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458" r:id="rId4"/>
    <p:sldId id="257" r:id="rId6"/>
    <p:sldId id="431" r:id="rId7"/>
    <p:sldId id="523" r:id="rId8"/>
    <p:sldId id="524" r:id="rId9"/>
    <p:sldId id="507" r:id="rId10"/>
    <p:sldId id="508" r:id="rId11"/>
    <p:sldId id="510" r:id="rId12"/>
    <p:sldId id="511" r:id="rId13"/>
    <p:sldId id="525" r:id="rId14"/>
    <p:sldId id="521" r:id="rId15"/>
    <p:sldId id="52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 userDrawn="1">
          <p15:clr>
            <a:srgbClr val="A4A3A4"/>
          </p15:clr>
        </p15:guide>
        <p15:guide id="2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C000"/>
    <a:srgbClr val="CCFFFF"/>
    <a:srgbClr val="A1C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8" d="100"/>
          <a:sy n="68" d="100"/>
        </p:scale>
        <p:origin x="-303" y="102"/>
      </p:cViewPr>
      <p:guideLst>
        <p:guide orient="horz" pos="2247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4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86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1578-32BF-4F53-8A24-2CB3D1645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55A33-84DC-4217-996A-899918142D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D117-A238-49C7-8AF7-1AD8A81AC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89441" cy="6858000"/>
            <a:chOff x="0" y="0"/>
            <a:chExt cx="12192000" cy="6858000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34287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3411027"/>
              <a:ext cx="12192000" cy="3446973"/>
            </a:xfrm>
            <a:prstGeom prst="rect">
              <a:avLst/>
            </a:prstGeom>
            <a:solidFill>
              <a:srgbClr val="A1C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03200" y="217714"/>
              <a:ext cx="11790394" cy="64220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391885" y="391885"/>
              <a:ext cx="11437258" cy="608148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89441" cy="6858000"/>
            <a:chOff x="0" y="0"/>
            <a:chExt cx="12192000" cy="6858000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34287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3411027"/>
              <a:ext cx="12192000" cy="3446973"/>
            </a:xfrm>
            <a:prstGeom prst="rect">
              <a:avLst/>
            </a:prstGeom>
            <a:solidFill>
              <a:srgbClr val="A1C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03200" y="217714"/>
              <a:ext cx="11790394" cy="64220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391885" y="391885"/>
              <a:ext cx="11437258" cy="608148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12.xml"/><Relationship Id="rId8" Type="http://schemas.openxmlformats.org/officeDocument/2006/relationships/tags" Target="../tags/tag811.xml"/><Relationship Id="rId7" Type="http://schemas.openxmlformats.org/officeDocument/2006/relationships/tags" Target="../tags/tag810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4" Type="http://schemas.openxmlformats.org/officeDocument/2006/relationships/tags" Target="../tags/tag807.xml"/><Relationship Id="rId3" Type="http://schemas.openxmlformats.org/officeDocument/2006/relationships/tags" Target="../tags/tag806.x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15.png"/><Relationship Id="rId25" Type="http://schemas.openxmlformats.org/officeDocument/2006/relationships/tags" Target="../tags/tag827.xml"/><Relationship Id="rId24" Type="http://schemas.openxmlformats.org/officeDocument/2006/relationships/tags" Target="../tags/tag826.xml"/><Relationship Id="rId23" Type="http://schemas.openxmlformats.org/officeDocument/2006/relationships/tags" Target="../tags/tag825.xml"/><Relationship Id="rId22" Type="http://schemas.openxmlformats.org/officeDocument/2006/relationships/tags" Target="../tags/tag824.xml"/><Relationship Id="rId21" Type="http://schemas.openxmlformats.org/officeDocument/2006/relationships/tags" Target="../tags/tag823.xml"/><Relationship Id="rId20" Type="http://schemas.openxmlformats.org/officeDocument/2006/relationships/tags" Target="../tags/tag822.xml"/><Relationship Id="rId2" Type="http://schemas.openxmlformats.org/officeDocument/2006/relationships/tags" Target="../tags/tag805.xml"/><Relationship Id="rId19" Type="http://schemas.openxmlformats.org/officeDocument/2006/relationships/tags" Target="../tags/tag821.xml"/><Relationship Id="rId18" Type="http://schemas.openxmlformats.org/officeDocument/2006/relationships/tags" Target="../tags/tag820.xml"/><Relationship Id="rId17" Type="http://schemas.openxmlformats.org/officeDocument/2006/relationships/image" Target="../media/image14.png"/><Relationship Id="rId16" Type="http://schemas.openxmlformats.org/officeDocument/2006/relationships/tags" Target="../tags/tag819.xml"/><Relationship Id="rId15" Type="http://schemas.openxmlformats.org/officeDocument/2006/relationships/tags" Target="../tags/tag818.xml"/><Relationship Id="rId14" Type="http://schemas.openxmlformats.org/officeDocument/2006/relationships/tags" Target="../tags/tag817.xml"/><Relationship Id="rId13" Type="http://schemas.openxmlformats.org/officeDocument/2006/relationships/tags" Target="../tags/tag816.xml"/><Relationship Id="rId12" Type="http://schemas.openxmlformats.org/officeDocument/2006/relationships/tags" Target="../tags/tag815.xml"/><Relationship Id="rId11" Type="http://schemas.openxmlformats.org/officeDocument/2006/relationships/tags" Target="../tags/tag814.xml"/><Relationship Id="rId10" Type="http://schemas.openxmlformats.org/officeDocument/2006/relationships/tags" Target="../tags/tag813.xml"/><Relationship Id="rId1" Type="http://schemas.openxmlformats.org/officeDocument/2006/relationships/tags" Target="../tags/tag80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35.xml"/><Relationship Id="rId8" Type="http://schemas.openxmlformats.org/officeDocument/2006/relationships/tags" Target="../tags/tag834.xml"/><Relationship Id="rId7" Type="http://schemas.openxmlformats.org/officeDocument/2006/relationships/tags" Target="../tags/tag833.xml"/><Relationship Id="rId6" Type="http://schemas.openxmlformats.org/officeDocument/2006/relationships/tags" Target="../tags/tag832.xml"/><Relationship Id="rId5" Type="http://schemas.openxmlformats.org/officeDocument/2006/relationships/tags" Target="../tags/tag831.xml"/><Relationship Id="rId4" Type="http://schemas.openxmlformats.org/officeDocument/2006/relationships/tags" Target="../tags/tag830.xml"/><Relationship Id="rId3" Type="http://schemas.openxmlformats.org/officeDocument/2006/relationships/tags" Target="../tags/tag829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849.xml"/><Relationship Id="rId22" Type="http://schemas.openxmlformats.org/officeDocument/2006/relationships/tags" Target="../tags/tag848.xml"/><Relationship Id="rId21" Type="http://schemas.openxmlformats.org/officeDocument/2006/relationships/tags" Target="../tags/tag847.xml"/><Relationship Id="rId20" Type="http://schemas.openxmlformats.org/officeDocument/2006/relationships/tags" Target="../tags/tag846.xml"/><Relationship Id="rId2" Type="http://schemas.openxmlformats.org/officeDocument/2006/relationships/image" Target="../media/image16.jpeg"/><Relationship Id="rId19" Type="http://schemas.openxmlformats.org/officeDocument/2006/relationships/tags" Target="../tags/tag845.xml"/><Relationship Id="rId18" Type="http://schemas.openxmlformats.org/officeDocument/2006/relationships/tags" Target="../tags/tag844.xml"/><Relationship Id="rId17" Type="http://schemas.openxmlformats.org/officeDocument/2006/relationships/tags" Target="../tags/tag843.xml"/><Relationship Id="rId16" Type="http://schemas.openxmlformats.org/officeDocument/2006/relationships/tags" Target="../tags/tag842.xml"/><Relationship Id="rId15" Type="http://schemas.openxmlformats.org/officeDocument/2006/relationships/tags" Target="../tags/tag841.xml"/><Relationship Id="rId14" Type="http://schemas.openxmlformats.org/officeDocument/2006/relationships/tags" Target="../tags/tag840.xml"/><Relationship Id="rId13" Type="http://schemas.openxmlformats.org/officeDocument/2006/relationships/tags" Target="../tags/tag839.xml"/><Relationship Id="rId12" Type="http://schemas.openxmlformats.org/officeDocument/2006/relationships/tags" Target="../tags/tag838.xml"/><Relationship Id="rId11" Type="http://schemas.openxmlformats.org/officeDocument/2006/relationships/tags" Target="../tags/tag837.xml"/><Relationship Id="rId10" Type="http://schemas.openxmlformats.org/officeDocument/2006/relationships/tags" Target="../tags/tag836.xml"/><Relationship Id="rId1" Type="http://schemas.openxmlformats.org/officeDocument/2006/relationships/tags" Target="../tags/tag82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57.xml"/><Relationship Id="rId8" Type="http://schemas.openxmlformats.org/officeDocument/2006/relationships/tags" Target="../tags/tag856.xml"/><Relationship Id="rId7" Type="http://schemas.openxmlformats.org/officeDocument/2006/relationships/tags" Target="../tags/tag855.xml"/><Relationship Id="rId6" Type="http://schemas.openxmlformats.org/officeDocument/2006/relationships/tags" Target="../tags/tag854.xml"/><Relationship Id="rId5" Type="http://schemas.openxmlformats.org/officeDocument/2006/relationships/tags" Target="../tags/tag853.xml"/><Relationship Id="rId4" Type="http://schemas.openxmlformats.org/officeDocument/2006/relationships/tags" Target="../tags/tag852.xml"/><Relationship Id="rId3" Type="http://schemas.openxmlformats.org/officeDocument/2006/relationships/tags" Target="../tags/tag851.xml"/><Relationship Id="rId2" Type="http://schemas.openxmlformats.org/officeDocument/2006/relationships/image" Target="../media/image17.jpe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862.xml"/><Relationship Id="rId13" Type="http://schemas.openxmlformats.org/officeDocument/2006/relationships/tags" Target="../tags/tag861.xml"/><Relationship Id="rId12" Type="http://schemas.openxmlformats.org/officeDocument/2006/relationships/tags" Target="../tags/tag860.xml"/><Relationship Id="rId11" Type="http://schemas.openxmlformats.org/officeDocument/2006/relationships/tags" Target="../tags/tag859.xml"/><Relationship Id="rId10" Type="http://schemas.openxmlformats.org/officeDocument/2006/relationships/tags" Target="../tags/tag858.xml"/><Relationship Id="rId1" Type="http://schemas.openxmlformats.org/officeDocument/2006/relationships/tags" Target="../tags/tag85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5.jpeg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0" Type="http://schemas.openxmlformats.org/officeDocument/2006/relationships/notesSlide" Target="../notesSlides/notesSlide4.xml"/><Relationship Id="rId5" Type="http://schemas.openxmlformats.org/officeDocument/2006/relationships/tags" Target="../tags/tag34.xml"/><Relationship Id="rId49" Type="http://schemas.openxmlformats.org/officeDocument/2006/relationships/slideLayout" Target="../slideLayouts/slideLayout1.xml"/><Relationship Id="rId48" Type="http://schemas.openxmlformats.org/officeDocument/2006/relationships/tags" Target="../tags/tag74.xml"/><Relationship Id="rId47" Type="http://schemas.openxmlformats.org/officeDocument/2006/relationships/tags" Target="../tags/tag73.xml"/><Relationship Id="rId46" Type="http://schemas.openxmlformats.org/officeDocument/2006/relationships/tags" Target="../tags/tag72.xml"/><Relationship Id="rId45" Type="http://schemas.openxmlformats.org/officeDocument/2006/relationships/tags" Target="../tags/tag71.xml"/><Relationship Id="rId44" Type="http://schemas.openxmlformats.org/officeDocument/2006/relationships/tags" Target="../tags/tag70.xml"/><Relationship Id="rId43" Type="http://schemas.openxmlformats.org/officeDocument/2006/relationships/tags" Target="../tags/tag69.xml"/><Relationship Id="rId42" Type="http://schemas.openxmlformats.org/officeDocument/2006/relationships/tags" Target="../tags/tag68.xml"/><Relationship Id="rId41" Type="http://schemas.openxmlformats.org/officeDocument/2006/relationships/tags" Target="../tags/tag67.xml"/><Relationship Id="rId40" Type="http://schemas.openxmlformats.org/officeDocument/2006/relationships/tags" Target="../tags/tag66.xml"/><Relationship Id="rId4" Type="http://schemas.openxmlformats.org/officeDocument/2006/relationships/tags" Target="../tags/tag33.xml"/><Relationship Id="rId39" Type="http://schemas.openxmlformats.org/officeDocument/2006/relationships/tags" Target="../tags/tag65.xml"/><Relationship Id="rId38" Type="http://schemas.openxmlformats.org/officeDocument/2006/relationships/tags" Target="../tags/tag64.xml"/><Relationship Id="rId37" Type="http://schemas.openxmlformats.org/officeDocument/2006/relationships/tags" Target="../tags/tag63.xml"/><Relationship Id="rId36" Type="http://schemas.openxmlformats.org/officeDocument/2006/relationships/tags" Target="../tags/tag62.xml"/><Relationship Id="rId35" Type="http://schemas.openxmlformats.org/officeDocument/2006/relationships/tags" Target="../tags/tag61.xml"/><Relationship Id="rId34" Type="http://schemas.openxmlformats.org/officeDocument/2006/relationships/tags" Target="../tags/tag60.xml"/><Relationship Id="rId33" Type="http://schemas.openxmlformats.org/officeDocument/2006/relationships/tags" Target="../tags/tag59.xml"/><Relationship Id="rId32" Type="http://schemas.openxmlformats.org/officeDocument/2006/relationships/tags" Target="../tags/tag58.xml"/><Relationship Id="rId31" Type="http://schemas.openxmlformats.org/officeDocument/2006/relationships/tags" Target="../tags/tag57.xml"/><Relationship Id="rId30" Type="http://schemas.openxmlformats.org/officeDocument/2006/relationships/tags" Target="../tags/tag56.xml"/><Relationship Id="rId3" Type="http://schemas.microsoft.com/office/2007/relationships/hdphoto" Target="../media/image8.wdp"/><Relationship Id="rId29" Type="http://schemas.openxmlformats.org/officeDocument/2006/relationships/tags" Target="../tags/tag55.xml"/><Relationship Id="rId28" Type="http://schemas.openxmlformats.org/officeDocument/2006/relationships/tags" Target="../tags/tag54.xml"/><Relationship Id="rId27" Type="http://schemas.openxmlformats.org/officeDocument/2006/relationships/tags" Target="../tags/tag53.xml"/><Relationship Id="rId26" Type="http://schemas.openxmlformats.org/officeDocument/2006/relationships/tags" Target="../tags/tag52.xml"/><Relationship Id="rId25" Type="http://schemas.openxmlformats.org/officeDocument/2006/relationships/tags" Target="../tags/tag51.xml"/><Relationship Id="rId24" Type="http://schemas.openxmlformats.org/officeDocument/2006/relationships/tags" Target="../tags/tag50.xml"/><Relationship Id="rId23" Type="http://schemas.openxmlformats.org/officeDocument/2006/relationships/tags" Target="../tags/tag49.xml"/><Relationship Id="rId22" Type="http://schemas.openxmlformats.org/officeDocument/2006/relationships/tags" Target="../tags/tag48.xml"/><Relationship Id="rId21" Type="http://schemas.openxmlformats.org/officeDocument/2006/relationships/tags" Target="../tags/tag47.xml"/><Relationship Id="rId20" Type="http://schemas.openxmlformats.org/officeDocument/2006/relationships/tags" Target="../tags/tag46.xml"/><Relationship Id="rId2" Type="http://schemas.openxmlformats.org/officeDocument/2006/relationships/image" Target="../media/image7.png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microsoft.com/office/2007/relationships/hdphoto" Target="../media/image10.wdp"/><Relationship Id="rId14" Type="http://schemas.openxmlformats.org/officeDocument/2006/relationships/image" Target="../media/image9.png"/><Relationship Id="rId13" Type="http://schemas.openxmlformats.org/officeDocument/2006/relationships/tags" Target="../tags/tag41.xml"/><Relationship Id="rId12" Type="http://schemas.openxmlformats.org/officeDocument/2006/relationships/image" Target="../media/image5.jpeg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7" Type="http://schemas.openxmlformats.org/officeDocument/2006/relationships/notesSlide" Target="../notesSlides/notesSlide5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96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image" Target="../media/image12.png"/><Relationship Id="rId2" Type="http://schemas.openxmlformats.org/officeDocument/2006/relationships/image" Target="../media/image5.jpeg"/><Relationship Id="rId19" Type="http://schemas.openxmlformats.org/officeDocument/2006/relationships/image" Target="../media/image11.png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9" Type="http://schemas.openxmlformats.org/officeDocument/2006/relationships/notesSlide" Target="../notesSlides/notesSlide6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122.xml"/><Relationship Id="rId26" Type="http://schemas.openxmlformats.org/officeDocument/2006/relationships/image" Target="../media/image4.jpeg"/><Relationship Id="rId25" Type="http://schemas.openxmlformats.org/officeDocument/2006/relationships/tags" Target="../tags/tag121.xml"/><Relationship Id="rId24" Type="http://schemas.openxmlformats.org/officeDocument/2006/relationships/tags" Target="../tags/tag120.xml"/><Relationship Id="rId23" Type="http://schemas.openxmlformats.org/officeDocument/2006/relationships/tags" Target="../tags/tag119.xml"/><Relationship Id="rId22" Type="http://schemas.openxmlformats.org/officeDocument/2006/relationships/tags" Target="../tags/tag118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tags" Target="../tags/tag98.xml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124.xml"/><Relationship Id="rId2" Type="http://schemas.openxmlformats.org/officeDocument/2006/relationships/image" Target="../media/image5.jpeg"/><Relationship Id="rId1" Type="http://schemas.openxmlformats.org/officeDocument/2006/relationships/tags" Target="../tags/tag123.xml"/></Relationships>
</file>

<file path=ppt/slides/_rels/slide8.xml.rels><?xml version="1.0" encoding="UTF-8" standalone="yes"?>
<Relationships xmlns="http://schemas.openxmlformats.org/package/2006/relationships"><Relationship Id="rId99" Type="http://schemas.openxmlformats.org/officeDocument/2006/relationships/tags" Target="../tags/tag222.xml"/><Relationship Id="rId98" Type="http://schemas.openxmlformats.org/officeDocument/2006/relationships/tags" Target="../tags/tag221.xml"/><Relationship Id="rId97" Type="http://schemas.openxmlformats.org/officeDocument/2006/relationships/tags" Target="../tags/tag220.xml"/><Relationship Id="rId96" Type="http://schemas.openxmlformats.org/officeDocument/2006/relationships/tags" Target="../tags/tag219.xml"/><Relationship Id="rId95" Type="http://schemas.openxmlformats.org/officeDocument/2006/relationships/tags" Target="../tags/tag218.xml"/><Relationship Id="rId94" Type="http://schemas.openxmlformats.org/officeDocument/2006/relationships/tags" Target="../tags/tag217.xml"/><Relationship Id="rId93" Type="http://schemas.openxmlformats.org/officeDocument/2006/relationships/tags" Target="../tags/tag216.xml"/><Relationship Id="rId92" Type="http://schemas.openxmlformats.org/officeDocument/2006/relationships/tags" Target="../tags/tag215.xml"/><Relationship Id="rId91" Type="http://schemas.openxmlformats.org/officeDocument/2006/relationships/tags" Target="../tags/tag214.xml"/><Relationship Id="rId90" Type="http://schemas.openxmlformats.org/officeDocument/2006/relationships/tags" Target="../tags/tag213.xml"/><Relationship Id="rId9" Type="http://schemas.openxmlformats.org/officeDocument/2006/relationships/tags" Target="../tags/tag133.xml"/><Relationship Id="rId89" Type="http://schemas.openxmlformats.org/officeDocument/2006/relationships/tags" Target="../tags/tag212.xml"/><Relationship Id="rId88" Type="http://schemas.openxmlformats.org/officeDocument/2006/relationships/tags" Target="../tags/tag211.xml"/><Relationship Id="rId87" Type="http://schemas.openxmlformats.org/officeDocument/2006/relationships/tags" Target="../tags/tag210.xml"/><Relationship Id="rId86" Type="http://schemas.openxmlformats.org/officeDocument/2006/relationships/tags" Target="../tags/tag209.xml"/><Relationship Id="rId85" Type="http://schemas.openxmlformats.org/officeDocument/2006/relationships/tags" Target="../tags/tag208.xml"/><Relationship Id="rId84" Type="http://schemas.openxmlformats.org/officeDocument/2006/relationships/tags" Target="../tags/tag207.xml"/><Relationship Id="rId83" Type="http://schemas.openxmlformats.org/officeDocument/2006/relationships/tags" Target="../tags/tag206.xml"/><Relationship Id="rId82" Type="http://schemas.openxmlformats.org/officeDocument/2006/relationships/tags" Target="../tags/tag205.xml"/><Relationship Id="rId81" Type="http://schemas.openxmlformats.org/officeDocument/2006/relationships/tags" Target="../tags/tag204.xml"/><Relationship Id="rId80" Type="http://schemas.openxmlformats.org/officeDocument/2006/relationships/tags" Target="../tags/tag203.xml"/><Relationship Id="rId8" Type="http://schemas.openxmlformats.org/officeDocument/2006/relationships/tags" Target="../tags/tag132.xml"/><Relationship Id="rId79" Type="http://schemas.openxmlformats.org/officeDocument/2006/relationships/tags" Target="../tags/tag202.xml"/><Relationship Id="rId78" Type="http://schemas.openxmlformats.org/officeDocument/2006/relationships/tags" Target="../tags/tag201.xml"/><Relationship Id="rId77" Type="http://schemas.openxmlformats.org/officeDocument/2006/relationships/tags" Target="../tags/tag200.xml"/><Relationship Id="rId76" Type="http://schemas.openxmlformats.org/officeDocument/2006/relationships/tags" Target="../tags/tag199.xml"/><Relationship Id="rId75" Type="http://schemas.openxmlformats.org/officeDocument/2006/relationships/tags" Target="../tags/tag198.xml"/><Relationship Id="rId74" Type="http://schemas.openxmlformats.org/officeDocument/2006/relationships/tags" Target="../tags/tag197.xml"/><Relationship Id="rId73" Type="http://schemas.openxmlformats.org/officeDocument/2006/relationships/tags" Target="../tags/tag196.xml"/><Relationship Id="rId72" Type="http://schemas.openxmlformats.org/officeDocument/2006/relationships/tags" Target="../tags/tag195.xml"/><Relationship Id="rId71" Type="http://schemas.openxmlformats.org/officeDocument/2006/relationships/tags" Target="../tags/tag194.xml"/><Relationship Id="rId70" Type="http://schemas.openxmlformats.org/officeDocument/2006/relationships/tags" Target="../tags/tag193.xml"/><Relationship Id="rId7" Type="http://schemas.openxmlformats.org/officeDocument/2006/relationships/tags" Target="../tags/tag131.xml"/><Relationship Id="rId69" Type="http://schemas.openxmlformats.org/officeDocument/2006/relationships/tags" Target="../tags/tag192.xml"/><Relationship Id="rId68" Type="http://schemas.openxmlformats.org/officeDocument/2006/relationships/tags" Target="../tags/tag191.xml"/><Relationship Id="rId67" Type="http://schemas.openxmlformats.org/officeDocument/2006/relationships/tags" Target="../tags/tag190.xml"/><Relationship Id="rId66" Type="http://schemas.openxmlformats.org/officeDocument/2006/relationships/tags" Target="../tags/tag189.xml"/><Relationship Id="rId655" Type="http://schemas.openxmlformats.org/officeDocument/2006/relationships/notesSlide" Target="../notesSlides/notesSlide8.xml"/><Relationship Id="rId654" Type="http://schemas.openxmlformats.org/officeDocument/2006/relationships/slideLayout" Target="../slideLayouts/slideLayout2.xml"/><Relationship Id="rId653" Type="http://schemas.openxmlformats.org/officeDocument/2006/relationships/tags" Target="../tags/tag776.xml"/><Relationship Id="rId652" Type="http://schemas.openxmlformats.org/officeDocument/2006/relationships/tags" Target="../tags/tag775.xml"/><Relationship Id="rId651" Type="http://schemas.openxmlformats.org/officeDocument/2006/relationships/tags" Target="../tags/tag774.xml"/><Relationship Id="rId650" Type="http://schemas.openxmlformats.org/officeDocument/2006/relationships/tags" Target="../tags/tag773.xml"/><Relationship Id="rId65" Type="http://schemas.openxmlformats.org/officeDocument/2006/relationships/tags" Target="../tags/tag188.xml"/><Relationship Id="rId649" Type="http://schemas.openxmlformats.org/officeDocument/2006/relationships/tags" Target="../tags/tag772.xml"/><Relationship Id="rId648" Type="http://schemas.openxmlformats.org/officeDocument/2006/relationships/tags" Target="../tags/tag771.xml"/><Relationship Id="rId647" Type="http://schemas.openxmlformats.org/officeDocument/2006/relationships/tags" Target="../tags/tag770.xml"/><Relationship Id="rId646" Type="http://schemas.openxmlformats.org/officeDocument/2006/relationships/tags" Target="../tags/tag769.xml"/><Relationship Id="rId645" Type="http://schemas.openxmlformats.org/officeDocument/2006/relationships/tags" Target="../tags/tag768.xml"/><Relationship Id="rId644" Type="http://schemas.openxmlformats.org/officeDocument/2006/relationships/tags" Target="../tags/tag767.xml"/><Relationship Id="rId643" Type="http://schemas.openxmlformats.org/officeDocument/2006/relationships/tags" Target="../tags/tag766.xml"/><Relationship Id="rId642" Type="http://schemas.openxmlformats.org/officeDocument/2006/relationships/tags" Target="../tags/tag765.xml"/><Relationship Id="rId641" Type="http://schemas.openxmlformats.org/officeDocument/2006/relationships/tags" Target="../tags/tag764.xml"/><Relationship Id="rId640" Type="http://schemas.openxmlformats.org/officeDocument/2006/relationships/tags" Target="../tags/tag763.xml"/><Relationship Id="rId64" Type="http://schemas.openxmlformats.org/officeDocument/2006/relationships/tags" Target="../tags/tag187.xml"/><Relationship Id="rId639" Type="http://schemas.openxmlformats.org/officeDocument/2006/relationships/tags" Target="../tags/tag762.xml"/><Relationship Id="rId638" Type="http://schemas.openxmlformats.org/officeDocument/2006/relationships/tags" Target="../tags/tag761.xml"/><Relationship Id="rId637" Type="http://schemas.openxmlformats.org/officeDocument/2006/relationships/tags" Target="../tags/tag760.xml"/><Relationship Id="rId636" Type="http://schemas.openxmlformats.org/officeDocument/2006/relationships/tags" Target="../tags/tag759.xml"/><Relationship Id="rId635" Type="http://schemas.openxmlformats.org/officeDocument/2006/relationships/tags" Target="../tags/tag758.xml"/><Relationship Id="rId634" Type="http://schemas.openxmlformats.org/officeDocument/2006/relationships/tags" Target="../tags/tag757.xml"/><Relationship Id="rId633" Type="http://schemas.openxmlformats.org/officeDocument/2006/relationships/tags" Target="../tags/tag756.xml"/><Relationship Id="rId632" Type="http://schemas.openxmlformats.org/officeDocument/2006/relationships/tags" Target="../tags/tag755.xml"/><Relationship Id="rId631" Type="http://schemas.openxmlformats.org/officeDocument/2006/relationships/tags" Target="../tags/tag754.xml"/><Relationship Id="rId630" Type="http://schemas.openxmlformats.org/officeDocument/2006/relationships/tags" Target="../tags/tag753.xml"/><Relationship Id="rId63" Type="http://schemas.openxmlformats.org/officeDocument/2006/relationships/tags" Target="../tags/tag186.xml"/><Relationship Id="rId629" Type="http://schemas.openxmlformats.org/officeDocument/2006/relationships/tags" Target="../tags/tag752.xml"/><Relationship Id="rId628" Type="http://schemas.openxmlformats.org/officeDocument/2006/relationships/tags" Target="../tags/tag751.xml"/><Relationship Id="rId627" Type="http://schemas.openxmlformats.org/officeDocument/2006/relationships/tags" Target="../tags/tag750.xml"/><Relationship Id="rId626" Type="http://schemas.openxmlformats.org/officeDocument/2006/relationships/tags" Target="../tags/tag749.xml"/><Relationship Id="rId625" Type="http://schemas.openxmlformats.org/officeDocument/2006/relationships/tags" Target="../tags/tag748.xml"/><Relationship Id="rId624" Type="http://schemas.openxmlformats.org/officeDocument/2006/relationships/tags" Target="../tags/tag747.xml"/><Relationship Id="rId623" Type="http://schemas.openxmlformats.org/officeDocument/2006/relationships/tags" Target="../tags/tag746.xml"/><Relationship Id="rId622" Type="http://schemas.openxmlformats.org/officeDocument/2006/relationships/tags" Target="../tags/tag745.xml"/><Relationship Id="rId621" Type="http://schemas.openxmlformats.org/officeDocument/2006/relationships/tags" Target="../tags/tag744.xml"/><Relationship Id="rId620" Type="http://schemas.openxmlformats.org/officeDocument/2006/relationships/tags" Target="../tags/tag743.xml"/><Relationship Id="rId62" Type="http://schemas.openxmlformats.org/officeDocument/2006/relationships/tags" Target="../tags/tag185.xml"/><Relationship Id="rId619" Type="http://schemas.openxmlformats.org/officeDocument/2006/relationships/tags" Target="../tags/tag742.xml"/><Relationship Id="rId618" Type="http://schemas.openxmlformats.org/officeDocument/2006/relationships/tags" Target="../tags/tag741.xml"/><Relationship Id="rId617" Type="http://schemas.openxmlformats.org/officeDocument/2006/relationships/tags" Target="../tags/tag740.xml"/><Relationship Id="rId616" Type="http://schemas.openxmlformats.org/officeDocument/2006/relationships/tags" Target="../tags/tag739.xml"/><Relationship Id="rId615" Type="http://schemas.openxmlformats.org/officeDocument/2006/relationships/tags" Target="../tags/tag738.xml"/><Relationship Id="rId614" Type="http://schemas.openxmlformats.org/officeDocument/2006/relationships/tags" Target="../tags/tag737.xml"/><Relationship Id="rId613" Type="http://schemas.openxmlformats.org/officeDocument/2006/relationships/tags" Target="../tags/tag736.xml"/><Relationship Id="rId612" Type="http://schemas.openxmlformats.org/officeDocument/2006/relationships/tags" Target="../tags/tag735.xml"/><Relationship Id="rId611" Type="http://schemas.openxmlformats.org/officeDocument/2006/relationships/tags" Target="../tags/tag734.xml"/><Relationship Id="rId610" Type="http://schemas.openxmlformats.org/officeDocument/2006/relationships/tags" Target="../tags/tag733.xml"/><Relationship Id="rId61" Type="http://schemas.openxmlformats.org/officeDocument/2006/relationships/tags" Target="../tags/tag184.xml"/><Relationship Id="rId609" Type="http://schemas.openxmlformats.org/officeDocument/2006/relationships/tags" Target="../tags/tag732.xml"/><Relationship Id="rId608" Type="http://schemas.openxmlformats.org/officeDocument/2006/relationships/tags" Target="../tags/tag731.xml"/><Relationship Id="rId607" Type="http://schemas.openxmlformats.org/officeDocument/2006/relationships/tags" Target="../tags/tag730.xml"/><Relationship Id="rId606" Type="http://schemas.openxmlformats.org/officeDocument/2006/relationships/tags" Target="../tags/tag729.xml"/><Relationship Id="rId605" Type="http://schemas.openxmlformats.org/officeDocument/2006/relationships/tags" Target="../tags/tag728.xml"/><Relationship Id="rId604" Type="http://schemas.openxmlformats.org/officeDocument/2006/relationships/tags" Target="../tags/tag727.xml"/><Relationship Id="rId603" Type="http://schemas.openxmlformats.org/officeDocument/2006/relationships/tags" Target="../tags/tag726.xml"/><Relationship Id="rId602" Type="http://schemas.openxmlformats.org/officeDocument/2006/relationships/tags" Target="../tags/tag725.xml"/><Relationship Id="rId601" Type="http://schemas.openxmlformats.org/officeDocument/2006/relationships/tags" Target="../tags/tag724.xml"/><Relationship Id="rId600" Type="http://schemas.openxmlformats.org/officeDocument/2006/relationships/tags" Target="../tags/tag723.xml"/><Relationship Id="rId60" Type="http://schemas.openxmlformats.org/officeDocument/2006/relationships/tags" Target="../tags/tag183.xml"/><Relationship Id="rId6" Type="http://schemas.openxmlformats.org/officeDocument/2006/relationships/tags" Target="../tags/tag130.xml"/><Relationship Id="rId599" Type="http://schemas.openxmlformats.org/officeDocument/2006/relationships/tags" Target="../tags/tag722.xml"/><Relationship Id="rId598" Type="http://schemas.openxmlformats.org/officeDocument/2006/relationships/tags" Target="../tags/tag721.xml"/><Relationship Id="rId597" Type="http://schemas.openxmlformats.org/officeDocument/2006/relationships/tags" Target="../tags/tag720.xml"/><Relationship Id="rId596" Type="http://schemas.openxmlformats.org/officeDocument/2006/relationships/tags" Target="../tags/tag719.xml"/><Relationship Id="rId595" Type="http://schemas.openxmlformats.org/officeDocument/2006/relationships/tags" Target="../tags/tag718.xml"/><Relationship Id="rId594" Type="http://schemas.openxmlformats.org/officeDocument/2006/relationships/tags" Target="../tags/tag717.xml"/><Relationship Id="rId593" Type="http://schemas.openxmlformats.org/officeDocument/2006/relationships/tags" Target="../tags/tag716.xml"/><Relationship Id="rId592" Type="http://schemas.openxmlformats.org/officeDocument/2006/relationships/tags" Target="../tags/tag715.xml"/><Relationship Id="rId591" Type="http://schemas.openxmlformats.org/officeDocument/2006/relationships/tags" Target="../tags/tag714.xml"/><Relationship Id="rId590" Type="http://schemas.openxmlformats.org/officeDocument/2006/relationships/tags" Target="../tags/tag713.xml"/><Relationship Id="rId59" Type="http://schemas.openxmlformats.org/officeDocument/2006/relationships/tags" Target="../tags/tag182.xml"/><Relationship Id="rId589" Type="http://schemas.openxmlformats.org/officeDocument/2006/relationships/tags" Target="../tags/tag712.xml"/><Relationship Id="rId588" Type="http://schemas.openxmlformats.org/officeDocument/2006/relationships/tags" Target="../tags/tag711.xml"/><Relationship Id="rId587" Type="http://schemas.openxmlformats.org/officeDocument/2006/relationships/tags" Target="../tags/tag710.xml"/><Relationship Id="rId586" Type="http://schemas.openxmlformats.org/officeDocument/2006/relationships/tags" Target="../tags/tag709.xml"/><Relationship Id="rId585" Type="http://schemas.openxmlformats.org/officeDocument/2006/relationships/tags" Target="../tags/tag708.xml"/><Relationship Id="rId584" Type="http://schemas.openxmlformats.org/officeDocument/2006/relationships/tags" Target="../tags/tag707.xml"/><Relationship Id="rId583" Type="http://schemas.openxmlformats.org/officeDocument/2006/relationships/tags" Target="../tags/tag706.xml"/><Relationship Id="rId582" Type="http://schemas.openxmlformats.org/officeDocument/2006/relationships/tags" Target="../tags/tag705.xml"/><Relationship Id="rId581" Type="http://schemas.openxmlformats.org/officeDocument/2006/relationships/tags" Target="../tags/tag704.xml"/><Relationship Id="rId580" Type="http://schemas.openxmlformats.org/officeDocument/2006/relationships/tags" Target="../tags/tag703.xml"/><Relationship Id="rId58" Type="http://schemas.openxmlformats.org/officeDocument/2006/relationships/tags" Target="../tags/tag181.xml"/><Relationship Id="rId579" Type="http://schemas.openxmlformats.org/officeDocument/2006/relationships/tags" Target="../tags/tag702.xml"/><Relationship Id="rId578" Type="http://schemas.openxmlformats.org/officeDocument/2006/relationships/tags" Target="../tags/tag701.xml"/><Relationship Id="rId577" Type="http://schemas.openxmlformats.org/officeDocument/2006/relationships/tags" Target="../tags/tag700.xml"/><Relationship Id="rId576" Type="http://schemas.openxmlformats.org/officeDocument/2006/relationships/tags" Target="../tags/tag699.xml"/><Relationship Id="rId575" Type="http://schemas.openxmlformats.org/officeDocument/2006/relationships/tags" Target="../tags/tag698.xml"/><Relationship Id="rId574" Type="http://schemas.openxmlformats.org/officeDocument/2006/relationships/tags" Target="../tags/tag697.xml"/><Relationship Id="rId573" Type="http://schemas.openxmlformats.org/officeDocument/2006/relationships/tags" Target="../tags/tag696.xml"/><Relationship Id="rId572" Type="http://schemas.openxmlformats.org/officeDocument/2006/relationships/tags" Target="../tags/tag695.xml"/><Relationship Id="rId571" Type="http://schemas.openxmlformats.org/officeDocument/2006/relationships/tags" Target="../tags/tag694.xml"/><Relationship Id="rId570" Type="http://schemas.openxmlformats.org/officeDocument/2006/relationships/tags" Target="../tags/tag693.xml"/><Relationship Id="rId57" Type="http://schemas.openxmlformats.org/officeDocument/2006/relationships/tags" Target="../tags/tag180.xml"/><Relationship Id="rId569" Type="http://schemas.openxmlformats.org/officeDocument/2006/relationships/tags" Target="../tags/tag692.xml"/><Relationship Id="rId568" Type="http://schemas.openxmlformats.org/officeDocument/2006/relationships/tags" Target="../tags/tag691.xml"/><Relationship Id="rId567" Type="http://schemas.openxmlformats.org/officeDocument/2006/relationships/tags" Target="../tags/tag690.xml"/><Relationship Id="rId566" Type="http://schemas.openxmlformats.org/officeDocument/2006/relationships/tags" Target="../tags/tag689.xml"/><Relationship Id="rId565" Type="http://schemas.openxmlformats.org/officeDocument/2006/relationships/tags" Target="../tags/tag688.xml"/><Relationship Id="rId564" Type="http://schemas.openxmlformats.org/officeDocument/2006/relationships/tags" Target="../tags/tag687.xml"/><Relationship Id="rId563" Type="http://schemas.openxmlformats.org/officeDocument/2006/relationships/tags" Target="../tags/tag686.xml"/><Relationship Id="rId562" Type="http://schemas.openxmlformats.org/officeDocument/2006/relationships/tags" Target="../tags/tag685.xml"/><Relationship Id="rId561" Type="http://schemas.openxmlformats.org/officeDocument/2006/relationships/tags" Target="../tags/tag684.xml"/><Relationship Id="rId560" Type="http://schemas.openxmlformats.org/officeDocument/2006/relationships/tags" Target="../tags/tag683.xml"/><Relationship Id="rId56" Type="http://schemas.openxmlformats.org/officeDocument/2006/relationships/tags" Target="../tags/tag179.xml"/><Relationship Id="rId559" Type="http://schemas.openxmlformats.org/officeDocument/2006/relationships/tags" Target="../tags/tag682.xml"/><Relationship Id="rId558" Type="http://schemas.openxmlformats.org/officeDocument/2006/relationships/tags" Target="../tags/tag681.xml"/><Relationship Id="rId557" Type="http://schemas.openxmlformats.org/officeDocument/2006/relationships/tags" Target="../tags/tag680.xml"/><Relationship Id="rId556" Type="http://schemas.openxmlformats.org/officeDocument/2006/relationships/tags" Target="../tags/tag679.xml"/><Relationship Id="rId555" Type="http://schemas.openxmlformats.org/officeDocument/2006/relationships/tags" Target="../tags/tag678.xml"/><Relationship Id="rId554" Type="http://schemas.openxmlformats.org/officeDocument/2006/relationships/tags" Target="../tags/tag677.xml"/><Relationship Id="rId553" Type="http://schemas.openxmlformats.org/officeDocument/2006/relationships/tags" Target="../tags/tag676.xml"/><Relationship Id="rId552" Type="http://schemas.openxmlformats.org/officeDocument/2006/relationships/tags" Target="../tags/tag675.xml"/><Relationship Id="rId551" Type="http://schemas.openxmlformats.org/officeDocument/2006/relationships/tags" Target="../tags/tag674.xml"/><Relationship Id="rId550" Type="http://schemas.openxmlformats.org/officeDocument/2006/relationships/tags" Target="../tags/tag673.xml"/><Relationship Id="rId55" Type="http://schemas.openxmlformats.org/officeDocument/2006/relationships/tags" Target="../tags/tag178.xml"/><Relationship Id="rId549" Type="http://schemas.openxmlformats.org/officeDocument/2006/relationships/tags" Target="../tags/tag672.xml"/><Relationship Id="rId548" Type="http://schemas.openxmlformats.org/officeDocument/2006/relationships/tags" Target="../tags/tag671.xml"/><Relationship Id="rId547" Type="http://schemas.openxmlformats.org/officeDocument/2006/relationships/tags" Target="../tags/tag670.xml"/><Relationship Id="rId546" Type="http://schemas.openxmlformats.org/officeDocument/2006/relationships/tags" Target="../tags/tag669.xml"/><Relationship Id="rId545" Type="http://schemas.openxmlformats.org/officeDocument/2006/relationships/tags" Target="../tags/tag668.xml"/><Relationship Id="rId544" Type="http://schemas.openxmlformats.org/officeDocument/2006/relationships/tags" Target="../tags/tag667.xml"/><Relationship Id="rId543" Type="http://schemas.openxmlformats.org/officeDocument/2006/relationships/tags" Target="../tags/tag666.xml"/><Relationship Id="rId542" Type="http://schemas.openxmlformats.org/officeDocument/2006/relationships/tags" Target="../tags/tag665.xml"/><Relationship Id="rId541" Type="http://schemas.openxmlformats.org/officeDocument/2006/relationships/tags" Target="../tags/tag664.xml"/><Relationship Id="rId540" Type="http://schemas.openxmlformats.org/officeDocument/2006/relationships/tags" Target="../tags/tag663.xml"/><Relationship Id="rId54" Type="http://schemas.openxmlformats.org/officeDocument/2006/relationships/tags" Target="../tags/tag177.xml"/><Relationship Id="rId539" Type="http://schemas.openxmlformats.org/officeDocument/2006/relationships/tags" Target="../tags/tag662.xml"/><Relationship Id="rId538" Type="http://schemas.openxmlformats.org/officeDocument/2006/relationships/tags" Target="../tags/tag661.xml"/><Relationship Id="rId537" Type="http://schemas.openxmlformats.org/officeDocument/2006/relationships/tags" Target="../tags/tag660.xml"/><Relationship Id="rId536" Type="http://schemas.openxmlformats.org/officeDocument/2006/relationships/tags" Target="../tags/tag659.xml"/><Relationship Id="rId535" Type="http://schemas.openxmlformats.org/officeDocument/2006/relationships/tags" Target="../tags/tag658.xml"/><Relationship Id="rId534" Type="http://schemas.openxmlformats.org/officeDocument/2006/relationships/tags" Target="../tags/tag657.xml"/><Relationship Id="rId533" Type="http://schemas.openxmlformats.org/officeDocument/2006/relationships/tags" Target="../tags/tag656.xml"/><Relationship Id="rId532" Type="http://schemas.openxmlformats.org/officeDocument/2006/relationships/tags" Target="../tags/tag655.xml"/><Relationship Id="rId531" Type="http://schemas.openxmlformats.org/officeDocument/2006/relationships/tags" Target="../tags/tag654.xml"/><Relationship Id="rId530" Type="http://schemas.openxmlformats.org/officeDocument/2006/relationships/tags" Target="../tags/tag653.xml"/><Relationship Id="rId53" Type="http://schemas.openxmlformats.org/officeDocument/2006/relationships/tags" Target="../tags/tag176.xml"/><Relationship Id="rId529" Type="http://schemas.openxmlformats.org/officeDocument/2006/relationships/tags" Target="../tags/tag652.xml"/><Relationship Id="rId528" Type="http://schemas.openxmlformats.org/officeDocument/2006/relationships/tags" Target="../tags/tag651.xml"/><Relationship Id="rId527" Type="http://schemas.openxmlformats.org/officeDocument/2006/relationships/tags" Target="../tags/tag650.xml"/><Relationship Id="rId526" Type="http://schemas.openxmlformats.org/officeDocument/2006/relationships/tags" Target="../tags/tag649.xml"/><Relationship Id="rId525" Type="http://schemas.openxmlformats.org/officeDocument/2006/relationships/tags" Target="../tags/tag648.xml"/><Relationship Id="rId524" Type="http://schemas.openxmlformats.org/officeDocument/2006/relationships/tags" Target="../tags/tag647.xml"/><Relationship Id="rId523" Type="http://schemas.openxmlformats.org/officeDocument/2006/relationships/tags" Target="../tags/tag646.xml"/><Relationship Id="rId522" Type="http://schemas.openxmlformats.org/officeDocument/2006/relationships/tags" Target="../tags/tag645.xml"/><Relationship Id="rId521" Type="http://schemas.openxmlformats.org/officeDocument/2006/relationships/tags" Target="../tags/tag644.xml"/><Relationship Id="rId520" Type="http://schemas.openxmlformats.org/officeDocument/2006/relationships/tags" Target="../tags/tag643.xml"/><Relationship Id="rId52" Type="http://schemas.openxmlformats.org/officeDocument/2006/relationships/tags" Target="../tags/tag175.xml"/><Relationship Id="rId519" Type="http://schemas.openxmlformats.org/officeDocument/2006/relationships/tags" Target="../tags/tag642.xml"/><Relationship Id="rId518" Type="http://schemas.openxmlformats.org/officeDocument/2006/relationships/tags" Target="../tags/tag641.xml"/><Relationship Id="rId517" Type="http://schemas.openxmlformats.org/officeDocument/2006/relationships/tags" Target="../tags/tag640.xml"/><Relationship Id="rId516" Type="http://schemas.openxmlformats.org/officeDocument/2006/relationships/tags" Target="../tags/tag639.xml"/><Relationship Id="rId515" Type="http://schemas.openxmlformats.org/officeDocument/2006/relationships/tags" Target="../tags/tag638.xml"/><Relationship Id="rId514" Type="http://schemas.openxmlformats.org/officeDocument/2006/relationships/tags" Target="../tags/tag637.xml"/><Relationship Id="rId513" Type="http://schemas.openxmlformats.org/officeDocument/2006/relationships/tags" Target="../tags/tag636.xml"/><Relationship Id="rId512" Type="http://schemas.openxmlformats.org/officeDocument/2006/relationships/tags" Target="../tags/tag635.xml"/><Relationship Id="rId511" Type="http://schemas.openxmlformats.org/officeDocument/2006/relationships/tags" Target="../tags/tag634.xml"/><Relationship Id="rId510" Type="http://schemas.openxmlformats.org/officeDocument/2006/relationships/tags" Target="../tags/tag633.xml"/><Relationship Id="rId51" Type="http://schemas.openxmlformats.org/officeDocument/2006/relationships/tags" Target="../tags/tag174.xml"/><Relationship Id="rId509" Type="http://schemas.openxmlformats.org/officeDocument/2006/relationships/tags" Target="../tags/tag632.xml"/><Relationship Id="rId508" Type="http://schemas.openxmlformats.org/officeDocument/2006/relationships/tags" Target="../tags/tag631.xml"/><Relationship Id="rId507" Type="http://schemas.openxmlformats.org/officeDocument/2006/relationships/tags" Target="../tags/tag630.xml"/><Relationship Id="rId506" Type="http://schemas.openxmlformats.org/officeDocument/2006/relationships/tags" Target="../tags/tag629.xml"/><Relationship Id="rId505" Type="http://schemas.openxmlformats.org/officeDocument/2006/relationships/tags" Target="../tags/tag628.xml"/><Relationship Id="rId504" Type="http://schemas.openxmlformats.org/officeDocument/2006/relationships/tags" Target="../tags/tag627.xml"/><Relationship Id="rId503" Type="http://schemas.openxmlformats.org/officeDocument/2006/relationships/tags" Target="../tags/tag626.xml"/><Relationship Id="rId502" Type="http://schemas.openxmlformats.org/officeDocument/2006/relationships/tags" Target="../tags/tag625.xml"/><Relationship Id="rId501" Type="http://schemas.openxmlformats.org/officeDocument/2006/relationships/tags" Target="../tags/tag624.xml"/><Relationship Id="rId500" Type="http://schemas.openxmlformats.org/officeDocument/2006/relationships/tags" Target="../tags/tag623.xml"/><Relationship Id="rId50" Type="http://schemas.openxmlformats.org/officeDocument/2006/relationships/tags" Target="../tags/tag173.xml"/><Relationship Id="rId5" Type="http://schemas.openxmlformats.org/officeDocument/2006/relationships/tags" Target="../tags/tag129.xml"/><Relationship Id="rId499" Type="http://schemas.openxmlformats.org/officeDocument/2006/relationships/tags" Target="../tags/tag622.xml"/><Relationship Id="rId498" Type="http://schemas.openxmlformats.org/officeDocument/2006/relationships/tags" Target="../tags/tag621.xml"/><Relationship Id="rId497" Type="http://schemas.openxmlformats.org/officeDocument/2006/relationships/tags" Target="../tags/tag620.xml"/><Relationship Id="rId496" Type="http://schemas.openxmlformats.org/officeDocument/2006/relationships/tags" Target="../tags/tag619.xml"/><Relationship Id="rId495" Type="http://schemas.openxmlformats.org/officeDocument/2006/relationships/tags" Target="../tags/tag618.xml"/><Relationship Id="rId494" Type="http://schemas.openxmlformats.org/officeDocument/2006/relationships/tags" Target="../tags/tag617.xml"/><Relationship Id="rId493" Type="http://schemas.openxmlformats.org/officeDocument/2006/relationships/tags" Target="../tags/tag616.xml"/><Relationship Id="rId492" Type="http://schemas.openxmlformats.org/officeDocument/2006/relationships/tags" Target="../tags/tag615.xml"/><Relationship Id="rId491" Type="http://schemas.openxmlformats.org/officeDocument/2006/relationships/tags" Target="../tags/tag614.xml"/><Relationship Id="rId490" Type="http://schemas.openxmlformats.org/officeDocument/2006/relationships/tags" Target="../tags/tag613.xml"/><Relationship Id="rId49" Type="http://schemas.openxmlformats.org/officeDocument/2006/relationships/tags" Target="../tags/tag172.xml"/><Relationship Id="rId489" Type="http://schemas.openxmlformats.org/officeDocument/2006/relationships/tags" Target="../tags/tag612.xml"/><Relationship Id="rId488" Type="http://schemas.openxmlformats.org/officeDocument/2006/relationships/tags" Target="../tags/tag611.xml"/><Relationship Id="rId487" Type="http://schemas.openxmlformats.org/officeDocument/2006/relationships/tags" Target="../tags/tag610.xml"/><Relationship Id="rId486" Type="http://schemas.openxmlformats.org/officeDocument/2006/relationships/tags" Target="../tags/tag609.xml"/><Relationship Id="rId485" Type="http://schemas.openxmlformats.org/officeDocument/2006/relationships/tags" Target="../tags/tag608.xml"/><Relationship Id="rId484" Type="http://schemas.openxmlformats.org/officeDocument/2006/relationships/tags" Target="../tags/tag607.xml"/><Relationship Id="rId483" Type="http://schemas.openxmlformats.org/officeDocument/2006/relationships/tags" Target="../tags/tag606.xml"/><Relationship Id="rId482" Type="http://schemas.openxmlformats.org/officeDocument/2006/relationships/tags" Target="../tags/tag605.xml"/><Relationship Id="rId481" Type="http://schemas.openxmlformats.org/officeDocument/2006/relationships/tags" Target="../tags/tag604.xml"/><Relationship Id="rId480" Type="http://schemas.openxmlformats.org/officeDocument/2006/relationships/tags" Target="../tags/tag603.xml"/><Relationship Id="rId48" Type="http://schemas.openxmlformats.org/officeDocument/2006/relationships/tags" Target="../tags/tag171.xml"/><Relationship Id="rId479" Type="http://schemas.openxmlformats.org/officeDocument/2006/relationships/tags" Target="../tags/tag602.xml"/><Relationship Id="rId478" Type="http://schemas.openxmlformats.org/officeDocument/2006/relationships/tags" Target="../tags/tag601.xml"/><Relationship Id="rId477" Type="http://schemas.openxmlformats.org/officeDocument/2006/relationships/tags" Target="../tags/tag600.xml"/><Relationship Id="rId476" Type="http://schemas.openxmlformats.org/officeDocument/2006/relationships/tags" Target="../tags/tag599.xml"/><Relationship Id="rId475" Type="http://schemas.openxmlformats.org/officeDocument/2006/relationships/tags" Target="../tags/tag598.xml"/><Relationship Id="rId474" Type="http://schemas.openxmlformats.org/officeDocument/2006/relationships/tags" Target="../tags/tag597.xml"/><Relationship Id="rId473" Type="http://schemas.openxmlformats.org/officeDocument/2006/relationships/tags" Target="../tags/tag596.xml"/><Relationship Id="rId472" Type="http://schemas.openxmlformats.org/officeDocument/2006/relationships/tags" Target="../tags/tag595.xml"/><Relationship Id="rId471" Type="http://schemas.openxmlformats.org/officeDocument/2006/relationships/tags" Target="../tags/tag594.xml"/><Relationship Id="rId470" Type="http://schemas.openxmlformats.org/officeDocument/2006/relationships/tags" Target="../tags/tag593.xml"/><Relationship Id="rId47" Type="http://schemas.openxmlformats.org/officeDocument/2006/relationships/tags" Target="../tags/tag170.xml"/><Relationship Id="rId469" Type="http://schemas.openxmlformats.org/officeDocument/2006/relationships/tags" Target="../tags/tag592.xml"/><Relationship Id="rId468" Type="http://schemas.openxmlformats.org/officeDocument/2006/relationships/tags" Target="../tags/tag591.xml"/><Relationship Id="rId467" Type="http://schemas.openxmlformats.org/officeDocument/2006/relationships/tags" Target="../tags/tag590.xml"/><Relationship Id="rId466" Type="http://schemas.openxmlformats.org/officeDocument/2006/relationships/tags" Target="../tags/tag589.xml"/><Relationship Id="rId465" Type="http://schemas.openxmlformats.org/officeDocument/2006/relationships/tags" Target="../tags/tag588.xml"/><Relationship Id="rId464" Type="http://schemas.openxmlformats.org/officeDocument/2006/relationships/tags" Target="../tags/tag587.xml"/><Relationship Id="rId463" Type="http://schemas.openxmlformats.org/officeDocument/2006/relationships/tags" Target="../tags/tag586.xml"/><Relationship Id="rId462" Type="http://schemas.openxmlformats.org/officeDocument/2006/relationships/tags" Target="../tags/tag585.xml"/><Relationship Id="rId461" Type="http://schemas.openxmlformats.org/officeDocument/2006/relationships/tags" Target="../tags/tag584.xml"/><Relationship Id="rId460" Type="http://schemas.openxmlformats.org/officeDocument/2006/relationships/tags" Target="../tags/tag583.xml"/><Relationship Id="rId46" Type="http://schemas.openxmlformats.org/officeDocument/2006/relationships/tags" Target="../tags/tag169.xml"/><Relationship Id="rId459" Type="http://schemas.openxmlformats.org/officeDocument/2006/relationships/tags" Target="../tags/tag582.xml"/><Relationship Id="rId458" Type="http://schemas.openxmlformats.org/officeDocument/2006/relationships/tags" Target="../tags/tag581.xml"/><Relationship Id="rId457" Type="http://schemas.openxmlformats.org/officeDocument/2006/relationships/tags" Target="../tags/tag580.xml"/><Relationship Id="rId456" Type="http://schemas.openxmlformats.org/officeDocument/2006/relationships/tags" Target="../tags/tag579.xml"/><Relationship Id="rId455" Type="http://schemas.openxmlformats.org/officeDocument/2006/relationships/tags" Target="../tags/tag578.xml"/><Relationship Id="rId454" Type="http://schemas.openxmlformats.org/officeDocument/2006/relationships/tags" Target="../tags/tag577.xml"/><Relationship Id="rId453" Type="http://schemas.openxmlformats.org/officeDocument/2006/relationships/tags" Target="../tags/tag576.xml"/><Relationship Id="rId452" Type="http://schemas.openxmlformats.org/officeDocument/2006/relationships/tags" Target="../tags/tag575.xml"/><Relationship Id="rId451" Type="http://schemas.openxmlformats.org/officeDocument/2006/relationships/tags" Target="../tags/tag574.xml"/><Relationship Id="rId450" Type="http://schemas.openxmlformats.org/officeDocument/2006/relationships/tags" Target="../tags/tag573.xml"/><Relationship Id="rId45" Type="http://schemas.openxmlformats.org/officeDocument/2006/relationships/tags" Target="../tags/tag168.xml"/><Relationship Id="rId449" Type="http://schemas.openxmlformats.org/officeDocument/2006/relationships/tags" Target="../tags/tag572.xml"/><Relationship Id="rId448" Type="http://schemas.openxmlformats.org/officeDocument/2006/relationships/tags" Target="../tags/tag571.xml"/><Relationship Id="rId447" Type="http://schemas.openxmlformats.org/officeDocument/2006/relationships/tags" Target="../tags/tag570.xml"/><Relationship Id="rId446" Type="http://schemas.openxmlformats.org/officeDocument/2006/relationships/tags" Target="../tags/tag569.xml"/><Relationship Id="rId445" Type="http://schemas.openxmlformats.org/officeDocument/2006/relationships/tags" Target="../tags/tag568.xml"/><Relationship Id="rId444" Type="http://schemas.openxmlformats.org/officeDocument/2006/relationships/tags" Target="../tags/tag567.xml"/><Relationship Id="rId443" Type="http://schemas.openxmlformats.org/officeDocument/2006/relationships/tags" Target="../tags/tag566.xml"/><Relationship Id="rId442" Type="http://schemas.openxmlformats.org/officeDocument/2006/relationships/tags" Target="../tags/tag565.xml"/><Relationship Id="rId441" Type="http://schemas.openxmlformats.org/officeDocument/2006/relationships/tags" Target="../tags/tag564.xml"/><Relationship Id="rId440" Type="http://schemas.openxmlformats.org/officeDocument/2006/relationships/tags" Target="../tags/tag563.xml"/><Relationship Id="rId44" Type="http://schemas.openxmlformats.org/officeDocument/2006/relationships/tags" Target="../tags/tag167.xml"/><Relationship Id="rId439" Type="http://schemas.openxmlformats.org/officeDocument/2006/relationships/tags" Target="../tags/tag562.xml"/><Relationship Id="rId438" Type="http://schemas.openxmlformats.org/officeDocument/2006/relationships/tags" Target="../tags/tag561.xml"/><Relationship Id="rId437" Type="http://schemas.openxmlformats.org/officeDocument/2006/relationships/tags" Target="../tags/tag560.xml"/><Relationship Id="rId436" Type="http://schemas.openxmlformats.org/officeDocument/2006/relationships/tags" Target="../tags/tag559.xml"/><Relationship Id="rId435" Type="http://schemas.openxmlformats.org/officeDocument/2006/relationships/tags" Target="../tags/tag558.xml"/><Relationship Id="rId434" Type="http://schemas.openxmlformats.org/officeDocument/2006/relationships/tags" Target="../tags/tag557.xml"/><Relationship Id="rId433" Type="http://schemas.openxmlformats.org/officeDocument/2006/relationships/tags" Target="../tags/tag556.xml"/><Relationship Id="rId432" Type="http://schemas.openxmlformats.org/officeDocument/2006/relationships/tags" Target="../tags/tag555.xml"/><Relationship Id="rId431" Type="http://schemas.openxmlformats.org/officeDocument/2006/relationships/tags" Target="../tags/tag554.xml"/><Relationship Id="rId430" Type="http://schemas.openxmlformats.org/officeDocument/2006/relationships/tags" Target="../tags/tag553.xml"/><Relationship Id="rId43" Type="http://schemas.openxmlformats.org/officeDocument/2006/relationships/tags" Target="../tags/tag166.xml"/><Relationship Id="rId429" Type="http://schemas.openxmlformats.org/officeDocument/2006/relationships/tags" Target="../tags/tag552.xml"/><Relationship Id="rId428" Type="http://schemas.openxmlformats.org/officeDocument/2006/relationships/tags" Target="../tags/tag551.xml"/><Relationship Id="rId427" Type="http://schemas.openxmlformats.org/officeDocument/2006/relationships/tags" Target="../tags/tag550.xml"/><Relationship Id="rId426" Type="http://schemas.openxmlformats.org/officeDocument/2006/relationships/tags" Target="../tags/tag549.xml"/><Relationship Id="rId425" Type="http://schemas.openxmlformats.org/officeDocument/2006/relationships/tags" Target="../tags/tag548.xml"/><Relationship Id="rId424" Type="http://schemas.openxmlformats.org/officeDocument/2006/relationships/tags" Target="../tags/tag547.xml"/><Relationship Id="rId423" Type="http://schemas.openxmlformats.org/officeDocument/2006/relationships/tags" Target="../tags/tag546.xml"/><Relationship Id="rId422" Type="http://schemas.openxmlformats.org/officeDocument/2006/relationships/tags" Target="../tags/tag545.xml"/><Relationship Id="rId421" Type="http://schemas.openxmlformats.org/officeDocument/2006/relationships/tags" Target="../tags/tag544.xml"/><Relationship Id="rId420" Type="http://schemas.openxmlformats.org/officeDocument/2006/relationships/tags" Target="../tags/tag543.xml"/><Relationship Id="rId42" Type="http://schemas.openxmlformats.org/officeDocument/2006/relationships/tags" Target="../tags/tag165.xml"/><Relationship Id="rId419" Type="http://schemas.openxmlformats.org/officeDocument/2006/relationships/tags" Target="../tags/tag542.xml"/><Relationship Id="rId418" Type="http://schemas.openxmlformats.org/officeDocument/2006/relationships/tags" Target="../tags/tag541.xml"/><Relationship Id="rId417" Type="http://schemas.openxmlformats.org/officeDocument/2006/relationships/tags" Target="../tags/tag540.xml"/><Relationship Id="rId416" Type="http://schemas.openxmlformats.org/officeDocument/2006/relationships/tags" Target="../tags/tag539.xml"/><Relationship Id="rId415" Type="http://schemas.openxmlformats.org/officeDocument/2006/relationships/tags" Target="../tags/tag538.xml"/><Relationship Id="rId414" Type="http://schemas.openxmlformats.org/officeDocument/2006/relationships/tags" Target="../tags/tag537.xml"/><Relationship Id="rId413" Type="http://schemas.openxmlformats.org/officeDocument/2006/relationships/tags" Target="../tags/tag536.xml"/><Relationship Id="rId412" Type="http://schemas.openxmlformats.org/officeDocument/2006/relationships/tags" Target="../tags/tag535.xml"/><Relationship Id="rId411" Type="http://schemas.openxmlformats.org/officeDocument/2006/relationships/tags" Target="../tags/tag534.xml"/><Relationship Id="rId410" Type="http://schemas.openxmlformats.org/officeDocument/2006/relationships/tags" Target="../tags/tag533.xml"/><Relationship Id="rId41" Type="http://schemas.openxmlformats.org/officeDocument/2006/relationships/tags" Target="../tags/tag164.xml"/><Relationship Id="rId409" Type="http://schemas.openxmlformats.org/officeDocument/2006/relationships/tags" Target="../tags/tag532.xml"/><Relationship Id="rId408" Type="http://schemas.openxmlformats.org/officeDocument/2006/relationships/tags" Target="../tags/tag531.xml"/><Relationship Id="rId407" Type="http://schemas.openxmlformats.org/officeDocument/2006/relationships/tags" Target="../tags/tag530.xml"/><Relationship Id="rId406" Type="http://schemas.openxmlformats.org/officeDocument/2006/relationships/tags" Target="../tags/tag529.xml"/><Relationship Id="rId405" Type="http://schemas.openxmlformats.org/officeDocument/2006/relationships/tags" Target="../tags/tag528.xml"/><Relationship Id="rId404" Type="http://schemas.openxmlformats.org/officeDocument/2006/relationships/tags" Target="../tags/tag527.xml"/><Relationship Id="rId403" Type="http://schemas.openxmlformats.org/officeDocument/2006/relationships/tags" Target="../tags/tag526.xml"/><Relationship Id="rId402" Type="http://schemas.openxmlformats.org/officeDocument/2006/relationships/tags" Target="../tags/tag525.xml"/><Relationship Id="rId401" Type="http://schemas.openxmlformats.org/officeDocument/2006/relationships/tags" Target="../tags/tag524.xml"/><Relationship Id="rId400" Type="http://schemas.openxmlformats.org/officeDocument/2006/relationships/tags" Target="../tags/tag523.xml"/><Relationship Id="rId40" Type="http://schemas.openxmlformats.org/officeDocument/2006/relationships/tags" Target="../tags/tag163.xml"/><Relationship Id="rId4" Type="http://schemas.openxmlformats.org/officeDocument/2006/relationships/tags" Target="../tags/tag128.xml"/><Relationship Id="rId399" Type="http://schemas.openxmlformats.org/officeDocument/2006/relationships/tags" Target="../tags/tag522.xml"/><Relationship Id="rId398" Type="http://schemas.openxmlformats.org/officeDocument/2006/relationships/tags" Target="../tags/tag521.xml"/><Relationship Id="rId397" Type="http://schemas.openxmlformats.org/officeDocument/2006/relationships/tags" Target="../tags/tag520.xml"/><Relationship Id="rId396" Type="http://schemas.openxmlformats.org/officeDocument/2006/relationships/tags" Target="../tags/tag519.xml"/><Relationship Id="rId395" Type="http://schemas.openxmlformats.org/officeDocument/2006/relationships/tags" Target="../tags/tag518.xml"/><Relationship Id="rId394" Type="http://schemas.openxmlformats.org/officeDocument/2006/relationships/tags" Target="../tags/tag517.xml"/><Relationship Id="rId393" Type="http://schemas.openxmlformats.org/officeDocument/2006/relationships/tags" Target="../tags/tag516.xml"/><Relationship Id="rId392" Type="http://schemas.openxmlformats.org/officeDocument/2006/relationships/tags" Target="../tags/tag515.xml"/><Relationship Id="rId391" Type="http://schemas.openxmlformats.org/officeDocument/2006/relationships/tags" Target="../tags/tag514.xml"/><Relationship Id="rId390" Type="http://schemas.openxmlformats.org/officeDocument/2006/relationships/tags" Target="../tags/tag513.xml"/><Relationship Id="rId39" Type="http://schemas.openxmlformats.org/officeDocument/2006/relationships/tags" Target="../tags/tag162.xml"/><Relationship Id="rId389" Type="http://schemas.openxmlformats.org/officeDocument/2006/relationships/tags" Target="../tags/tag512.xml"/><Relationship Id="rId388" Type="http://schemas.openxmlformats.org/officeDocument/2006/relationships/tags" Target="../tags/tag511.xml"/><Relationship Id="rId387" Type="http://schemas.openxmlformats.org/officeDocument/2006/relationships/tags" Target="../tags/tag510.xml"/><Relationship Id="rId386" Type="http://schemas.openxmlformats.org/officeDocument/2006/relationships/tags" Target="../tags/tag509.xml"/><Relationship Id="rId385" Type="http://schemas.openxmlformats.org/officeDocument/2006/relationships/tags" Target="../tags/tag508.xml"/><Relationship Id="rId384" Type="http://schemas.openxmlformats.org/officeDocument/2006/relationships/tags" Target="../tags/tag507.xml"/><Relationship Id="rId383" Type="http://schemas.openxmlformats.org/officeDocument/2006/relationships/tags" Target="../tags/tag506.xml"/><Relationship Id="rId382" Type="http://schemas.openxmlformats.org/officeDocument/2006/relationships/tags" Target="../tags/tag505.xml"/><Relationship Id="rId381" Type="http://schemas.openxmlformats.org/officeDocument/2006/relationships/tags" Target="../tags/tag504.xml"/><Relationship Id="rId380" Type="http://schemas.openxmlformats.org/officeDocument/2006/relationships/tags" Target="../tags/tag503.xml"/><Relationship Id="rId38" Type="http://schemas.openxmlformats.org/officeDocument/2006/relationships/tags" Target="../tags/tag161.xml"/><Relationship Id="rId379" Type="http://schemas.openxmlformats.org/officeDocument/2006/relationships/tags" Target="../tags/tag502.xml"/><Relationship Id="rId378" Type="http://schemas.openxmlformats.org/officeDocument/2006/relationships/tags" Target="../tags/tag501.xml"/><Relationship Id="rId377" Type="http://schemas.openxmlformats.org/officeDocument/2006/relationships/tags" Target="../tags/tag500.xml"/><Relationship Id="rId376" Type="http://schemas.openxmlformats.org/officeDocument/2006/relationships/tags" Target="../tags/tag499.xml"/><Relationship Id="rId375" Type="http://schemas.openxmlformats.org/officeDocument/2006/relationships/tags" Target="../tags/tag498.xml"/><Relationship Id="rId374" Type="http://schemas.openxmlformats.org/officeDocument/2006/relationships/tags" Target="../tags/tag497.xml"/><Relationship Id="rId373" Type="http://schemas.openxmlformats.org/officeDocument/2006/relationships/tags" Target="../tags/tag496.xml"/><Relationship Id="rId372" Type="http://schemas.openxmlformats.org/officeDocument/2006/relationships/tags" Target="../tags/tag495.xml"/><Relationship Id="rId371" Type="http://schemas.openxmlformats.org/officeDocument/2006/relationships/tags" Target="../tags/tag494.xml"/><Relationship Id="rId370" Type="http://schemas.openxmlformats.org/officeDocument/2006/relationships/tags" Target="../tags/tag493.xml"/><Relationship Id="rId37" Type="http://schemas.openxmlformats.org/officeDocument/2006/relationships/tags" Target="../tags/tag160.xml"/><Relationship Id="rId369" Type="http://schemas.openxmlformats.org/officeDocument/2006/relationships/tags" Target="../tags/tag492.xml"/><Relationship Id="rId368" Type="http://schemas.openxmlformats.org/officeDocument/2006/relationships/tags" Target="../tags/tag491.xml"/><Relationship Id="rId367" Type="http://schemas.openxmlformats.org/officeDocument/2006/relationships/tags" Target="../tags/tag490.xml"/><Relationship Id="rId366" Type="http://schemas.openxmlformats.org/officeDocument/2006/relationships/tags" Target="../tags/tag489.xml"/><Relationship Id="rId365" Type="http://schemas.openxmlformats.org/officeDocument/2006/relationships/tags" Target="../tags/tag488.xml"/><Relationship Id="rId364" Type="http://schemas.openxmlformats.org/officeDocument/2006/relationships/tags" Target="../tags/tag487.xml"/><Relationship Id="rId363" Type="http://schemas.openxmlformats.org/officeDocument/2006/relationships/tags" Target="../tags/tag486.xml"/><Relationship Id="rId362" Type="http://schemas.openxmlformats.org/officeDocument/2006/relationships/tags" Target="../tags/tag485.xml"/><Relationship Id="rId361" Type="http://schemas.openxmlformats.org/officeDocument/2006/relationships/tags" Target="../tags/tag484.xml"/><Relationship Id="rId360" Type="http://schemas.openxmlformats.org/officeDocument/2006/relationships/tags" Target="../tags/tag483.xml"/><Relationship Id="rId36" Type="http://schemas.openxmlformats.org/officeDocument/2006/relationships/tags" Target="../tags/tag159.xml"/><Relationship Id="rId359" Type="http://schemas.openxmlformats.org/officeDocument/2006/relationships/tags" Target="../tags/tag482.xml"/><Relationship Id="rId358" Type="http://schemas.openxmlformats.org/officeDocument/2006/relationships/tags" Target="../tags/tag481.xml"/><Relationship Id="rId357" Type="http://schemas.openxmlformats.org/officeDocument/2006/relationships/tags" Target="../tags/tag480.xml"/><Relationship Id="rId356" Type="http://schemas.openxmlformats.org/officeDocument/2006/relationships/tags" Target="../tags/tag479.xml"/><Relationship Id="rId355" Type="http://schemas.openxmlformats.org/officeDocument/2006/relationships/tags" Target="../tags/tag478.xml"/><Relationship Id="rId354" Type="http://schemas.openxmlformats.org/officeDocument/2006/relationships/tags" Target="../tags/tag477.xml"/><Relationship Id="rId353" Type="http://schemas.openxmlformats.org/officeDocument/2006/relationships/tags" Target="../tags/tag476.xml"/><Relationship Id="rId352" Type="http://schemas.openxmlformats.org/officeDocument/2006/relationships/tags" Target="../tags/tag475.xml"/><Relationship Id="rId351" Type="http://schemas.openxmlformats.org/officeDocument/2006/relationships/tags" Target="../tags/tag474.xml"/><Relationship Id="rId350" Type="http://schemas.openxmlformats.org/officeDocument/2006/relationships/tags" Target="../tags/tag473.xml"/><Relationship Id="rId35" Type="http://schemas.openxmlformats.org/officeDocument/2006/relationships/tags" Target="../tags/tag158.xml"/><Relationship Id="rId349" Type="http://schemas.openxmlformats.org/officeDocument/2006/relationships/tags" Target="../tags/tag472.xml"/><Relationship Id="rId348" Type="http://schemas.openxmlformats.org/officeDocument/2006/relationships/tags" Target="../tags/tag471.xml"/><Relationship Id="rId347" Type="http://schemas.openxmlformats.org/officeDocument/2006/relationships/tags" Target="../tags/tag470.xml"/><Relationship Id="rId346" Type="http://schemas.openxmlformats.org/officeDocument/2006/relationships/tags" Target="../tags/tag469.xml"/><Relationship Id="rId345" Type="http://schemas.openxmlformats.org/officeDocument/2006/relationships/tags" Target="../tags/tag468.xml"/><Relationship Id="rId344" Type="http://schemas.openxmlformats.org/officeDocument/2006/relationships/tags" Target="../tags/tag467.xml"/><Relationship Id="rId343" Type="http://schemas.openxmlformats.org/officeDocument/2006/relationships/tags" Target="../tags/tag466.xml"/><Relationship Id="rId342" Type="http://schemas.openxmlformats.org/officeDocument/2006/relationships/tags" Target="../tags/tag465.xml"/><Relationship Id="rId341" Type="http://schemas.openxmlformats.org/officeDocument/2006/relationships/tags" Target="../tags/tag464.xml"/><Relationship Id="rId340" Type="http://schemas.openxmlformats.org/officeDocument/2006/relationships/tags" Target="../tags/tag463.xml"/><Relationship Id="rId34" Type="http://schemas.openxmlformats.org/officeDocument/2006/relationships/tags" Target="../tags/tag157.xml"/><Relationship Id="rId339" Type="http://schemas.openxmlformats.org/officeDocument/2006/relationships/tags" Target="../tags/tag462.xml"/><Relationship Id="rId338" Type="http://schemas.openxmlformats.org/officeDocument/2006/relationships/tags" Target="../tags/tag461.xml"/><Relationship Id="rId337" Type="http://schemas.openxmlformats.org/officeDocument/2006/relationships/tags" Target="../tags/tag460.xml"/><Relationship Id="rId336" Type="http://schemas.openxmlformats.org/officeDocument/2006/relationships/tags" Target="../tags/tag459.xml"/><Relationship Id="rId335" Type="http://schemas.openxmlformats.org/officeDocument/2006/relationships/tags" Target="../tags/tag458.xml"/><Relationship Id="rId334" Type="http://schemas.openxmlformats.org/officeDocument/2006/relationships/tags" Target="../tags/tag457.xml"/><Relationship Id="rId333" Type="http://schemas.openxmlformats.org/officeDocument/2006/relationships/tags" Target="../tags/tag456.xml"/><Relationship Id="rId332" Type="http://schemas.openxmlformats.org/officeDocument/2006/relationships/tags" Target="../tags/tag455.xml"/><Relationship Id="rId331" Type="http://schemas.openxmlformats.org/officeDocument/2006/relationships/tags" Target="../tags/tag454.xml"/><Relationship Id="rId330" Type="http://schemas.openxmlformats.org/officeDocument/2006/relationships/tags" Target="../tags/tag453.xml"/><Relationship Id="rId33" Type="http://schemas.openxmlformats.org/officeDocument/2006/relationships/tags" Target="../tags/tag156.xml"/><Relationship Id="rId329" Type="http://schemas.openxmlformats.org/officeDocument/2006/relationships/tags" Target="../tags/tag452.xml"/><Relationship Id="rId328" Type="http://schemas.openxmlformats.org/officeDocument/2006/relationships/tags" Target="../tags/tag451.xml"/><Relationship Id="rId327" Type="http://schemas.openxmlformats.org/officeDocument/2006/relationships/tags" Target="../tags/tag450.xml"/><Relationship Id="rId326" Type="http://schemas.openxmlformats.org/officeDocument/2006/relationships/tags" Target="../tags/tag449.xml"/><Relationship Id="rId325" Type="http://schemas.openxmlformats.org/officeDocument/2006/relationships/tags" Target="../tags/tag448.xml"/><Relationship Id="rId324" Type="http://schemas.openxmlformats.org/officeDocument/2006/relationships/tags" Target="../tags/tag447.xml"/><Relationship Id="rId323" Type="http://schemas.openxmlformats.org/officeDocument/2006/relationships/tags" Target="../tags/tag446.xml"/><Relationship Id="rId322" Type="http://schemas.openxmlformats.org/officeDocument/2006/relationships/tags" Target="../tags/tag445.xml"/><Relationship Id="rId321" Type="http://schemas.openxmlformats.org/officeDocument/2006/relationships/tags" Target="../tags/tag444.xml"/><Relationship Id="rId320" Type="http://schemas.openxmlformats.org/officeDocument/2006/relationships/tags" Target="../tags/tag443.xml"/><Relationship Id="rId32" Type="http://schemas.openxmlformats.org/officeDocument/2006/relationships/tags" Target="../tags/tag155.xml"/><Relationship Id="rId319" Type="http://schemas.openxmlformats.org/officeDocument/2006/relationships/tags" Target="../tags/tag442.xml"/><Relationship Id="rId318" Type="http://schemas.openxmlformats.org/officeDocument/2006/relationships/tags" Target="../tags/tag441.xml"/><Relationship Id="rId317" Type="http://schemas.openxmlformats.org/officeDocument/2006/relationships/tags" Target="../tags/tag440.xml"/><Relationship Id="rId316" Type="http://schemas.openxmlformats.org/officeDocument/2006/relationships/tags" Target="../tags/tag439.xml"/><Relationship Id="rId315" Type="http://schemas.openxmlformats.org/officeDocument/2006/relationships/tags" Target="../tags/tag438.xml"/><Relationship Id="rId314" Type="http://schemas.openxmlformats.org/officeDocument/2006/relationships/tags" Target="../tags/tag437.xml"/><Relationship Id="rId313" Type="http://schemas.openxmlformats.org/officeDocument/2006/relationships/tags" Target="../tags/tag436.xml"/><Relationship Id="rId312" Type="http://schemas.openxmlformats.org/officeDocument/2006/relationships/tags" Target="../tags/tag435.xml"/><Relationship Id="rId311" Type="http://schemas.openxmlformats.org/officeDocument/2006/relationships/tags" Target="../tags/tag434.xml"/><Relationship Id="rId310" Type="http://schemas.openxmlformats.org/officeDocument/2006/relationships/tags" Target="../tags/tag433.xml"/><Relationship Id="rId31" Type="http://schemas.openxmlformats.org/officeDocument/2006/relationships/tags" Target="../tags/tag154.xml"/><Relationship Id="rId309" Type="http://schemas.openxmlformats.org/officeDocument/2006/relationships/tags" Target="../tags/tag432.xml"/><Relationship Id="rId308" Type="http://schemas.openxmlformats.org/officeDocument/2006/relationships/tags" Target="../tags/tag431.xml"/><Relationship Id="rId307" Type="http://schemas.openxmlformats.org/officeDocument/2006/relationships/tags" Target="../tags/tag430.xml"/><Relationship Id="rId306" Type="http://schemas.openxmlformats.org/officeDocument/2006/relationships/tags" Target="../tags/tag429.xml"/><Relationship Id="rId305" Type="http://schemas.openxmlformats.org/officeDocument/2006/relationships/tags" Target="../tags/tag428.xml"/><Relationship Id="rId304" Type="http://schemas.openxmlformats.org/officeDocument/2006/relationships/tags" Target="../tags/tag427.xml"/><Relationship Id="rId303" Type="http://schemas.openxmlformats.org/officeDocument/2006/relationships/tags" Target="../tags/tag426.xml"/><Relationship Id="rId302" Type="http://schemas.openxmlformats.org/officeDocument/2006/relationships/tags" Target="../tags/tag425.xml"/><Relationship Id="rId301" Type="http://schemas.openxmlformats.org/officeDocument/2006/relationships/tags" Target="../tags/tag424.xml"/><Relationship Id="rId300" Type="http://schemas.openxmlformats.org/officeDocument/2006/relationships/tags" Target="../tags/tag423.xml"/><Relationship Id="rId30" Type="http://schemas.openxmlformats.org/officeDocument/2006/relationships/tags" Target="../tags/tag153.xml"/><Relationship Id="rId3" Type="http://schemas.openxmlformats.org/officeDocument/2006/relationships/tags" Target="../tags/tag127.xml"/><Relationship Id="rId299" Type="http://schemas.openxmlformats.org/officeDocument/2006/relationships/tags" Target="../tags/tag422.xml"/><Relationship Id="rId298" Type="http://schemas.openxmlformats.org/officeDocument/2006/relationships/tags" Target="../tags/tag421.xml"/><Relationship Id="rId297" Type="http://schemas.openxmlformats.org/officeDocument/2006/relationships/tags" Target="../tags/tag420.xml"/><Relationship Id="rId296" Type="http://schemas.openxmlformats.org/officeDocument/2006/relationships/tags" Target="../tags/tag419.xml"/><Relationship Id="rId295" Type="http://schemas.openxmlformats.org/officeDocument/2006/relationships/tags" Target="../tags/tag418.xml"/><Relationship Id="rId294" Type="http://schemas.openxmlformats.org/officeDocument/2006/relationships/tags" Target="../tags/tag417.xml"/><Relationship Id="rId293" Type="http://schemas.openxmlformats.org/officeDocument/2006/relationships/tags" Target="../tags/tag416.xml"/><Relationship Id="rId292" Type="http://schemas.openxmlformats.org/officeDocument/2006/relationships/tags" Target="../tags/tag415.xml"/><Relationship Id="rId291" Type="http://schemas.openxmlformats.org/officeDocument/2006/relationships/tags" Target="../tags/tag414.xml"/><Relationship Id="rId290" Type="http://schemas.openxmlformats.org/officeDocument/2006/relationships/tags" Target="../tags/tag413.xml"/><Relationship Id="rId29" Type="http://schemas.openxmlformats.org/officeDocument/2006/relationships/tags" Target="../tags/tag152.xml"/><Relationship Id="rId289" Type="http://schemas.openxmlformats.org/officeDocument/2006/relationships/tags" Target="../tags/tag412.xml"/><Relationship Id="rId288" Type="http://schemas.openxmlformats.org/officeDocument/2006/relationships/tags" Target="../tags/tag411.xml"/><Relationship Id="rId287" Type="http://schemas.openxmlformats.org/officeDocument/2006/relationships/tags" Target="../tags/tag410.xml"/><Relationship Id="rId286" Type="http://schemas.openxmlformats.org/officeDocument/2006/relationships/tags" Target="../tags/tag409.xml"/><Relationship Id="rId285" Type="http://schemas.openxmlformats.org/officeDocument/2006/relationships/tags" Target="../tags/tag408.xml"/><Relationship Id="rId284" Type="http://schemas.openxmlformats.org/officeDocument/2006/relationships/tags" Target="../tags/tag407.xml"/><Relationship Id="rId283" Type="http://schemas.openxmlformats.org/officeDocument/2006/relationships/tags" Target="../tags/tag406.xml"/><Relationship Id="rId282" Type="http://schemas.openxmlformats.org/officeDocument/2006/relationships/tags" Target="../tags/tag405.xml"/><Relationship Id="rId281" Type="http://schemas.openxmlformats.org/officeDocument/2006/relationships/tags" Target="../tags/tag404.xml"/><Relationship Id="rId280" Type="http://schemas.openxmlformats.org/officeDocument/2006/relationships/tags" Target="../tags/tag403.xml"/><Relationship Id="rId28" Type="http://schemas.openxmlformats.org/officeDocument/2006/relationships/tags" Target="../tags/tag151.xml"/><Relationship Id="rId279" Type="http://schemas.openxmlformats.org/officeDocument/2006/relationships/tags" Target="../tags/tag402.xml"/><Relationship Id="rId278" Type="http://schemas.openxmlformats.org/officeDocument/2006/relationships/tags" Target="../tags/tag401.xml"/><Relationship Id="rId277" Type="http://schemas.openxmlformats.org/officeDocument/2006/relationships/tags" Target="../tags/tag400.xml"/><Relationship Id="rId276" Type="http://schemas.openxmlformats.org/officeDocument/2006/relationships/tags" Target="../tags/tag399.xml"/><Relationship Id="rId275" Type="http://schemas.openxmlformats.org/officeDocument/2006/relationships/tags" Target="../tags/tag398.xml"/><Relationship Id="rId274" Type="http://schemas.openxmlformats.org/officeDocument/2006/relationships/tags" Target="../tags/tag397.xml"/><Relationship Id="rId273" Type="http://schemas.openxmlformats.org/officeDocument/2006/relationships/tags" Target="../tags/tag396.xml"/><Relationship Id="rId272" Type="http://schemas.openxmlformats.org/officeDocument/2006/relationships/tags" Target="../tags/tag395.xml"/><Relationship Id="rId271" Type="http://schemas.openxmlformats.org/officeDocument/2006/relationships/tags" Target="../tags/tag394.xml"/><Relationship Id="rId270" Type="http://schemas.openxmlformats.org/officeDocument/2006/relationships/tags" Target="../tags/tag393.xml"/><Relationship Id="rId27" Type="http://schemas.openxmlformats.org/officeDocument/2006/relationships/tags" Target="../tags/tag150.xml"/><Relationship Id="rId269" Type="http://schemas.openxmlformats.org/officeDocument/2006/relationships/tags" Target="../tags/tag392.xml"/><Relationship Id="rId268" Type="http://schemas.openxmlformats.org/officeDocument/2006/relationships/tags" Target="../tags/tag391.xml"/><Relationship Id="rId267" Type="http://schemas.openxmlformats.org/officeDocument/2006/relationships/tags" Target="../tags/tag390.xml"/><Relationship Id="rId266" Type="http://schemas.openxmlformats.org/officeDocument/2006/relationships/tags" Target="../tags/tag389.xml"/><Relationship Id="rId265" Type="http://schemas.openxmlformats.org/officeDocument/2006/relationships/tags" Target="../tags/tag388.xml"/><Relationship Id="rId264" Type="http://schemas.openxmlformats.org/officeDocument/2006/relationships/tags" Target="../tags/tag387.xml"/><Relationship Id="rId263" Type="http://schemas.openxmlformats.org/officeDocument/2006/relationships/tags" Target="../tags/tag386.xml"/><Relationship Id="rId262" Type="http://schemas.openxmlformats.org/officeDocument/2006/relationships/tags" Target="../tags/tag385.xml"/><Relationship Id="rId261" Type="http://schemas.openxmlformats.org/officeDocument/2006/relationships/tags" Target="../tags/tag384.xml"/><Relationship Id="rId260" Type="http://schemas.openxmlformats.org/officeDocument/2006/relationships/tags" Target="../tags/tag383.xml"/><Relationship Id="rId26" Type="http://schemas.openxmlformats.org/officeDocument/2006/relationships/tags" Target="../tags/tag149.xml"/><Relationship Id="rId259" Type="http://schemas.openxmlformats.org/officeDocument/2006/relationships/tags" Target="../tags/tag382.xml"/><Relationship Id="rId258" Type="http://schemas.openxmlformats.org/officeDocument/2006/relationships/tags" Target="../tags/tag381.xml"/><Relationship Id="rId257" Type="http://schemas.openxmlformats.org/officeDocument/2006/relationships/tags" Target="../tags/tag380.xml"/><Relationship Id="rId256" Type="http://schemas.openxmlformats.org/officeDocument/2006/relationships/tags" Target="../tags/tag379.xml"/><Relationship Id="rId255" Type="http://schemas.openxmlformats.org/officeDocument/2006/relationships/tags" Target="../tags/tag378.xml"/><Relationship Id="rId254" Type="http://schemas.openxmlformats.org/officeDocument/2006/relationships/tags" Target="../tags/tag377.xml"/><Relationship Id="rId253" Type="http://schemas.openxmlformats.org/officeDocument/2006/relationships/tags" Target="../tags/tag376.xml"/><Relationship Id="rId252" Type="http://schemas.openxmlformats.org/officeDocument/2006/relationships/tags" Target="../tags/tag375.xml"/><Relationship Id="rId251" Type="http://schemas.openxmlformats.org/officeDocument/2006/relationships/tags" Target="../tags/tag374.xml"/><Relationship Id="rId250" Type="http://schemas.openxmlformats.org/officeDocument/2006/relationships/tags" Target="../tags/tag373.xml"/><Relationship Id="rId25" Type="http://schemas.openxmlformats.org/officeDocument/2006/relationships/tags" Target="../tags/tag148.xml"/><Relationship Id="rId249" Type="http://schemas.openxmlformats.org/officeDocument/2006/relationships/tags" Target="../tags/tag372.xml"/><Relationship Id="rId248" Type="http://schemas.openxmlformats.org/officeDocument/2006/relationships/tags" Target="../tags/tag371.xml"/><Relationship Id="rId247" Type="http://schemas.openxmlformats.org/officeDocument/2006/relationships/tags" Target="../tags/tag370.xml"/><Relationship Id="rId246" Type="http://schemas.openxmlformats.org/officeDocument/2006/relationships/tags" Target="../tags/tag369.xml"/><Relationship Id="rId245" Type="http://schemas.openxmlformats.org/officeDocument/2006/relationships/tags" Target="../tags/tag368.xml"/><Relationship Id="rId244" Type="http://schemas.openxmlformats.org/officeDocument/2006/relationships/tags" Target="../tags/tag367.xml"/><Relationship Id="rId243" Type="http://schemas.openxmlformats.org/officeDocument/2006/relationships/tags" Target="../tags/tag366.xml"/><Relationship Id="rId242" Type="http://schemas.openxmlformats.org/officeDocument/2006/relationships/tags" Target="../tags/tag365.xml"/><Relationship Id="rId241" Type="http://schemas.openxmlformats.org/officeDocument/2006/relationships/tags" Target="../tags/tag364.xml"/><Relationship Id="rId240" Type="http://schemas.openxmlformats.org/officeDocument/2006/relationships/tags" Target="../tags/tag363.xml"/><Relationship Id="rId24" Type="http://schemas.openxmlformats.org/officeDocument/2006/relationships/tags" Target="../tags/tag147.xml"/><Relationship Id="rId239" Type="http://schemas.openxmlformats.org/officeDocument/2006/relationships/tags" Target="../tags/tag362.xml"/><Relationship Id="rId238" Type="http://schemas.openxmlformats.org/officeDocument/2006/relationships/tags" Target="../tags/tag361.xml"/><Relationship Id="rId237" Type="http://schemas.openxmlformats.org/officeDocument/2006/relationships/tags" Target="../tags/tag360.xml"/><Relationship Id="rId236" Type="http://schemas.openxmlformats.org/officeDocument/2006/relationships/tags" Target="../tags/tag359.xml"/><Relationship Id="rId235" Type="http://schemas.openxmlformats.org/officeDocument/2006/relationships/tags" Target="../tags/tag358.xml"/><Relationship Id="rId234" Type="http://schemas.openxmlformats.org/officeDocument/2006/relationships/tags" Target="../tags/tag357.xml"/><Relationship Id="rId233" Type="http://schemas.openxmlformats.org/officeDocument/2006/relationships/tags" Target="../tags/tag356.xml"/><Relationship Id="rId232" Type="http://schemas.openxmlformats.org/officeDocument/2006/relationships/tags" Target="../tags/tag355.xml"/><Relationship Id="rId231" Type="http://schemas.openxmlformats.org/officeDocument/2006/relationships/tags" Target="../tags/tag354.xml"/><Relationship Id="rId230" Type="http://schemas.openxmlformats.org/officeDocument/2006/relationships/tags" Target="../tags/tag353.xml"/><Relationship Id="rId23" Type="http://schemas.openxmlformats.org/officeDocument/2006/relationships/tags" Target="../tags/tag146.xml"/><Relationship Id="rId229" Type="http://schemas.openxmlformats.org/officeDocument/2006/relationships/tags" Target="../tags/tag352.xml"/><Relationship Id="rId228" Type="http://schemas.openxmlformats.org/officeDocument/2006/relationships/tags" Target="../tags/tag351.xml"/><Relationship Id="rId227" Type="http://schemas.openxmlformats.org/officeDocument/2006/relationships/tags" Target="../tags/tag350.xml"/><Relationship Id="rId226" Type="http://schemas.openxmlformats.org/officeDocument/2006/relationships/tags" Target="../tags/tag349.xml"/><Relationship Id="rId225" Type="http://schemas.openxmlformats.org/officeDocument/2006/relationships/tags" Target="../tags/tag348.xml"/><Relationship Id="rId224" Type="http://schemas.openxmlformats.org/officeDocument/2006/relationships/tags" Target="../tags/tag347.xml"/><Relationship Id="rId223" Type="http://schemas.openxmlformats.org/officeDocument/2006/relationships/tags" Target="../tags/tag346.xml"/><Relationship Id="rId222" Type="http://schemas.openxmlformats.org/officeDocument/2006/relationships/tags" Target="../tags/tag345.xml"/><Relationship Id="rId221" Type="http://schemas.openxmlformats.org/officeDocument/2006/relationships/tags" Target="../tags/tag344.xml"/><Relationship Id="rId220" Type="http://schemas.openxmlformats.org/officeDocument/2006/relationships/tags" Target="../tags/tag343.xml"/><Relationship Id="rId22" Type="http://schemas.openxmlformats.org/officeDocument/2006/relationships/tags" Target="../tags/tag145.xml"/><Relationship Id="rId219" Type="http://schemas.openxmlformats.org/officeDocument/2006/relationships/tags" Target="../tags/tag342.xml"/><Relationship Id="rId218" Type="http://schemas.openxmlformats.org/officeDocument/2006/relationships/tags" Target="../tags/tag341.xml"/><Relationship Id="rId217" Type="http://schemas.openxmlformats.org/officeDocument/2006/relationships/tags" Target="../tags/tag340.xml"/><Relationship Id="rId216" Type="http://schemas.openxmlformats.org/officeDocument/2006/relationships/tags" Target="../tags/tag339.xml"/><Relationship Id="rId215" Type="http://schemas.openxmlformats.org/officeDocument/2006/relationships/tags" Target="../tags/tag338.xml"/><Relationship Id="rId214" Type="http://schemas.openxmlformats.org/officeDocument/2006/relationships/tags" Target="../tags/tag337.xml"/><Relationship Id="rId213" Type="http://schemas.openxmlformats.org/officeDocument/2006/relationships/tags" Target="../tags/tag336.xml"/><Relationship Id="rId212" Type="http://schemas.openxmlformats.org/officeDocument/2006/relationships/tags" Target="../tags/tag335.xml"/><Relationship Id="rId211" Type="http://schemas.openxmlformats.org/officeDocument/2006/relationships/tags" Target="../tags/tag334.xml"/><Relationship Id="rId210" Type="http://schemas.openxmlformats.org/officeDocument/2006/relationships/tags" Target="../tags/tag333.xml"/><Relationship Id="rId21" Type="http://schemas.openxmlformats.org/officeDocument/2006/relationships/tags" Target="../tags/tag144.xml"/><Relationship Id="rId209" Type="http://schemas.openxmlformats.org/officeDocument/2006/relationships/tags" Target="../tags/tag332.xml"/><Relationship Id="rId208" Type="http://schemas.openxmlformats.org/officeDocument/2006/relationships/tags" Target="../tags/tag331.xml"/><Relationship Id="rId207" Type="http://schemas.openxmlformats.org/officeDocument/2006/relationships/tags" Target="../tags/tag330.xml"/><Relationship Id="rId206" Type="http://schemas.openxmlformats.org/officeDocument/2006/relationships/tags" Target="../tags/tag329.xml"/><Relationship Id="rId205" Type="http://schemas.openxmlformats.org/officeDocument/2006/relationships/tags" Target="../tags/tag328.xml"/><Relationship Id="rId204" Type="http://schemas.openxmlformats.org/officeDocument/2006/relationships/tags" Target="../tags/tag327.xml"/><Relationship Id="rId203" Type="http://schemas.openxmlformats.org/officeDocument/2006/relationships/tags" Target="../tags/tag326.xml"/><Relationship Id="rId202" Type="http://schemas.openxmlformats.org/officeDocument/2006/relationships/tags" Target="../tags/tag325.xml"/><Relationship Id="rId201" Type="http://schemas.openxmlformats.org/officeDocument/2006/relationships/tags" Target="../tags/tag324.xml"/><Relationship Id="rId200" Type="http://schemas.openxmlformats.org/officeDocument/2006/relationships/tags" Target="../tags/tag323.xml"/><Relationship Id="rId20" Type="http://schemas.openxmlformats.org/officeDocument/2006/relationships/tags" Target="../tags/tag143.xml"/><Relationship Id="rId2" Type="http://schemas.openxmlformats.org/officeDocument/2006/relationships/tags" Target="../tags/tag126.xml"/><Relationship Id="rId199" Type="http://schemas.openxmlformats.org/officeDocument/2006/relationships/tags" Target="../tags/tag322.xml"/><Relationship Id="rId198" Type="http://schemas.openxmlformats.org/officeDocument/2006/relationships/tags" Target="../tags/tag321.xml"/><Relationship Id="rId197" Type="http://schemas.openxmlformats.org/officeDocument/2006/relationships/tags" Target="../tags/tag320.xml"/><Relationship Id="rId196" Type="http://schemas.openxmlformats.org/officeDocument/2006/relationships/tags" Target="../tags/tag319.xml"/><Relationship Id="rId195" Type="http://schemas.openxmlformats.org/officeDocument/2006/relationships/tags" Target="../tags/tag318.xml"/><Relationship Id="rId194" Type="http://schemas.openxmlformats.org/officeDocument/2006/relationships/tags" Target="../tags/tag317.xml"/><Relationship Id="rId193" Type="http://schemas.openxmlformats.org/officeDocument/2006/relationships/tags" Target="../tags/tag316.xml"/><Relationship Id="rId192" Type="http://schemas.openxmlformats.org/officeDocument/2006/relationships/tags" Target="../tags/tag315.xml"/><Relationship Id="rId191" Type="http://schemas.openxmlformats.org/officeDocument/2006/relationships/tags" Target="../tags/tag314.xml"/><Relationship Id="rId190" Type="http://schemas.openxmlformats.org/officeDocument/2006/relationships/tags" Target="../tags/tag313.xml"/><Relationship Id="rId19" Type="http://schemas.openxmlformats.org/officeDocument/2006/relationships/tags" Target="../tags/tag142.xml"/><Relationship Id="rId189" Type="http://schemas.openxmlformats.org/officeDocument/2006/relationships/tags" Target="../tags/tag312.xml"/><Relationship Id="rId188" Type="http://schemas.openxmlformats.org/officeDocument/2006/relationships/tags" Target="../tags/tag311.xml"/><Relationship Id="rId187" Type="http://schemas.openxmlformats.org/officeDocument/2006/relationships/tags" Target="../tags/tag310.xml"/><Relationship Id="rId186" Type="http://schemas.openxmlformats.org/officeDocument/2006/relationships/tags" Target="../tags/tag309.xml"/><Relationship Id="rId185" Type="http://schemas.openxmlformats.org/officeDocument/2006/relationships/tags" Target="../tags/tag308.xml"/><Relationship Id="rId184" Type="http://schemas.openxmlformats.org/officeDocument/2006/relationships/tags" Target="../tags/tag307.xml"/><Relationship Id="rId183" Type="http://schemas.openxmlformats.org/officeDocument/2006/relationships/tags" Target="../tags/tag306.xml"/><Relationship Id="rId182" Type="http://schemas.openxmlformats.org/officeDocument/2006/relationships/tags" Target="../tags/tag305.xml"/><Relationship Id="rId181" Type="http://schemas.openxmlformats.org/officeDocument/2006/relationships/tags" Target="../tags/tag304.xml"/><Relationship Id="rId180" Type="http://schemas.openxmlformats.org/officeDocument/2006/relationships/tags" Target="../tags/tag303.xml"/><Relationship Id="rId18" Type="http://schemas.openxmlformats.org/officeDocument/2006/relationships/tags" Target="../tags/tag141.xml"/><Relationship Id="rId179" Type="http://schemas.openxmlformats.org/officeDocument/2006/relationships/tags" Target="../tags/tag302.xml"/><Relationship Id="rId178" Type="http://schemas.openxmlformats.org/officeDocument/2006/relationships/tags" Target="../tags/tag301.xml"/><Relationship Id="rId177" Type="http://schemas.openxmlformats.org/officeDocument/2006/relationships/tags" Target="../tags/tag300.xml"/><Relationship Id="rId176" Type="http://schemas.openxmlformats.org/officeDocument/2006/relationships/tags" Target="../tags/tag299.xml"/><Relationship Id="rId175" Type="http://schemas.openxmlformats.org/officeDocument/2006/relationships/tags" Target="../tags/tag298.xml"/><Relationship Id="rId174" Type="http://schemas.openxmlformats.org/officeDocument/2006/relationships/tags" Target="../tags/tag297.xml"/><Relationship Id="rId173" Type="http://schemas.openxmlformats.org/officeDocument/2006/relationships/tags" Target="../tags/tag296.xml"/><Relationship Id="rId172" Type="http://schemas.openxmlformats.org/officeDocument/2006/relationships/tags" Target="../tags/tag295.xml"/><Relationship Id="rId171" Type="http://schemas.openxmlformats.org/officeDocument/2006/relationships/tags" Target="../tags/tag294.xml"/><Relationship Id="rId170" Type="http://schemas.openxmlformats.org/officeDocument/2006/relationships/tags" Target="../tags/tag293.xml"/><Relationship Id="rId17" Type="http://schemas.openxmlformats.org/officeDocument/2006/relationships/tags" Target="../tags/tag140.xml"/><Relationship Id="rId169" Type="http://schemas.openxmlformats.org/officeDocument/2006/relationships/tags" Target="../tags/tag292.xml"/><Relationship Id="rId168" Type="http://schemas.openxmlformats.org/officeDocument/2006/relationships/tags" Target="../tags/tag291.xml"/><Relationship Id="rId167" Type="http://schemas.openxmlformats.org/officeDocument/2006/relationships/tags" Target="../tags/tag290.xml"/><Relationship Id="rId166" Type="http://schemas.openxmlformats.org/officeDocument/2006/relationships/tags" Target="../tags/tag289.xml"/><Relationship Id="rId165" Type="http://schemas.openxmlformats.org/officeDocument/2006/relationships/tags" Target="../tags/tag288.xml"/><Relationship Id="rId164" Type="http://schemas.openxmlformats.org/officeDocument/2006/relationships/tags" Target="../tags/tag287.xml"/><Relationship Id="rId163" Type="http://schemas.openxmlformats.org/officeDocument/2006/relationships/tags" Target="../tags/tag286.xml"/><Relationship Id="rId162" Type="http://schemas.openxmlformats.org/officeDocument/2006/relationships/tags" Target="../tags/tag285.xml"/><Relationship Id="rId161" Type="http://schemas.openxmlformats.org/officeDocument/2006/relationships/tags" Target="../tags/tag284.xml"/><Relationship Id="rId160" Type="http://schemas.openxmlformats.org/officeDocument/2006/relationships/tags" Target="../tags/tag283.xml"/><Relationship Id="rId16" Type="http://schemas.openxmlformats.org/officeDocument/2006/relationships/tags" Target="../tags/tag139.xml"/><Relationship Id="rId159" Type="http://schemas.openxmlformats.org/officeDocument/2006/relationships/tags" Target="../tags/tag282.xml"/><Relationship Id="rId158" Type="http://schemas.openxmlformats.org/officeDocument/2006/relationships/tags" Target="../tags/tag281.xml"/><Relationship Id="rId157" Type="http://schemas.openxmlformats.org/officeDocument/2006/relationships/tags" Target="../tags/tag280.xml"/><Relationship Id="rId156" Type="http://schemas.openxmlformats.org/officeDocument/2006/relationships/tags" Target="../tags/tag279.xml"/><Relationship Id="rId155" Type="http://schemas.openxmlformats.org/officeDocument/2006/relationships/tags" Target="../tags/tag278.xml"/><Relationship Id="rId154" Type="http://schemas.openxmlformats.org/officeDocument/2006/relationships/tags" Target="../tags/tag277.xml"/><Relationship Id="rId153" Type="http://schemas.openxmlformats.org/officeDocument/2006/relationships/tags" Target="../tags/tag276.xml"/><Relationship Id="rId152" Type="http://schemas.openxmlformats.org/officeDocument/2006/relationships/tags" Target="../tags/tag275.xml"/><Relationship Id="rId151" Type="http://schemas.openxmlformats.org/officeDocument/2006/relationships/tags" Target="../tags/tag274.xml"/><Relationship Id="rId150" Type="http://schemas.openxmlformats.org/officeDocument/2006/relationships/tags" Target="../tags/tag273.xml"/><Relationship Id="rId15" Type="http://schemas.openxmlformats.org/officeDocument/2006/relationships/tags" Target="../tags/tag138.xml"/><Relationship Id="rId149" Type="http://schemas.openxmlformats.org/officeDocument/2006/relationships/tags" Target="../tags/tag272.xml"/><Relationship Id="rId148" Type="http://schemas.openxmlformats.org/officeDocument/2006/relationships/tags" Target="../tags/tag271.xml"/><Relationship Id="rId147" Type="http://schemas.openxmlformats.org/officeDocument/2006/relationships/tags" Target="../tags/tag270.xml"/><Relationship Id="rId146" Type="http://schemas.openxmlformats.org/officeDocument/2006/relationships/tags" Target="../tags/tag269.xml"/><Relationship Id="rId145" Type="http://schemas.openxmlformats.org/officeDocument/2006/relationships/tags" Target="../tags/tag268.xml"/><Relationship Id="rId144" Type="http://schemas.openxmlformats.org/officeDocument/2006/relationships/tags" Target="../tags/tag267.xml"/><Relationship Id="rId143" Type="http://schemas.openxmlformats.org/officeDocument/2006/relationships/tags" Target="../tags/tag266.xml"/><Relationship Id="rId142" Type="http://schemas.openxmlformats.org/officeDocument/2006/relationships/tags" Target="../tags/tag265.xml"/><Relationship Id="rId141" Type="http://schemas.openxmlformats.org/officeDocument/2006/relationships/tags" Target="../tags/tag264.xml"/><Relationship Id="rId140" Type="http://schemas.openxmlformats.org/officeDocument/2006/relationships/tags" Target="../tags/tag263.xml"/><Relationship Id="rId14" Type="http://schemas.openxmlformats.org/officeDocument/2006/relationships/tags" Target="../tags/tag137.xml"/><Relationship Id="rId139" Type="http://schemas.openxmlformats.org/officeDocument/2006/relationships/tags" Target="../tags/tag262.xml"/><Relationship Id="rId138" Type="http://schemas.openxmlformats.org/officeDocument/2006/relationships/tags" Target="../tags/tag261.xml"/><Relationship Id="rId137" Type="http://schemas.openxmlformats.org/officeDocument/2006/relationships/tags" Target="../tags/tag260.xml"/><Relationship Id="rId136" Type="http://schemas.openxmlformats.org/officeDocument/2006/relationships/tags" Target="../tags/tag259.xml"/><Relationship Id="rId135" Type="http://schemas.openxmlformats.org/officeDocument/2006/relationships/tags" Target="../tags/tag258.xml"/><Relationship Id="rId134" Type="http://schemas.openxmlformats.org/officeDocument/2006/relationships/tags" Target="../tags/tag257.xml"/><Relationship Id="rId133" Type="http://schemas.openxmlformats.org/officeDocument/2006/relationships/tags" Target="../tags/tag256.xml"/><Relationship Id="rId132" Type="http://schemas.openxmlformats.org/officeDocument/2006/relationships/tags" Target="../tags/tag255.xml"/><Relationship Id="rId131" Type="http://schemas.openxmlformats.org/officeDocument/2006/relationships/tags" Target="../tags/tag254.xml"/><Relationship Id="rId130" Type="http://schemas.openxmlformats.org/officeDocument/2006/relationships/tags" Target="../tags/tag253.xml"/><Relationship Id="rId13" Type="http://schemas.openxmlformats.org/officeDocument/2006/relationships/tags" Target="../tags/tag136.xml"/><Relationship Id="rId129" Type="http://schemas.openxmlformats.org/officeDocument/2006/relationships/tags" Target="../tags/tag252.xml"/><Relationship Id="rId128" Type="http://schemas.openxmlformats.org/officeDocument/2006/relationships/tags" Target="../tags/tag251.xml"/><Relationship Id="rId127" Type="http://schemas.openxmlformats.org/officeDocument/2006/relationships/tags" Target="../tags/tag250.xml"/><Relationship Id="rId126" Type="http://schemas.openxmlformats.org/officeDocument/2006/relationships/tags" Target="../tags/tag249.xml"/><Relationship Id="rId125" Type="http://schemas.openxmlformats.org/officeDocument/2006/relationships/tags" Target="../tags/tag248.xml"/><Relationship Id="rId124" Type="http://schemas.openxmlformats.org/officeDocument/2006/relationships/tags" Target="../tags/tag247.xml"/><Relationship Id="rId123" Type="http://schemas.openxmlformats.org/officeDocument/2006/relationships/tags" Target="../tags/tag246.xml"/><Relationship Id="rId122" Type="http://schemas.openxmlformats.org/officeDocument/2006/relationships/tags" Target="../tags/tag245.xml"/><Relationship Id="rId121" Type="http://schemas.openxmlformats.org/officeDocument/2006/relationships/tags" Target="../tags/tag244.xml"/><Relationship Id="rId120" Type="http://schemas.openxmlformats.org/officeDocument/2006/relationships/tags" Target="../tags/tag243.xml"/><Relationship Id="rId12" Type="http://schemas.openxmlformats.org/officeDocument/2006/relationships/tags" Target="../tags/tag135.xml"/><Relationship Id="rId119" Type="http://schemas.openxmlformats.org/officeDocument/2006/relationships/tags" Target="../tags/tag242.xml"/><Relationship Id="rId118" Type="http://schemas.openxmlformats.org/officeDocument/2006/relationships/tags" Target="../tags/tag241.xml"/><Relationship Id="rId117" Type="http://schemas.openxmlformats.org/officeDocument/2006/relationships/tags" Target="../tags/tag240.xml"/><Relationship Id="rId116" Type="http://schemas.openxmlformats.org/officeDocument/2006/relationships/tags" Target="../tags/tag239.xml"/><Relationship Id="rId115" Type="http://schemas.openxmlformats.org/officeDocument/2006/relationships/tags" Target="../tags/tag238.xml"/><Relationship Id="rId114" Type="http://schemas.openxmlformats.org/officeDocument/2006/relationships/tags" Target="../tags/tag237.xml"/><Relationship Id="rId113" Type="http://schemas.openxmlformats.org/officeDocument/2006/relationships/tags" Target="../tags/tag236.xml"/><Relationship Id="rId112" Type="http://schemas.openxmlformats.org/officeDocument/2006/relationships/tags" Target="../tags/tag235.xml"/><Relationship Id="rId111" Type="http://schemas.openxmlformats.org/officeDocument/2006/relationships/tags" Target="../tags/tag234.xml"/><Relationship Id="rId110" Type="http://schemas.openxmlformats.org/officeDocument/2006/relationships/tags" Target="../tags/tag233.xml"/><Relationship Id="rId11" Type="http://schemas.openxmlformats.org/officeDocument/2006/relationships/image" Target="../media/image5.jpeg"/><Relationship Id="rId109" Type="http://schemas.openxmlformats.org/officeDocument/2006/relationships/tags" Target="../tags/tag232.xml"/><Relationship Id="rId108" Type="http://schemas.openxmlformats.org/officeDocument/2006/relationships/tags" Target="../tags/tag231.xml"/><Relationship Id="rId107" Type="http://schemas.openxmlformats.org/officeDocument/2006/relationships/tags" Target="../tags/tag230.xml"/><Relationship Id="rId106" Type="http://schemas.openxmlformats.org/officeDocument/2006/relationships/tags" Target="../tags/tag229.xml"/><Relationship Id="rId105" Type="http://schemas.openxmlformats.org/officeDocument/2006/relationships/tags" Target="../tags/tag228.xml"/><Relationship Id="rId104" Type="http://schemas.openxmlformats.org/officeDocument/2006/relationships/tags" Target="../tags/tag227.xml"/><Relationship Id="rId103" Type="http://schemas.openxmlformats.org/officeDocument/2006/relationships/tags" Target="../tags/tag226.xml"/><Relationship Id="rId102" Type="http://schemas.openxmlformats.org/officeDocument/2006/relationships/tags" Target="../tags/tag225.xml"/><Relationship Id="rId101" Type="http://schemas.openxmlformats.org/officeDocument/2006/relationships/tags" Target="../tags/tag224.xml"/><Relationship Id="rId100" Type="http://schemas.openxmlformats.org/officeDocument/2006/relationships/tags" Target="../tags/tag223.xml"/><Relationship Id="rId10" Type="http://schemas.openxmlformats.org/officeDocument/2006/relationships/tags" Target="../tags/tag134.xml"/><Relationship Id="rId1" Type="http://schemas.openxmlformats.org/officeDocument/2006/relationships/tags" Target="../tags/tag12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85.xml"/><Relationship Id="rId8" Type="http://schemas.openxmlformats.org/officeDocument/2006/relationships/tags" Target="../tags/tag784.xml"/><Relationship Id="rId7" Type="http://schemas.openxmlformats.org/officeDocument/2006/relationships/tags" Target="../tags/tag783.xml"/><Relationship Id="rId6" Type="http://schemas.openxmlformats.org/officeDocument/2006/relationships/tags" Target="../tags/tag782.xml"/><Relationship Id="rId5" Type="http://schemas.openxmlformats.org/officeDocument/2006/relationships/tags" Target="../tags/tag781.xml"/><Relationship Id="rId4" Type="http://schemas.openxmlformats.org/officeDocument/2006/relationships/tags" Target="../tags/tag780.xml"/><Relationship Id="rId30" Type="http://schemas.openxmlformats.org/officeDocument/2006/relationships/notesSlide" Target="../notesSlides/notesSlide9.xml"/><Relationship Id="rId3" Type="http://schemas.openxmlformats.org/officeDocument/2006/relationships/tags" Target="../tags/tag779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803.xml"/><Relationship Id="rId27" Type="http://schemas.openxmlformats.org/officeDocument/2006/relationships/image" Target="../media/image4.jpeg"/><Relationship Id="rId26" Type="http://schemas.openxmlformats.org/officeDocument/2006/relationships/tags" Target="../tags/tag802.xml"/><Relationship Id="rId25" Type="http://schemas.openxmlformats.org/officeDocument/2006/relationships/tags" Target="../tags/tag801.xml"/><Relationship Id="rId24" Type="http://schemas.openxmlformats.org/officeDocument/2006/relationships/tags" Target="../tags/tag800.xml"/><Relationship Id="rId23" Type="http://schemas.openxmlformats.org/officeDocument/2006/relationships/tags" Target="../tags/tag799.xml"/><Relationship Id="rId22" Type="http://schemas.openxmlformats.org/officeDocument/2006/relationships/tags" Target="../tags/tag798.xml"/><Relationship Id="rId21" Type="http://schemas.openxmlformats.org/officeDocument/2006/relationships/tags" Target="../tags/tag797.xml"/><Relationship Id="rId20" Type="http://schemas.openxmlformats.org/officeDocument/2006/relationships/tags" Target="../tags/tag796.xml"/><Relationship Id="rId2" Type="http://schemas.openxmlformats.org/officeDocument/2006/relationships/tags" Target="../tags/tag778.xml"/><Relationship Id="rId19" Type="http://schemas.openxmlformats.org/officeDocument/2006/relationships/tags" Target="../tags/tag795.xml"/><Relationship Id="rId18" Type="http://schemas.openxmlformats.org/officeDocument/2006/relationships/tags" Target="../tags/tag794.xml"/><Relationship Id="rId17" Type="http://schemas.openxmlformats.org/officeDocument/2006/relationships/tags" Target="../tags/tag793.xml"/><Relationship Id="rId16" Type="http://schemas.openxmlformats.org/officeDocument/2006/relationships/tags" Target="../tags/tag792.xml"/><Relationship Id="rId15" Type="http://schemas.openxmlformats.org/officeDocument/2006/relationships/tags" Target="../tags/tag791.xml"/><Relationship Id="rId14" Type="http://schemas.openxmlformats.org/officeDocument/2006/relationships/tags" Target="../tags/tag790.xml"/><Relationship Id="rId13" Type="http://schemas.openxmlformats.org/officeDocument/2006/relationships/tags" Target="../tags/tag789.xml"/><Relationship Id="rId12" Type="http://schemas.openxmlformats.org/officeDocument/2006/relationships/tags" Target="../tags/tag788.xml"/><Relationship Id="rId11" Type="http://schemas.openxmlformats.org/officeDocument/2006/relationships/tags" Target="../tags/tag787.xml"/><Relationship Id="rId10" Type="http://schemas.openxmlformats.org/officeDocument/2006/relationships/tags" Target="../tags/tag786.xml"/><Relationship Id="rId1" Type="http://schemas.openxmlformats.org/officeDocument/2006/relationships/tags" Target="../tags/tag7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03157" y="217714"/>
            <a:ext cx="11787919" cy="6422077"/>
            <a:chOff x="203200" y="217714"/>
            <a:chExt cx="11790394" cy="6422077"/>
          </a:xfrm>
        </p:grpSpPr>
        <p:sp>
          <p:nvSpPr>
            <p:cNvPr id="17" name="矩形 16"/>
            <p:cNvSpPr/>
            <p:nvPr userDrawn="1"/>
          </p:nvSpPr>
          <p:spPr>
            <a:xfrm>
              <a:off x="203200" y="217714"/>
              <a:ext cx="11790394" cy="6422077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391885" y="391885"/>
              <a:ext cx="11437258" cy="608148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27273" r="51747" b="25944"/>
          <a:stretch>
            <a:fillRect/>
          </a:stretch>
        </p:blipFill>
        <p:spPr>
          <a:xfrm>
            <a:off x="562610" y="2312035"/>
            <a:ext cx="2905760" cy="3735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16" y="57124"/>
            <a:ext cx="2612571" cy="26125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1795" y="391795"/>
            <a:ext cx="5349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</a:rPr>
              <a:t>苏教版小学五年级上册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3010" y="1970405"/>
            <a:ext cx="781685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>
                <a:latin typeface="华文新魏" panose="02010800040101010101" charset="-122"/>
                <a:ea typeface="华文新魏" panose="02010800040101010101" charset="-122"/>
              </a:rPr>
              <a:t>除数是整数的</a:t>
            </a:r>
            <a:endParaRPr lang="zh-CN" altLang="en-US" sz="8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r>
              <a:rPr lang="zh-CN" altLang="en-US" sz="8800">
                <a:latin typeface="华文新魏" panose="02010800040101010101" charset="-122"/>
                <a:ea typeface="华文新魏" panose="02010800040101010101" charset="-122"/>
              </a:rPr>
              <a:t>小数除法</a:t>
            </a:r>
            <a:endParaRPr lang="zh-CN" altLang="en-US" sz="8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097270" y="5250180"/>
            <a:ext cx="6442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张家港市江帆小学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唐裕婷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16452" y="864145"/>
            <a:ext cx="3972676" cy="979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除数是整数的小数除法</a:t>
            </a:r>
            <a:endParaRPr lang="zh-CN" altLang="en-US" sz="2800" b="1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1370" y="919564"/>
            <a:ext cx="200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整数除法</a:t>
            </a:r>
            <a:endParaRPr lang="zh-CN" altLang="en-US" sz="2800" b="1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圆角矩形 9"/>
          <p:cNvSpPr/>
          <p:nvPr/>
        </p:nvSpPr>
        <p:spPr>
          <a:xfrm>
            <a:off x="5008880" y="1638935"/>
            <a:ext cx="5890895" cy="3949065"/>
          </a:xfrm>
          <a:prstGeom prst="roundRect">
            <a:avLst/>
          </a:prstGeom>
          <a:noFill/>
          <a:ln w="28575">
            <a:solidFill>
              <a:srgbClr val="A1C4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1377402" y="2004923"/>
            <a:ext cx="3343275" cy="3637915"/>
            <a:chOff x="1386177" y="1973580"/>
            <a:chExt cx="3343275" cy="3637915"/>
          </a:xfrm>
        </p:grpSpPr>
        <p:grpSp>
          <p:nvGrpSpPr>
            <p:cNvPr id="45" name="组合 44"/>
            <p:cNvGrpSpPr/>
            <p:nvPr/>
          </p:nvGrpSpPr>
          <p:grpSpPr>
            <a:xfrm>
              <a:off x="1386177" y="1973580"/>
              <a:ext cx="2776220" cy="2732405"/>
              <a:chOff x="11478" y="3938"/>
              <a:chExt cx="4372" cy="4303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1478" y="3938"/>
                <a:ext cx="4372" cy="4303"/>
                <a:chOff x="3146" y="3788"/>
                <a:chExt cx="4372" cy="4303"/>
              </a:xfrm>
            </p:grpSpPr>
            <p:sp>
              <p:nvSpPr>
                <p:cNvPr id="55" name="Text Box 42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4526" y="5257"/>
                  <a:ext cx="1881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3200" dirty="0">
                      <a:latin typeface="楷体" panose="02010609060101010101" charset="-122"/>
                      <a:ea typeface="楷体" panose="02010609060101010101" charset="-122"/>
                    </a:rPr>
                    <a:t>1 2</a:t>
                  </a:r>
                  <a:endParaRPr lang="en-US" altLang="zh-CN" sz="3200" b="1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56" name="Text Box 43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4207" y="5913"/>
                  <a:ext cx="2269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3200" b="1" dirty="0">
                      <a:latin typeface="楷体" panose="02010609060101010101" charset="-122"/>
                      <a:ea typeface="楷体" panose="02010609060101010101" charset="-122"/>
                    </a:rPr>
                    <a:t>   </a:t>
                  </a:r>
                  <a:r>
                    <a:rPr lang="en-US" altLang="zh-CN" sz="3200" dirty="0">
                      <a:latin typeface="楷体" panose="02010609060101010101" charset="-122"/>
                      <a:ea typeface="楷体" panose="02010609060101010101" charset="-122"/>
                    </a:rPr>
                    <a:t>3 0</a:t>
                  </a:r>
                  <a:endParaRPr lang="en-US" altLang="zh-CN" sz="3200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57" name="Line 44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4106" y="6080"/>
                  <a:ext cx="3105" cy="14"/>
                </a:xfrm>
                <a:prstGeom prst="line">
                  <a:avLst/>
                </a:prstGeom>
                <a:ln w="317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8" name="Line 45"/>
                <p:cNvSpPr/>
                <p:nvPr>
                  <p:custDataLst>
                    <p:tags r:id="rId4"/>
                  </p:custDataLst>
                </p:nvPr>
              </p:nvSpPr>
              <p:spPr>
                <a:xfrm flipV="1">
                  <a:off x="4106" y="7465"/>
                  <a:ext cx="3046" cy="1"/>
                </a:xfrm>
                <a:prstGeom prst="line">
                  <a:avLst/>
                </a:prstGeom>
                <a:ln w="317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9" name="组合 58"/>
                <p:cNvGrpSpPr/>
                <p:nvPr/>
              </p:nvGrpSpPr>
              <p:grpSpPr>
                <a:xfrm>
                  <a:off x="3146" y="4502"/>
                  <a:ext cx="4066" cy="997"/>
                  <a:chOff x="4581528" y="1892514"/>
                  <a:chExt cx="2777232" cy="633278"/>
                </a:xfrm>
              </p:grpSpPr>
              <p:sp>
                <p:nvSpPr>
                  <p:cNvPr id="62" name="Line 39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5189432" y="1999377"/>
                    <a:ext cx="1973296" cy="27305"/>
                  </a:xfrm>
                  <a:prstGeom prst="line">
                    <a:avLst/>
                  </a:prstGeom>
                  <a:ln w="317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3" name="Text Box 40"/>
                  <p:cNvSpPr txBox="1"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5056922" y="1892514"/>
                    <a:ext cx="2062774" cy="5835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3200" b="1" dirty="0">
                        <a:latin typeface="楷体" panose="02010609060101010101" charset="-122"/>
                        <a:ea typeface="楷体" panose="02010609060101010101" charset="-122"/>
                      </a:rPr>
                      <a:t>)</a:t>
                    </a:r>
                    <a:endParaRPr lang="en-US" altLang="zh-CN" sz="3200" b="1" dirty="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  <p:sp>
                <p:nvSpPr>
                  <p:cNvPr id="64" name="Text Box 41"/>
                  <p:cNvSpPr txBox="1"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5534366" y="1942227"/>
                    <a:ext cx="1824394" cy="5835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3200" dirty="0">
                        <a:latin typeface="楷体" panose="02010609060101010101" charset="-122"/>
                        <a:ea typeface="楷体" panose="02010609060101010101" charset="-122"/>
                      </a:rPr>
                      <a:t>1 5 0 0</a:t>
                    </a:r>
                    <a:endParaRPr lang="en-US" altLang="zh-CN" sz="3200" dirty="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  <p:sp>
                <p:nvSpPr>
                  <p:cNvPr id="65" name="Text Box 48"/>
                  <p:cNvSpPr txBox="1"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4581528" y="1927622"/>
                    <a:ext cx="494528" cy="5835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3200" dirty="0">
                        <a:latin typeface="楷体" panose="02010609060101010101" charset="-122"/>
                        <a:ea typeface="楷体" panose="02010609060101010101" charset="-122"/>
                      </a:rPr>
                      <a:t>4</a:t>
                    </a:r>
                    <a:endParaRPr lang="en-US" altLang="zh-CN" sz="3200" b="1" dirty="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  <p:sp>
              <p:nvSpPr>
                <p:cNvPr id="60" name="Text Box 49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5140" y="3788"/>
                  <a:ext cx="2197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3200" dirty="0">
                      <a:latin typeface="楷体" panose="02010609060101010101" charset="-122"/>
                      <a:ea typeface="楷体" panose="02010609060101010101" charset="-122"/>
                    </a:rPr>
                    <a:t>3 7 5</a:t>
                  </a:r>
                  <a:endParaRPr lang="en-US" altLang="zh-CN" sz="3200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61" name="Text Box 47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5232" y="7308"/>
                  <a:ext cx="2286" cy="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ClrTx/>
                    <a:buSzTx/>
                    <a:buFontTx/>
                  </a:pPr>
                  <a:r>
                    <a:rPr lang="en-US" altLang="zh-CN" sz="3200" b="1" dirty="0">
                      <a:latin typeface="楷体" panose="02010609060101010101" charset="-122"/>
                      <a:ea typeface="楷体" panose="02010609060101010101" charset="-122"/>
                    </a:rPr>
                    <a:t>  </a:t>
                  </a:r>
                  <a:r>
                    <a:rPr lang="en-US" altLang="zh-CN" sz="3200" dirty="0">
                      <a:latin typeface="楷体" panose="02010609060101010101" charset="-122"/>
                      <a:ea typeface="楷体" panose="02010609060101010101" charset="-122"/>
                    </a:rPr>
                    <a:t>2 0</a:t>
                  </a:r>
                  <a:endParaRPr lang="en-US" altLang="zh-CN" sz="3200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sp>
            <p:nvSpPr>
              <p:cNvPr id="54" name="Text Box 4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2875" y="6738"/>
                <a:ext cx="2269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楷体" panose="02010609060101010101" charset="-122"/>
                    <a:ea typeface="楷体" panose="02010609060101010101" charset="-122"/>
                  </a:rPr>
                  <a:t>  </a:t>
                </a: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2 8</a:t>
                </a:r>
                <a:endParaRPr lang="en-US" altLang="zh-CN" sz="3200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66" name="Text Box 47"/>
            <p:cNvSpPr txBox="1"/>
            <p:nvPr>
              <p:custDataLst>
                <p:tags r:id="rId12"/>
              </p:custDataLst>
            </p:nvPr>
          </p:nvSpPr>
          <p:spPr>
            <a:xfrm>
              <a:off x="2703167" y="4579620"/>
              <a:ext cx="134874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</a:t>
              </a: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2 0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7" name="Line 44"/>
            <p:cNvSpPr/>
            <p:nvPr>
              <p:custDataLst>
                <p:tags r:id="rId13"/>
              </p:custDataLst>
            </p:nvPr>
          </p:nvSpPr>
          <p:spPr>
            <a:xfrm flipV="1">
              <a:off x="1951327" y="5106670"/>
              <a:ext cx="1978660" cy="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" name="Text Box 47"/>
            <p:cNvSpPr txBox="1"/>
            <p:nvPr>
              <p:custDataLst>
                <p:tags r:id="rId14"/>
              </p:custDataLst>
            </p:nvPr>
          </p:nvSpPr>
          <p:spPr>
            <a:xfrm>
              <a:off x="3535017" y="5026660"/>
              <a:ext cx="1194435" cy="5848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0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2" name="圆角矩形 43"/>
          <p:cNvSpPr/>
          <p:nvPr/>
        </p:nvSpPr>
        <p:spPr>
          <a:xfrm>
            <a:off x="1269365" y="1639570"/>
            <a:ext cx="2846705" cy="3907155"/>
          </a:xfrm>
          <a:prstGeom prst="roundRect">
            <a:avLst/>
          </a:prstGeom>
          <a:noFill/>
          <a:ln w="28575">
            <a:solidFill>
              <a:srgbClr val="A1C4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6396990" y="2046605"/>
            <a:ext cx="364490" cy="364490"/>
            <a:chOff x="2742" y="3644"/>
            <a:chExt cx="574" cy="574"/>
          </a:xfrm>
        </p:grpSpPr>
        <p:sp>
          <p:nvSpPr>
            <p:cNvPr id="83" name="椭圆 82"/>
            <p:cNvSpPr/>
            <p:nvPr>
              <p:custDataLst>
                <p:tags r:id="rId15"/>
              </p:custDataLst>
            </p:nvPr>
          </p:nvSpPr>
          <p:spPr>
            <a:xfrm>
              <a:off x="2742" y="3644"/>
              <a:ext cx="574" cy="574"/>
            </a:xfrm>
            <a:prstGeom prst="ellips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5" name="文本框 84"/>
            <p:cNvSpPr txBox="1"/>
            <p:nvPr>
              <p:custDataLst>
                <p:tags r:id="rId16"/>
              </p:custDataLst>
            </p:nvPr>
          </p:nvSpPr>
          <p:spPr>
            <a:xfrm>
              <a:off x="2784" y="3657"/>
              <a:ext cx="42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  <a:endParaRPr lang="en-US" altLang="zh-CN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86375" y="2046605"/>
            <a:ext cx="2085340" cy="2929890"/>
            <a:chOff x="8325" y="3223"/>
            <a:chExt cx="3284" cy="461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25" y="3831"/>
              <a:ext cx="3284" cy="4007"/>
            </a:xfrm>
            <a:prstGeom prst="rect">
              <a:avLst/>
            </a:prstGeom>
          </p:spPr>
        </p:pic>
        <p:grpSp>
          <p:nvGrpSpPr>
            <p:cNvPr id="87" name="组合 86"/>
            <p:cNvGrpSpPr/>
            <p:nvPr/>
          </p:nvGrpSpPr>
          <p:grpSpPr>
            <a:xfrm>
              <a:off x="10547" y="3223"/>
              <a:ext cx="1062" cy="585"/>
              <a:chOff x="2631" y="3633"/>
              <a:chExt cx="1062" cy="585"/>
            </a:xfrm>
          </p:grpSpPr>
          <p:sp>
            <p:nvSpPr>
              <p:cNvPr id="88" name="椭圆 87"/>
              <p:cNvSpPr/>
              <p:nvPr>
                <p:custDataLst>
                  <p:tags r:id="rId18"/>
                </p:custDataLst>
              </p:nvPr>
            </p:nvSpPr>
            <p:spPr>
              <a:xfrm>
                <a:off x="2742" y="3644"/>
                <a:ext cx="574" cy="574"/>
              </a:xfrm>
              <a:prstGeom prst="ellips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89" name="文本框 88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631" y="3633"/>
                <a:ext cx="1062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600">
                    <a:solidFill>
                      <a:schemeClr val="bg1"/>
                    </a:solidFill>
                    <a:latin typeface="楷体" panose="02010609060101010101" charset="-122"/>
                    <a:ea typeface="楷体" panose="02010609060101010101" charset="-122"/>
                  </a:rPr>
                  <a:t>0.1</a:t>
                </a:r>
                <a:endParaRPr lang="en-US" altLang="zh-CN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629535" y="1746885"/>
            <a:ext cx="502285" cy="364490"/>
            <a:chOff x="2648" y="3644"/>
            <a:chExt cx="791" cy="574"/>
          </a:xfrm>
        </p:grpSpPr>
        <p:sp>
          <p:nvSpPr>
            <p:cNvPr id="10" name="椭圆 9"/>
            <p:cNvSpPr/>
            <p:nvPr>
              <p:custDataLst>
                <p:tags r:id="rId20"/>
              </p:custDataLst>
            </p:nvPr>
          </p:nvSpPr>
          <p:spPr>
            <a:xfrm>
              <a:off x="2742" y="3644"/>
              <a:ext cx="574" cy="574"/>
            </a:xfrm>
            <a:prstGeom prst="ellips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3" name="文本框 12"/>
            <p:cNvSpPr txBox="1"/>
            <p:nvPr>
              <p:custDataLst>
                <p:tags r:id="rId21"/>
              </p:custDataLst>
            </p:nvPr>
          </p:nvSpPr>
          <p:spPr>
            <a:xfrm>
              <a:off x="2648" y="3657"/>
              <a:ext cx="7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100</a:t>
              </a:r>
              <a:endParaRPr lang="en-US" altLang="zh-CN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72130" y="1746885"/>
            <a:ext cx="502285" cy="364490"/>
            <a:chOff x="2710" y="3644"/>
            <a:chExt cx="791" cy="574"/>
          </a:xfrm>
        </p:grpSpPr>
        <p:sp>
          <p:nvSpPr>
            <p:cNvPr id="15" name="椭圆 14"/>
            <p:cNvSpPr/>
            <p:nvPr>
              <p:custDataLst>
                <p:tags r:id="rId22"/>
              </p:custDataLst>
            </p:nvPr>
          </p:nvSpPr>
          <p:spPr>
            <a:xfrm>
              <a:off x="2742" y="3644"/>
              <a:ext cx="574" cy="574"/>
            </a:xfrm>
            <a:prstGeom prst="ellips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6" name="文本框 15"/>
            <p:cNvSpPr txBox="1"/>
            <p:nvPr>
              <p:custDataLst>
                <p:tags r:id="rId23"/>
              </p:custDataLst>
            </p:nvPr>
          </p:nvSpPr>
          <p:spPr>
            <a:xfrm>
              <a:off x="2710" y="3655"/>
              <a:ext cx="7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10</a:t>
              </a:r>
              <a:endParaRPr lang="en-US" altLang="zh-CN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96945" y="1746885"/>
            <a:ext cx="541655" cy="364490"/>
            <a:chOff x="2742" y="3644"/>
            <a:chExt cx="853" cy="574"/>
          </a:xfrm>
        </p:grpSpPr>
        <p:sp>
          <p:nvSpPr>
            <p:cNvPr id="18" name="椭圆 17"/>
            <p:cNvSpPr/>
            <p:nvPr>
              <p:custDataLst>
                <p:tags r:id="rId24"/>
              </p:custDataLst>
            </p:nvPr>
          </p:nvSpPr>
          <p:spPr>
            <a:xfrm>
              <a:off x="2742" y="3644"/>
              <a:ext cx="574" cy="574"/>
            </a:xfrm>
            <a:prstGeom prst="ellips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9" name="文本框 18"/>
            <p:cNvSpPr txBox="1"/>
            <p:nvPr>
              <p:custDataLst>
                <p:tags r:id="rId25"/>
              </p:custDataLst>
            </p:nvPr>
          </p:nvSpPr>
          <p:spPr>
            <a:xfrm>
              <a:off x="2804" y="3674"/>
              <a:ext cx="7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  <a:endParaRPr lang="en-US" altLang="zh-CN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26020" y="1925320"/>
            <a:ext cx="3274695" cy="3132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ldLvl="0" animBg="1"/>
      <p:bldP spid="12" grpId="0"/>
      <p:bldP spid="82" grpId="1" animBg="1"/>
      <p:bldP spid="12" grpId="1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内容占位符 3" descr="16.jpg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2007" r="72121" b="85110"/>
          <a:stretch>
            <a:fillRect/>
          </a:stretch>
        </p:blipFill>
        <p:spPr>
          <a:xfrm>
            <a:off x="525145" y="606425"/>
            <a:ext cx="2902585" cy="12230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1848485" y="1774190"/>
            <a:ext cx="2148840" cy="2969260"/>
            <a:chOff x="3146" y="3757"/>
            <a:chExt cx="3384" cy="4676"/>
          </a:xfrm>
        </p:grpSpPr>
        <p:sp>
          <p:nvSpPr>
            <p:cNvPr id="6" name="Text Box 43"/>
            <p:cNvSpPr txBox="1"/>
            <p:nvPr>
              <p:custDataLst>
                <p:tags r:id="rId3"/>
              </p:custDataLst>
            </p:nvPr>
          </p:nvSpPr>
          <p:spPr>
            <a:xfrm>
              <a:off x="3634" y="5999"/>
              <a:ext cx="226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endParaRPr lang="en-US" altLang="zh-CN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146" y="4532"/>
              <a:ext cx="3384" cy="967"/>
              <a:chOff x="4581528" y="1911747"/>
              <a:chExt cx="2311400" cy="614045"/>
            </a:xfrm>
          </p:grpSpPr>
          <p:sp>
            <p:nvSpPr>
              <p:cNvPr id="14" name="Line 39"/>
              <p:cNvSpPr/>
              <p:nvPr>
                <p:custDataLst>
                  <p:tags r:id="rId4"/>
                </p:custDataLst>
              </p:nvPr>
            </p:nvSpPr>
            <p:spPr>
              <a:xfrm>
                <a:off x="5189239" y="2026047"/>
                <a:ext cx="1633880" cy="0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Text Box 4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082256" y="1911747"/>
                <a:ext cx="521496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楷体" panose="02010609060101010101" charset="-122"/>
                    <a:ea typeface="楷体" panose="02010609060101010101" charset="-122"/>
                  </a:rPr>
                  <a:t>)</a:t>
                </a:r>
                <a:endParaRPr lang="en-US" altLang="zh-CN" sz="3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Text Box 4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534028" y="1942227"/>
                <a:ext cx="1358900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9.6</a:t>
                </a:r>
                <a:endParaRPr lang="en-US" altLang="zh-CN" sz="3200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6" name="Text Box 4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581528" y="1927622"/>
                <a:ext cx="494528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3</a:t>
                </a:r>
                <a:endParaRPr lang="en-US" altLang="zh-CN" sz="3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28" name="Text Box 49"/>
            <p:cNvSpPr txBox="1"/>
            <p:nvPr>
              <p:custDataLst>
                <p:tags r:id="rId8"/>
              </p:custDataLst>
            </p:nvPr>
          </p:nvSpPr>
          <p:spPr>
            <a:xfrm>
              <a:off x="4526" y="3757"/>
              <a:ext cx="129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9" name="Text Box 47"/>
            <p:cNvSpPr txBox="1"/>
            <p:nvPr>
              <p:custDataLst>
                <p:tags r:id="rId9"/>
              </p:custDataLst>
            </p:nvPr>
          </p:nvSpPr>
          <p:spPr>
            <a:xfrm>
              <a:off x="4261" y="7514"/>
              <a:ext cx="188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78470" y="1746885"/>
            <a:ext cx="2286000" cy="2969260"/>
            <a:chOff x="2930" y="3757"/>
            <a:chExt cx="3600" cy="4676"/>
          </a:xfrm>
        </p:grpSpPr>
        <p:sp>
          <p:nvSpPr>
            <p:cNvPr id="48" name="Text Box 43"/>
            <p:cNvSpPr txBox="1"/>
            <p:nvPr>
              <p:custDataLst>
                <p:tags r:id="rId10"/>
              </p:custDataLst>
            </p:nvPr>
          </p:nvSpPr>
          <p:spPr>
            <a:xfrm>
              <a:off x="3634" y="5999"/>
              <a:ext cx="226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endParaRPr lang="en-US" altLang="zh-CN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930" y="4532"/>
              <a:ext cx="3600" cy="967"/>
              <a:chOff x="4433992" y="1911747"/>
              <a:chExt cx="2458936" cy="614045"/>
            </a:xfrm>
          </p:grpSpPr>
          <p:sp>
            <p:nvSpPr>
              <p:cNvPr id="50" name="Line 39"/>
              <p:cNvSpPr/>
              <p:nvPr>
                <p:custDataLst>
                  <p:tags r:id="rId11"/>
                </p:custDataLst>
              </p:nvPr>
            </p:nvSpPr>
            <p:spPr>
              <a:xfrm>
                <a:off x="5189239" y="2026047"/>
                <a:ext cx="1633880" cy="0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" name="Text Box 4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082256" y="1911747"/>
                <a:ext cx="521496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楷体" panose="02010609060101010101" charset="-122"/>
                    <a:ea typeface="楷体" panose="02010609060101010101" charset="-122"/>
                  </a:rPr>
                  <a:t>)</a:t>
                </a:r>
                <a:endParaRPr lang="en-US" altLang="zh-CN" sz="3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2" name="Text Box 4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534028" y="1942227"/>
                <a:ext cx="1358900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 3</a:t>
                </a:r>
                <a:endParaRPr lang="en-US" altLang="zh-CN" sz="3200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3" name="Text Box 4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433992" y="1933337"/>
                <a:ext cx="754757" cy="3263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15</a:t>
                </a:r>
                <a:endParaRPr lang="en-US" altLang="zh-CN" sz="3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54" name="Text Box 49"/>
            <p:cNvSpPr txBox="1"/>
            <p:nvPr>
              <p:custDataLst>
                <p:tags r:id="rId15"/>
              </p:custDataLst>
            </p:nvPr>
          </p:nvSpPr>
          <p:spPr>
            <a:xfrm>
              <a:off x="4526" y="3757"/>
              <a:ext cx="129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5" name="Text Box 47"/>
            <p:cNvSpPr txBox="1"/>
            <p:nvPr>
              <p:custDataLst>
                <p:tags r:id="rId16"/>
              </p:custDataLst>
            </p:nvPr>
          </p:nvSpPr>
          <p:spPr>
            <a:xfrm>
              <a:off x="4261" y="7514"/>
              <a:ext cx="188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0">
            <a:off x="4883785" y="1774190"/>
            <a:ext cx="2148840" cy="2969260"/>
            <a:chOff x="3146" y="3757"/>
            <a:chExt cx="3384" cy="4676"/>
          </a:xfrm>
        </p:grpSpPr>
        <p:sp>
          <p:nvSpPr>
            <p:cNvPr id="3" name="Text Box 43"/>
            <p:cNvSpPr txBox="1"/>
            <p:nvPr>
              <p:custDataLst>
                <p:tags r:id="rId17"/>
              </p:custDataLst>
            </p:nvPr>
          </p:nvSpPr>
          <p:spPr>
            <a:xfrm>
              <a:off x="3634" y="5999"/>
              <a:ext cx="226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endParaRPr lang="en-US" altLang="zh-CN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146" y="4532"/>
              <a:ext cx="3384" cy="967"/>
              <a:chOff x="4581528" y="1911747"/>
              <a:chExt cx="2311400" cy="614045"/>
            </a:xfrm>
          </p:grpSpPr>
          <p:sp>
            <p:nvSpPr>
              <p:cNvPr id="7" name="Line 39"/>
              <p:cNvSpPr/>
              <p:nvPr>
                <p:custDataLst>
                  <p:tags r:id="rId18"/>
                </p:custDataLst>
              </p:nvPr>
            </p:nvSpPr>
            <p:spPr>
              <a:xfrm>
                <a:off x="5189239" y="2026047"/>
                <a:ext cx="1633880" cy="0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" name="Text Box 40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082256" y="1911747"/>
                <a:ext cx="521496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楷体" panose="02010609060101010101" charset="-122"/>
                    <a:ea typeface="楷体" panose="02010609060101010101" charset="-122"/>
                  </a:rPr>
                  <a:t>)</a:t>
                </a:r>
                <a:endParaRPr lang="en-US" altLang="zh-CN" sz="3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9" name="Text Box 41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534028" y="1942227"/>
                <a:ext cx="1358900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1 5</a:t>
                </a:r>
                <a:endParaRPr lang="en-US" altLang="zh-CN" sz="3200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0" name="Text Box 48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581528" y="1927622"/>
                <a:ext cx="494528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6</a:t>
                </a:r>
                <a:endParaRPr lang="en-US" altLang="zh-CN" sz="32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1" name="Text Box 49"/>
            <p:cNvSpPr txBox="1"/>
            <p:nvPr>
              <p:custDataLst>
                <p:tags r:id="rId22"/>
              </p:custDataLst>
            </p:nvPr>
          </p:nvSpPr>
          <p:spPr>
            <a:xfrm>
              <a:off x="4526" y="3757"/>
              <a:ext cx="129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 sz="3200" dirty="0" smtClean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" name="Text Box 47"/>
            <p:cNvSpPr txBox="1"/>
            <p:nvPr>
              <p:custDataLst>
                <p:tags r:id="rId23"/>
              </p:custDataLst>
            </p:nvPr>
          </p:nvSpPr>
          <p:spPr>
            <a:xfrm>
              <a:off x="4261" y="7514"/>
              <a:ext cx="188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3426721" y="2520654"/>
            <a:ext cx="82824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+mn-ea"/>
              </a:rPr>
              <a:t>哪家店铺卖的便宜些？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6105" y="707390"/>
            <a:ext cx="2040890" cy="1594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805555" y="185610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店铺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338060" y="185610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店铺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82670" y="824865"/>
            <a:ext cx="1922145" cy="873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1.5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元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斤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881495" y="824865"/>
            <a:ext cx="1922145" cy="873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斤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5350" y="3137535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÷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2" name="Text Box 42"/>
          <p:cNvSpPr txBox="1"/>
          <p:nvPr/>
        </p:nvSpPr>
        <p:spPr>
          <a:xfrm>
            <a:off x="9612630" y="2857500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4 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" name="Text Box 43"/>
          <p:cNvSpPr txBox="1"/>
          <p:nvPr/>
        </p:nvSpPr>
        <p:spPr>
          <a:xfrm>
            <a:off x="9011285" y="3328670"/>
            <a:ext cx="1440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1 0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4" name="Line 44"/>
          <p:cNvSpPr/>
          <p:nvPr/>
        </p:nvSpPr>
        <p:spPr>
          <a:xfrm flipV="1">
            <a:off x="9345930" y="3389630"/>
            <a:ext cx="147447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" name="Line 45"/>
          <p:cNvSpPr/>
          <p:nvPr/>
        </p:nvSpPr>
        <p:spPr>
          <a:xfrm flipV="1">
            <a:off x="9345930" y="4260215"/>
            <a:ext cx="147447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6" name="组合 65"/>
          <p:cNvGrpSpPr/>
          <p:nvPr/>
        </p:nvGrpSpPr>
        <p:grpSpPr>
          <a:xfrm>
            <a:off x="8736330" y="2397125"/>
            <a:ext cx="2084070" cy="624205"/>
            <a:chOff x="4581528" y="1911747"/>
            <a:chExt cx="2241591" cy="624513"/>
          </a:xfrm>
        </p:grpSpPr>
        <p:sp>
          <p:nvSpPr>
            <p:cNvPr id="67" name="Line 39"/>
            <p:cNvSpPr/>
            <p:nvPr>
              <p:custDataLst>
                <p:tags r:id="rId5"/>
              </p:custDataLst>
            </p:nvPr>
          </p:nvSpPr>
          <p:spPr>
            <a:xfrm>
              <a:off x="5189239" y="2026047"/>
              <a:ext cx="1633880" cy="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" name="Text Box 40"/>
            <p:cNvSpPr txBox="1"/>
            <p:nvPr>
              <p:custDataLst>
                <p:tags r:id="rId6"/>
              </p:custDataLst>
            </p:nvPr>
          </p:nvSpPr>
          <p:spPr>
            <a:xfrm>
              <a:off x="5082256" y="1911747"/>
              <a:ext cx="521496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)</a:t>
              </a:r>
              <a:endParaRPr lang="en-US" altLang="zh-CN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9" name="Text Box 41"/>
            <p:cNvSpPr txBox="1"/>
            <p:nvPr>
              <p:custDataLst>
                <p:tags r:id="rId7"/>
              </p:custDataLst>
            </p:nvPr>
          </p:nvSpPr>
          <p:spPr>
            <a:xfrm>
              <a:off x="5103728" y="1952695"/>
              <a:ext cx="135890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  5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0" name="Text Box 48"/>
            <p:cNvSpPr txBox="1"/>
            <p:nvPr>
              <p:custDataLst>
                <p:tags r:id="rId8"/>
              </p:custDataLst>
            </p:nvPr>
          </p:nvSpPr>
          <p:spPr>
            <a:xfrm>
              <a:off x="4581528" y="1927622"/>
              <a:ext cx="494528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4</a:t>
              </a:r>
              <a:endParaRPr lang="en-US" altLang="zh-CN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71" name="Text Box 49"/>
          <p:cNvSpPr txBox="1"/>
          <p:nvPr/>
        </p:nvSpPr>
        <p:spPr>
          <a:xfrm>
            <a:off x="9610090" y="1885315"/>
            <a:ext cx="8197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1.2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2" name="Text Box 47"/>
          <p:cNvSpPr txBox="1"/>
          <p:nvPr/>
        </p:nvSpPr>
        <p:spPr>
          <a:xfrm>
            <a:off x="9409430" y="3758565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3" name="Text Box 43"/>
          <p:cNvSpPr txBox="1"/>
          <p:nvPr/>
        </p:nvSpPr>
        <p:spPr>
          <a:xfrm>
            <a:off x="9610725" y="4210050"/>
            <a:ext cx="1440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2 0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4" name="Text Box 43"/>
          <p:cNvSpPr txBox="1"/>
          <p:nvPr>
            <p:custDataLst>
              <p:tags r:id="rId9"/>
            </p:custDataLst>
          </p:nvPr>
        </p:nvSpPr>
        <p:spPr>
          <a:xfrm>
            <a:off x="9686925" y="1885315"/>
            <a:ext cx="755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5" name="Text Box 43"/>
          <p:cNvSpPr txBox="1"/>
          <p:nvPr/>
        </p:nvSpPr>
        <p:spPr>
          <a:xfrm>
            <a:off x="9612630" y="4608195"/>
            <a:ext cx="1440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2 0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6" name="Text Box 47"/>
          <p:cNvSpPr txBox="1"/>
          <p:nvPr/>
        </p:nvSpPr>
        <p:spPr>
          <a:xfrm>
            <a:off x="9824085" y="5010150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7" name="Line 44"/>
          <p:cNvSpPr/>
          <p:nvPr/>
        </p:nvSpPr>
        <p:spPr>
          <a:xfrm flipV="1">
            <a:off x="9375775" y="5079365"/>
            <a:ext cx="147447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" name="文本框 77"/>
          <p:cNvSpPr txBox="1"/>
          <p:nvPr>
            <p:custDataLst>
              <p:tags r:id="rId10"/>
            </p:custDataLst>
          </p:nvPr>
        </p:nvSpPr>
        <p:spPr>
          <a:xfrm>
            <a:off x="5994400" y="3137535"/>
            <a:ext cx="2360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1.25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（元）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0" name="Text Box 47"/>
          <p:cNvSpPr txBox="1"/>
          <p:nvPr/>
        </p:nvSpPr>
        <p:spPr>
          <a:xfrm>
            <a:off x="9812655" y="4211955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en-US" altLang="zh-CN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" name="Text Box 47"/>
          <p:cNvSpPr txBox="1"/>
          <p:nvPr>
            <p:custDataLst>
              <p:tags r:id="rId11"/>
            </p:custDataLst>
          </p:nvPr>
        </p:nvSpPr>
        <p:spPr>
          <a:xfrm>
            <a:off x="9419590" y="3331210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en-US" altLang="zh-CN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2" name="Text Box 47"/>
          <p:cNvSpPr txBox="1"/>
          <p:nvPr>
            <p:custDataLst>
              <p:tags r:id="rId12"/>
            </p:custDataLst>
          </p:nvPr>
        </p:nvSpPr>
        <p:spPr>
          <a:xfrm>
            <a:off x="9810115" y="1879600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13"/>
            </p:custDataLst>
          </p:nvPr>
        </p:nvSpPr>
        <p:spPr>
          <a:xfrm>
            <a:off x="4619625" y="4777740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答：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店铺便宜。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6" name="文本框 85"/>
          <p:cNvSpPr txBox="1"/>
          <p:nvPr>
            <p:custDataLst>
              <p:tags r:id="rId14"/>
            </p:custDataLst>
          </p:nvPr>
        </p:nvSpPr>
        <p:spPr>
          <a:xfrm>
            <a:off x="4672330" y="3964305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1.5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＞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1.25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  <p:bldP spid="62" grpId="0"/>
      <p:bldP spid="62" grpId="1"/>
      <p:bldP spid="63" grpId="0"/>
      <p:bldP spid="63" grpId="1"/>
      <p:bldP spid="71" grpId="0"/>
      <p:bldP spid="71" grpId="1"/>
      <p:bldP spid="72" grpId="0"/>
      <p:bldP spid="72" grpId="1"/>
      <p:bldP spid="73" grpId="0"/>
      <p:bldP spid="73" grpId="1"/>
      <p:bldP spid="75" grpId="0"/>
      <p:bldP spid="75" grpId="1"/>
      <p:bldP spid="76" grpId="0"/>
      <p:bldP spid="76" grpId="1"/>
      <p:bldP spid="80" grpId="1"/>
      <p:bldP spid="81" grpId="1"/>
      <p:bldP spid="82" grpId="0"/>
      <p:bldP spid="82" grpId="1"/>
      <p:bldP spid="85" grpId="0"/>
      <p:bldP spid="85" grpId="1"/>
      <p:bldP spid="86" grpId="0"/>
      <p:bldP spid="8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3265" y="30086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下表是老师购买水果的数量和总价。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26130" y="5576570"/>
            <a:ext cx="3462655" cy="52641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单价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=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总价÷数量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11207" r="72" b="38898"/>
          <a:stretch>
            <a:fillRect/>
          </a:stretch>
        </p:blipFill>
        <p:spPr>
          <a:xfrm>
            <a:off x="1993265" y="448945"/>
            <a:ext cx="7931785" cy="24142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2108654" y="3660002"/>
            <a:ext cx="7174230" cy="1910127"/>
            <a:chOff x="2108654" y="3660002"/>
            <a:chExt cx="7174230" cy="1910127"/>
          </a:xfrm>
        </p:grpSpPr>
        <p:grpSp>
          <p:nvGrpSpPr>
            <p:cNvPr id="12" name="Group 85"/>
            <p:cNvGrpSpPr/>
            <p:nvPr/>
          </p:nvGrpSpPr>
          <p:grpSpPr>
            <a:xfrm>
              <a:off x="2108654" y="3660002"/>
              <a:ext cx="7174230" cy="1910127"/>
              <a:chOff x="356" y="1577"/>
              <a:chExt cx="5127" cy="1769"/>
            </a:xfrm>
          </p:grpSpPr>
          <p:sp>
            <p:nvSpPr>
              <p:cNvPr id="15" name="Rectangle 21"/>
              <p:cNvSpPr/>
              <p:nvPr>
                <p:custDataLst>
                  <p:tags r:id="rId2"/>
                </p:custDataLst>
              </p:nvPr>
            </p:nvSpPr>
            <p:spPr>
              <a:xfrm>
                <a:off x="516" y="1814"/>
                <a:ext cx="4948" cy="15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0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9" name="Line 26"/>
              <p:cNvSpPr/>
              <p:nvPr>
                <p:custDataLst>
                  <p:tags r:id="rId3"/>
                </p:custDataLst>
              </p:nvPr>
            </p:nvSpPr>
            <p:spPr>
              <a:xfrm>
                <a:off x="5332" y="1586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375" y="160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0"/>
              <p:cNvSpPr/>
              <p:nvPr>
                <p:custDataLst>
                  <p:tags r:id="rId5"/>
                </p:custDataLst>
              </p:nvPr>
            </p:nvSpPr>
            <p:spPr>
              <a:xfrm>
                <a:off x="360" y="1594"/>
                <a:ext cx="496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365" y="2094"/>
                <a:ext cx="4967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3"/>
              <p:cNvSpPr/>
              <p:nvPr>
                <p:custDataLst>
                  <p:tags r:id="rId7"/>
                </p:custDataLst>
              </p:nvPr>
            </p:nvSpPr>
            <p:spPr>
              <a:xfrm>
                <a:off x="365" y="2582"/>
                <a:ext cx="493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34"/>
              <p:cNvSpPr/>
              <p:nvPr>
                <p:custDataLst>
                  <p:tags r:id="rId8"/>
                </p:custDataLst>
              </p:nvPr>
            </p:nvSpPr>
            <p:spPr>
              <a:xfrm>
                <a:off x="2854" y="2353"/>
                <a:ext cx="0" cy="767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35"/>
              <p:cNvSpPr/>
              <p:nvPr>
                <p:custDataLst>
                  <p:tags r:id="rId9"/>
                </p:custDataLst>
              </p:nvPr>
            </p:nvSpPr>
            <p:spPr>
              <a:xfrm>
                <a:off x="4259" y="235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Line 36"/>
              <p:cNvSpPr/>
              <p:nvPr>
                <p:custDataLst>
                  <p:tags r:id="rId10"/>
                </p:custDataLst>
              </p:nvPr>
            </p:nvSpPr>
            <p:spPr>
              <a:xfrm>
                <a:off x="5331" y="235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Line 37"/>
              <p:cNvSpPr/>
              <p:nvPr>
                <p:custDataLst>
                  <p:tags r:id="rId11"/>
                </p:custDataLst>
              </p:nvPr>
            </p:nvSpPr>
            <p:spPr>
              <a:xfrm>
                <a:off x="1605" y="2360"/>
                <a:ext cx="0" cy="767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Line 38"/>
              <p:cNvSpPr/>
              <p:nvPr>
                <p:custDataLst>
                  <p:tags r:id="rId12"/>
                </p:custDataLst>
              </p:nvPr>
            </p:nvSpPr>
            <p:spPr>
              <a:xfrm>
                <a:off x="374" y="2341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Line 41"/>
              <p:cNvSpPr/>
              <p:nvPr>
                <p:custDataLst>
                  <p:tags r:id="rId13"/>
                </p:custDataLst>
              </p:nvPr>
            </p:nvSpPr>
            <p:spPr>
              <a:xfrm>
                <a:off x="356" y="3109"/>
                <a:ext cx="498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" name="Text Box 4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48" y="1577"/>
                <a:ext cx="881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品 种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9" name="Text Box 6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661" y="1577"/>
                <a:ext cx="1065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单价/元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0" name="Text Box 7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907" y="1577"/>
                <a:ext cx="1245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数量/千克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2" name="Text Box 7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281" y="1577"/>
                <a:ext cx="1202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总价/元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4" name="Text Box 73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23" y="2117"/>
                <a:ext cx="871" cy="4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香</a:t>
                </a:r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 </a:t>
                </a: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蕉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  <a:p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7" name="Text Box 7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384" y="2104"/>
                <a:ext cx="233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5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8" name="Text Box 7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384" y="2642"/>
                <a:ext cx="233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4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0" name="Text Box 7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585" y="2092"/>
                <a:ext cx="419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12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1" name="Text Box 8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554" y="2646"/>
                <a:ext cx="600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3.4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4" name="Text Box 73"/>
            <p:cNvSpPr txBox="1"/>
            <p:nvPr>
              <p:custDataLst>
                <p:tags r:id="rId23"/>
              </p:custDataLst>
            </p:nvPr>
          </p:nvSpPr>
          <p:spPr>
            <a:xfrm>
              <a:off x="2356331" y="4792210"/>
              <a:ext cx="1218565" cy="474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橘</a:t>
              </a:r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 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子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" name="Line 37"/>
            <p:cNvSpPr/>
            <p:nvPr>
              <p:custDataLst>
                <p:tags r:id="rId24"/>
              </p:custDataLst>
            </p:nvPr>
          </p:nvSpPr>
          <p:spPr>
            <a:xfrm>
              <a:off x="3854871" y="3678358"/>
              <a:ext cx="0" cy="828190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" name="Line 34"/>
            <p:cNvSpPr/>
            <p:nvPr>
              <p:custDataLst>
                <p:tags r:id="rId25"/>
              </p:custDataLst>
            </p:nvPr>
          </p:nvSpPr>
          <p:spPr>
            <a:xfrm>
              <a:off x="5600843" y="3677278"/>
              <a:ext cx="0" cy="828190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" name="Line 35"/>
            <p:cNvSpPr/>
            <p:nvPr>
              <p:custDataLst>
                <p:tags r:id="rId26"/>
              </p:custDataLst>
            </p:nvPr>
          </p:nvSpPr>
          <p:spPr>
            <a:xfrm>
              <a:off x="7572523" y="3666533"/>
              <a:ext cx="0" cy="829269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" name="矩形 4"/>
          <p:cNvSpPr/>
          <p:nvPr/>
        </p:nvSpPr>
        <p:spPr>
          <a:xfrm>
            <a:off x="4012352" y="3701483"/>
            <a:ext cx="620395" cy="3898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ldLvl="0" animBg="1"/>
      <p:bldP spid="7" grpId="1" animBg="1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rcRect l="28493" t="10870" r="29140" b="11280"/>
          <a:stretch>
            <a:fillRect/>
          </a:stretch>
        </p:blipFill>
        <p:spPr>
          <a:xfrm rot="19440000">
            <a:off x="469265" y="502920"/>
            <a:ext cx="743585" cy="90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1273175" y="728345"/>
            <a:ext cx="171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任务一：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3707765" y="1370965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每千克香蕉多少元？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62425" y="2127250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÷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649095" y="2625090"/>
            <a:ext cx="8535669" cy="2515235"/>
            <a:chOff x="2123" y="2963"/>
            <a:chExt cx="14142" cy="4535"/>
          </a:xfrm>
        </p:grpSpPr>
        <p:grpSp>
          <p:nvGrpSpPr>
            <p:cNvPr id="35" name="组合 34"/>
            <p:cNvGrpSpPr/>
            <p:nvPr/>
          </p:nvGrpSpPr>
          <p:grpSpPr>
            <a:xfrm>
              <a:off x="2758" y="3799"/>
              <a:ext cx="13507" cy="3699"/>
              <a:chOff x="1895" y="4318"/>
              <a:chExt cx="17718" cy="284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3124" y="4318"/>
                <a:ext cx="10171" cy="2491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1895" y="4318"/>
                <a:ext cx="17718" cy="2844"/>
              </a:xfrm>
              <a:prstGeom prst="roundRect">
                <a:avLst/>
              </a:prstGeom>
              <a:noFill/>
              <a:ln w="19050">
                <a:solidFill>
                  <a:srgbClr val="FFC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3039" y="4392"/>
                <a:ext cx="16519" cy="23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306070">
                  <a:lnSpc>
                    <a:spcPct val="110000"/>
                  </a:lnSpc>
                </a:pPr>
                <a:r>
                  <a:rPr lang="zh-CN" sz="3200" b="1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任务要求：</a:t>
                </a:r>
                <a:endParaRPr lang="zh-CN" sz="32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 indent="306070">
                  <a:lnSpc>
                    <a:spcPct val="110000"/>
                  </a:lnSpc>
                </a:pP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请同学们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利用已有知识和经验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，尝试计算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12÷5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" y="2963"/>
              <a:ext cx="2109" cy="3189"/>
            </a:xfrm>
            <a:prstGeom prst="rect">
              <a:avLst/>
            </a:prstGeom>
          </p:spPr>
        </p:pic>
      </p:grpSp>
      <p:sp>
        <p:nvSpPr>
          <p:cNvPr id="2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6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0">
            <a:off x="763270" y="3905250"/>
            <a:ext cx="2865755" cy="981075"/>
            <a:chOff x="841057" y="1888443"/>
            <a:chExt cx="3240200" cy="1109182"/>
          </a:xfrm>
        </p:grpSpPr>
        <p:pic>
          <p:nvPicPr>
            <p:cNvPr id="6" name="Picture 2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 rot="0">
            <a:off x="556260" y="3917950"/>
            <a:ext cx="2865755" cy="981075"/>
            <a:chOff x="841057" y="1888443"/>
            <a:chExt cx="3240200" cy="1109182"/>
          </a:xfrm>
        </p:grpSpPr>
        <p:pic>
          <p:nvPicPr>
            <p:cNvPr id="18" name="Picture 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组合 73"/>
          <p:cNvGrpSpPr/>
          <p:nvPr/>
        </p:nvGrpSpPr>
        <p:grpSpPr>
          <a:xfrm rot="0">
            <a:off x="2769235" y="4808855"/>
            <a:ext cx="2865755" cy="981075"/>
            <a:chOff x="841057" y="1888443"/>
            <a:chExt cx="3240200" cy="1109182"/>
          </a:xfrm>
        </p:grpSpPr>
        <p:pic>
          <p:nvPicPr>
            <p:cNvPr id="75" name="Picture 2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 rot="0">
            <a:off x="2769235" y="3905250"/>
            <a:ext cx="2865755" cy="981075"/>
            <a:chOff x="841057" y="1888443"/>
            <a:chExt cx="3240200" cy="1109182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" name="图片 101"/>
          <p:cNvPicPr/>
          <p:nvPr>
            <p:custDataLst>
              <p:tags r:id="rId11"/>
            </p:custDataLst>
          </p:nvPr>
        </p:nvPicPr>
        <p:blipFill>
          <a:blip r:embed="rId12"/>
          <a:srcRect l="28493" t="10870" r="29140" b="11280"/>
          <a:stretch>
            <a:fillRect/>
          </a:stretch>
        </p:blipFill>
        <p:spPr>
          <a:xfrm rot="19440000">
            <a:off x="469265" y="502920"/>
            <a:ext cx="743585" cy="90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1273175" y="728345"/>
            <a:ext cx="171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任务一：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3565525" y="728345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每千克香蕉多少元？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79965" y="1304879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÷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AutoShape 4"/>
          <p:cNvSpPr>
            <a:spLocks noChangeAspect="1" noChangeArrowheads="1"/>
          </p:cNvSpPr>
          <p:nvPr/>
        </p:nvSpPr>
        <p:spPr bwMode="auto">
          <a:xfrm>
            <a:off x="7165494" y="34122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763270" y="2924175"/>
            <a:ext cx="2865755" cy="980440"/>
            <a:chOff x="6993" y="8717"/>
            <a:chExt cx="4513" cy="15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" y="8717"/>
              <a:ext cx="3052" cy="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" y="8717"/>
              <a:ext cx="3052" cy="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 rot="0">
            <a:off x="2769235" y="2924175"/>
            <a:ext cx="2865755" cy="981075"/>
            <a:chOff x="841057" y="1888443"/>
            <a:chExt cx="3240200" cy="110918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矩形 55"/>
          <p:cNvSpPr/>
          <p:nvPr/>
        </p:nvSpPr>
        <p:spPr>
          <a:xfrm>
            <a:off x="656590" y="1776095"/>
            <a:ext cx="2659380" cy="4711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12÷5=2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元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……2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元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02615" y="3763010"/>
            <a:ext cx="1809115" cy="113601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57"/>
          <p:cNvSpPr/>
          <p:nvPr/>
        </p:nvSpPr>
        <p:spPr>
          <a:xfrm>
            <a:off x="2494280" y="4235450"/>
            <a:ext cx="507365" cy="2787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656590" y="2237740"/>
            <a:ext cx="2659380" cy="4711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元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=20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角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246755" y="2862580"/>
            <a:ext cx="2689225" cy="693420"/>
            <a:chOff x="5113" y="4100"/>
            <a:chExt cx="4235" cy="1092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" name="组合 102"/>
          <p:cNvGrpSpPr/>
          <p:nvPr/>
        </p:nvGrpSpPr>
        <p:grpSpPr>
          <a:xfrm>
            <a:off x="3246755" y="3487420"/>
            <a:ext cx="2689225" cy="693420"/>
            <a:chOff x="5113" y="5084"/>
            <a:chExt cx="4235" cy="1092"/>
          </a:xfrm>
        </p:grpSpPr>
        <p:pic>
          <p:nvPicPr>
            <p:cNvPr id="59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5084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5084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5084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" y="5084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组合 78"/>
          <p:cNvGrpSpPr/>
          <p:nvPr/>
        </p:nvGrpSpPr>
        <p:grpSpPr>
          <a:xfrm>
            <a:off x="3246755" y="4112260"/>
            <a:ext cx="2689225" cy="693420"/>
            <a:chOff x="5113" y="6068"/>
            <a:chExt cx="4235" cy="1092"/>
          </a:xfrm>
        </p:grpSpPr>
        <p:pic>
          <p:nvPicPr>
            <p:cNvPr id="60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6068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6068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6068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" y="6068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组合 80"/>
          <p:cNvGrpSpPr/>
          <p:nvPr/>
        </p:nvGrpSpPr>
        <p:grpSpPr>
          <a:xfrm>
            <a:off x="3246755" y="5361940"/>
            <a:ext cx="2689225" cy="693420"/>
            <a:chOff x="5113" y="8036"/>
            <a:chExt cx="4235" cy="1092"/>
          </a:xfrm>
        </p:grpSpPr>
        <p:pic>
          <p:nvPicPr>
            <p:cNvPr id="62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8036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8036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8036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" y="8036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9" name="矩形 1058"/>
          <p:cNvSpPr/>
          <p:nvPr/>
        </p:nvSpPr>
        <p:spPr>
          <a:xfrm>
            <a:off x="656590" y="2701290"/>
            <a:ext cx="2660015" cy="4648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20÷5=4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角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60" name="文本框 1059"/>
          <p:cNvSpPr txBox="1"/>
          <p:nvPr/>
        </p:nvSpPr>
        <p:spPr>
          <a:xfrm>
            <a:off x="5634788" y="1318642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2.4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（元）</a:t>
            </a:r>
            <a:endParaRPr lang="zh-CN" altLang="en-US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63270" y="4808855"/>
            <a:ext cx="2865755" cy="980440"/>
            <a:chOff x="1437" y="6277"/>
            <a:chExt cx="4513" cy="1544"/>
          </a:xfrm>
        </p:grpSpPr>
        <p:pic>
          <p:nvPicPr>
            <p:cNvPr id="15" name="Picture 2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277"/>
              <a:ext cx="3052" cy="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6277"/>
              <a:ext cx="3052" cy="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组合 105"/>
          <p:cNvGrpSpPr/>
          <p:nvPr/>
        </p:nvGrpSpPr>
        <p:grpSpPr>
          <a:xfrm>
            <a:off x="3246755" y="4737100"/>
            <a:ext cx="2689225" cy="693420"/>
            <a:chOff x="5113" y="7052"/>
            <a:chExt cx="4235" cy="1092"/>
          </a:xfrm>
        </p:grpSpPr>
        <p:pic>
          <p:nvPicPr>
            <p:cNvPr id="61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7052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7052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7052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" y="7052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 rot="0">
            <a:off x="6800215" y="2141220"/>
            <a:ext cx="2865755" cy="981075"/>
            <a:chOff x="841057" y="1888443"/>
            <a:chExt cx="3240200" cy="1109182"/>
          </a:xfrm>
        </p:grpSpPr>
        <p:pic>
          <p:nvPicPr>
            <p:cNvPr id="34" name="Picture 2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 rot="0">
            <a:off x="6784975" y="3955415"/>
            <a:ext cx="2865755" cy="981075"/>
            <a:chOff x="841057" y="1888443"/>
            <a:chExt cx="3240200" cy="1109182"/>
          </a:xfrm>
        </p:grpSpPr>
        <p:pic>
          <p:nvPicPr>
            <p:cNvPr id="42" name="Picture 2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组合 63"/>
          <p:cNvGrpSpPr/>
          <p:nvPr/>
        </p:nvGrpSpPr>
        <p:grpSpPr>
          <a:xfrm rot="0">
            <a:off x="9098915" y="1266190"/>
            <a:ext cx="2865755" cy="981075"/>
            <a:chOff x="841057" y="1888443"/>
            <a:chExt cx="3240200" cy="1109182"/>
          </a:xfrm>
        </p:grpSpPr>
        <p:pic>
          <p:nvPicPr>
            <p:cNvPr id="65" name="Picture 2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组合 66"/>
          <p:cNvGrpSpPr/>
          <p:nvPr/>
        </p:nvGrpSpPr>
        <p:grpSpPr>
          <a:xfrm rot="0">
            <a:off x="9098915" y="3004820"/>
            <a:ext cx="2865755" cy="981075"/>
            <a:chOff x="841057" y="1888443"/>
            <a:chExt cx="3240200" cy="1109182"/>
          </a:xfrm>
        </p:grpSpPr>
        <p:pic>
          <p:nvPicPr>
            <p:cNvPr id="68" name="Picture 2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组合 69"/>
          <p:cNvGrpSpPr/>
          <p:nvPr/>
        </p:nvGrpSpPr>
        <p:grpSpPr>
          <a:xfrm rot="0">
            <a:off x="9098915" y="4719320"/>
            <a:ext cx="2865755" cy="981075"/>
            <a:chOff x="841057" y="1888443"/>
            <a:chExt cx="3240200" cy="1109182"/>
          </a:xfrm>
        </p:grpSpPr>
        <p:pic>
          <p:nvPicPr>
            <p:cNvPr id="71" name="Picture 2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" y="1888444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54" b="89877" l="4375" r="90000">
                          <a14:foregroundMark x1="8375" y1="31111" x2="8375" y2="31111"/>
                          <a14:foregroundMark x1="4375" y1="42716" x2="4375" y2="42716"/>
                          <a14:foregroundMark x1="4500" y1="37037" x2="4500" y2="37037"/>
                          <a14:foregroundMark x1="9250" y1="22222" x2="9250" y2="22222"/>
                          <a14:foregroundMark x1="12375" y1="15309" x2="12375" y2="15309"/>
                          <a14:foregroundMark x1="9125" y1="19259" x2="9125" y2="19259"/>
                          <a14:foregroundMark x1="6125" y1="28148" x2="6125" y2="28148"/>
                          <a14:foregroundMark x1="14375" y1="13580" x2="14375" y2="13580"/>
                          <a14:foregroundMark x1="18125" y1="9136" x2="18125" y2="9136"/>
                          <a14:foregroundMark x1="23250" y1="7654" x2="23250" y2="7654"/>
                          <a14:foregroundMark x1="28500" y1="7901" x2="28500" y2="7901"/>
                          <a14:foregroundMark x1="32375" y1="9630" x2="32375" y2="9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283" y="1888443"/>
              <a:ext cx="2190974" cy="1109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组合 106"/>
          <p:cNvGrpSpPr/>
          <p:nvPr/>
        </p:nvGrpSpPr>
        <p:grpSpPr>
          <a:xfrm>
            <a:off x="6409690" y="2924175"/>
            <a:ext cx="2689225" cy="693420"/>
            <a:chOff x="5113" y="4100"/>
            <a:chExt cx="4235" cy="1092"/>
          </a:xfrm>
        </p:grpSpPr>
        <p:pic>
          <p:nvPicPr>
            <p:cNvPr id="108" name="Picture 12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2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2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2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组合 111"/>
          <p:cNvGrpSpPr/>
          <p:nvPr/>
        </p:nvGrpSpPr>
        <p:grpSpPr>
          <a:xfrm>
            <a:off x="6458585" y="4737100"/>
            <a:ext cx="2622550" cy="693420"/>
            <a:chOff x="5113" y="4100"/>
            <a:chExt cx="4130" cy="1092"/>
          </a:xfrm>
        </p:grpSpPr>
        <p:pic>
          <p:nvPicPr>
            <p:cNvPr id="113" name="Picture 12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2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2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2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组合 116"/>
          <p:cNvGrpSpPr/>
          <p:nvPr/>
        </p:nvGrpSpPr>
        <p:grpSpPr>
          <a:xfrm>
            <a:off x="8779510" y="2021840"/>
            <a:ext cx="2622550" cy="693420"/>
            <a:chOff x="5113" y="4100"/>
            <a:chExt cx="4130" cy="1092"/>
          </a:xfrm>
        </p:grpSpPr>
        <p:pic>
          <p:nvPicPr>
            <p:cNvPr id="118" name="Picture 12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2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2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组合 121"/>
          <p:cNvGrpSpPr/>
          <p:nvPr/>
        </p:nvGrpSpPr>
        <p:grpSpPr>
          <a:xfrm>
            <a:off x="8779510" y="3820795"/>
            <a:ext cx="2622550" cy="693420"/>
            <a:chOff x="5113" y="4100"/>
            <a:chExt cx="4130" cy="1092"/>
          </a:xfrm>
        </p:grpSpPr>
        <p:pic>
          <p:nvPicPr>
            <p:cNvPr id="123" name="Picture 12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" name="组合 126"/>
          <p:cNvGrpSpPr/>
          <p:nvPr/>
        </p:nvGrpSpPr>
        <p:grpSpPr>
          <a:xfrm>
            <a:off x="8779510" y="5535295"/>
            <a:ext cx="2622550" cy="693420"/>
            <a:chOff x="5113" y="4100"/>
            <a:chExt cx="4130" cy="1092"/>
          </a:xfrm>
        </p:grpSpPr>
        <p:pic>
          <p:nvPicPr>
            <p:cNvPr id="128" name="Picture 12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2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29535" y1="36400" x2="29535" y2="36400"/>
                          <a14:foregroundMark x1="28336" y1="34400" x2="36732" y2="24000"/>
                          <a14:foregroundMark x1="36732" y1="24000" x2="54423" y2="17000"/>
                          <a14:foregroundMark x1="54423" y1="17000" x2="70465" y2="28000"/>
                          <a14:foregroundMark x1="70465" y1="28000" x2="74963" y2="36200"/>
                          <a14:foregroundMark x1="74963" y1="36200" x2="74813" y2="36200"/>
                          <a14:foregroundMark x1="49925" y1="17400" x2="49925" y2="17400"/>
                          <a14:foregroundMark x1="39130" y1="19600" x2="39430" y2="20600"/>
                          <a14:foregroundMark x1="37031" y1="24000" x2="47526" y2="19000"/>
                          <a14:foregroundMark x1="42429" y1="20200" x2="53973" y2="17800"/>
                          <a14:foregroundMark x1="42729" y1="19600" x2="52774" y2="17600"/>
                          <a14:foregroundMark x1="48276" y1="17200" x2="54873" y2="17200"/>
                          <a14:foregroundMark x1="44978" y1="17600" x2="44978" y2="17600"/>
                          <a14:foregroundMark x1="44678" y1="17400" x2="44678" y2="17400"/>
                          <a14:foregroundMark x1="54873" y1="16200" x2="58921" y2="18200"/>
                          <a14:foregroundMark x1="46927" y1="86200" x2="46927" y2="86200"/>
                          <a14:foregroundMark x1="43928" y1="86600" x2="43928" y2="86600"/>
                          <a14:foregroundMark x1="55772" y1="87400" x2="55772" y2="87400"/>
                          <a14:foregroundMark x1="59670" y1="86400" x2="59670" y2="86400"/>
                          <a14:foregroundMark x1="56672" y1="87400" x2="56672" y2="87400"/>
                          <a14:foregroundMark x1="40780" y1="18800" x2="40780" y2="18800"/>
                          <a14:foregroundMark x1="40330" y1="19200" x2="40330" y2="19200"/>
                          <a14:foregroundMark x1="58921" y1="17600" x2="58921" y2="17600"/>
                          <a14:foregroundMark x1="61619" y1="18400" x2="61619" y2="18400"/>
                          <a14:foregroundMark x1="63118" y1="19200" x2="63118" y2="19200"/>
                          <a14:foregroundMark x1="65367" y1="20800" x2="65367" y2="20800"/>
                          <a14:foregroundMark x1="64168" y1="20200" x2="64168" y2="20200"/>
                          <a14:foregroundMark x1="66567" y1="21600" x2="66567" y2="21600"/>
                          <a14:foregroundMark x1="67616" y1="22400" x2="69865" y2="25000"/>
                          <a14:foregroundMark x1="70465" y1="26200" x2="70465" y2="26200"/>
                          <a14:foregroundMark x1="71514" y1="28400" x2="71514" y2="28400"/>
                          <a14:foregroundMark x1="71364" y1="28000" x2="71364" y2="28000"/>
                          <a14:foregroundMark x1="71364" y1="27600" x2="71364" y2="27600"/>
                          <a14:backgroundMark x1="41979" y1="89000" x2="41979" y2="89000"/>
                          <a14:backgroundMark x1="41679" y1="87400" x2="49775" y2="88800"/>
                          <a14:backgroundMark x1="49775" y1="88800" x2="59070" y2="88200"/>
                          <a14:backgroundMark x1="62443" y1="86400" x2="69565" y2="82600"/>
                          <a14:backgroundMark x1="60569" y1="87400" x2="62443" y2="86400"/>
                          <a14:backgroundMark x1="59070" y1="88200" x2="60569" y2="87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" y="4100"/>
              <a:ext cx="1456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矩形 131"/>
          <p:cNvSpPr/>
          <p:nvPr>
            <p:custDataLst>
              <p:tags r:id="rId48"/>
            </p:custDataLst>
          </p:nvPr>
        </p:nvSpPr>
        <p:spPr>
          <a:xfrm>
            <a:off x="656590" y="3140710"/>
            <a:ext cx="2660015" cy="4648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400" b="1" dirty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元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+4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角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=2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元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角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550660" y="2101215"/>
            <a:ext cx="2385695" cy="161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8871585" y="1225550"/>
            <a:ext cx="2385695" cy="161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50660" y="3919220"/>
            <a:ext cx="2385695" cy="161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871585" y="2953385"/>
            <a:ext cx="2385695" cy="161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871585" y="4681220"/>
            <a:ext cx="2385695" cy="161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25" grpId="0" animBg="1"/>
      <p:bldP spid="51" grpId="0" animBg="1"/>
      <p:bldP spid="20" grpId="0" animBg="1"/>
      <p:bldP spid="24" grpId="0" animBg="1"/>
      <p:bldP spid="26" grpId="0" animBg="1"/>
      <p:bldP spid="25" grpId="1" animBg="1"/>
      <p:bldP spid="51" grpId="1" animBg="1"/>
      <p:bldP spid="20" grpId="1" animBg="1"/>
      <p:bldP spid="24" grpId="1" animBg="1"/>
      <p:bldP spid="26" grpId="1" animBg="1"/>
      <p:bldP spid="56" grpId="0" bldLvl="0" animBg="1"/>
      <p:bldP spid="56" grpId="1" animBg="1"/>
      <p:bldP spid="57" grpId="0" bldLvl="0" animBg="1"/>
      <p:bldP spid="57" grpId="1" animBg="1"/>
      <p:bldP spid="58" grpId="0" bldLvl="0" animBg="1"/>
      <p:bldP spid="58" grpId="1" animBg="1"/>
      <p:bldP spid="104" grpId="0" bldLvl="0" animBg="1"/>
      <p:bldP spid="104" grpId="1" animBg="1"/>
      <p:bldP spid="57" grpId="2" animBg="1"/>
      <p:bldP spid="58" grpId="2" animBg="1"/>
      <p:bldP spid="1059" grpId="0" bldLvl="0" animBg="1"/>
      <p:bldP spid="1059" grpId="1" animBg="1"/>
      <p:bldP spid="132" grpId="0" bldLvl="0" animBg="1"/>
      <p:bldP spid="132" grpId="1" animBg="1"/>
      <p:bldP spid="1060" grpId="0"/>
      <p:bldP spid="10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rcRect l="28493" t="10870" r="29140" b="11280"/>
          <a:stretch>
            <a:fillRect/>
          </a:stretch>
        </p:blipFill>
        <p:spPr>
          <a:xfrm rot="19440000">
            <a:off x="469265" y="502920"/>
            <a:ext cx="743585" cy="90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1273175" y="728345"/>
            <a:ext cx="171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任务一：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3565525" y="728345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每千克香蕉多少元？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79965" y="1304879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÷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75323" y="2177506"/>
            <a:ext cx="2504440" cy="2978785"/>
            <a:chOff x="3869690" y="2329180"/>
            <a:chExt cx="2504440" cy="2978785"/>
          </a:xfrm>
        </p:grpSpPr>
        <p:grpSp>
          <p:nvGrpSpPr>
            <p:cNvPr id="4" name="组合 3"/>
            <p:cNvGrpSpPr/>
            <p:nvPr/>
          </p:nvGrpSpPr>
          <p:grpSpPr>
            <a:xfrm>
              <a:off x="3869690" y="2338705"/>
              <a:ext cx="2292350" cy="2969260"/>
              <a:chOff x="11478" y="3907"/>
              <a:chExt cx="3610" cy="4676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1478" y="3907"/>
                <a:ext cx="3532" cy="4676"/>
                <a:chOff x="3146" y="3757"/>
                <a:chExt cx="3532" cy="4676"/>
              </a:xfrm>
            </p:grpSpPr>
            <p:sp>
              <p:nvSpPr>
                <p:cNvPr id="9" name="Text Box 42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4526" y="5257"/>
                  <a:ext cx="1881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3200" dirty="0">
                      <a:latin typeface="楷体" panose="02010609060101010101" charset="-122"/>
                      <a:ea typeface="楷体" panose="02010609060101010101" charset="-122"/>
                    </a:rPr>
                    <a:t>1 0</a:t>
                  </a:r>
                  <a:endParaRPr lang="en-US" altLang="zh-CN" sz="3200" b="1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12" name="Text Box 43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4159" y="5999"/>
                  <a:ext cx="2269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3200" b="1" dirty="0">
                      <a:latin typeface="楷体" panose="02010609060101010101" charset="-122"/>
                      <a:ea typeface="楷体" panose="02010609060101010101" charset="-122"/>
                    </a:rPr>
                    <a:t>   </a:t>
                  </a:r>
                  <a:r>
                    <a:rPr lang="en-US" altLang="zh-CN" sz="3200" dirty="0">
                      <a:latin typeface="楷体" panose="02010609060101010101" charset="-122"/>
                      <a:ea typeface="楷体" panose="02010609060101010101" charset="-122"/>
                    </a:rPr>
                    <a:t>2</a:t>
                  </a:r>
                  <a:endParaRPr lang="en-US" altLang="zh-CN" sz="3200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13" name="Line 44"/>
                <p:cNvSpPr/>
                <p:nvPr>
                  <p:custDataLst>
                    <p:tags r:id="rId6"/>
                  </p:custDataLst>
                </p:nvPr>
              </p:nvSpPr>
              <p:spPr>
                <a:xfrm flipV="1">
                  <a:off x="4106" y="6095"/>
                  <a:ext cx="2322" cy="0"/>
                </a:xfrm>
                <a:prstGeom prst="line">
                  <a:avLst/>
                </a:prstGeom>
                <a:ln w="317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" name="Line 45"/>
                <p:cNvSpPr/>
                <p:nvPr>
                  <p:custDataLst>
                    <p:tags r:id="rId7"/>
                  </p:custDataLst>
                </p:nvPr>
              </p:nvSpPr>
              <p:spPr>
                <a:xfrm flipV="1">
                  <a:off x="4106" y="7466"/>
                  <a:ext cx="2322" cy="0"/>
                </a:xfrm>
                <a:prstGeom prst="line">
                  <a:avLst/>
                </a:prstGeom>
                <a:ln w="317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5" name="组合 14"/>
                <p:cNvGrpSpPr/>
                <p:nvPr/>
              </p:nvGrpSpPr>
              <p:grpSpPr>
                <a:xfrm>
                  <a:off x="3146" y="4532"/>
                  <a:ext cx="3384" cy="967"/>
                  <a:chOff x="4581528" y="1911747"/>
                  <a:chExt cx="2311400" cy="614045"/>
                </a:xfrm>
              </p:grpSpPr>
              <p:sp>
                <p:nvSpPr>
                  <p:cNvPr id="18" name="Line 39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5189239" y="2026047"/>
                    <a:ext cx="1633880" cy="0"/>
                  </a:xfrm>
                  <a:prstGeom prst="line">
                    <a:avLst/>
                  </a:prstGeom>
                  <a:ln w="317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9" name="Text Box 40"/>
                  <p:cNvSpPr txBox="1"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5082256" y="1911747"/>
                    <a:ext cx="521496" cy="5835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3200" b="1" dirty="0">
                        <a:latin typeface="楷体" panose="02010609060101010101" charset="-122"/>
                        <a:ea typeface="楷体" panose="02010609060101010101" charset="-122"/>
                      </a:rPr>
                      <a:t>)</a:t>
                    </a:r>
                    <a:endParaRPr lang="en-US" altLang="zh-CN" sz="3200" b="1" dirty="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  <p:sp>
                <p:nvSpPr>
                  <p:cNvPr id="20" name="Text Box 41"/>
                  <p:cNvSpPr txBox="1"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5534028" y="1942227"/>
                    <a:ext cx="1358900" cy="5835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3200" dirty="0">
                        <a:latin typeface="楷体" panose="02010609060101010101" charset="-122"/>
                        <a:ea typeface="楷体" panose="02010609060101010101" charset="-122"/>
                      </a:rPr>
                      <a:t>1 2</a:t>
                    </a:r>
                    <a:endParaRPr lang="en-US" altLang="zh-CN" sz="3200" dirty="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  <p:sp>
                <p:nvSpPr>
                  <p:cNvPr id="24" name="Text Box 48"/>
                  <p:cNvSpPr txBox="1"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4581528" y="1927622"/>
                    <a:ext cx="494528" cy="5835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3200" dirty="0">
                        <a:latin typeface="楷体" panose="02010609060101010101" charset="-122"/>
                        <a:ea typeface="楷体" panose="02010609060101010101" charset="-122"/>
                      </a:rPr>
                      <a:t>5</a:t>
                    </a:r>
                    <a:endParaRPr lang="en-US" altLang="zh-CN" sz="3200" b="1" dirty="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  <p:sp>
              <p:nvSpPr>
                <p:cNvPr id="16" name="Text Box 49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5163" y="3757"/>
                  <a:ext cx="1291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3200" dirty="0">
                      <a:latin typeface="楷体" panose="02010609060101010101" charset="-122"/>
                      <a:ea typeface="楷体" panose="02010609060101010101" charset="-122"/>
                    </a:rPr>
                    <a:t>2.</a:t>
                  </a:r>
                  <a:endParaRPr lang="en-US" altLang="zh-CN" sz="3200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17" name="Text Box 47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4797" y="7514"/>
                  <a:ext cx="1881" cy="91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ClrTx/>
                    <a:buSzTx/>
                    <a:buFontTx/>
                  </a:pPr>
                  <a:r>
                    <a:rPr lang="en-US" altLang="zh-CN" sz="3200" b="1" dirty="0">
                      <a:latin typeface="楷体" panose="02010609060101010101" charset="-122"/>
                      <a:ea typeface="楷体" panose="02010609060101010101" charset="-122"/>
                    </a:rPr>
                    <a:t>   </a:t>
                  </a:r>
                  <a:r>
                    <a:rPr lang="en-US" altLang="zh-CN" sz="3200" dirty="0">
                      <a:latin typeface="楷体" panose="02010609060101010101" charset="-122"/>
                      <a:ea typeface="楷体" panose="02010609060101010101" charset="-122"/>
                    </a:rPr>
                    <a:t>0</a:t>
                  </a:r>
                  <a:endParaRPr lang="en-US" altLang="zh-CN" sz="3200" dirty="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sp>
            <p:nvSpPr>
              <p:cNvPr id="8" name="Text Box 43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2819" y="6841"/>
                <a:ext cx="2269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楷体" panose="02010609060101010101" charset="-122"/>
                    <a:ea typeface="楷体" panose="02010609060101010101" charset="-122"/>
                  </a:rPr>
                  <a:t>  </a:t>
                </a: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2</a:t>
                </a:r>
                <a:r>
                  <a:rPr lang="en-US" altLang="zh-CN" sz="3200" b="1" dirty="0">
                    <a:latin typeface="楷体" panose="02010609060101010101" charset="-122"/>
                    <a:ea typeface="楷体" panose="02010609060101010101" charset="-122"/>
                  </a:rPr>
                  <a:t> </a:t>
                </a:r>
                <a:r>
                  <a:rPr lang="en-US" altLang="zh-CN" sz="3200" dirty="0">
                    <a:latin typeface="楷体" panose="02010609060101010101" charset="-122"/>
                    <a:ea typeface="楷体" panose="02010609060101010101" charset="-122"/>
                  </a:rPr>
                  <a:t>0</a:t>
                </a:r>
                <a:endParaRPr lang="en-US" altLang="zh-CN" sz="3200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5" name="Text Box 43"/>
            <p:cNvSpPr txBox="1"/>
            <p:nvPr>
              <p:custDataLst>
                <p:tags r:id="rId15"/>
              </p:custDataLst>
            </p:nvPr>
          </p:nvSpPr>
          <p:spPr>
            <a:xfrm>
              <a:off x="4920615" y="3754755"/>
              <a:ext cx="144081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0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" name="Text Box 43"/>
            <p:cNvSpPr txBox="1"/>
            <p:nvPr>
              <p:custDataLst>
                <p:tags r:id="rId16"/>
              </p:custDataLst>
            </p:nvPr>
          </p:nvSpPr>
          <p:spPr>
            <a:xfrm>
              <a:off x="4933315" y="2329180"/>
              <a:ext cx="144081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4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7" name="文本框 36"/>
          <p:cNvSpPr txBox="1"/>
          <p:nvPr>
            <p:custDataLst>
              <p:tags r:id="rId17"/>
            </p:custDataLst>
          </p:nvPr>
        </p:nvSpPr>
        <p:spPr>
          <a:xfrm>
            <a:off x="5634788" y="1318642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2.4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（元）</a:t>
            </a:r>
            <a:endParaRPr lang="zh-CN" altLang="en-US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Text Box 43"/>
          <p:cNvSpPr txBox="1"/>
          <p:nvPr/>
        </p:nvSpPr>
        <p:spPr>
          <a:xfrm>
            <a:off x="5724343" y="3602446"/>
            <a:ext cx="1440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en-US" altLang="zh-CN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418830" y="2491740"/>
            <a:ext cx="3382645" cy="23596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7855" y="2137410"/>
            <a:ext cx="3041650" cy="3242310"/>
          </a:xfrm>
          <a:prstGeom prst="rect">
            <a:avLst/>
          </a:prstGeom>
        </p:spPr>
      </p:pic>
      <p:cxnSp>
        <p:nvCxnSpPr>
          <p:cNvPr id="28" name="直接箭头连接符 27"/>
          <p:cNvCxnSpPr/>
          <p:nvPr/>
        </p:nvCxnSpPr>
        <p:spPr>
          <a:xfrm flipV="1">
            <a:off x="6849745" y="2923540"/>
            <a:ext cx="1501140" cy="1714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>
            <p:custDataLst>
              <p:tags r:id="rId21"/>
            </p:custDataLst>
          </p:nvPr>
        </p:nvCxnSpPr>
        <p:spPr>
          <a:xfrm flipH="1">
            <a:off x="3475355" y="3001645"/>
            <a:ext cx="2085340" cy="43942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>
            <p:custDataLst>
              <p:tags r:id="rId22"/>
            </p:custDataLst>
          </p:nvPr>
        </p:nvCxnSpPr>
        <p:spPr>
          <a:xfrm flipH="1">
            <a:off x="3540125" y="3907155"/>
            <a:ext cx="2317750" cy="12192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>
            <p:custDataLst>
              <p:tags r:id="rId23"/>
            </p:custDataLst>
          </p:nvPr>
        </p:nvCxnSpPr>
        <p:spPr>
          <a:xfrm flipV="1">
            <a:off x="6820535" y="3906520"/>
            <a:ext cx="1501140" cy="1714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>
            <p:custDataLst>
              <p:tags r:id="rId24"/>
            </p:custDataLst>
          </p:nvPr>
        </p:nvCxnSpPr>
        <p:spPr>
          <a:xfrm flipV="1">
            <a:off x="6849745" y="3466465"/>
            <a:ext cx="1509395" cy="38163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流程图: 过程 38"/>
          <p:cNvSpPr/>
          <p:nvPr/>
        </p:nvSpPr>
        <p:spPr>
          <a:xfrm>
            <a:off x="4674870" y="2118360"/>
            <a:ext cx="2548255" cy="3230245"/>
          </a:xfrm>
          <a:prstGeom prst="flowChartProcess">
            <a:avLst/>
          </a:prstGeom>
          <a:noFill/>
          <a:ln w="28575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流程图: 过程 39"/>
          <p:cNvSpPr/>
          <p:nvPr>
            <p:custDataLst>
              <p:tags r:id="rId25"/>
            </p:custDataLst>
          </p:nvPr>
        </p:nvSpPr>
        <p:spPr>
          <a:xfrm>
            <a:off x="562610" y="1813560"/>
            <a:ext cx="3292475" cy="3815080"/>
          </a:xfrm>
          <a:prstGeom prst="flowChartProcess">
            <a:avLst/>
          </a:prstGeom>
          <a:noFill/>
          <a:ln w="28575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08654" y="3722663"/>
            <a:ext cx="7174230" cy="1910127"/>
            <a:chOff x="2108654" y="3660002"/>
            <a:chExt cx="7174230" cy="1910127"/>
          </a:xfrm>
        </p:grpSpPr>
        <p:grpSp>
          <p:nvGrpSpPr>
            <p:cNvPr id="10" name="Group 85"/>
            <p:cNvGrpSpPr/>
            <p:nvPr/>
          </p:nvGrpSpPr>
          <p:grpSpPr>
            <a:xfrm>
              <a:off x="2108654" y="3660002"/>
              <a:ext cx="7174230" cy="1910127"/>
              <a:chOff x="356" y="1577"/>
              <a:chExt cx="5127" cy="1769"/>
            </a:xfrm>
          </p:grpSpPr>
          <p:sp>
            <p:nvSpPr>
              <p:cNvPr id="22" name="Rectangle 21"/>
              <p:cNvSpPr/>
              <p:nvPr>
                <p:custDataLst>
                  <p:tags r:id="rId1"/>
                </p:custDataLst>
              </p:nvPr>
            </p:nvSpPr>
            <p:spPr>
              <a:xfrm>
                <a:off x="516" y="1814"/>
                <a:ext cx="4948" cy="15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0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3" name="Line 26"/>
              <p:cNvSpPr/>
              <p:nvPr>
                <p:custDataLst>
                  <p:tags r:id="rId2"/>
                </p:custDataLst>
              </p:nvPr>
            </p:nvSpPr>
            <p:spPr>
              <a:xfrm>
                <a:off x="5332" y="1586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Line 28"/>
              <p:cNvSpPr/>
              <p:nvPr>
                <p:custDataLst>
                  <p:tags r:id="rId3"/>
                </p:custDataLst>
              </p:nvPr>
            </p:nvSpPr>
            <p:spPr>
              <a:xfrm>
                <a:off x="375" y="160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0"/>
              <p:cNvSpPr/>
              <p:nvPr>
                <p:custDataLst>
                  <p:tags r:id="rId4"/>
                </p:custDataLst>
              </p:nvPr>
            </p:nvSpPr>
            <p:spPr>
              <a:xfrm>
                <a:off x="360" y="1594"/>
                <a:ext cx="496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1"/>
              <p:cNvSpPr/>
              <p:nvPr>
                <p:custDataLst>
                  <p:tags r:id="rId5"/>
                </p:custDataLst>
              </p:nvPr>
            </p:nvSpPr>
            <p:spPr>
              <a:xfrm>
                <a:off x="365" y="2094"/>
                <a:ext cx="4967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3"/>
              <p:cNvSpPr/>
              <p:nvPr>
                <p:custDataLst>
                  <p:tags r:id="rId6"/>
                </p:custDataLst>
              </p:nvPr>
            </p:nvSpPr>
            <p:spPr>
              <a:xfrm>
                <a:off x="365" y="2582"/>
                <a:ext cx="493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" name="Line 34"/>
              <p:cNvSpPr/>
              <p:nvPr>
                <p:custDataLst>
                  <p:tags r:id="rId7"/>
                </p:custDataLst>
              </p:nvPr>
            </p:nvSpPr>
            <p:spPr>
              <a:xfrm>
                <a:off x="2854" y="2353"/>
                <a:ext cx="0" cy="767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" name="Line 35"/>
              <p:cNvSpPr/>
              <p:nvPr>
                <p:custDataLst>
                  <p:tags r:id="rId8"/>
                </p:custDataLst>
              </p:nvPr>
            </p:nvSpPr>
            <p:spPr>
              <a:xfrm>
                <a:off x="4259" y="235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" name="Line 36"/>
              <p:cNvSpPr/>
              <p:nvPr>
                <p:custDataLst>
                  <p:tags r:id="rId9"/>
                </p:custDataLst>
              </p:nvPr>
            </p:nvSpPr>
            <p:spPr>
              <a:xfrm>
                <a:off x="5331" y="235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" name="Line 37"/>
              <p:cNvSpPr/>
              <p:nvPr>
                <p:custDataLst>
                  <p:tags r:id="rId10"/>
                </p:custDataLst>
              </p:nvPr>
            </p:nvSpPr>
            <p:spPr>
              <a:xfrm>
                <a:off x="1605" y="2360"/>
                <a:ext cx="0" cy="767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" name="Line 38"/>
              <p:cNvSpPr/>
              <p:nvPr>
                <p:custDataLst>
                  <p:tags r:id="rId11"/>
                </p:custDataLst>
              </p:nvPr>
            </p:nvSpPr>
            <p:spPr>
              <a:xfrm>
                <a:off x="374" y="2341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" name="Line 41"/>
              <p:cNvSpPr/>
              <p:nvPr>
                <p:custDataLst>
                  <p:tags r:id="rId12"/>
                </p:custDataLst>
              </p:nvPr>
            </p:nvSpPr>
            <p:spPr>
              <a:xfrm>
                <a:off x="356" y="3109"/>
                <a:ext cx="498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" name="Text Box 4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48" y="1577"/>
                <a:ext cx="881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品 种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7" name="Text Box 6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661" y="1577"/>
                <a:ext cx="1065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单价/元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8" name="Text Box 7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907" y="1577"/>
                <a:ext cx="1245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数量/千克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9" name="Text Box 7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1" y="1577"/>
                <a:ext cx="1202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总价/元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0" name="Text Box 7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23" y="2117"/>
                <a:ext cx="871" cy="4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香</a:t>
                </a:r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 </a:t>
                </a: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蕉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  <a:p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1" name="Text Box 7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384" y="2104"/>
                <a:ext cx="233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5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2" name="Text Box 7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384" y="2642"/>
                <a:ext cx="233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4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3" name="Text Box 79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585" y="2092"/>
                <a:ext cx="419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12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4" name="Text Box 8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554" y="2646"/>
                <a:ext cx="600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3.4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1" name="Text Box 73"/>
            <p:cNvSpPr txBox="1"/>
            <p:nvPr>
              <p:custDataLst>
                <p:tags r:id="rId22"/>
              </p:custDataLst>
            </p:nvPr>
          </p:nvSpPr>
          <p:spPr>
            <a:xfrm>
              <a:off x="2356331" y="4792210"/>
              <a:ext cx="1218565" cy="474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橘</a:t>
              </a:r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 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子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3" name="Line 37"/>
            <p:cNvSpPr/>
            <p:nvPr>
              <p:custDataLst>
                <p:tags r:id="rId23"/>
              </p:custDataLst>
            </p:nvPr>
          </p:nvSpPr>
          <p:spPr>
            <a:xfrm>
              <a:off x="3854871" y="3678358"/>
              <a:ext cx="0" cy="828190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" name="Line 34"/>
            <p:cNvSpPr/>
            <p:nvPr>
              <p:custDataLst>
                <p:tags r:id="rId24"/>
              </p:custDataLst>
            </p:nvPr>
          </p:nvSpPr>
          <p:spPr>
            <a:xfrm>
              <a:off x="5600843" y="3677278"/>
              <a:ext cx="0" cy="828190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" name="Line 35"/>
            <p:cNvSpPr/>
            <p:nvPr>
              <p:custDataLst>
                <p:tags r:id="rId25"/>
              </p:custDataLst>
            </p:nvPr>
          </p:nvSpPr>
          <p:spPr>
            <a:xfrm>
              <a:off x="7572523" y="3666533"/>
              <a:ext cx="0" cy="829269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文本框 1"/>
          <p:cNvSpPr txBox="1"/>
          <p:nvPr/>
        </p:nvSpPr>
        <p:spPr>
          <a:xfrm>
            <a:off x="1993265" y="30086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下表是老师购买水果的数量和总价。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26130" y="5576570"/>
            <a:ext cx="3462655" cy="52641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单价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=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总价÷数量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6"/>
          <a:srcRect t="11207" r="72" b="38898"/>
          <a:stretch>
            <a:fillRect/>
          </a:stretch>
        </p:blipFill>
        <p:spPr>
          <a:xfrm>
            <a:off x="1993265" y="448945"/>
            <a:ext cx="7931785" cy="2414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75"/>
          <p:cNvSpPr txBox="1"/>
          <p:nvPr>
            <p:custDataLst>
              <p:tags r:id="rId27"/>
            </p:custDataLst>
          </p:nvPr>
        </p:nvSpPr>
        <p:spPr>
          <a:xfrm>
            <a:off x="4314156" y="4300435"/>
            <a:ext cx="760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2.4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rcRect l="28493" t="10870" r="29140" b="11280"/>
          <a:stretch>
            <a:fillRect/>
          </a:stretch>
        </p:blipFill>
        <p:spPr>
          <a:xfrm rot="19440000">
            <a:off x="469265" y="502920"/>
            <a:ext cx="743585" cy="90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1273175" y="728345"/>
            <a:ext cx="171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任务二：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4006215" y="728345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每千克橘子多少元？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60620" y="1414780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3.4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÷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774950" y="2383790"/>
            <a:ext cx="8295005" cy="3363595"/>
            <a:chOff x="1895" y="4318"/>
            <a:chExt cx="18449" cy="4205"/>
          </a:xfrm>
        </p:grpSpPr>
        <p:sp>
          <p:nvSpPr>
            <p:cNvPr id="32" name="圆角矩形 31"/>
            <p:cNvSpPr/>
            <p:nvPr/>
          </p:nvSpPr>
          <p:spPr>
            <a:xfrm>
              <a:off x="3124" y="4318"/>
              <a:ext cx="10171" cy="2491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895" y="4318"/>
              <a:ext cx="18449" cy="4197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124" y="4350"/>
              <a:ext cx="16868" cy="4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6070">
                <a:lnSpc>
                  <a:spcPct val="110000"/>
                </a:lnSpc>
              </a:pPr>
              <a:r>
                <a:rPr lang="en-US" altLang="zh-CN" sz="32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sz="32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小组合作探究：</a:t>
              </a:r>
              <a:endParaRPr 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indent="306070">
                <a:lnSpc>
                  <a:spcPct val="11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想一想：</a:t>
              </a:r>
              <a:r>
                <a:rPr lang="zh-CN" sz="3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可以怎样计算</a:t>
              </a:r>
              <a:r>
                <a:rPr lang="zh-CN" sz="3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橘子单价。</a:t>
              </a:r>
              <a:endParaRPr 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indent="306070">
                <a:lnSpc>
                  <a:spcPct val="11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算一算：</a:t>
              </a:r>
              <a:r>
                <a:rPr lang="zh-CN" sz="3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根据前面的经验，独立计算橘子单价。</a:t>
              </a:r>
              <a:endParaRPr 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indent="306070">
                <a:lnSpc>
                  <a:spcPct val="110000"/>
                </a:lnSpc>
              </a:pPr>
              <a:r>
                <a:rPr lang="en-US" alt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sz="3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说一说：</a:t>
              </a:r>
              <a:r>
                <a:rPr lang="zh-CN" sz="3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完成后在小组内交流你的计算过程。</a:t>
              </a:r>
              <a:endParaRPr 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41478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1"/>
          <p:cNvGrpSpPr/>
          <p:nvPr/>
        </p:nvGrpSpPr>
        <p:grpSpPr>
          <a:xfrm>
            <a:off x="5166360" y="2085340"/>
            <a:ext cx="1311275" cy="1334135"/>
            <a:chOff x="9600" y="6636"/>
            <a:chExt cx="850" cy="850"/>
          </a:xfrm>
          <a:solidFill>
            <a:schemeClr val="bg1"/>
          </a:solidFill>
        </p:grpSpPr>
        <p:sp>
          <p:nvSpPr>
            <p:cNvPr id="48" name="矩形 47"/>
            <p:cNvSpPr/>
            <p:nvPr>
              <p:custDataLst>
                <p:tags r:id="rId1"/>
              </p:custDataLst>
            </p:nvPr>
          </p:nvSpPr>
          <p:spPr>
            <a:xfrm>
              <a:off x="9600" y="6636"/>
              <a:ext cx="850" cy="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>
              <a:stCxn id="48" idx="0"/>
              <a:endCxn id="48" idx="2"/>
            </p:cNvCxnSpPr>
            <p:nvPr/>
          </p:nvCxnSpPr>
          <p:spPr>
            <a:xfrm>
              <a:off x="1002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2"/>
              </p:custDataLst>
            </p:nvPr>
          </p:nvCxnSpPr>
          <p:spPr>
            <a:xfrm>
              <a:off x="968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3"/>
              </p:custDataLst>
            </p:nvPr>
          </p:nvCxnSpPr>
          <p:spPr>
            <a:xfrm>
              <a:off x="977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4"/>
              </p:custDataLst>
            </p:nvPr>
          </p:nvCxnSpPr>
          <p:spPr>
            <a:xfrm>
              <a:off x="985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>
              <p:custDataLst>
                <p:tags r:id="rId5"/>
              </p:custDataLst>
            </p:nvPr>
          </p:nvCxnSpPr>
          <p:spPr>
            <a:xfrm>
              <a:off x="994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6"/>
              </p:custDataLst>
            </p:nvPr>
          </p:nvCxnSpPr>
          <p:spPr>
            <a:xfrm>
              <a:off x="1036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>
              <p:custDataLst>
                <p:tags r:id="rId7"/>
              </p:custDataLst>
            </p:nvPr>
          </p:nvCxnSpPr>
          <p:spPr>
            <a:xfrm>
              <a:off x="1010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>
              <p:custDataLst>
                <p:tags r:id="rId8"/>
              </p:custDataLst>
            </p:nvPr>
          </p:nvCxnSpPr>
          <p:spPr>
            <a:xfrm>
              <a:off x="1019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9"/>
              </p:custDataLst>
            </p:nvPr>
          </p:nvCxnSpPr>
          <p:spPr>
            <a:xfrm>
              <a:off x="1027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07" name="矩形 106"/>
          <p:cNvSpPr/>
          <p:nvPr/>
        </p:nvSpPr>
        <p:spPr>
          <a:xfrm>
            <a:off x="1784985" y="3299806"/>
            <a:ext cx="683895" cy="43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84985" y="3263611"/>
            <a:ext cx="220345" cy="428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0"/>
            </p:custDataLst>
          </p:nvPr>
        </p:nvPicPr>
        <p:blipFill>
          <a:blip r:embed="rId11"/>
          <a:srcRect l="28493" t="10870" r="29140" b="11280"/>
          <a:stretch>
            <a:fillRect/>
          </a:stretch>
        </p:blipFill>
        <p:spPr>
          <a:xfrm rot="19440000">
            <a:off x="469265" y="502920"/>
            <a:ext cx="743585" cy="90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1273175" y="728345"/>
            <a:ext cx="171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任务二：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3717925" y="728345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每千克橘子多少元？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78960" y="1363980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3.4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÷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Text Box 42"/>
          <p:cNvSpPr txBox="1"/>
          <p:nvPr/>
        </p:nvSpPr>
        <p:spPr>
          <a:xfrm>
            <a:off x="1717675" y="3614131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3 2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Text Box 43"/>
          <p:cNvSpPr txBox="1"/>
          <p:nvPr/>
        </p:nvSpPr>
        <p:spPr>
          <a:xfrm>
            <a:off x="1515110" y="4085301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Line 44"/>
          <p:cNvSpPr/>
          <p:nvPr/>
        </p:nvSpPr>
        <p:spPr>
          <a:xfrm flipV="1">
            <a:off x="1450975" y="4146261"/>
            <a:ext cx="147447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45"/>
          <p:cNvSpPr/>
          <p:nvPr/>
        </p:nvSpPr>
        <p:spPr>
          <a:xfrm flipV="1">
            <a:off x="1450975" y="5016846"/>
            <a:ext cx="147447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" name="组合 6"/>
          <p:cNvGrpSpPr/>
          <p:nvPr/>
        </p:nvGrpSpPr>
        <p:grpSpPr>
          <a:xfrm>
            <a:off x="841375" y="3153756"/>
            <a:ext cx="2139315" cy="614680"/>
            <a:chOff x="4581528" y="1911747"/>
            <a:chExt cx="2301154" cy="614680"/>
          </a:xfrm>
        </p:grpSpPr>
        <p:sp>
          <p:nvSpPr>
            <p:cNvPr id="14" name="Line 39"/>
            <p:cNvSpPr/>
            <p:nvPr>
              <p:custDataLst>
                <p:tags r:id="rId13"/>
              </p:custDataLst>
            </p:nvPr>
          </p:nvSpPr>
          <p:spPr>
            <a:xfrm>
              <a:off x="5189239" y="2026047"/>
              <a:ext cx="1633880" cy="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Text Box 40"/>
            <p:cNvSpPr txBox="1"/>
            <p:nvPr>
              <p:custDataLst>
                <p:tags r:id="rId14"/>
              </p:custDataLst>
            </p:nvPr>
          </p:nvSpPr>
          <p:spPr>
            <a:xfrm>
              <a:off x="5082256" y="1911747"/>
              <a:ext cx="521496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楷体" panose="02010609060101010101" charset="-122"/>
                  <a:ea typeface="楷体" panose="02010609060101010101" charset="-122"/>
                </a:rPr>
                <a:t>)</a:t>
              </a:r>
              <a:endParaRPr lang="en-US" altLang="zh-CN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6" name="Text Box 41"/>
            <p:cNvSpPr txBox="1"/>
            <p:nvPr>
              <p:custDataLst>
                <p:tags r:id="rId15"/>
              </p:custDataLst>
            </p:nvPr>
          </p:nvSpPr>
          <p:spPr>
            <a:xfrm>
              <a:off x="5523782" y="1942862"/>
              <a:ext cx="135890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3.4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3" name="Text Box 48"/>
            <p:cNvSpPr txBox="1"/>
            <p:nvPr>
              <p:custDataLst>
                <p:tags r:id="rId16"/>
              </p:custDataLst>
            </p:nvPr>
          </p:nvSpPr>
          <p:spPr>
            <a:xfrm>
              <a:off x="4581528" y="1927622"/>
              <a:ext cx="494528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4</a:t>
              </a:r>
              <a:endParaRPr lang="en-US" altLang="zh-CN" sz="32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" name="Text Box 49"/>
          <p:cNvSpPr txBox="1"/>
          <p:nvPr/>
        </p:nvSpPr>
        <p:spPr>
          <a:xfrm>
            <a:off x="1717675" y="2661631"/>
            <a:ext cx="2876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Text Box 47"/>
          <p:cNvSpPr txBox="1"/>
          <p:nvPr/>
        </p:nvSpPr>
        <p:spPr>
          <a:xfrm>
            <a:off x="1872615" y="5002876"/>
            <a:ext cx="119443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6699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2005330" y="3078191"/>
            <a:ext cx="75565" cy="75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2743835" y="3245196"/>
            <a:ext cx="2404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…34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0.1</a:t>
            </a:r>
            <a:endParaRPr lang="en-US" altLang="zh-CN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0" name="Text Box 49"/>
          <p:cNvSpPr txBox="1"/>
          <p:nvPr/>
        </p:nvSpPr>
        <p:spPr>
          <a:xfrm>
            <a:off x="2159635" y="2669251"/>
            <a:ext cx="2876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6" name="Text Box 43"/>
          <p:cNvSpPr txBox="1"/>
          <p:nvPr/>
        </p:nvSpPr>
        <p:spPr>
          <a:xfrm>
            <a:off x="1651635" y="4083396"/>
            <a:ext cx="15989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0</a:t>
            </a:r>
            <a:endParaRPr lang="en-US" altLang="zh-CN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2762885" y="4125941"/>
            <a:ext cx="2404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…20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0.01</a:t>
            </a:r>
            <a:endParaRPr lang="en-US" altLang="zh-CN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6" name="Text Box 49"/>
          <p:cNvSpPr txBox="1"/>
          <p:nvPr/>
        </p:nvSpPr>
        <p:spPr>
          <a:xfrm>
            <a:off x="2468880" y="2664806"/>
            <a:ext cx="2876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94" name="组合 393"/>
          <p:cNvGrpSpPr/>
          <p:nvPr/>
        </p:nvGrpSpPr>
        <p:grpSpPr>
          <a:xfrm>
            <a:off x="2120265" y="4512021"/>
            <a:ext cx="815975" cy="590204"/>
            <a:chOff x="3339" y="7106"/>
            <a:chExt cx="1285" cy="929"/>
          </a:xfrm>
        </p:grpSpPr>
        <p:sp>
          <p:nvSpPr>
            <p:cNvPr id="21" name="Text Box 46"/>
            <p:cNvSpPr txBox="1"/>
            <p:nvPr/>
          </p:nvSpPr>
          <p:spPr>
            <a:xfrm>
              <a:off x="3339" y="7116"/>
              <a:ext cx="71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2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79" name="Text Box 46"/>
            <p:cNvSpPr txBox="1"/>
            <p:nvPr>
              <p:custDataLst>
                <p:tags r:id="rId17"/>
              </p:custDataLst>
            </p:nvPr>
          </p:nvSpPr>
          <p:spPr>
            <a:xfrm>
              <a:off x="3906" y="7106"/>
              <a:ext cx="71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3200" dirty="0">
                  <a:latin typeface="楷体" panose="02010609060101010101" charset="-122"/>
                  <a:ea typeface="楷体" panose="02010609060101010101" charset="-122"/>
                </a:rPr>
                <a:t>0</a:t>
              </a:r>
              <a:endParaRPr lang="en-US" altLang="zh-CN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0" name="文本框 179"/>
          <p:cNvSpPr txBox="1"/>
          <p:nvPr/>
        </p:nvSpPr>
        <p:spPr>
          <a:xfrm>
            <a:off x="6088380" y="1363980"/>
            <a:ext cx="265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0.85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（元）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9780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2861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5942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69023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82104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95185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08266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21347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34428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5" name="2"/>
          <p:cNvGrpSpPr/>
          <p:nvPr/>
        </p:nvGrpSpPr>
        <p:grpSpPr>
          <a:xfrm>
            <a:off x="6765290" y="2085340"/>
            <a:ext cx="1311275" cy="1334135"/>
            <a:chOff x="9600" y="6636"/>
            <a:chExt cx="850" cy="850"/>
          </a:xfrm>
          <a:solidFill>
            <a:schemeClr val="bg1"/>
          </a:solidFill>
        </p:grpSpPr>
        <p:sp>
          <p:nvSpPr>
            <p:cNvPr id="47" name="矩形 46"/>
            <p:cNvSpPr/>
            <p:nvPr>
              <p:custDataLst>
                <p:tags r:id="rId18"/>
              </p:custDataLst>
            </p:nvPr>
          </p:nvSpPr>
          <p:spPr>
            <a:xfrm>
              <a:off x="9600" y="6636"/>
              <a:ext cx="850" cy="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>
              <a:stCxn id="47" idx="0"/>
              <a:endCxn id="47" idx="2"/>
            </p:cNvCxnSpPr>
            <p:nvPr>
              <p:custDataLst>
                <p:tags r:id="rId19"/>
              </p:custDataLst>
            </p:nvPr>
          </p:nvCxnSpPr>
          <p:spPr>
            <a:xfrm>
              <a:off x="1002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20"/>
              </p:custDataLst>
            </p:nvPr>
          </p:nvCxnSpPr>
          <p:spPr>
            <a:xfrm>
              <a:off x="968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>
              <p:custDataLst>
                <p:tags r:id="rId21"/>
              </p:custDataLst>
            </p:nvPr>
          </p:nvCxnSpPr>
          <p:spPr>
            <a:xfrm>
              <a:off x="977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>
              <p:custDataLst>
                <p:tags r:id="rId22"/>
              </p:custDataLst>
            </p:nvPr>
          </p:nvCxnSpPr>
          <p:spPr>
            <a:xfrm>
              <a:off x="985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>
              <p:custDataLst>
                <p:tags r:id="rId23"/>
              </p:custDataLst>
            </p:nvPr>
          </p:nvCxnSpPr>
          <p:spPr>
            <a:xfrm>
              <a:off x="994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>
              <p:custDataLst>
                <p:tags r:id="rId24"/>
              </p:custDataLst>
            </p:nvPr>
          </p:nvCxnSpPr>
          <p:spPr>
            <a:xfrm>
              <a:off x="1036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>
              <p:custDataLst>
                <p:tags r:id="rId25"/>
              </p:custDataLst>
            </p:nvPr>
          </p:nvCxnSpPr>
          <p:spPr>
            <a:xfrm>
              <a:off x="1010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>
              <p:custDataLst>
                <p:tags r:id="rId26"/>
              </p:custDataLst>
            </p:nvPr>
          </p:nvCxnSpPr>
          <p:spPr>
            <a:xfrm>
              <a:off x="1019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>
              <p:custDataLst>
                <p:tags r:id="rId27"/>
              </p:custDataLst>
            </p:nvPr>
          </p:nvCxnSpPr>
          <p:spPr>
            <a:xfrm>
              <a:off x="1027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16" name="矩形 115"/>
          <p:cNvSpPr/>
          <p:nvPr/>
        </p:nvSpPr>
        <p:spPr>
          <a:xfrm>
            <a:off x="676592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689673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702754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715835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728916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741997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755078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768159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781240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7943215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8" name="3"/>
          <p:cNvGrpSpPr/>
          <p:nvPr/>
        </p:nvGrpSpPr>
        <p:grpSpPr>
          <a:xfrm>
            <a:off x="8402955" y="2085340"/>
            <a:ext cx="1311275" cy="1334135"/>
            <a:chOff x="9600" y="6636"/>
            <a:chExt cx="850" cy="850"/>
          </a:xfrm>
          <a:solidFill>
            <a:schemeClr val="bg1"/>
          </a:solidFill>
        </p:grpSpPr>
        <p:sp>
          <p:nvSpPr>
            <p:cNvPr id="169" name="矩形 168"/>
            <p:cNvSpPr/>
            <p:nvPr>
              <p:custDataLst>
                <p:tags r:id="rId28"/>
              </p:custDataLst>
            </p:nvPr>
          </p:nvSpPr>
          <p:spPr>
            <a:xfrm>
              <a:off x="9600" y="6636"/>
              <a:ext cx="850" cy="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0" name="直接连接符 169"/>
            <p:cNvCxnSpPr>
              <a:stCxn id="169" idx="0"/>
              <a:endCxn id="169" idx="2"/>
            </p:cNvCxnSpPr>
            <p:nvPr>
              <p:custDataLst>
                <p:tags r:id="rId29"/>
              </p:custDataLst>
            </p:nvPr>
          </p:nvCxnSpPr>
          <p:spPr>
            <a:xfrm>
              <a:off x="1002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>
              <p:custDataLst>
                <p:tags r:id="rId30"/>
              </p:custDataLst>
            </p:nvPr>
          </p:nvCxnSpPr>
          <p:spPr>
            <a:xfrm>
              <a:off x="968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>
              <p:custDataLst>
                <p:tags r:id="rId31"/>
              </p:custDataLst>
            </p:nvPr>
          </p:nvCxnSpPr>
          <p:spPr>
            <a:xfrm>
              <a:off x="977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>
              <p:custDataLst>
                <p:tags r:id="rId32"/>
              </p:custDataLst>
            </p:nvPr>
          </p:nvCxnSpPr>
          <p:spPr>
            <a:xfrm>
              <a:off x="985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>
              <p:custDataLst>
                <p:tags r:id="rId33"/>
              </p:custDataLst>
            </p:nvPr>
          </p:nvCxnSpPr>
          <p:spPr>
            <a:xfrm>
              <a:off x="994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>
              <p:custDataLst>
                <p:tags r:id="rId34"/>
              </p:custDataLst>
            </p:nvPr>
          </p:nvCxnSpPr>
          <p:spPr>
            <a:xfrm>
              <a:off x="1036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>
              <p:custDataLst>
                <p:tags r:id="rId35"/>
              </p:custDataLst>
            </p:nvPr>
          </p:nvCxnSpPr>
          <p:spPr>
            <a:xfrm>
              <a:off x="1010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>
              <p:custDataLst>
                <p:tags r:id="rId36"/>
              </p:custDataLst>
            </p:nvPr>
          </p:nvCxnSpPr>
          <p:spPr>
            <a:xfrm>
              <a:off x="1019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>
              <p:custDataLst>
                <p:tags r:id="rId37"/>
              </p:custDataLst>
            </p:nvPr>
          </p:nvCxnSpPr>
          <p:spPr>
            <a:xfrm>
              <a:off x="1027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7" name="矩形 186"/>
          <p:cNvSpPr/>
          <p:nvPr/>
        </p:nvSpPr>
        <p:spPr>
          <a:xfrm>
            <a:off x="840359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>
            <a:off x="853440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>
            <a:off x="866521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0" name="矩形 189"/>
          <p:cNvSpPr/>
          <p:nvPr/>
        </p:nvSpPr>
        <p:spPr>
          <a:xfrm>
            <a:off x="879602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1" name="矩形 190"/>
          <p:cNvSpPr/>
          <p:nvPr/>
        </p:nvSpPr>
        <p:spPr>
          <a:xfrm>
            <a:off x="892683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2" name="矩形 191"/>
          <p:cNvSpPr/>
          <p:nvPr/>
        </p:nvSpPr>
        <p:spPr>
          <a:xfrm>
            <a:off x="905764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3" name="矩形 192"/>
          <p:cNvSpPr/>
          <p:nvPr/>
        </p:nvSpPr>
        <p:spPr>
          <a:xfrm>
            <a:off x="918845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931926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5" name="矩形 194"/>
          <p:cNvSpPr/>
          <p:nvPr/>
        </p:nvSpPr>
        <p:spPr>
          <a:xfrm>
            <a:off x="945007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6" name="矩形 195"/>
          <p:cNvSpPr/>
          <p:nvPr/>
        </p:nvSpPr>
        <p:spPr>
          <a:xfrm>
            <a:off x="958088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10060305" y="2085340"/>
            <a:ext cx="1311275" cy="1334135"/>
            <a:chOff x="9600" y="6636"/>
            <a:chExt cx="850" cy="850"/>
          </a:xfrm>
          <a:solidFill>
            <a:schemeClr val="bg1"/>
          </a:solidFill>
        </p:grpSpPr>
        <p:sp>
          <p:nvSpPr>
            <p:cNvPr id="198" name="矩形 197"/>
            <p:cNvSpPr/>
            <p:nvPr>
              <p:custDataLst>
                <p:tags r:id="rId38"/>
              </p:custDataLst>
            </p:nvPr>
          </p:nvSpPr>
          <p:spPr>
            <a:xfrm>
              <a:off x="9600" y="6636"/>
              <a:ext cx="850" cy="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9" name="直接连接符 198"/>
            <p:cNvCxnSpPr>
              <a:stCxn id="198" idx="0"/>
              <a:endCxn id="198" idx="2"/>
            </p:cNvCxnSpPr>
            <p:nvPr>
              <p:custDataLst>
                <p:tags r:id="rId39"/>
              </p:custDataLst>
            </p:nvPr>
          </p:nvCxnSpPr>
          <p:spPr>
            <a:xfrm>
              <a:off x="1002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>
              <p:custDataLst>
                <p:tags r:id="rId40"/>
              </p:custDataLst>
            </p:nvPr>
          </p:nvCxnSpPr>
          <p:spPr>
            <a:xfrm>
              <a:off x="968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>
              <p:custDataLst>
                <p:tags r:id="rId41"/>
              </p:custDataLst>
            </p:nvPr>
          </p:nvCxnSpPr>
          <p:spPr>
            <a:xfrm>
              <a:off x="977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>
              <p:custDataLst>
                <p:tags r:id="rId42"/>
              </p:custDataLst>
            </p:nvPr>
          </p:nvCxnSpPr>
          <p:spPr>
            <a:xfrm>
              <a:off x="985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>
              <p:custDataLst>
                <p:tags r:id="rId43"/>
              </p:custDataLst>
            </p:nvPr>
          </p:nvCxnSpPr>
          <p:spPr>
            <a:xfrm>
              <a:off x="994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>
              <p:custDataLst>
                <p:tags r:id="rId44"/>
              </p:custDataLst>
            </p:nvPr>
          </p:nvCxnSpPr>
          <p:spPr>
            <a:xfrm>
              <a:off x="1036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>
              <p:custDataLst>
                <p:tags r:id="rId45"/>
              </p:custDataLst>
            </p:nvPr>
          </p:nvCxnSpPr>
          <p:spPr>
            <a:xfrm>
              <a:off x="1010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>
              <p:custDataLst>
                <p:tags r:id="rId46"/>
              </p:custDataLst>
            </p:nvPr>
          </p:nvCxnSpPr>
          <p:spPr>
            <a:xfrm>
              <a:off x="1019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>
              <p:custDataLst>
                <p:tags r:id="rId47"/>
              </p:custDataLst>
            </p:nvPr>
          </p:nvCxnSpPr>
          <p:spPr>
            <a:xfrm>
              <a:off x="1027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08" name="矩形 207"/>
          <p:cNvSpPr/>
          <p:nvPr/>
        </p:nvSpPr>
        <p:spPr>
          <a:xfrm>
            <a:off x="1006094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9" name="矩形 208"/>
          <p:cNvSpPr/>
          <p:nvPr/>
        </p:nvSpPr>
        <p:spPr>
          <a:xfrm>
            <a:off x="1019175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0" name="矩形 209"/>
          <p:cNvSpPr/>
          <p:nvPr/>
        </p:nvSpPr>
        <p:spPr>
          <a:xfrm>
            <a:off x="1032256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1" name="矩形 210"/>
          <p:cNvSpPr/>
          <p:nvPr/>
        </p:nvSpPr>
        <p:spPr>
          <a:xfrm>
            <a:off x="10453370" y="208534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8" name="组合 217"/>
          <p:cNvGrpSpPr/>
          <p:nvPr/>
        </p:nvGrpSpPr>
        <p:grpSpPr>
          <a:xfrm>
            <a:off x="5148580" y="4518660"/>
            <a:ext cx="1311275" cy="1334135"/>
            <a:chOff x="9600" y="6636"/>
            <a:chExt cx="850" cy="850"/>
          </a:xfrm>
          <a:solidFill>
            <a:schemeClr val="bg1"/>
          </a:solidFill>
        </p:grpSpPr>
        <p:sp>
          <p:nvSpPr>
            <p:cNvPr id="219" name="矩形 218"/>
            <p:cNvSpPr/>
            <p:nvPr>
              <p:custDataLst>
                <p:tags r:id="rId48"/>
              </p:custDataLst>
            </p:nvPr>
          </p:nvSpPr>
          <p:spPr>
            <a:xfrm>
              <a:off x="9600" y="6636"/>
              <a:ext cx="850" cy="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20" name="直接连接符 219"/>
            <p:cNvCxnSpPr>
              <a:stCxn id="219" idx="0"/>
              <a:endCxn id="219" idx="2"/>
            </p:cNvCxnSpPr>
            <p:nvPr>
              <p:custDataLst>
                <p:tags r:id="rId49"/>
              </p:custDataLst>
            </p:nvPr>
          </p:nvCxnSpPr>
          <p:spPr>
            <a:xfrm>
              <a:off x="1002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>
              <p:custDataLst>
                <p:tags r:id="rId50"/>
              </p:custDataLst>
            </p:nvPr>
          </p:nvCxnSpPr>
          <p:spPr>
            <a:xfrm>
              <a:off x="968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>
              <p:custDataLst>
                <p:tags r:id="rId51"/>
              </p:custDataLst>
            </p:nvPr>
          </p:nvCxnSpPr>
          <p:spPr>
            <a:xfrm>
              <a:off x="977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>
              <p:custDataLst>
                <p:tags r:id="rId52"/>
              </p:custDataLst>
            </p:nvPr>
          </p:nvCxnSpPr>
          <p:spPr>
            <a:xfrm>
              <a:off x="985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>
              <p:custDataLst>
                <p:tags r:id="rId53"/>
              </p:custDataLst>
            </p:nvPr>
          </p:nvCxnSpPr>
          <p:spPr>
            <a:xfrm>
              <a:off x="994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>
              <p:custDataLst>
                <p:tags r:id="rId54"/>
              </p:custDataLst>
            </p:nvPr>
          </p:nvCxnSpPr>
          <p:spPr>
            <a:xfrm>
              <a:off x="1036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>
              <p:custDataLst>
                <p:tags r:id="rId55"/>
              </p:custDataLst>
            </p:nvPr>
          </p:nvCxnSpPr>
          <p:spPr>
            <a:xfrm>
              <a:off x="1010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>
              <p:custDataLst>
                <p:tags r:id="rId56"/>
              </p:custDataLst>
            </p:nvPr>
          </p:nvCxnSpPr>
          <p:spPr>
            <a:xfrm>
              <a:off x="1019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>
              <p:custDataLst>
                <p:tags r:id="rId57"/>
              </p:custDataLst>
            </p:nvPr>
          </p:nvCxnSpPr>
          <p:spPr>
            <a:xfrm>
              <a:off x="1027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29" name="组合 228"/>
          <p:cNvGrpSpPr/>
          <p:nvPr/>
        </p:nvGrpSpPr>
        <p:grpSpPr>
          <a:xfrm>
            <a:off x="6785610" y="4518660"/>
            <a:ext cx="1311275" cy="1334135"/>
            <a:chOff x="9600" y="6636"/>
            <a:chExt cx="850" cy="850"/>
          </a:xfrm>
          <a:solidFill>
            <a:schemeClr val="bg1"/>
          </a:solidFill>
        </p:grpSpPr>
        <p:sp>
          <p:nvSpPr>
            <p:cNvPr id="230" name="矩形 229"/>
            <p:cNvSpPr/>
            <p:nvPr>
              <p:custDataLst>
                <p:tags r:id="rId58"/>
              </p:custDataLst>
            </p:nvPr>
          </p:nvSpPr>
          <p:spPr>
            <a:xfrm>
              <a:off x="9600" y="6636"/>
              <a:ext cx="850" cy="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31" name="直接连接符 230"/>
            <p:cNvCxnSpPr>
              <a:stCxn id="230" idx="0"/>
              <a:endCxn id="230" idx="2"/>
            </p:cNvCxnSpPr>
            <p:nvPr>
              <p:custDataLst>
                <p:tags r:id="rId59"/>
              </p:custDataLst>
            </p:nvPr>
          </p:nvCxnSpPr>
          <p:spPr>
            <a:xfrm>
              <a:off x="1002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>
              <p:custDataLst>
                <p:tags r:id="rId60"/>
              </p:custDataLst>
            </p:nvPr>
          </p:nvCxnSpPr>
          <p:spPr>
            <a:xfrm>
              <a:off x="968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>
              <p:custDataLst>
                <p:tags r:id="rId61"/>
              </p:custDataLst>
            </p:nvPr>
          </p:nvCxnSpPr>
          <p:spPr>
            <a:xfrm>
              <a:off x="977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>
              <p:custDataLst>
                <p:tags r:id="rId62"/>
              </p:custDataLst>
            </p:nvPr>
          </p:nvCxnSpPr>
          <p:spPr>
            <a:xfrm>
              <a:off x="985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>
              <p:custDataLst>
                <p:tags r:id="rId63"/>
              </p:custDataLst>
            </p:nvPr>
          </p:nvCxnSpPr>
          <p:spPr>
            <a:xfrm>
              <a:off x="994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>
              <p:custDataLst>
                <p:tags r:id="rId64"/>
              </p:custDataLst>
            </p:nvPr>
          </p:nvCxnSpPr>
          <p:spPr>
            <a:xfrm>
              <a:off x="1036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>
              <p:custDataLst>
                <p:tags r:id="rId65"/>
              </p:custDataLst>
            </p:nvPr>
          </p:nvCxnSpPr>
          <p:spPr>
            <a:xfrm>
              <a:off x="1010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>
              <p:custDataLst>
                <p:tags r:id="rId66"/>
              </p:custDataLst>
            </p:nvPr>
          </p:nvCxnSpPr>
          <p:spPr>
            <a:xfrm>
              <a:off x="1019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>
              <p:custDataLst>
                <p:tags r:id="rId67"/>
              </p:custDataLst>
            </p:nvPr>
          </p:nvCxnSpPr>
          <p:spPr>
            <a:xfrm>
              <a:off x="1027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40" name="组合 239"/>
          <p:cNvGrpSpPr/>
          <p:nvPr/>
        </p:nvGrpSpPr>
        <p:grpSpPr>
          <a:xfrm>
            <a:off x="8422640" y="4512310"/>
            <a:ext cx="1311275" cy="1334135"/>
            <a:chOff x="9600" y="6636"/>
            <a:chExt cx="850" cy="850"/>
          </a:xfrm>
          <a:solidFill>
            <a:schemeClr val="bg1"/>
          </a:solidFill>
        </p:grpSpPr>
        <p:sp>
          <p:nvSpPr>
            <p:cNvPr id="241" name="矩形 240"/>
            <p:cNvSpPr/>
            <p:nvPr>
              <p:custDataLst>
                <p:tags r:id="rId68"/>
              </p:custDataLst>
            </p:nvPr>
          </p:nvSpPr>
          <p:spPr>
            <a:xfrm>
              <a:off x="9600" y="6636"/>
              <a:ext cx="850" cy="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42" name="直接连接符 241"/>
            <p:cNvCxnSpPr>
              <a:stCxn id="241" idx="0"/>
              <a:endCxn id="241" idx="2"/>
            </p:cNvCxnSpPr>
            <p:nvPr>
              <p:custDataLst>
                <p:tags r:id="rId69"/>
              </p:custDataLst>
            </p:nvPr>
          </p:nvCxnSpPr>
          <p:spPr>
            <a:xfrm>
              <a:off x="1002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>
              <p:custDataLst>
                <p:tags r:id="rId70"/>
              </p:custDataLst>
            </p:nvPr>
          </p:nvCxnSpPr>
          <p:spPr>
            <a:xfrm>
              <a:off x="968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>
              <p:custDataLst>
                <p:tags r:id="rId71"/>
              </p:custDataLst>
            </p:nvPr>
          </p:nvCxnSpPr>
          <p:spPr>
            <a:xfrm>
              <a:off x="977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>
              <p:custDataLst>
                <p:tags r:id="rId72"/>
              </p:custDataLst>
            </p:nvPr>
          </p:nvCxnSpPr>
          <p:spPr>
            <a:xfrm>
              <a:off x="985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>
              <p:custDataLst>
                <p:tags r:id="rId73"/>
              </p:custDataLst>
            </p:nvPr>
          </p:nvCxnSpPr>
          <p:spPr>
            <a:xfrm>
              <a:off x="994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>
              <p:custDataLst>
                <p:tags r:id="rId74"/>
              </p:custDataLst>
            </p:nvPr>
          </p:nvCxnSpPr>
          <p:spPr>
            <a:xfrm>
              <a:off x="1036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>
              <p:custDataLst>
                <p:tags r:id="rId75"/>
              </p:custDataLst>
            </p:nvPr>
          </p:nvCxnSpPr>
          <p:spPr>
            <a:xfrm>
              <a:off x="1010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>
              <p:custDataLst>
                <p:tags r:id="rId76"/>
              </p:custDataLst>
            </p:nvPr>
          </p:nvCxnSpPr>
          <p:spPr>
            <a:xfrm>
              <a:off x="1019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>
              <p:custDataLst>
                <p:tags r:id="rId77"/>
              </p:custDataLst>
            </p:nvPr>
          </p:nvCxnSpPr>
          <p:spPr>
            <a:xfrm>
              <a:off x="1027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51" name="组合 250"/>
          <p:cNvGrpSpPr/>
          <p:nvPr/>
        </p:nvGrpSpPr>
        <p:grpSpPr>
          <a:xfrm>
            <a:off x="10059670" y="4518660"/>
            <a:ext cx="1311275" cy="1334135"/>
            <a:chOff x="9600" y="6636"/>
            <a:chExt cx="850" cy="850"/>
          </a:xfrm>
          <a:solidFill>
            <a:schemeClr val="bg1"/>
          </a:solidFill>
        </p:grpSpPr>
        <p:sp>
          <p:nvSpPr>
            <p:cNvPr id="252" name="矩形 251"/>
            <p:cNvSpPr/>
            <p:nvPr>
              <p:custDataLst>
                <p:tags r:id="rId78"/>
              </p:custDataLst>
            </p:nvPr>
          </p:nvSpPr>
          <p:spPr>
            <a:xfrm>
              <a:off x="9600" y="6636"/>
              <a:ext cx="850" cy="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3" name="直接连接符 252"/>
            <p:cNvCxnSpPr>
              <a:stCxn id="252" idx="0"/>
              <a:endCxn id="252" idx="2"/>
            </p:cNvCxnSpPr>
            <p:nvPr>
              <p:custDataLst>
                <p:tags r:id="rId79"/>
              </p:custDataLst>
            </p:nvPr>
          </p:nvCxnSpPr>
          <p:spPr>
            <a:xfrm>
              <a:off x="1002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>
              <p:custDataLst>
                <p:tags r:id="rId80"/>
              </p:custDataLst>
            </p:nvPr>
          </p:nvCxnSpPr>
          <p:spPr>
            <a:xfrm>
              <a:off x="968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>
              <p:custDataLst>
                <p:tags r:id="rId81"/>
              </p:custDataLst>
            </p:nvPr>
          </p:nvCxnSpPr>
          <p:spPr>
            <a:xfrm>
              <a:off x="977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6" name="直接连接符 255"/>
            <p:cNvCxnSpPr/>
            <p:nvPr>
              <p:custDataLst>
                <p:tags r:id="rId82"/>
              </p:custDataLst>
            </p:nvPr>
          </p:nvCxnSpPr>
          <p:spPr>
            <a:xfrm>
              <a:off x="9855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>
              <p:custDataLst>
                <p:tags r:id="rId83"/>
              </p:custDataLst>
            </p:nvPr>
          </p:nvCxnSpPr>
          <p:spPr>
            <a:xfrm>
              <a:off x="9940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>
              <p:custDataLst>
                <p:tags r:id="rId84"/>
              </p:custDataLst>
            </p:nvPr>
          </p:nvCxnSpPr>
          <p:spPr>
            <a:xfrm>
              <a:off x="1036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>
              <p:custDataLst>
                <p:tags r:id="rId85"/>
              </p:custDataLst>
            </p:nvPr>
          </p:nvCxnSpPr>
          <p:spPr>
            <a:xfrm>
              <a:off x="1010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>
              <p:custDataLst>
                <p:tags r:id="rId86"/>
              </p:custDataLst>
            </p:nvPr>
          </p:nvCxnSpPr>
          <p:spPr>
            <a:xfrm>
              <a:off x="10194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>
              <p:custDataLst>
                <p:tags r:id="rId87"/>
              </p:custDataLst>
            </p:nvPr>
          </p:nvCxnSpPr>
          <p:spPr>
            <a:xfrm>
              <a:off x="10279" y="6636"/>
              <a:ext cx="0" cy="85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62" name="矩形 261"/>
          <p:cNvSpPr/>
          <p:nvPr/>
        </p:nvSpPr>
        <p:spPr>
          <a:xfrm>
            <a:off x="4838700" y="1897380"/>
            <a:ext cx="5116195" cy="1755775"/>
          </a:xfrm>
          <a:prstGeom prst="rect">
            <a:avLst/>
          </a:prstGeom>
          <a:noFill/>
          <a:ln w="190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4" name="矩形 263"/>
          <p:cNvSpPr/>
          <p:nvPr/>
        </p:nvSpPr>
        <p:spPr>
          <a:xfrm>
            <a:off x="5166360" y="2087245"/>
            <a:ext cx="1306195" cy="1327785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5" name="矩形 264"/>
          <p:cNvSpPr/>
          <p:nvPr/>
        </p:nvSpPr>
        <p:spPr>
          <a:xfrm>
            <a:off x="6765290" y="2085340"/>
            <a:ext cx="1306195" cy="1327785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6" name="矩形 265"/>
          <p:cNvSpPr/>
          <p:nvPr/>
        </p:nvSpPr>
        <p:spPr>
          <a:xfrm>
            <a:off x="8402955" y="2085340"/>
            <a:ext cx="1306195" cy="1327785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88"/>
            </p:custDataLst>
          </p:nvPr>
        </p:nvSpPr>
        <p:spPr>
          <a:xfrm>
            <a:off x="5148580" y="451548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>
            <p:custDataLst>
              <p:tags r:id="rId89"/>
            </p:custDataLst>
          </p:nvPr>
        </p:nvSpPr>
        <p:spPr>
          <a:xfrm>
            <a:off x="5279390" y="451548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90"/>
            </p:custDataLst>
          </p:nvPr>
        </p:nvSpPr>
        <p:spPr>
          <a:xfrm>
            <a:off x="5410200" y="451548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91"/>
            </p:custDataLst>
          </p:nvPr>
        </p:nvSpPr>
        <p:spPr>
          <a:xfrm>
            <a:off x="5541010" y="451548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92"/>
            </p:custDataLst>
          </p:nvPr>
        </p:nvSpPr>
        <p:spPr>
          <a:xfrm>
            <a:off x="5671820" y="451548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93"/>
            </p:custDataLst>
          </p:nvPr>
        </p:nvSpPr>
        <p:spPr>
          <a:xfrm>
            <a:off x="5802630" y="451548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94"/>
            </p:custDataLst>
          </p:nvPr>
        </p:nvSpPr>
        <p:spPr>
          <a:xfrm>
            <a:off x="5933440" y="451548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95"/>
            </p:custDataLst>
          </p:nvPr>
        </p:nvSpPr>
        <p:spPr>
          <a:xfrm>
            <a:off x="6064250" y="451548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96"/>
            </p:custDataLst>
          </p:nvPr>
        </p:nvSpPr>
        <p:spPr>
          <a:xfrm>
            <a:off x="6786880" y="452437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>
            <p:custDataLst>
              <p:tags r:id="rId97"/>
            </p:custDataLst>
          </p:nvPr>
        </p:nvSpPr>
        <p:spPr>
          <a:xfrm>
            <a:off x="6917690" y="452437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>
            <p:custDataLst>
              <p:tags r:id="rId98"/>
            </p:custDataLst>
          </p:nvPr>
        </p:nvSpPr>
        <p:spPr>
          <a:xfrm>
            <a:off x="7048500" y="452437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>
            <p:custDataLst>
              <p:tags r:id="rId99"/>
            </p:custDataLst>
          </p:nvPr>
        </p:nvSpPr>
        <p:spPr>
          <a:xfrm>
            <a:off x="7179310" y="452437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>
            <p:custDataLst>
              <p:tags r:id="rId100"/>
            </p:custDataLst>
          </p:nvPr>
        </p:nvSpPr>
        <p:spPr>
          <a:xfrm>
            <a:off x="7310120" y="452437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>
            <p:custDataLst>
              <p:tags r:id="rId101"/>
            </p:custDataLst>
          </p:nvPr>
        </p:nvSpPr>
        <p:spPr>
          <a:xfrm>
            <a:off x="7440930" y="452437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>
            <p:custDataLst>
              <p:tags r:id="rId102"/>
            </p:custDataLst>
          </p:nvPr>
        </p:nvSpPr>
        <p:spPr>
          <a:xfrm>
            <a:off x="7571740" y="452437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>
            <p:custDataLst>
              <p:tags r:id="rId103"/>
            </p:custDataLst>
          </p:nvPr>
        </p:nvSpPr>
        <p:spPr>
          <a:xfrm>
            <a:off x="7702550" y="4524375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>
            <p:custDataLst>
              <p:tags r:id="rId104"/>
            </p:custDataLst>
          </p:nvPr>
        </p:nvSpPr>
        <p:spPr>
          <a:xfrm>
            <a:off x="8420735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矩形 66"/>
          <p:cNvSpPr/>
          <p:nvPr>
            <p:custDataLst>
              <p:tags r:id="rId105"/>
            </p:custDataLst>
          </p:nvPr>
        </p:nvSpPr>
        <p:spPr>
          <a:xfrm>
            <a:off x="8551545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矩形 67"/>
          <p:cNvSpPr/>
          <p:nvPr>
            <p:custDataLst>
              <p:tags r:id="rId106"/>
            </p:custDataLst>
          </p:nvPr>
        </p:nvSpPr>
        <p:spPr>
          <a:xfrm>
            <a:off x="8682355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>
            <p:custDataLst>
              <p:tags r:id="rId107"/>
            </p:custDataLst>
          </p:nvPr>
        </p:nvSpPr>
        <p:spPr>
          <a:xfrm>
            <a:off x="8813165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矩形 69"/>
          <p:cNvSpPr/>
          <p:nvPr>
            <p:custDataLst>
              <p:tags r:id="rId108"/>
            </p:custDataLst>
          </p:nvPr>
        </p:nvSpPr>
        <p:spPr>
          <a:xfrm>
            <a:off x="8943975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矩形 70"/>
          <p:cNvSpPr/>
          <p:nvPr>
            <p:custDataLst>
              <p:tags r:id="rId109"/>
            </p:custDataLst>
          </p:nvPr>
        </p:nvSpPr>
        <p:spPr>
          <a:xfrm>
            <a:off x="9074785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矩形 71"/>
          <p:cNvSpPr/>
          <p:nvPr>
            <p:custDataLst>
              <p:tags r:id="rId110"/>
            </p:custDataLst>
          </p:nvPr>
        </p:nvSpPr>
        <p:spPr>
          <a:xfrm>
            <a:off x="9205595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>
            <p:custDataLst>
              <p:tags r:id="rId111"/>
            </p:custDataLst>
          </p:nvPr>
        </p:nvSpPr>
        <p:spPr>
          <a:xfrm>
            <a:off x="9336405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矩形 73"/>
          <p:cNvSpPr/>
          <p:nvPr>
            <p:custDataLst>
              <p:tags r:id="rId112"/>
            </p:custDataLst>
          </p:nvPr>
        </p:nvSpPr>
        <p:spPr>
          <a:xfrm>
            <a:off x="10060940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矩形 74"/>
          <p:cNvSpPr/>
          <p:nvPr>
            <p:custDataLst>
              <p:tags r:id="rId113"/>
            </p:custDataLst>
          </p:nvPr>
        </p:nvSpPr>
        <p:spPr>
          <a:xfrm>
            <a:off x="10191750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114"/>
            </p:custDataLst>
          </p:nvPr>
        </p:nvSpPr>
        <p:spPr>
          <a:xfrm>
            <a:off x="10322560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矩形 76"/>
          <p:cNvSpPr/>
          <p:nvPr>
            <p:custDataLst>
              <p:tags r:id="rId115"/>
            </p:custDataLst>
          </p:nvPr>
        </p:nvSpPr>
        <p:spPr>
          <a:xfrm>
            <a:off x="10453370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矩形 77"/>
          <p:cNvSpPr/>
          <p:nvPr>
            <p:custDataLst>
              <p:tags r:id="rId116"/>
            </p:custDataLst>
          </p:nvPr>
        </p:nvSpPr>
        <p:spPr>
          <a:xfrm>
            <a:off x="10584180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矩形 78"/>
          <p:cNvSpPr/>
          <p:nvPr>
            <p:custDataLst>
              <p:tags r:id="rId117"/>
            </p:custDataLst>
          </p:nvPr>
        </p:nvSpPr>
        <p:spPr>
          <a:xfrm>
            <a:off x="10714990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矩形 79"/>
          <p:cNvSpPr/>
          <p:nvPr>
            <p:custDataLst>
              <p:tags r:id="rId118"/>
            </p:custDataLst>
          </p:nvPr>
        </p:nvSpPr>
        <p:spPr>
          <a:xfrm>
            <a:off x="10845800" y="452120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矩形 80"/>
          <p:cNvSpPr/>
          <p:nvPr>
            <p:custDataLst>
              <p:tags r:id="rId119"/>
            </p:custDataLst>
          </p:nvPr>
        </p:nvSpPr>
        <p:spPr>
          <a:xfrm>
            <a:off x="10977245" y="4518660"/>
            <a:ext cx="130810" cy="13284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1756410" y="2295525"/>
            <a:ext cx="364490" cy="364490"/>
            <a:chOff x="2742" y="3644"/>
            <a:chExt cx="574" cy="574"/>
          </a:xfrm>
        </p:grpSpPr>
        <p:sp>
          <p:nvSpPr>
            <p:cNvPr id="83" name="椭圆 82"/>
            <p:cNvSpPr/>
            <p:nvPr/>
          </p:nvSpPr>
          <p:spPr>
            <a:xfrm>
              <a:off x="2742" y="3644"/>
              <a:ext cx="574" cy="574"/>
            </a:xfrm>
            <a:prstGeom prst="ellips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784" y="3657"/>
              <a:ext cx="42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  <a:endParaRPr lang="en-US" altLang="zh-CN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062480" y="2295525"/>
            <a:ext cx="674370" cy="371475"/>
            <a:chOff x="2631" y="3633"/>
            <a:chExt cx="1062" cy="585"/>
          </a:xfrm>
        </p:grpSpPr>
        <p:sp>
          <p:nvSpPr>
            <p:cNvPr id="88" name="椭圆 87"/>
            <p:cNvSpPr/>
            <p:nvPr>
              <p:custDataLst>
                <p:tags r:id="rId120"/>
              </p:custDataLst>
            </p:nvPr>
          </p:nvSpPr>
          <p:spPr>
            <a:xfrm>
              <a:off x="2742" y="3644"/>
              <a:ext cx="574" cy="574"/>
            </a:xfrm>
            <a:prstGeom prst="ellips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89" name="文本框 88"/>
            <p:cNvSpPr txBox="1"/>
            <p:nvPr>
              <p:custDataLst>
                <p:tags r:id="rId121"/>
              </p:custDataLst>
            </p:nvPr>
          </p:nvSpPr>
          <p:spPr>
            <a:xfrm>
              <a:off x="2631" y="3633"/>
              <a:ext cx="1062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0.1</a:t>
              </a:r>
              <a:endParaRPr lang="en-US" altLang="zh-CN" sz="16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10321925" y="2087880"/>
            <a:ext cx="264160" cy="1329690"/>
            <a:chOff x="17983" y="5000"/>
            <a:chExt cx="416" cy="2094"/>
          </a:xfrm>
          <a:solidFill>
            <a:schemeClr val="bg1"/>
          </a:solidFill>
        </p:grpSpPr>
        <p:grpSp>
          <p:nvGrpSpPr>
            <p:cNvPr id="496" name="组合 495"/>
            <p:cNvGrpSpPr/>
            <p:nvPr/>
          </p:nvGrpSpPr>
          <p:grpSpPr>
            <a:xfrm>
              <a:off x="17983" y="5000"/>
              <a:ext cx="204" cy="1044"/>
              <a:chOff x="16255" y="3284"/>
              <a:chExt cx="204" cy="1044"/>
            </a:xfrm>
            <a:grpFill/>
          </p:grpSpPr>
          <p:sp>
            <p:nvSpPr>
              <p:cNvPr id="497" name="矩形 496"/>
              <p:cNvSpPr/>
              <p:nvPr>
                <p:custDataLst>
                  <p:tags r:id="rId122"/>
                </p:custDataLst>
              </p:nvPr>
            </p:nvSpPr>
            <p:spPr>
              <a:xfrm>
                <a:off x="16255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8" name="矩形 497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6255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9" name="矩形 498"/>
              <p:cNvSpPr/>
              <p:nvPr>
                <p:custDataLst>
                  <p:tags r:id="rId124"/>
                </p:custDataLst>
              </p:nvPr>
            </p:nvSpPr>
            <p:spPr>
              <a:xfrm>
                <a:off x="16255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0" name="矩形 499"/>
              <p:cNvSpPr/>
              <p:nvPr>
                <p:custDataLst>
                  <p:tags r:id="rId125"/>
                </p:custDataLst>
              </p:nvPr>
            </p:nvSpPr>
            <p:spPr>
              <a:xfrm>
                <a:off x="16255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1" name="矩形 500"/>
              <p:cNvSpPr/>
              <p:nvPr>
                <p:custDataLst>
                  <p:tags r:id="rId126"/>
                </p:custDataLst>
              </p:nvPr>
            </p:nvSpPr>
            <p:spPr>
              <a:xfrm>
                <a:off x="16255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02" name="组合 501"/>
            <p:cNvGrpSpPr/>
            <p:nvPr/>
          </p:nvGrpSpPr>
          <p:grpSpPr>
            <a:xfrm>
              <a:off x="17983" y="6050"/>
              <a:ext cx="204" cy="1044"/>
              <a:chOff x="16255" y="4334"/>
              <a:chExt cx="204" cy="1044"/>
            </a:xfrm>
            <a:grpFill/>
          </p:grpSpPr>
          <p:sp>
            <p:nvSpPr>
              <p:cNvPr id="503" name="矩形 502"/>
              <p:cNvSpPr/>
              <p:nvPr>
                <p:custDataLst>
                  <p:tags r:id="rId127"/>
                </p:custDataLst>
              </p:nvPr>
            </p:nvSpPr>
            <p:spPr>
              <a:xfrm>
                <a:off x="16255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4" name="矩形 503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6255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5" name="矩形 504"/>
              <p:cNvSpPr/>
              <p:nvPr>
                <p:custDataLst>
                  <p:tags r:id="rId129"/>
                </p:custDataLst>
              </p:nvPr>
            </p:nvSpPr>
            <p:spPr>
              <a:xfrm>
                <a:off x="16255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6" name="矩形 505"/>
              <p:cNvSpPr/>
              <p:nvPr>
                <p:custDataLst>
                  <p:tags r:id="rId130"/>
                </p:custDataLst>
              </p:nvPr>
            </p:nvSpPr>
            <p:spPr>
              <a:xfrm>
                <a:off x="16255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7" name="矩形 506"/>
              <p:cNvSpPr/>
              <p:nvPr>
                <p:custDataLst>
                  <p:tags r:id="rId131"/>
                </p:custDataLst>
              </p:nvPr>
            </p:nvSpPr>
            <p:spPr>
              <a:xfrm>
                <a:off x="16255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08" name="组合 507"/>
            <p:cNvGrpSpPr/>
            <p:nvPr/>
          </p:nvGrpSpPr>
          <p:grpSpPr>
            <a:xfrm>
              <a:off x="18195" y="5000"/>
              <a:ext cx="204" cy="1044"/>
              <a:chOff x="16467" y="3284"/>
              <a:chExt cx="204" cy="1044"/>
            </a:xfrm>
            <a:grpFill/>
          </p:grpSpPr>
          <p:sp>
            <p:nvSpPr>
              <p:cNvPr id="509" name="矩形 508"/>
              <p:cNvSpPr/>
              <p:nvPr>
                <p:custDataLst>
                  <p:tags r:id="rId132"/>
                </p:custDataLst>
              </p:nvPr>
            </p:nvSpPr>
            <p:spPr>
              <a:xfrm>
                <a:off x="16467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0" name="矩形 509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6467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1" name="矩形 510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6467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2" name="矩形 511"/>
              <p:cNvSpPr/>
              <p:nvPr>
                <p:custDataLst>
                  <p:tags r:id="rId135"/>
                </p:custDataLst>
              </p:nvPr>
            </p:nvSpPr>
            <p:spPr>
              <a:xfrm>
                <a:off x="16467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3" name="矩形 512"/>
              <p:cNvSpPr/>
              <p:nvPr>
                <p:custDataLst>
                  <p:tags r:id="rId136"/>
                </p:custDataLst>
              </p:nvPr>
            </p:nvSpPr>
            <p:spPr>
              <a:xfrm>
                <a:off x="16467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14" name="组合 513"/>
            <p:cNvGrpSpPr/>
            <p:nvPr/>
          </p:nvGrpSpPr>
          <p:grpSpPr>
            <a:xfrm>
              <a:off x="18195" y="6050"/>
              <a:ext cx="204" cy="1044"/>
              <a:chOff x="16467" y="4334"/>
              <a:chExt cx="204" cy="1044"/>
            </a:xfrm>
            <a:grpFill/>
          </p:grpSpPr>
          <p:sp>
            <p:nvSpPr>
              <p:cNvPr id="515" name="矩形 514"/>
              <p:cNvSpPr/>
              <p:nvPr>
                <p:custDataLst>
                  <p:tags r:id="rId137"/>
                </p:custDataLst>
              </p:nvPr>
            </p:nvSpPr>
            <p:spPr>
              <a:xfrm>
                <a:off x="16467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6" name="矩形 515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6467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7" name="矩形 516"/>
              <p:cNvSpPr/>
              <p:nvPr>
                <p:custDataLst>
                  <p:tags r:id="rId139"/>
                </p:custDataLst>
              </p:nvPr>
            </p:nvSpPr>
            <p:spPr>
              <a:xfrm>
                <a:off x="16467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8" name="矩形 517"/>
              <p:cNvSpPr/>
              <p:nvPr>
                <p:custDataLst>
                  <p:tags r:id="rId140"/>
                </p:custDataLst>
              </p:nvPr>
            </p:nvSpPr>
            <p:spPr>
              <a:xfrm>
                <a:off x="16467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9" name="矩形 518"/>
              <p:cNvSpPr/>
              <p:nvPr>
                <p:custDataLst>
                  <p:tags r:id="rId141"/>
                </p:custDataLst>
              </p:nvPr>
            </p:nvSpPr>
            <p:spPr>
              <a:xfrm>
                <a:off x="16467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3" name="组合 362"/>
          <p:cNvGrpSpPr/>
          <p:nvPr/>
        </p:nvGrpSpPr>
        <p:grpSpPr>
          <a:xfrm>
            <a:off x="10321925" y="2085340"/>
            <a:ext cx="129540" cy="662940"/>
            <a:chOff x="16255" y="3284"/>
            <a:chExt cx="204" cy="1044"/>
          </a:xfrm>
        </p:grpSpPr>
        <p:sp>
          <p:nvSpPr>
            <p:cNvPr id="91" name="矩形 90"/>
            <p:cNvSpPr/>
            <p:nvPr/>
          </p:nvSpPr>
          <p:spPr>
            <a:xfrm>
              <a:off x="16255" y="328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16255" y="349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16255" y="370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16255" y="391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16255" y="412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10321925" y="2752090"/>
            <a:ext cx="129540" cy="662940"/>
            <a:chOff x="16255" y="4334"/>
            <a:chExt cx="204" cy="1044"/>
          </a:xfrm>
        </p:grpSpPr>
        <p:sp>
          <p:nvSpPr>
            <p:cNvPr id="96" name="矩形 95"/>
            <p:cNvSpPr/>
            <p:nvPr/>
          </p:nvSpPr>
          <p:spPr>
            <a:xfrm>
              <a:off x="16255" y="433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16255" y="454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16255" y="475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16255" y="496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16255" y="517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77" name="组合 376"/>
          <p:cNvGrpSpPr/>
          <p:nvPr/>
        </p:nvGrpSpPr>
        <p:grpSpPr>
          <a:xfrm>
            <a:off x="10456545" y="2085340"/>
            <a:ext cx="129540" cy="662940"/>
            <a:chOff x="16467" y="3284"/>
            <a:chExt cx="204" cy="1044"/>
          </a:xfrm>
        </p:grpSpPr>
        <p:sp>
          <p:nvSpPr>
            <p:cNvPr id="124" name="矩形 123"/>
            <p:cNvSpPr/>
            <p:nvPr>
              <p:custDataLst>
                <p:tags r:id="rId142"/>
              </p:custDataLst>
            </p:nvPr>
          </p:nvSpPr>
          <p:spPr>
            <a:xfrm>
              <a:off x="16467" y="328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>
              <p:custDataLst>
                <p:tags r:id="rId143"/>
              </p:custDataLst>
            </p:nvPr>
          </p:nvSpPr>
          <p:spPr>
            <a:xfrm>
              <a:off x="16467" y="349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4" name="矩形 163"/>
            <p:cNvSpPr/>
            <p:nvPr>
              <p:custDataLst>
                <p:tags r:id="rId144"/>
              </p:custDataLst>
            </p:nvPr>
          </p:nvSpPr>
          <p:spPr>
            <a:xfrm>
              <a:off x="16467" y="370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8" name="矩形 177"/>
            <p:cNvSpPr/>
            <p:nvPr>
              <p:custDataLst>
                <p:tags r:id="rId145"/>
              </p:custDataLst>
            </p:nvPr>
          </p:nvSpPr>
          <p:spPr>
            <a:xfrm>
              <a:off x="16467" y="391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2" name="矩形 211"/>
            <p:cNvSpPr/>
            <p:nvPr>
              <p:custDataLst>
                <p:tags r:id="rId146"/>
              </p:custDataLst>
            </p:nvPr>
          </p:nvSpPr>
          <p:spPr>
            <a:xfrm>
              <a:off x="16467" y="412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84" name="组合 383"/>
          <p:cNvGrpSpPr/>
          <p:nvPr/>
        </p:nvGrpSpPr>
        <p:grpSpPr>
          <a:xfrm>
            <a:off x="10456545" y="2752090"/>
            <a:ext cx="129540" cy="662940"/>
            <a:chOff x="16467" y="4334"/>
            <a:chExt cx="204" cy="1044"/>
          </a:xfrm>
        </p:grpSpPr>
        <p:sp>
          <p:nvSpPr>
            <p:cNvPr id="213" name="矩形 212"/>
            <p:cNvSpPr/>
            <p:nvPr>
              <p:custDataLst>
                <p:tags r:id="rId147"/>
              </p:custDataLst>
            </p:nvPr>
          </p:nvSpPr>
          <p:spPr>
            <a:xfrm>
              <a:off x="16467" y="433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4" name="矩形 213"/>
            <p:cNvSpPr/>
            <p:nvPr>
              <p:custDataLst>
                <p:tags r:id="rId148"/>
              </p:custDataLst>
            </p:nvPr>
          </p:nvSpPr>
          <p:spPr>
            <a:xfrm>
              <a:off x="16467" y="454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5" name="矩形 214"/>
            <p:cNvSpPr/>
            <p:nvPr>
              <p:custDataLst>
                <p:tags r:id="rId149"/>
              </p:custDataLst>
            </p:nvPr>
          </p:nvSpPr>
          <p:spPr>
            <a:xfrm>
              <a:off x="16467" y="475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6" name="矩形 215"/>
            <p:cNvSpPr/>
            <p:nvPr>
              <p:custDataLst>
                <p:tags r:id="rId150"/>
              </p:custDataLst>
            </p:nvPr>
          </p:nvSpPr>
          <p:spPr>
            <a:xfrm>
              <a:off x="16467" y="496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7" name="矩形 216"/>
            <p:cNvSpPr/>
            <p:nvPr>
              <p:custDataLst>
                <p:tags r:id="rId151"/>
              </p:custDataLst>
            </p:nvPr>
          </p:nvSpPr>
          <p:spPr>
            <a:xfrm>
              <a:off x="16467" y="517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6193790" y="4522470"/>
            <a:ext cx="129540" cy="662940"/>
            <a:chOff x="16255" y="3284"/>
            <a:chExt cx="204" cy="1044"/>
          </a:xfrm>
        </p:grpSpPr>
        <p:sp>
          <p:nvSpPr>
            <p:cNvPr id="365" name="矩形 364"/>
            <p:cNvSpPr/>
            <p:nvPr>
              <p:custDataLst>
                <p:tags r:id="rId152"/>
              </p:custDataLst>
            </p:nvPr>
          </p:nvSpPr>
          <p:spPr>
            <a:xfrm>
              <a:off x="16255" y="328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6" name="矩形 365"/>
            <p:cNvSpPr/>
            <p:nvPr>
              <p:custDataLst>
                <p:tags r:id="rId153"/>
              </p:custDataLst>
            </p:nvPr>
          </p:nvSpPr>
          <p:spPr>
            <a:xfrm>
              <a:off x="16255" y="349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7" name="矩形 366"/>
            <p:cNvSpPr/>
            <p:nvPr>
              <p:custDataLst>
                <p:tags r:id="rId154"/>
              </p:custDataLst>
            </p:nvPr>
          </p:nvSpPr>
          <p:spPr>
            <a:xfrm>
              <a:off x="16255" y="370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8" name="矩形 367"/>
            <p:cNvSpPr/>
            <p:nvPr>
              <p:custDataLst>
                <p:tags r:id="rId155"/>
              </p:custDataLst>
            </p:nvPr>
          </p:nvSpPr>
          <p:spPr>
            <a:xfrm>
              <a:off x="16255" y="391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9" name="矩形 368"/>
            <p:cNvSpPr/>
            <p:nvPr>
              <p:custDataLst>
                <p:tags r:id="rId156"/>
              </p:custDataLst>
            </p:nvPr>
          </p:nvSpPr>
          <p:spPr>
            <a:xfrm>
              <a:off x="16255" y="412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71" name="组合 370"/>
          <p:cNvGrpSpPr/>
          <p:nvPr/>
        </p:nvGrpSpPr>
        <p:grpSpPr>
          <a:xfrm>
            <a:off x="7829550" y="4526280"/>
            <a:ext cx="129540" cy="662940"/>
            <a:chOff x="16255" y="4334"/>
            <a:chExt cx="204" cy="1044"/>
          </a:xfrm>
        </p:grpSpPr>
        <p:sp>
          <p:nvSpPr>
            <p:cNvPr id="372" name="矩形 371"/>
            <p:cNvSpPr/>
            <p:nvPr>
              <p:custDataLst>
                <p:tags r:id="rId157"/>
              </p:custDataLst>
            </p:nvPr>
          </p:nvSpPr>
          <p:spPr>
            <a:xfrm>
              <a:off x="16255" y="433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3" name="矩形 372"/>
            <p:cNvSpPr/>
            <p:nvPr>
              <p:custDataLst>
                <p:tags r:id="rId158"/>
              </p:custDataLst>
            </p:nvPr>
          </p:nvSpPr>
          <p:spPr>
            <a:xfrm>
              <a:off x="16255" y="454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4" name="矩形 373"/>
            <p:cNvSpPr/>
            <p:nvPr>
              <p:custDataLst>
                <p:tags r:id="rId159"/>
              </p:custDataLst>
            </p:nvPr>
          </p:nvSpPr>
          <p:spPr>
            <a:xfrm>
              <a:off x="16255" y="475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5" name="矩形 374"/>
            <p:cNvSpPr/>
            <p:nvPr>
              <p:custDataLst>
                <p:tags r:id="rId160"/>
              </p:custDataLst>
            </p:nvPr>
          </p:nvSpPr>
          <p:spPr>
            <a:xfrm>
              <a:off x="16255" y="496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6" name="矩形 375"/>
            <p:cNvSpPr/>
            <p:nvPr>
              <p:custDataLst>
                <p:tags r:id="rId161"/>
              </p:custDataLst>
            </p:nvPr>
          </p:nvSpPr>
          <p:spPr>
            <a:xfrm>
              <a:off x="16255" y="517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78" name="组合 377"/>
          <p:cNvGrpSpPr/>
          <p:nvPr/>
        </p:nvGrpSpPr>
        <p:grpSpPr>
          <a:xfrm>
            <a:off x="9467215" y="4512310"/>
            <a:ext cx="129540" cy="662940"/>
            <a:chOff x="16467" y="3284"/>
            <a:chExt cx="204" cy="1044"/>
          </a:xfrm>
        </p:grpSpPr>
        <p:sp>
          <p:nvSpPr>
            <p:cNvPr id="379" name="矩形 378"/>
            <p:cNvSpPr/>
            <p:nvPr>
              <p:custDataLst>
                <p:tags r:id="rId162"/>
              </p:custDataLst>
            </p:nvPr>
          </p:nvSpPr>
          <p:spPr>
            <a:xfrm>
              <a:off x="16467" y="328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0" name="矩形 379"/>
            <p:cNvSpPr/>
            <p:nvPr>
              <p:custDataLst>
                <p:tags r:id="rId163"/>
              </p:custDataLst>
            </p:nvPr>
          </p:nvSpPr>
          <p:spPr>
            <a:xfrm>
              <a:off x="16467" y="349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1" name="矩形 380"/>
            <p:cNvSpPr/>
            <p:nvPr>
              <p:custDataLst>
                <p:tags r:id="rId164"/>
              </p:custDataLst>
            </p:nvPr>
          </p:nvSpPr>
          <p:spPr>
            <a:xfrm>
              <a:off x="16467" y="370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2" name="矩形 381"/>
            <p:cNvSpPr/>
            <p:nvPr>
              <p:custDataLst>
                <p:tags r:id="rId165"/>
              </p:custDataLst>
            </p:nvPr>
          </p:nvSpPr>
          <p:spPr>
            <a:xfrm>
              <a:off x="16467" y="391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3" name="矩形 382"/>
            <p:cNvSpPr/>
            <p:nvPr>
              <p:custDataLst>
                <p:tags r:id="rId166"/>
              </p:custDataLst>
            </p:nvPr>
          </p:nvSpPr>
          <p:spPr>
            <a:xfrm>
              <a:off x="16467" y="412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85" name="组合 384"/>
          <p:cNvGrpSpPr/>
          <p:nvPr/>
        </p:nvGrpSpPr>
        <p:grpSpPr>
          <a:xfrm>
            <a:off x="11109325" y="4522470"/>
            <a:ext cx="129540" cy="662940"/>
            <a:chOff x="16467" y="4334"/>
            <a:chExt cx="204" cy="1044"/>
          </a:xfrm>
        </p:grpSpPr>
        <p:sp>
          <p:nvSpPr>
            <p:cNvPr id="386" name="矩形 385"/>
            <p:cNvSpPr/>
            <p:nvPr>
              <p:custDataLst>
                <p:tags r:id="rId167"/>
              </p:custDataLst>
            </p:nvPr>
          </p:nvSpPr>
          <p:spPr>
            <a:xfrm>
              <a:off x="16467" y="433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7" name="矩形 386"/>
            <p:cNvSpPr/>
            <p:nvPr>
              <p:custDataLst>
                <p:tags r:id="rId168"/>
              </p:custDataLst>
            </p:nvPr>
          </p:nvSpPr>
          <p:spPr>
            <a:xfrm>
              <a:off x="16467" y="454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8" name="矩形 387"/>
            <p:cNvSpPr/>
            <p:nvPr>
              <p:custDataLst>
                <p:tags r:id="rId169"/>
              </p:custDataLst>
            </p:nvPr>
          </p:nvSpPr>
          <p:spPr>
            <a:xfrm>
              <a:off x="16467" y="475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9" name="矩形 388"/>
            <p:cNvSpPr/>
            <p:nvPr>
              <p:custDataLst>
                <p:tags r:id="rId170"/>
              </p:custDataLst>
            </p:nvPr>
          </p:nvSpPr>
          <p:spPr>
            <a:xfrm>
              <a:off x="16467" y="496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0" name="矩形 389"/>
            <p:cNvSpPr/>
            <p:nvPr>
              <p:custDataLst>
                <p:tags r:id="rId171"/>
              </p:custDataLst>
            </p:nvPr>
          </p:nvSpPr>
          <p:spPr>
            <a:xfrm>
              <a:off x="16467" y="5174"/>
              <a:ext cx="204" cy="20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91" name="组合 390"/>
          <p:cNvGrpSpPr/>
          <p:nvPr/>
        </p:nvGrpSpPr>
        <p:grpSpPr>
          <a:xfrm>
            <a:off x="2424430" y="2295525"/>
            <a:ext cx="958850" cy="364490"/>
            <a:chOff x="2607" y="3644"/>
            <a:chExt cx="1510" cy="574"/>
          </a:xfrm>
        </p:grpSpPr>
        <p:sp>
          <p:nvSpPr>
            <p:cNvPr id="392" name="椭圆 391"/>
            <p:cNvSpPr/>
            <p:nvPr>
              <p:custDataLst>
                <p:tags r:id="rId172"/>
              </p:custDataLst>
            </p:nvPr>
          </p:nvSpPr>
          <p:spPr>
            <a:xfrm>
              <a:off x="2742" y="3644"/>
              <a:ext cx="574" cy="574"/>
            </a:xfrm>
            <a:prstGeom prst="ellips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393" name="文本框 392"/>
            <p:cNvSpPr txBox="1"/>
            <p:nvPr>
              <p:custDataLst>
                <p:tags r:id="rId173"/>
              </p:custDataLst>
            </p:nvPr>
          </p:nvSpPr>
          <p:spPr>
            <a:xfrm>
              <a:off x="2607" y="3681"/>
              <a:ext cx="151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0.01</a:t>
              </a:r>
              <a:endParaRPr lang="en-US" altLang="zh-CN" sz="1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19" name="组合 418"/>
          <p:cNvGrpSpPr/>
          <p:nvPr/>
        </p:nvGrpSpPr>
        <p:grpSpPr>
          <a:xfrm>
            <a:off x="10581640" y="2089150"/>
            <a:ext cx="264160" cy="1329690"/>
            <a:chOff x="17983" y="5000"/>
            <a:chExt cx="416" cy="2094"/>
          </a:xfrm>
          <a:solidFill>
            <a:schemeClr val="bg1"/>
          </a:solidFill>
        </p:grpSpPr>
        <p:grpSp>
          <p:nvGrpSpPr>
            <p:cNvPr id="395" name="组合 394"/>
            <p:cNvGrpSpPr/>
            <p:nvPr/>
          </p:nvGrpSpPr>
          <p:grpSpPr>
            <a:xfrm>
              <a:off x="17983" y="5000"/>
              <a:ext cx="204" cy="1044"/>
              <a:chOff x="16255" y="3284"/>
              <a:chExt cx="204" cy="1044"/>
            </a:xfrm>
            <a:grpFill/>
          </p:grpSpPr>
          <p:sp>
            <p:nvSpPr>
              <p:cNvPr id="396" name="矩形 395"/>
              <p:cNvSpPr/>
              <p:nvPr>
                <p:custDataLst>
                  <p:tags r:id="rId174"/>
                </p:custDataLst>
              </p:nvPr>
            </p:nvSpPr>
            <p:spPr>
              <a:xfrm>
                <a:off x="16255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7" name="矩形 396"/>
              <p:cNvSpPr/>
              <p:nvPr>
                <p:custDataLst>
                  <p:tags r:id="rId175"/>
                </p:custDataLst>
              </p:nvPr>
            </p:nvSpPr>
            <p:spPr>
              <a:xfrm>
                <a:off x="16255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8" name="矩形 397"/>
              <p:cNvSpPr/>
              <p:nvPr>
                <p:custDataLst>
                  <p:tags r:id="rId176"/>
                </p:custDataLst>
              </p:nvPr>
            </p:nvSpPr>
            <p:spPr>
              <a:xfrm>
                <a:off x="16255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9" name="矩形 398"/>
              <p:cNvSpPr/>
              <p:nvPr>
                <p:custDataLst>
                  <p:tags r:id="rId177"/>
                </p:custDataLst>
              </p:nvPr>
            </p:nvSpPr>
            <p:spPr>
              <a:xfrm>
                <a:off x="16255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0" name="矩形 399"/>
              <p:cNvSpPr/>
              <p:nvPr>
                <p:custDataLst>
                  <p:tags r:id="rId178"/>
                </p:custDataLst>
              </p:nvPr>
            </p:nvSpPr>
            <p:spPr>
              <a:xfrm>
                <a:off x="16255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1" name="组合 400"/>
            <p:cNvGrpSpPr/>
            <p:nvPr/>
          </p:nvGrpSpPr>
          <p:grpSpPr>
            <a:xfrm>
              <a:off x="17983" y="6050"/>
              <a:ext cx="204" cy="1044"/>
              <a:chOff x="16255" y="4334"/>
              <a:chExt cx="204" cy="1044"/>
            </a:xfrm>
            <a:grpFill/>
          </p:grpSpPr>
          <p:sp>
            <p:nvSpPr>
              <p:cNvPr id="402" name="矩形 401"/>
              <p:cNvSpPr/>
              <p:nvPr>
                <p:custDataLst>
                  <p:tags r:id="rId179"/>
                </p:custDataLst>
              </p:nvPr>
            </p:nvSpPr>
            <p:spPr>
              <a:xfrm>
                <a:off x="16255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3" name="矩形 402"/>
              <p:cNvSpPr/>
              <p:nvPr>
                <p:custDataLst>
                  <p:tags r:id="rId180"/>
                </p:custDataLst>
              </p:nvPr>
            </p:nvSpPr>
            <p:spPr>
              <a:xfrm>
                <a:off x="16255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4" name="矩形 403"/>
              <p:cNvSpPr/>
              <p:nvPr>
                <p:custDataLst>
                  <p:tags r:id="rId181"/>
                </p:custDataLst>
              </p:nvPr>
            </p:nvSpPr>
            <p:spPr>
              <a:xfrm>
                <a:off x="16255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5" name="矩形 404"/>
              <p:cNvSpPr/>
              <p:nvPr>
                <p:custDataLst>
                  <p:tags r:id="rId182"/>
                </p:custDataLst>
              </p:nvPr>
            </p:nvSpPr>
            <p:spPr>
              <a:xfrm>
                <a:off x="16255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6" name="矩形 405"/>
              <p:cNvSpPr/>
              <p:nvPr>
                <p:custDataLst>
                  <p:tags r:id="rId183"/>
                </p:custDataLst>
              </p:nvPr>
            </p:nvSpPr>
            <p:spPr>
              <a:xfrm>
                <a:off x="16255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7" name="组合 406"/>
            <p:cNvGrpSpPr/>
            <p:nvPr/>
          </p:nvGrpSpPr>
          <p:grpSpPr>
            <a:xfrm>
              <a:off x="18195" y="5000"/>
              <a:ext cx="204" cy="1044"/>
              <a:chOff x="16467" y="3284"/>
              <a:chExt cx="204" cy="1044"/>
            </a:xfrm>
            <a:grpFill/>
          </p:grpSpPr>
          <p:sp>
            <p:nvSpPr>
              <p:cNvPr id="408" name="矩形 407"/>
              <p:cNvSpPr/>
              <p:nvPr>
                <p:custDataLst>
                  <p:tags r:id="rId184"/>
                </p:custDataLst>
              </p:nvPr>
            </p:nvSpPr>
            <p:spPr>
              <a:xfrm>
                <a:off x="16467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9" name="矩形 408"/>
              <p:cNvSpPr/>
              <p:nvPr>
                <p:custDataLst>
                  <p:tags r:id="rId185"/>
                </p:custDataLst>
              </p:nvPr>
            </p:nvSpPr>
            <p:spPr>
              <a:xfrm>
                <a:off x="16467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0" name="矩形 409"/>
              <p:cNvSpPr/>
              <p:nvPr>
                <p:custDataLst>
                  <p:tags r:id="rId186"/>
                </p:custDataLst>
              </p:nvPr>
            </p:nvSpPr>
            <p:spPr>
              <a:xfrm>
                <a:off x="16467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1" name="矩形 410"/>
              <p:cNvSpPr/>
              <p:nvPr>
                <p:custDataLst>
                  <p:tags r:id="rId187"/>
                </p:custDataLst>
              </p:nvPr>
            </p:nvSpPr>
            <p:spPr>
              <a:xfrm>
                <a:off x="16467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2" name="矩形 411"/>
              <p:cNvSpPr/>
              <p:nvPr>
                <p:custDataLst>
                  <p:tags r:id="rId188"/>
                </p:custDataLst>
              </p:nvPr>
            </p:nvSpPr>
            <p:spPr>
              <a:xfrm>
                <a:off x="16467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13" name="组合 412"/>
            <p:cNvGrpSpPr/>
            <p:nvPr/>
          </p:nvGrpSpPr>
          <p:grpSpPr>
            <a:xfrm>
              <a:off x="18195" y="6050"/>
              <a:ext cx="204" cy="1044"/>
              <a:chOff x="16467" y="4334"/>
              <a:chExt cx="204" cy="1044"/>
            </a:xfrm>
            <a:grpFill/>
          </p:grpSpPr>
          <p:sp>
            <p:nvSpPr>
              <p:cNvPr id="414" name="矩形 413"/>
              <p:cNvSpPr/>
              <p:nvPr>
                <p:custDataLst>
                  <p:tags r:id="rId189"/>
                </p:custDataLst>
              </p:nvPr>
            </p:nvSpPr>
            <p:spPr>
              <a:xfrm>
                <a:off x="16467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5" name="矩形 414"/>
              <p:cNvSpPr/>
              <p:nvPr>
                <p:custDataLst>
                  <p:tags r:id="rId190"/>
                </p:custDataLst>
              </p:nvPr>
            </p:nvSpPr>
            <p:spPr>
              <a:xfrm>
                <a:off x="16467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6" name="矩形 415"/>
              <p:cNvSpPr/>
              <p:nvPr>
                <p:custDataLst>
                  <p:tags r:id="rId191"/>
                </p:custDataLst>
              </p:nvPr>
            </p:nvSpPr>
            <p:spPr>
              <a:xfrm>
                <a:off x="16467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7" name="矩形 416"/>
              <p:cNvSpPr/>
              <p:nvPr>
                <p:custDataLst>
                  <p:tags r:id="rId192"/>
                </p:custDataLst>
              </p:nvPr>
            </p:nvSpPr>
            <p:spPr>
              <a:xfrm>
                <a:off x="16467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8" name="矩形 417"/>
              <p:cNvSpPr/>
              <p:nvPr>
                <p:custDataLst>
                  <p:tags r:id="rId193"/>
                </p:custDataLst>
              </p:nvPr>
            </p:nvSpPr>
            <p:spPr>
              <a:xfrm>
                <a:off x="16467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0" name="组合 419"/>
          <p:cNvGrpSpPr/>
          <p:nvPr/>
        </p:nvGrpSpPr>
        <p:grpSpPr>
          <a:xfrm>
            <a:off x="10058400" y="2087880"/>
            <a:ext cx="264160" cy="1329690"/>
            <a:chOff x="17983" y="5000"/>
            <a:chExt cx="416" cy="2094"/>
          </a:xfrm>
          <a:solidFill>
            <a:schemeClr val="bg1"/>
          </a:solidFill>
        </p:grpSpPr>
        <p:grpSp>
          <p:nvGrpSpPr>
            <p:cNvPr id="421" name="组合 420"/>
            <p:cNvGrpSpPr/>
            <p:nvPr/>
          </p:nvGrpSpPr>
          <p:grpSpPr>
            <a:xfrm>
              <a:off x="17983" y="5000"/>
              <a:ext cx="204" cy="1044"/>
              <a:chOff x="16255" y="3284"/>
              <a:chExt cx="204" cy="1044"/>
            </a:xfrm>
            <a:grpFill/>
          </p:grpSpPr>
          <p:sp>
            <p:nvSpPr>
              <p:cNvPr id="422" name="矩形 421"/>
              <p:cNvSpPr/>
              <p:nvPr>
                <p:custDataLst>
                  <p:tags r:id="rId194"/>
                </p:custDataLst>
              </p:nvPr>
            </p:nvSpPr>
            <p:spPr>
              <a:xfrm>
                <a:off x="16255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3" name="矩形 422"/>
              <p:cNvSpPr/>
              <p:nvPr>
                <p:custDataLst>
                  <p:tags r:id="rId195"/>
                </p:custDataLst>
              </p:nvPr>
            </p:nvSpPr>
            <p:spPr>
              <a:xfrm>
                <a:off x="16255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4" name="矩形 423"/>
              <p:cNvSpPr/>
              <p:nvPr>
                <p:custDataLst>
                  <p:tags r:id="rId196"/>
                </p:custDataLst>
              </p:nvPr>
            </p:nvSpPr>
            <p:spPr>
              <a:xfrm>
                <a:off x="16255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5" name="矩形 424"/>
              <p:cNvSpPr/>
              <p:nvPr>
                <p:custDataLst>
                  <p:tags r:id="rId197"/>
                </p:custDataLst>
              </p:nvPr>
            </p:nvSpPr>
            <p:spPr>
              <a:xfrm>
                <a:off x="16255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6" name="矩形 425"/>
              <p:cNvSpPr/>
              <p:nvPr>
                <p:custDataLst>
                  <p:tags r:id="rId198"/>
                </p:custDataLst>
              </p:nvPr>
            </p:nvSpPr>
            <p:spPr>
              <a:xfrm>
                <a:off x="16255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27" name="组合 426"/>
            <p:cNvGrpSpPr/>
            <p:nvPr/>
          </p:nvGrpSpPr>
          <p:grpSpPr>
            <a:xfrm>
              <a:off x="17983" y="6050"/>
              <a:ext cx="204" cy="1044"/>
              <a:chOff x="16255" y="4334"/>
              <a:chExt cx="204" cy="1044"/>
            </a:xfrm>
            <a:grpFill/>
          </p:grpSpPr>
          <p:sp>
            <p:nvSpPr>
              <p:cNvPr id="428" name="矩形 427"/>
              <p:cNvSpPr/>
              <p:nvPr>
                <p:custDataLst>
                  <p:tags r:id="rId199"/>
                </p:custDataLst>
              </p:nvPr>
            </p:nvSpPr>
            <p:spPr>
              <a:xfrm>
                <a:off x="16255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9" name="矩形 428"/>
              <p:cNvSpPr/>
              <p:nvPr>
                <p:custDataLst>
                  <p:tags r:id="rId200"/>
                </p:custDataLst>
              </p:nvPr>
            </p:nvSpPr>
            <p:spPr>
              <a:xfrm>
                <a:off x="16255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0" name="矩形 429"/>
              <p:cNvSpPr/>
              <p:nvPr>
                <p:custDataLst>
                  <p:tags r:id="rId201"/>
                </p:custDataLst>
              </p:nvPr>
            </p:nvSpPr>
            <p:spPr>
              <a:xfrm>
                <a:off x="16255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1" name="矩形 430"/>
              <p:cNvSpPr/>
              <p:nvPr>
                <p:custDataLst>
                  <p:tags r:id="rId202"/>
                </p:custDataLst>
              </p:nvPr>
            </p:nvSpPr>
            <p:spPr>
              <a:xfrm>
                <a:off x="16255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2" name="矩形 431"/>
              <p:cNvSpPr/>
              <p:nvPr>
                <p:custDataLst>
                  <p:tags r:id="rId203"/>
                </p:custDataLst>
              </p:nvPr>
            </p:nvSpPr>
            <p:spPr>
              <a:xfrm>
                <a:off x="16255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33" name="组合 432"/>
            <p:cNvGrpSpPr/>
            <p:nvPr/>
          </p:nvGrpSpPr>
          <p:grpSpPr>
            <a:xfrm>
              <a:off x="18195" y="5000"/>
              <a:ext cx="204" cy="1044"/>
              <a:chOff x="16467" y="3284"/>
              <a:chExt cx="204" cy="1044"/>
            </a:xfrm>
            <a:grpFill/>
          </p:grpSpPr>
          <p:sp>
            <p:nvSpPr>
              <p:cNvPr id="434" name="矩形 433"/>
              <p:cNvSpPr/>
              <p:nvPr>
                <p:custDataLst>
                  <p:tags r:id="rId204"/>
                </p:custDataLst>
              </p:nvPr>
            </p:nvSpPr>
            <p:spPr>
              <a:xfrm>
                <a:off x="16467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5" name="矩形 434"/>
              <p:cNvSpPr/>
              <p:nvPr>
                <p:custDataLst>
                  <p:tags r:id="rId205"/>
                </p:custDataLst>
              </p:nvPr>
            </p:nvSpPr>
            <p:spPr>
              <a:xfrm>
                <a:off x="16467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6" name="矩形 435"/>
              <p:cNvSpPr/>
              <p:nvPr>
                <p:custDataLst>
                  <p:tags r:id="rId206"/>
                </p:custDataLst>
              </p:nvPr>
            </p:nvSpPr>
            <p:spPr>
              <a:xfrm>
                <a:off x="16467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7" name="矩形 436"/>
              <p:cNvSpPr/>
              <p:nvPr>
                <p:custDataLst>
                  <p:tags r:id="rId207"/>
                </p:custDataLst>
              </p:nvPr>
            </p:nvSpPr>
            <p:spPr>
              <a:xfrm>
                <a:off x="16467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8" name="矩形 437"/>
              <p:cNvSpPr/>
              <p:nvPr>
                <p:custDataLst>
                  <p:tags r:id="rId208"/>
                </p:custDataLst>
              </p:nvPr>
            </p:nvSpPr>
            <p:spPr>
              <a:xfrm>
                <a:off x="16467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39" name="组合 438"/>
            <p:cNvGrpSpPr/>
            <p:nvPr/>
          </p:nvGrpSpPr>
          <p:grpSpPr>
            <a:xfrm>
              <a:off x="18195" y="6050"/>
              <a:ext cx="204" cy="1044"/>
              <a:chOff x="16467" y="4334"/>
              <a:chExt cx="204" cy="1044"/>
            </a:xfrm>
            <a:grpFill/>
          </p:grpSpPr>
          <p:sp>
            <p:nvSpPr>
              <p:cNvPr id="440" name="矩形 439"/>
              <p:cNvSpPr/>
              <p:nvPr>
                <p:custDataLst>
                  <p:tags r:id="rId209"/>
                </p:custDataLst>
              </p:nvPr>
            </p:nvSpPr>
            <p:spPr>
              <a:xfrm>
                <a:off x="16467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1" name="矩形 440"/>
              <p:cNvSpPr/>
              <p:nvPr>
                <p:custDataLst>
                  <p:tags r:id="rId210"/>
                </p:custDataLst>
              </p:nvPr>
            </p:nvSpPr>
            <p:spPr>
              <a:xfrm>
                <a:off x="16467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2" name="矩形 441"/>
              <p:cNvSpPr/>
              <p:nvPr>
                <p:custDataLst>
                  <p:tags r:id="rId211"/>
                </p:custDataLst>
              </p:nvPr>
            </p:nvSpPr>
            <p:spPr>
              <a:xfrm>
                <a:off x="16467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3" name="矩形 442"/>
              <p:cNvSpPr/>
              <p:nvPr>
                <p:custDataLst>
                  <p:tags r:id="rId212"/>
                </p:custDataLst>
              </p:nvPr>
            </p:nvSpPr>
            <p:spPr>
              <a:xfrm>
                <a:off x="16467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4" name="矩形 443"/>
              <p:cNvSpPr/>
              <p:nvPr>
                <p:custDataLst>
                  <p:tags r:id="rId213"/>
                </p:custDataLst>
              </p:nvPr>
            </p:nvSpPr>
            <p:spPr>
              <a:xfrm>
                <a:off x="16467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5" name="组合 444"/>
          <p:cNvGrpSpPr/>
          <p:nvPr/>
        </p:nvGrpSpPr>
        <p:grpSpPr>
          <a:xfrm>
            <a:off x="10845165" y="2092960"/>
            <a:ext cx="264160" cy="1329690"/>
            <a:chOff x="17983" y="5000"/>
            <a:chExt cx="416" cy="2094"/>
          </a:xfrm>
          <a:solidFill>
            <a:schemeClr val="bg1"/>
          </a:solidFill>
        </p:grpSpPr>
        <p:grpSp>
          <p:nvGrpSpPr>
            <p:cNvPr id="446" name="组合 445"/>
            <p:cNvGrpSpPr/>
            <p:nvPr/>
          </p:nvGrpSpPr>
          <p:grpSpPr>
            <a:xfrm>
              <a:off x="17983" y="5000"/>
              <a:ext cx="204" cy="1044"/>
              <a:chOff x="16255" y="3284"/>
              <a:chExt cx="204" cy="1044"/>
            </a:xfrm>
            <a:grpFill/>
          </p:grpSpPr>
          <p:sp>
            <p:nvSpPr>
              <p:cNvPr id="447" name="矩形 446"/>
              <p:cNvSpPr/>
              <p:nvPr>
                <p:custDataLst>
                  <p:tags r:id="rId214"/>
                </p:custDataLst>
              </p:nvPr>
            </p:nvSpPr>
            <p:spPr>
              <a:xfrm>
                <a:off x="16255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8" name="矩形 447"/>
              <p:cNvSpPr/>
              <p:nvPr>
                <p:custDataLst>
                  <p:tags r:id="rId215"/>
                </p:custDataLst>
              </p:nvPr>
            </p:nvSpPr>
            <p:spPr>
              <a:xfrm>
                <a:off x="16255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9" name="矩形 448"/>
              <p:cNvSpPr/>
              <p:nvPr>
                <p:custDataLst>
                  <p:tags r:id="rId216"/>
                </p:custDataLst>
              </p:nvPr>
            </p:nvSpPr>
            <p:spPr>
              <a:xfrm>
                <a:off x="16255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0" name="矩形 449"/>
              <p:cNvSpPr/>
              <p:nvPr>
                <p:custDataLst>
                  <p:tags r:id="rId217"/>
                </p:custDataLst>
              </p:nvPr>
            </p:nvSpPr>
            <p:spPr>
              <a:xfrm>
                <a:off x="16255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1" name="矩形 450"/>
              <p:cNvSpPr/>
              <p:nvPr>
                <p:custDataLst>
                  <p:tags r:id="rId218"/>
                </p:custDataLst>
              </p:nvPr>
            </p:nvSpPr>
            <p:spPr>
              <a:xfrm>
                <a:off x="16255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2" name="组合 451"/>
            <p:cNvGrpSpPr/>
            <p:nvPr/>
          </p:nvGrpSpPr>
          <p:grpSpPr>
            <a:xfrm>
              <a:off x="17983" y="6050"/>
              <a:ext cx="204" cy="1044"/>
              <a:chOff x="16255" y="4334"/>
              <a:chExt cx="204" cy="1044"/>
            </a:xfrm>
            <a:grpFill/>
          </p:grpSpPr>
          <p:sp>
            <p:nvSpPr>
              <p:cNvPr id="453" name="矩形 452"/>
              <p:cNvSpPr/>
              <p:nvPr>
                <p:custDataLst>
                  <p:tags r:id="rId219"/>
                </p:custDataLst>
              </p:nvPr>
            </p:nvSpPr>
            <p:spPr>
              <a:xfrm>
                <a:off x="16255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4" name="矩形 453"/>
              <p:cNvSpPr/>
              <p:nvPr>
                <p:custDataLst>
                  <p:tags r:id="rId220"/>
                </p:custDataLst>
              </p:nvPr>
            </p:nvSpPr>
            <p:spPr>
              <a:xfrm>
                <a:off x="16255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5" name="矩形 454"/>
              <p:cNvSpPr/>
              <p:nvPr>
                <p:custDataLst>
                  <p:tags r:id="rId221"/>
                </p:custDataLst>
              </p:nvPr>
            </p:nvSpPr>
            <p:spPr>
              <a:xfrm>
                <a:off x="16255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6" name="矩形 455"/>
              <p:cNvSpPr/>
              <p:nvPr>
                <p:custDataLst>
                  <p:tags r:id="rId222"/>
                </p:custDataLst>
              </p:nvPr>
            </p:nvSpPr>
            <p:spPr>
              <a:xfrm>
                <a:off x="16255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7" name="矩形 456"/>
              <p:cNvSpPr/>
              <p:nvPr>
                <p:custDataLst>
                  <p:tags r:id="rId223"/>
                </p:custDataLst>
              </p:nvPr>
            </p:nvSpPr>
            <p:spPr>
              <a:xfrm>
                <a:off x="16255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8" name="组合 457"/>
            <p:cNvGrpSpPr/>
            <p:nvPr/>
          </p:nvGrpSpPr>
          <p:grpSpPr>
            <a:xfrm>
              <a:off x="18195" y="5000"/>
              <a:ext cx="204" cy="1044"/>
              <a:chOff x="16467" y="3284"/>
              <a:chExt cx="204" cy="1044"/>
            </a:xfrm>
            <a:grpFill/>
          </p:grpSpPr>
          <p:sp>
            <p:nvSpPr>
              <p:cNvPr id="459" name="矩形 458"/>
              <p:cNvSpPr/>
              <p:nvPr>
                <p:custDataLst>
                  <p:tags r:id="rId224"/>
                </p:custDataLst>
              </p:nvPr>
            </p:nvSpPr>
            <p:spPr>
              <a:xfrm>
                <a:off x="16467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0" name="矩形 459"/>
              <p:cNvSpPr/>
              <p:nvPr>
                <p:custDataLst>
                  <p:tags r:id="rId225"/>
                </p:custDataLst>
              </p:nvPr>
            </p:nvSpPr>
            <p:spPr>
              <a:xfrm>
                <a:off x="16467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1" name="矩形 460"/>
              <p:cNvSpPr/>
              <p:nvPr>
                <p:custDataLst>
                  <p:tags r:id="rId226"/>
                </p:custDataLst>
              </p:nvPr>
            </p:nvSpPr>
            <p:spPr>
              <a:xfrm>
                <a:off x="16467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2" name="矩形 461"/>
              <p:cNvSpPr/>
              <p:nvPr>
                <p:custDataLst>
                  <p:tags r:id="rId227"/>
                </p:custDataLst>
              </p:nvPr>
            </p:nvSpPr>
            <p:spPr>
              <a:xfrm>
                <a:off x="16467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3" name="矩形 462"/>
              <p:cNvSpPr/>
              <p:nvPr>
                <p:custDataLst>
                  <p:tags r:id="rId228"/>
                </p:custDataLst>
              </p:nvPr>
            </p:nvSpPr>
            <p:spPr>
              <a:xfrm>
                <a:off x="16467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64" name="组合 463"/>
            <p:cNvGrpSpPr/>
            <p:nvPr/>
          </p:nvGrpSpPr>
          <p:grpSpPr>
            <a:xfrm>
              <a:off x="18195" y="6050"/>
              <a:ext cx="204" cy="1044"/>
              <a:chOff x="16467" y="4334"/>
              <a:chExt cx="204" cy="1044"/>
            </a:xfrm>
            <a:grpFill/>
          </p:grpSpPr>
          <p:sp>
            <p:nvSpPr>
              <p:cNvPr id="465" name="矩形 464"/>
              <p:cNvSpPr/>
              <p:nvPr>
                <p:custDataLst>
                  <p:tags r:id="rId229"/>
                </p:custDataLst>
              </p:nvPr>
            </p:nvSpPr>
            <p:spPr>
              <a:xfrm>
                <a:off x="16467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6" name="矩形 465"/>
              <p:cNvSpPr/>
              <p:nvPr>
                <p:custDataLst>
                  <p:tags r:id="rId230"/>
                </p:custDataLst>
              </p:nvPr>
            </p:nvSpPr>
            <p:spPr>
              <a:xfrm>
                <a:off x="16467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7" name="矩形 466"/>
              <p:cNvSpPr/>
              <p:nvPr>
                <p:custDataLst>
                  <p:tags r:id="rId231"/>
                </p:custDataLst>
              </p:nvPr>
            </p:nvSpPr>
            <p:spPr>
              <a:xfrm>
                <a:off x="16467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8" name="矩形 467"/>
              <p:cNvSpPr/>
              <p:nvPr>
                <p:custDataLst>
                  <p:tags r:id="rId232"/>
                </p:custDataLst>
              </p:nvPr>
            </p:nvSpPr>
            <p:spPr>
              <a:xfrm>
                <a:off x="16467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9" name="矩形 468"/>
              <p:cNvSpPr/>
              <p:nvPr>
                <p:custDataLst>
                  <p:tags r:id="rId233"/>
                </p:custDataLst>
              </p:nvPr>
            </p:nvSpPr>
            <p:spPr>
              <a:xfrm>
                <a:off x="16467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0" name="组合 469"/>
          <p:cNvGrpSpPr/>
          <p:nvPr/>
        </p:nvGrpSpPr>
        <p:grpSpPr>
          <a:xfrm>
            <a:off x="11107420" y="2092960"/>
            <a:ext cx="264160" cy="1329690"/>
            <a:chOff x="17983" y="5000"/>
            <a:chExt cx="416" cy="2094"/>
          </a:xfrm>
          <a:solidFill>
            <a:schemeClr val="bg1"/>
          </a:solidFill>
        </p:grpSpPr>
        <p:grpSp>
          <p:nvGrpSpPr>
            <p:cNvPr id="471" name="组合 470"/>
            <p:cNvGrpSpPr/>
            <p:nvPr/>
          </p:nvGrpSpPr>
          <p:grpSpPr>
            <a:xfrm>
              <a:off x="17983" y="5000"/>
              <a:ext cx="204" cy="1044"/>
              <a:chOff x="16255" y="3284"/>
              <a:chExt cx="204" cy="1044"/>
            </a:xfrm>
            <a:grpFill/>
          </p:grpSpPr>
          <p:sp>
            <p:nvSpPr>
              <p:cNvPr id="472" name="矩形 471"/>
              <p:cNvSpPr/>
              <p:nvPr>
                <p:custDataLst>
                  <p:tags r:id="rId234"/>
                </p:custDataLst>
              </p:nvPr>
            </p:nvSpPr>
            <p:spPr>
              <a:xfrm>
                <a:off x="16255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3" name="矩形 472"/>
              <p:cNvSpPr/>
              <p:nvPr>
                <p:custDataLst>
                  <p:tags r:id="rId235"/>
                </p:custDataLst>
              </p:nvPr>
            </p:nvSpPr>
            <p:spPr>
              <a:xfrm>
                <a:off x="16255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4" name="矩形 473"/>
              <p:cNvSpPr/>
              <p:nvPr>
                <p:custDataLst>
                  <p:tags r:id="rId236"/>
                </p:custDataLst>
              </p:nvPr>
            </p:nvSpPr>
            <p:spPr>
              <a:xfrm>
                <a:off x="16255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5" name="矩形 474"/>
              <p:cNvSpPr/>
              <p:nvPr>
                <p:custDataLst>
                  <p:tags r:id="rId237"/>
                </p:custDataLst>
              </p:nvPr>
            </p:nvSpPr>
            <p:spPr>
              <a:xfrm>
                <a:off x="16255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6" name="矩形 475"/>
              <p:cNvSpPr/>
              <p:nvPr>
                <p:custDataLst>
                  <p:tags r:id="rId238"/>
                </p:custDataLst>
              </p:nvPr>
            </p:nvSpPr>
            <p:spPr>
              <a:xfrm>
                <a:off x="16255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77" name="组合 476"/>
            <p:cNvGrpSpPr/>
            <p:nvPr/>
          </p:nvGrpSpPr>
          <p:grpSpPr>
            <a:xfrm>
              <a:off x="17983" y="6050"/>
              <a:ext cx="204" cy="1044"/>
              <a:chOff x="16255" y="4334"/>
              <a:chExt cx="204" cy="1044"/>
            </a:xfrm>
            <a:grpFill/>
          </p:grpSpPr>
          <p:sp>
            <p:nvSpPr>
              <p:cNvPr id="478" name="矩形 477"/>
              <p:cNvSpPr/>
              <p:nvPr>
                <p:custDataLst>
                  <p:tags r:id="rId239"/>
                </p:custDataLst>
              </p:nvPr>
            </p:nvSpPr>
            <p:spPr>
              <a:xfrm>
                <a:off x="16255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9" name="矩形 478"/>
              <p:cNvSpPr/>
              <p:nvPr>
                <p:custDataLst>
                  <p:tags r:id="rId240"/>
                </p:custDataLst>
              </p:nvPr>
            </p:nvSpPr>
            <p:spPr>
              <a:xfrm>
                <a:off x="16255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0" name="矩形 479"/>
              <p:cNvSpPr/>
              <p:nvPr>
                <p:custDataLst>
                  <p:tags r:id="rId241"/>
                </p:custDataLst>
              </p:nvPr>
            </p:nvSpPr>
            <p:spPr>
              <a:xfrm>
                <a:off x="16255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1" name="矩形 480"/>
              <p:cNvSpPr/>
              <p:nvPr>
                <p:custDataLst>
                  <p:tags r:id="rId242"/>
                </p:custDataLst>
              </p:nvPr>
            </p:nvSpPr>
            <p:spPr>
              <a:xfrm>
                <a:off x="16255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2" name="矩形 481"/>
              <p:cNvSpPr/>
              <p:nvPr>
                <p:custDataLst>
                  <p:tags r:id="rId243"/>
                </p:custDataLst>
              </p:nvPr>
            </p:nvSpPr>
            <p:spPr>
              <a:xfrm>
                <a:off x="16255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83" name="组合 482"/>
            <p:cNvGrpSpPr/>
            <p:nvPr/>
          </p:nvGrpSpPr>
          <p:grpSpPr>
            <a:xfrm>
              <a:off x="18195" y="5000"/>
              <a:ext cx="204" cy="1044"/>
              <a:chOff x="16467" y="3284"/>
              <a:chExt cx="204" cy="1044"/>
            </a:xfrm>
            <a:grpFill/>
          </p:grpSpPr>
          <p:sp>
            <p:nvSpPr>
              <p:cNvPr id="484" name="矩形 483"/>
              <p:cNvSpPr/>
              <p:nvPr>
                <p:custDataLst>
                  <p:tags r:id="rId244"/>
                </p:custDataLst>
              </p:nvPr>
            </p:nvSpPr>
            <p:spPr>
              <a:xfrm>
                <a:off x="16467" y="328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5" name="矩形 484"/>
              <p:cNvSpPr/>
              <p:nvPr>
                <p:custDataLst>
                  <p:tags r:id="rId245"/>
                </p:custDataLst>
              </p:nvPr>
            </p:nvSpPr>
            <p:spPr>
              <a:xfrm>
                <a:off x="16467" y="349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6" name="矩形 485"/>
              <p:cNvSpPr/>
              <p:nvPr>
                <p:custDataLst>
                  <p:tags r:id="rId246"/>
                </p:custDataLst>
              </p:nvPr>
            </p:nvSpPr>
            <p:spPr>
              <a:xfrm>
                <a:off x="16467" y="370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7" name="矩形 486"/>
              <p:cNvSpPr/>
              <p:nvPr>
                <p:custDataLst>
                  <p:tags r:id="rId247"/>
                </p:custDataLst>
              </p:nvPr>
            </p:nvSpPr>
            <p:spPr>
              <a:xfrm>
                <a:off x="16467" y="391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8" name="矩形 487"/>
              <p:cNvSpPr/>
              <p:nvPr>
                <p:custDataLst>
                  <p:tags r:id="rId248"/>
                </p:custDataLst>
              </p:nvPr>
            </p:nvSpPr>
            <p:spPr>
              <a:xfrm>
                <a:off x="16467" y="412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89" name="组合 488"/>
            <p:cNvGrpSpPr/>
            <p:nvPr/>
          </p:nvGrpSpPr>
          <p:grpSpPr>
            <a:xfrm>
              <a:off x="18195" y="6050"/>
              <a:ext cx="204" cy="1044"/>
              <a:chOff x="16467" y="4334"/>
              <a:chExt cx="204" cy="1044"/>
            </a:xfrm>
            <a:grpFill/>
          </p:grpSpPr>
          <p:sp>
            <p:nvSpPr>
              <p:cNvPr id="490" name="矩形 489"/>
              <p:cNvSpPr/>
              <p:nvPr>
                <p:custDataLst>
                  <p:tags r:id="rId249"/>
                </p:custDataLst>
              </p:nvPr>
            </p:nvSpPr>
            <p:spPr>
              <a:xfrm>
                <a:off x="16467" y="433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1" name="矩形 490"/>
              <p:cNvSpPr/>
              <p:nvPr>
                <p:custDataLst>
                  <p:tags r:id="rId250"/>
                </p:custDataLst>
              </p:nvPr>
            </p:nvSpPr>
            <p:spPr>
              <a:xfrm>
                <a:off x="16467" y="454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2" name="矩形 491"/>
              <p:cNvSpPr/>
              <p:nvPr>
                <p:custDataLst>
                  <p:tags r:id="rId251"/>
                </p:custDataLst>
              </p:nvPr>
            </p:nvSpPr>
            <p:spPr>
              <a:xfrm>
                <a:off x="16467" y="475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3" name="矩形 492"/>
              <p:cNvSpPr/>
              <p:nvPr>
                <p:custDataLst>
                  <p:tags r:id="rId252"/>
                </p:custDataLst>
              </p:nvPr>
            </p:nvSpPr>
            <p:spPr>
              <a:xfrm>
                <a:off x="16467" y="496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4" name="矩形 493"/>
              <p:cNvSpPr/>
              <p:nvPr>
                <p:custDataLst>
                  <p:tags r:id="rId253"/>
                </p:custDataLst>
              </p:nvPr>
            </p:nvSpPr>
            <p:spPr>
              <a:xfrm>
                <a:off x="16467" y="5174"/>
                <a:ext cx="204" cy="2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2" name="组合 611"/>
          <p:cNvGrpSpPr/>
          <p:nvPr/>
        </p:nvGrpSpPr>
        <p:grpSpPr>
          <a:xfrm>
            <a:off x="5144770" y="4517390"/>
            <a:ext cx="1313180" cy="1329690"/>
            <a:chOff x="8102" y="7100"/>
            <a:chExt cx="2068" cy="2094"/>
          </a:xfrm>
        </p:grpSpPr>
        <p:grpSp>
          <p:nvGrpSpPr>
            <p:cNvPr id="288" name="组合 287"/>
            <p:cNvGrpSpPr/>
            <p:nvPr/>
          </p:nvGrpSpPr>
          <p:grpSpPr>
            <a:xfrm>
              <a:off x="9754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263" name="组合 262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267" name="矩形 266"/>
                <p:cNvSpPr/>
                <p:nvPr>
                  <p:custDataLst>
                    <p:tags r:id="rId25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8" name="矩形 267"/>
                <p:cNvSpPr/>
                <p:nvPr>
                  <p:custDataLst>
                    <p:tags r:id="rId25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9" name="矩形 268"/>
                <p:cNvSpPr/>
                <p:nvPr>
                  <p:custDataLst>
                    <p:tags r:id="rId25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矩形 269"/>
                <p:cNvSpPr/>
                <p:nvPr>
                  <p:custDataLst>
                    <p:tags r:id="rId25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矩形 270"/>
                <p:cNvSpPr/>
                <p:nvPr>
                  <p:custDataLst>
                    <p:tags r:id="rId25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2" name="矩形 271"/>
                <p:cNvSpPr/>
                <p:nvPr>
                  <p:custDataLst>
                    <p:tags r:id="rId25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3" name="矩形 272"/>
                <p:cNvSpPr/>
                <p:nvPr>
                  <p:custDataLst>
                    <p:tags r:id="rId26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4" name="矩形 273"/>
                <p:cNvSpPr/>
                <p:nvPr>
                  <p:custDataLst>
                    <p:tags r:id="rId26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矩形 274"/>
                <p:cNvSpPr/>
                <p:nvPr>
                  <p:custDataLst>
                    <p:tags r:id="rId26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矩形 275"/>
                <p:cNvSpPr/>
                <p:nvPr>
                  <p:custDataLst>
                    <p:tags r:id="rId26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7" name="组合 276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278" name="矩形 277"/>
                <p:cNvSpPr/>
                <p:nvPr>
                  <p:custDataLst>
                    <p:tags r:id="rId26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9" name="矩形 278"/>
                <p:cNvSpPr/>
                <p:nvPr>
                  <p:custDataLst>
                    <p:tags r:id="rId26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0" name="矩形 279"/>
                <p:cNvSpPr/>
                <p:nvPr>
                  <p:custDataLst>
                    <p:tags r:id="rId26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1" name="矩形 280"/>
                <p:cNvSpPr/>
                <p:nvPr>
                  <p:custDataLst>
                    <p:tags r:id="rId26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2" name="矩形 281"/>
                <p:cNvSpPr/>
                <p:nvPr>
                  <p:custDataLst>
                    <p:tags r:id="rId26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3" name="矩形 282"/>
                <p:cNvSpPr/>
                <p:nvPr>
                  <p:custDataLst>
                    <p:tags r:id="rId26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4" name="矩形 283"/>
                <p:cNvSpPr/>
                <p:nvPr>
                  <p:custDataLst>
                    <p:tags r:id="rId27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5" name="矩形 284"/>
                <p:cNvSpPr/>
                <p:nvPr>
                  <p:custDataLst>
                    <p:tags r:id="rId27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6" name="矩形 285"/>
                <p:cNvSpPr/>
                <p:nvPr>
                  <p:custDataLst>
                    <p:tags r:id="rId27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7" name="矩形 286"/>
                <p:cNvSpPr/>
                <p:nvPr>
                  <p:custDataLst>
                    <p:tags r:id="rId27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20" name="组合 519"/>
            <p:cNvGrpSpPr/>
            <p:nvPr/>
          </p:nvGrpSpPr>
          <p:grpSpPr>
            <a:xfrm>
              <a:off x="8102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521" name="组合 520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522" name="矩形 521"/>
                <p:cNvSpPr/>
                <p:nvPr>
                  <p:custDataLst>
                    <p:tags r:id="rId27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/>
                <p:cNvSpPr/>
                <p:nvPr>
                  <p:custDataLst>
                    <p:tags r:id="rId27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4" name="矩形 523"/>
                <p:cNvSpPr/>
                <p:nvPr>
                  <p:custDataLst>
                    <p:tags r:id="rId27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/>
                <p:cNvSpPr/>
                <p:nvPr>
                  <p:custDataLst>
                    <p:tags r:id="rId27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/>
                <p:cNvSpPr/>
                <p:nvPr>
                  <p:custDataLst>
                    <p:tags r:id="rId27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/>
                <p:cNvSpPr/>
                <p:nvPr>
                  <p:custDataLst>
                    <p:tags r:id="rId27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8" name="矩形 527"/>
                <p:cNvSpPr/>
                <p:nvPr>
                  <p:custDataLst>
                    <p:tags r:id="rId28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9" name="矩形 528"/>
                <p:cNvSpPr/>
                <p:nvPr>
                  <p:custDataLst>
                    <p:tags r:id="rId28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0" name="矩形 529"/>
                <p:cNvSpPr/>
                <p:nvPr>
                  <p:custDataLst>
                    <p:tags r:id="rId28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1" name="矩形 530"/>
                <p:cNvSpPr/>
                <p:nvPr>
                  <p:custDataLst>
                    <p:tags r:id="rId28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2" name="组合 531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533" name="矩形 532"/>
                <p:cNvSpPr/>
                <p:nvPr>
                  <p:custDataLst>
                    <p:tags r:id="rId28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4" name="矩形 533"/>
                <p:cNvSpPr/>
                <p:nvPr>
                  <p:custDataLst>
                    <p:tags r:id="rId28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5" name="矩形 534"/>
                <p:cNvSpPr/>
                <p:nvPr>
                  <p:custDataLst>
                    <p:tags r:id="rId28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6" name="矩形 535"/>
                <p:cNvSpPr/>
                <p:nvPr>
                  <p:custDataLst>
                    <p:tags r:id="rId28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7" name="矩形 536"/>
                <p:cNvSpPr/>
                <p:nvPr>
                  <p:custDataLst>
                    <p:tags r:id="rId28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8" name="矩形 537"/>
                <p:cNvSpPr/>
                <p:nvPr>
                  <p:custDataLst>
                    <p:tags r:id="rId28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9" name="矩形 538"/>
                <p:cNvSpPr/>
                <p:nvPr>
                  <p:custDataLst>
                    <p:tags r:id="rId29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0" name="矩形 539"/>
                <p:cNvSpPr/>
                <p:nvPr>
                  <p:custDataLst>
                    <p:tags r:id="rId29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1" name="矩形 540"/>
                <p:cNvSpPr/>
                <p:nvPr>
                  <p:custDataLst>
                    <p:tags r:id="rId29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2" name="矩形 541"/>
                <p:cNvSpPr/>
                <p:nvPr>
                  <p:custDataLst>
                    <p:tags r:id="rId29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43" name="组合 542"/>
            <p:cNvGrpSpPr/>
            <p:nvPr/>
          </p:nvGrpSpPr>
          <p:grpSpPr>
            <a:xfrm>
              <a:off x="8515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544" name="组合 543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545" name="矩形 544"/>
                <p:cNvSpPr/>
                <p:nvPr>
                  <p:custDataLst>
                    <p:tags r:id="rId29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6" name="矩形 545"/>
                <p:cNvSpPr/>
                <p:nvPr>
                  <p:custDataLst>
                    <p:tags r:id="rId29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7" name="矩形 546"/>
                <p:cNvSpPr/>
                <p:nvPr>
                  <p:custDataLst>
                    <p:tags r:id="rId29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8" name="矩形 547"/>
                <p:cNvSpPr/>
                <p:nvPr>
                  <p:custDataLst>
                    <p:tags r:id="rId29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9" name="矩形 548"/>
                <p:cNvSpPr/>
                <p:nvPr>
                  <p:custDataLst>
                    <p:tags r:id="rId29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0" name="矩形 549"/>
                <p:cNvSpPr/>
                <p:nvPr>
                  <p:custDataLst>
                    <p:tags r:id="rId29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1" name="矩形 550"/>
                <p:cNvSpPr/>
                <p:nvPr>
                  <p:custDataLst>
                    <p:tags r:id="rId30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2" name="矩形 551"/>
                <p:cNvSpPr/>
                <p:nvPr>
                  <p:custDataLst>
                    <p:tags r:id="rId30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3" name="矩形 552"/>
                <p:cNvSpPr/>
                <p:nvPr>
                  <p:custDataLst>
                    <p:tags r:id="rId30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4" name="矩形 553"/>
                <p:cNvSpPr/>
                <p:nvPr>
                  <p:custDataLst>
                    <p:tags r:id="rId30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5" name="组合 554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556" name="矩形 555"/>
                <p:cNvSpPr/>
                <p:nvPr>
                  <p:custDataLst>
                    <p:tags r:id="rId30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7" name="矩形 556"/>
                <p:cNvSpPr/>
                <p:nvPr>
                  <p:custDataLst>
                    <p:tags r:id="rId30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8" name="矩形 557"/>
                <p:cNvSpPr/>
                <p:nvPr>
                  <p:custDataLst>
                    <p:tags r:id="rId30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9" name="矩形 558"/>
                <p:cNvSpPr/>
                <p:nvPr>
                  <p:custDataLst>
                    <p:tags r:id="rId30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0" name="矩形 559"/>
                <p:cNvSpPr/>
                <p:nvPr>
                  <p:custDataLst>
                    <p:tags r:id="rId30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1" name="矩形 560"/>
                <p:cNvSpPr/>
                <p:nvPr>
                  <p:custDataLst>
                    <p:tags r:id="rId30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2" name="矩形 561"/>
                <p:cNvSpPr/>
                <p:nvPr>
                  <p:custDataLst>
                    <p:tags r:id="rId31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3" name="矩形 562"/>
                <p:cNvSpPr/>
                <p:nvPr>
                  <p:custDataLst>
                    <p:tags r:id="rId31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4" name="矩形 563"/>
                <p:cNvSpPr/>
                <p:nvPr>
                  <p:custDataLst>
                    <p:tags r:id="rId31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5" name="矩形 564"/>
                <p:cNvSpPr/>
                <p:nvPr>
                  <p:custDataLst>
                    <p:tags r:id="rId31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66" name="组合 565"/>
            <p:cNvGrpSpPr/>
            <p:nvPr/>
          </p:nvGrpSpPr>
          <p:grpSpPr>
            <a:xfrm>
              <a:off x="8928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567" name="组合 566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568" name="矩形 567"/>
                <p:cNvSpPr/>
                <p:nvPr>
                  <p:custDataLst>
                    <p:tags r:id="rId31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9" name="矩形 568"/>
                <p:cNvSpPr/>
                <p:nvPr>
                  <p:custDataLst>
                    <p:tags r:id="rId31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0" name="矩形 569"/>
                <p:cNvSpPr/>
                <p:nvPr>
                  <p:custDataLst>
                    <p:tags r:id="rId31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1" name="矩形 570"/>
                <p:cNvSpPr/>
                <p:nvPr>
                  <p:custDataLst>
                    <p:tags r:id="rId31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2" name="矩形 571"/>
                <p:cNvSpPr/>
                <p:nvPr>
                  <p:custDataLst>
                    <p:tags r:id="rId31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3" name="矩形 572"/>
                <p:cNvSpPr/>
                <p:nvPr>
                  <p:custDataLst>
                    <p:tags r:id="rId31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4" name="矩形 573"/>
                <p:cNvSpPr/>
                <p:nvPr>
                  <p:custDataLst>
                    <p:tags r:id="rId32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5" name="矩形 574"/>
                <p:cNvSpPr/>
                <p:nvPr>
                  <p:custDataLst>
                    <p:tags r:id="rId32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6" name="矩形 575"/>
                <p:cNvSpPr/>
                <p:nvPr>
                  <p:custDataLst>
                    <p:tags r:id="rId32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7" name="矩形 576"/>
                <p:cNvSpPr/>
                <p:nvPr>
                  <p:custDataLst>
                    <p:tags r:id="rId32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8" name="组合 577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579" name="矩形 578"/>
                <p:cNvSpPr/>
                <p:nvPr>
                  <p:custDataLst>
                    <p:tags r:id="rId32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0" name="矩形 579"/>
                <p:cNvSpPr/>
                <p:nvPr>
                  <p:custDataLst>
                    <p:tags r:id="rId32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1" name="矩形 580"/>
                <p:cNvSpPr/>
                <p:nvPr>
                  <p:custDataLst>
                    <p:tags r:id="rId32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2" name="矩形 581"/>
                <p:cNvSpPr/>
                <p:nvPr>
                  <p:custDataLst>
                    <p:tags r:id="rId32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3" name="矩形 582"/>
                <p:cNvSpPr/>
                <p:nvPr>
                  <p:custDataLst>
                    <p:tags r:id="rId32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4" name="矩形 583"/>
                <p:cNvSpPr/>
                <p:nvPr>
                  <p:custDataLst>
                    <p:tags r:id="rId32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5" name="矩形 584"/>
                <p:cNvSpPr/>
                <p:nvPr>
                  <p:custDataLst>
                    <p:tags r:id="rId33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6" name="矩形 585"/>
                <p:cNvSpPr/>
                <p:nvPr>
                  <p:custDataLst>
                    <p:tags r:id="rId33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7" name="矩形 586"/>
                <p:cNvSpPr/>
                <p:nvPr>
                  <p:custDataLst>
                    <p:tags r:id="rId33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8" name="矩形 587"/>
                <p:cNvSpPr/>
                <p:nvPr>
                  <p:custDataLst>
                    <p:tags r:id="rId33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89" name="组合 588"/>
            <p:cNvGrpSpPr/>
            <p:nvPr/>
          </p:nvGrpSpPr>
          <p:grpSpPr>
            <a:xfrm>
              <a:off x="9341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590" name="组合 589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591" name="矩形 590"/>
                <p:cNvSpPr/>
                <p:nvPr>
                  <p:custDataLst>
                    <p:tags r:id="rId33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矩形 591"/>
                <p:cNvSpPr/>
                <p:nvPr>
                  <p:custDataLst>
                    <p:tags r:id="rId33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3" name="矩形 592"/>
                <p:cNvSpPr/>
                <p:nvPr>
                  <p:custDataLst>
                    <p:tags r:id="rId33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4" name="矩形 593"/>
                <p:cNvSpPr/>
                <p:nvPr>
                  <p:custDataLst>
                    <p:tags r:id="rId33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5" name="矩形 594"/>
                <p:cNvSpPr/>
                <p:nvPr>
                  <p:custDataLst>
                    <p:tags r:id="rId33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6" name="矩形 595"/>
                <p:cNvSpPr/>
                <p:nvPr>
                  <p:custDataLst>
                    <p:tags r:id="rId33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7" name="矩形 596"/>
                <p:cNvSpPr/>
                <p:nvPr>
                  <p:custDataLst>
                    <p:tags r:id="rId34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8" name="矩形 597"/>
                <p:cNvSpPr/>
                <p:nvPr>
                  <p:custDataLst>
                    <p:tags r:id="rId34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9" name="矩形 598"/>
                <p:cNvSpPr/>
                <p:nvPr>
                  <p:custDataLst>
                    <p:tags r:id="rId34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0" name="矩形 599"/>
                <p:cNvSpPr/>
                <p:nvPr>
                  <p:custDataLst>
                    <p:tags r:id="rId34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1" name="组合 600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02" name="矩形 601"/>
                <p:cNvSpPr/>
                <p:nvPr>
                  <p:custDataLst>
                    <p:tags r:id="rId34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3" name="矩形 602"/>
                <p:cNvSpPr/>
                <p:nvPr>
                  <p:custDataLst>
                    <p:tags r:id="rId34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4" name="矩形 603"/>
                <p:cNvSpPr/>
                <p:nvPr>
                  <p:custDataLst>
                    <p:tags r:id="rId34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5" name="矩形 604"/>
                <p:cNvSpPr/>
                <p:nvPr>
                  <p:custDataLst>
                    <p:tags r:id="rId34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6" name="矩形 605"/>
                <p:cNvSpPr/>
                <p:nvPr>
                  <p:custDataLst>
                    <p:tags r:id="rId34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7" name="矩形 606"/>
                <p:cNvSpPr/>
                <p:nvPr>
                  <p:custDataLst>
                    <p:tags r:id="rId34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8" name="矩形 607"/>
                <p:cNvSpPr/>
                <p:nvPr>
                  <p:custDataLst>
                    <p:tags r:id="rId35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9" name="矩形 608"/>
                <p:cNvSpPr/>
                <p:nvPr>
                  <p:custDataLst>
                    <p:tags r:id="rId35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0" name="矩形 609"/>
                <p:cNvSpPr/>
                <p:nvPr>
                  <p:custDataLst>
                    <p:tags r:id="rId35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1" name="矩形 610"/>
                <p:cNvSpPr/>
                <p:nvPr>
                  <p:custDataLst>
                    <p:tags r:id="rId35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613" name="组合 612"/>
          <p:cNvGrpSpPr/>
          <p:nvPr/>
        </p:nvGrpSpPr>
        <p:grpSpPr>
          <a:xfrm>
            <a:off x="6785610" y="4523740"/>
            <a:ext cx="1313180" cy="1329690"/>
            <a:chOff x="8102" y="7100"/>
            <a:chExt cx="2068" cy="2094"/>
          </a:xfrm>
        </p:grpSpPr>
        <p:grpSp>
          <p:nvGrpSpPr>
            <p:cNvPr id="614" name="组合 613"/>
            <p:cNvGrpSpPr/>
            <p:nvPr/>
          </p:nvGrpSpPr>
          <p:grpSpPr>
            <a:xfrm>
              <a:off x="9754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615" name="组合 614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16" name="矩形 615"/>
                <p:cNvSpPr/>
                <p:nvPr>
                  <p:custDataLst>
                    <p:tags r:id="rId35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7" name="矩形 616"/>
                <p:cNvSpPr/>
                <p:nvPr>
                  <p:custDataLst>
                    <p:tags r:id="rId35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8" name="矩形 617"/>
                <p:cNvSpPr/>
                <p:nvPr>
                  <p:custDataLst>
                    <p:tags r:id="rId35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9" name="矩形 618"/>
                <p:cNvSpPr/>
                <p:nvPr>
                  <p:custDataLst>
                    <p:tags r:id="rId35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0" name="矩形 619"/>
                <p:cNvSpPr/>
                <p:nvPr>
                  <p:custDataLst>
                    <p:tags r:id="rId35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1" name="矩形 620"/>
                <p:cNvSpPr/>
                <p:nvPr>
                  <p:custDataLst>
                    <p:tags r:id="rId35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2" name="矩形 621"/>
                <p:cNvSpPr/>
                <p:nvPr>
                  <p:custDataLst>
                    <p:tags r:id="rId36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3" name="矩形 622"/>
                <p:cNvSpPr/>
                <p:nvPr>
                  <p:custDataLst>
                    <p:tags r:id="rId36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4" name="矩形 623"/>
                <p:cNvSpPr/>
                <p:nvPr>
                  <p:custDataLst>
                    <p:tags r:id="rId36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5" name="矩形 624"/>
                <p:cNvSpPr/>
                <p:nvPr>
                  <p:custDataLst>
                    <p:tags r:id="rId36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6" name="组合 625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27" name="矩形 626"/>
                <p:cNvSpPr/>
                <p:nvPr>
                  <p:custDataLst>
                    <p:tags r:id="rId36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8" name="矩形 627"/>
                <p:cNvSpPr/>
                <p:nvPr>
                  <p:custDataLst>
                    <p:tags r:id="rId36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29" name="矩形 628"/>
                <p:cNvSpPr/>
                <p:nvPr>
                  <p:custDataLst>
                    <p:tags r:id="rId36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0" name="矩形 629"/>
                <p:cNvSpPr/>
                <p:nvPr>
                  <p:custDataLst>
                    <p:tags r:id="rId36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1" name="矩形 630"/>
                <p:cNvSpPr/>
                <p:nvPr>
                  <p:custDataLst>
                    <p:tags r:id="rId36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2" name="矩形 631"/>
                <p:cNvSpPr/>
                <p:nvPr>
                  <p:custDataLst>
                    <p:tags r:id="rId36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3" name="矩形 632"/>
                <p:cNvSpPr/>
                <p:nvPr>
                  <p:custDataLst>
                    <p:tags r:id="rId37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4" name="矩形 633"/>
                <p:cNvSpPr/>
                <p:nvPr>
                  <p:custDataLst>
                    <p:tags r:id="rId37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5" name="矩形 634"/>
                <p:cNvSpPr/>
                <p:nvPr>
                  <p:custDataLst>
                    <p:tags r:id="rId37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6" name="矩形 635"/>
                <p:cNvSpPr/>
                <p:nvPr>
                  <p:custDataLst>
                    <p:tags r:id="rId37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37" name="组合 636"/>
            <p:cNvGrpSpPr/>
            <p:nvPr/>
          </p:nvGrpSpPr>
          <p:grpSpPr>
            <a:xfrm>
              <a:off x="8102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638" name="组合 637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39" name="矩形 638"/>
                <p:cNvSpPr/>
                <p:nvPr>
                  <p:custDataLst>
                    <p:tags r:id="rId37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0" name="矩形 639"/>
                <p:cNvSpPr/>
                <p:nvPr>
                  <p:custDataLst>
                    <p:tags r:id="rId37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1" name="矩形 640"/>
                <p:cNvSpPr/>
                <p:nvPr>
                  <p:custDataLst>
                    <p:tags r:id="rId37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2" name="矩形 641"/>
                <p:cNvSpPr/>
                <p:nvPr>
                  <p:custDataLst>
                    <p:tags r:id="rId37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3" name="矩形 642"/>
                <p:cNvSpPr/>
                <p:nvPr>
                  <p:custDataLst>
                    <p:tags r:id="rId37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4" name="矩形 643"/>
                <p:cNvSpPr/>
                <p:nvPr>
                  <p:custDataLst>
                    <p:tags r:id="rId37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5" name="矩形 644"/>
                <p:cNvSpPr/>
                <p:nvPr>
                  <p:custDataLst>
                    <p:tags r:id="rId38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6" name="矩形 645"/>
                <p:cNvSpPr/>
                <p:nvPr>
                  <p:custDataLst>
                    <p:tags r:id="rId38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7" name="矩形 646"/>
                <p:cNvSpPr/>
                <p:nvPr>
                  <p:custDataLst>
                    <p:tags r:id="rId38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8" name="矩形 647"/>
                <p:cNvSpPr/>
                <p:nvPr>
                  <p:custDataLst>
                    <p:tags r:id="rId38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9" name="组合 648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50" name="矩形 649"/>
                <p:cNvSpPr/>
                <p:nvPr>
                  <p:custDataLst>
                    <p:tags r:id="rId38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1" name="矩形 650"/>
                <p:cNvSpPr/>
                <p:nvPr>
                  <p:custDataLst>
                    <p:tags r:id="rId38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2" name="矩形 651"/>
                <p:cNvSpPr/>
                <p:nvPr>
                  <p:custDataLst>
                    <p:tags r:id="rId38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3" name="矩形 652"/>
                <p:cNvSpPr/>
                <p:nvPr>
                  <p:custDataLst>
                    <p:tags r:id="rId38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4" name="矩形 653"/>
                <p:cNvSpPr/>
                <p:nvPr>
                  <p:custDataLst>
                    <p:tags r:id="rId38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5" name="矩形 654"/>
                <p:cNvSpPr/>
                <p:nvPr>
                  <p:custDataLst>
                    <p:tags r:id="rId38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6" name="矩形 655"/>
                <p:cNvSpPr/>
                <p:nvPr>
                  <p:custDataLst>
                    <p:tags r:id="rId39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7" name="矩形 656"/>
                <p:cNvSpPr/>
                <p:nvPr>
                  <p:custDataLst>
                    <p:tags r:id="rId39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8" name="矩形 657"/>
                <p:cNvSpPr/>
                <p:nvPr>
                  <p:custDataLst>
                    <p:tags r:id="rId39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9" name="矩形 658"/>
                <p:cNvSpPr/>
                <p:nvPr>
                  <p:custDataLst>
                    <p:tags r:id="rId39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60" name="组合 659"/>
            <p:cNvGrpSpPr/>
            <p:nvPr/>
          </p:nvGrpSpPr>
          <p:grpSpPr>
            <a:xfrm>
              <a:off x="8515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661" name="组合 660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62" name="矩形 661"/>
                <p:cNvSpPr/>
                <p:nvPr>
                  <p:custDataLst>
                    <p:tags r:id="rId39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3" name="矩形 662"/>
                <p:cNvSpPr/>
                <p:nvPr>
                  <p:custDataLst>
                    <p:tags r:id="rId39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4" name="矩形 663"/>
                <p:cNvSpPr/>
                <p:nvPr>
                  <p:custDataLst>
                    <p:tags r:id="rId39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5" name="矩形 664"/>
                <p:cNvSpPr/>
                <p:nvPr>
                  <p:custDataLst>
                    <p:tags r:id="rId39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6" name="矩形 665"/>
                <p:cNvSpPr/>
                <p:nvPr>
                  <p:custDataLst>
                    <p:tags r:id="rId39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7" name="矩形 666"/>
                <p:cNvSpPr/>
                <p:nvPr>
                  <p:custDataLst>
                    <p:tags r:id="rId39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8" name="矩形 667"/>
                <p:cNvSpPr/>
                <p:nvPr>
                  <p:custDataLst>
                    <p:tags r:id="rId40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9" name="矩形 668"/>
                <p:cNvSpPr/>
                <p:nvPr>
                  <p:custDataLst>
                    <p:tags r:id="rId40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0" name="矩形 669"/>
                <p:cNvSpPr/>
                <p:nvPr>
                  <p:custDataLst>
                    <p:tags r:id="rId40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1" name="矩形 670"/>
                <p:cNvSpPr/>
                <p:nvPr>
                  <p:custDataLst>
                    <p:tags r:id="rId40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2" name="组合 671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73" name="矩形 672"/>
                <p:cNvSpPr/>
                <p:nvPr>
                  <p:custDataLst>
                    <p:tags r:id="rId40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4" name="矩形 673"/>
                <p:cNvSpPr/>
                <p:nvPr>
                  <p:custDataLst>
                    <p:tags r:id="rId40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5" name="矩形 674"/>
                <p:cNvSpPr/>
                <p:nvPr>
                  <p:custDataLst>
                    <p:tags r:id="rId40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6" name="矩形 675"/>
                <p:cNvSpPr/>
                <p:nvPr>
                  <p:custDataLst>
                    <p:tags r:id="rId40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7" name="矩形 676"/>
                <p:cNvSpPr/>
                <p:nvPr>
                  <p:custDataLst>
                    <p:tags r:id="rId40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8" name="矩形 677"/>
                <p:cNvSpPr/>
                <p:nvPr>
                  <p:custDataLst>
                    <p:tags r:id="rId40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9" name="矩形 678"/>
                <p:cNvSpPr/>
                <p:nvPr>
                  <p:custDataLst>
                    <p:tags r:id="rId41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0" name="矩形 679"/>
                <p:cNvSpPr/>
                <p:nvPr>
                  <p:custDataLst>
                    <p:tags r:id="rId41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1" name="矩形 680"/>
                <p:cNvSpPr/>
                <p:nvPr>
                  <p:custDataLst>
                    <p:tags r:id="rId41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2" name="矩形 681"/>
                <p:cNvSpPr/>
                <p:nvPr>
                  <p:custDataLst>
                    <p:tags r:id="rId41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83" name="组合 682"/>
            <p:cNvGrpSpPr/>
            <p:nvPr/>
          </p:nvGrpSpPr>
          <p:grpSpPr>
            <a:xfrm>
              <a:off x="8928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684" name="组合 683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85" name="矩形 684"/>
                <p:cNvSpPr/>
                <p:nvPr>
                  <p:custDataLst>
                    <p:tags r:id="rId41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6" name="矩形 685"/>
                <p:cNvSpPr/>
                <p:nvPr>
                  <p:custDataLst>
                    <p:tags r:id="rId41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7" name="矩形 686"/>
                <p:cNvSpPr/>
                <p:nvPr>
                  <p:custDataLst>
                    <p:tags r:id="rId41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8" name="矩形 687"/>
                <p:cNvSpPr/>
                <p:nvPr>
                  <p:custDataLst>
                    <p:tags r:id="rId41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89" name="矩形 688"/>
                <p:cNvSpPr/>
                <p:nvPr>
                  <p:custDataLst>
                    <p:tags r:id="rId41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0" name="矩形 689"/>
                <p:cNvSpPr/>
                <p:nvPr>
                  <p:custDataLst>
                    <p:tags r:id="rId41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1" name="矩形 690"/>
                <p:cNvSpPr/>
                <p:nvPr>
                  <p:custDataLst>
                    <p:tags r:id="rId42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2" name="矩形 691"/>
                <p:cNvSpPr/>
                <p:nvPr>
                  <p:custDataLst>
                    <p:tags r:id="rId42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3" name="矩形 692"/>
                <p:cNvSpPr/>
                <p:nvPr>
                  <p:custDataLst>
                    <p:tags r:id="rId42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4" name="矩形 693"/>
                <p:cNvSpPr/>
                <p:nvPr>
                  <p:custDataLst>
                    <p:tags r:id="rId42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5" name="组合 694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696" name="矩形 695"/>
                <p:cNvSpPr/>
                <p:nvPr>
                  <p:custDataLst>
                    <p:tags r:id="rId42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7" name="矩形 696"/>
                <p:cNvSpPr/>
                <p:nvPr>
                  <p:custDataLst>
                    <p:tags r:id="rId42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8" name="矩形 697"/>
                <p:cNvSpPr/>
                <p:nvPr>
                  <p:custDataLst>
                    <p:tags r:id="rId42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99" name="矩形 698"/>
                <p:cNvSpPr/>
                <p:nvPr>
                  <p:custDataLst>
                    <p:tags r:id="rId42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0" name="矩形 699"/>
                <p:cNvSpPr/>
                <p:nvPr>
                  <p:custDataLst>
                    <p:tags r:id="rId42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1" name="矩形 700"/>
                <p:cNvSpPr/>
                <p:nvPr>
                  <p:custDataLst>
                    <p:tags r:id="rId42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2" name="矩形 701"/>
                <p:cNvSpPr/>
                <p:nvPr>
                  <p:custDataLst>
                    <p:tags r:id="rId43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3" name="矩形 702"/>
                <p:cNvSpPr/>
                <p:nvPr>
                  <p:custDataLst>
                    <p:tags r:id="rId43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4" name="矩形 703"/>
                <p:cNvSpPr/>
                <p:nvPr>
                  <p:custDataLst>
                    <p:tags r:id="rId43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5" name="矩形 704"/>
                <p:cNvSpPr/>
                <p:nvPr>
                  <p:custDataLst>
                    <p:tags r:id="rId43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06" name="组合 705"/>
            <p:cNvGrpSpPr/>
            <p:nvPr/>
          </p:nvGrpSpPr>
          <p:grpSpPr>
            <a:xfrm>
              <a:off x="9341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707" name="组合 706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708" name="矩形 707"/>
                <p:cNvSpPr/>
                <p:nvPr>
                  <p:custDataLst>
                    <p:tags r:id="rId43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9" name="矩形 708"/>
                <p:cNvSpPr/>
                <p:nvPr>
                  <p:custDataLst>
                    <p:tags r:id="rId43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0" name="矩形 709"/>
                <p:cNvSpPr/>
                <p:nvPr>
                  <p:custDataLst>
                    <p:tags r:id="rId43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1" name="矩形 710"/>
                <p:cNvSpPr/>
                <p:nvPr>
                  <p:custDataLst>
                    <p:tags r:id="rId43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2" name="矩形 711"/>
                <p:cNvSpPr/>
                <p:nvPr>
                  <p:custDataLst>
                    <p:tags r:id="rId43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3" name="矩形 712"/>
                <p:cNvSpPr/>
                <p:nvPr>
                  <p:custDataLst>
                    <p:tags r:id="rId43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4" name="矩形 713"/>
                <p:cNvSpPr/>
                <p:nvPr>
                  <p:custDataLst>
                    <p:tags r:id="rId44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5" name="矩形 714"/>
                <p:cNvSpPr/>
                <p:nvPr>
                  <p:custDataLst>
                    <p:tags r:id="rId44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6" name="矩形 715"/>
                <p:cNvSpPr/>
                <p:nvPr>
                  <p:custDataLst>
                    <p:tags r:id="rId44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7" name="矩形 716"/>
                <p:cNvSpPr/>
                <p:nvPr>
                  <p:custDataLst>
                    <p:tags r:id="rId44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8" name="组合 717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719" name="矩形 718"/>
                <p:cNvSpPr/>
                <p:nvPr>
                  <p:custDataLst>
                    <p:tags r:id="rId44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0" name="矩形 719"/>
                <p:cNvSpPr/>
                <p:nvPr>
                  <p:custDataLst>
                    <p:tags r:id="rId44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1" name="矩形 720"/>
                <p:cNvSpPr/>
                <p:nvPr>
                  <p:custDataLst>
                    <p:tags r:id="rId44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2" name="矩形 721"/>
                <p:cNvSpPr/>
                <p:nvPr>
                  <p:custDataLst>
                    <p:tags r:id="rId44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3" name="矩形 722"/>
                <p:cNvSpPr/>
                <p:nvPr>
                  <p:custDataLst>
                    <p:tags r:id="rId44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4" name="矩形 723"/>
                <p:cNvSpPr/>
                <p:nvPr>
                  <p:custDataLst>
                    <p:tags r:id="rId44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5" name="矩形 724"/>
                <p:cNvSpPr/>
                <p:nvPr>
                  <p:custDataLst>
                    <p:tags r:id="rId45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6" name="矩形 725"/>
                <p:cNvSpPr/>
                <p:nvPr>
                  <p:custDataLst>
                    <p:tags r:id="rId45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7" name="矩形 726"/>
                <p:cNvSpPr/>
                <p:nvPr>
                  <p:custDataLst>
                    <p:tags r:id="rId45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8" name="矩形 727"/>
                <p:cNvSpPr/>
                <p:nvPr>
                  <p:custDataLst>
                    <p:tags r:id="rId45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845" name="组合 844"/>
          <p:cNvGrpSpPr/>
          <p:nvPr/>
        </p:nvGrpSpPr>
        <p:grpSpPr>
          <a:xfrm>
            <a:off x="8420735" y="4517390"/>
            <a:ext cx="1313180" cy="1329690"/>
            <a:chOff x="8102" y="7100"/>
            <a:chExt cx="2068" cy="2094"/>
          </a:xfrm>
        </p:grpSpPr>
        <p:grpSp>
          <p:nvGrpSpPr>
            <p:cNvPr id="846" name="组合 845"/>
            <p:cNvGrpSpPr/>
            <p:nvPr/>
          </p:nvGrpSpPr>
          <p:grpSpPr>
            <a:xfrm>
              <a:off x="9754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847" name="组合 846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848" name="矩形 847"/>
                <p:cNvSpPr/>
                <p:nvPr>
                  <p:custDataLst>
                    <p:tags r:id="rId45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49" name="矩形 848"/>
                <p:cNvSpPr/>
                <p:nvPr>
                  <p:custDataLst>
                    <p:tags r:id="rId45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0" name="矩形 849"/>
                <p:cNvSpPr/>
                <p:nvPr>
                  <p:custDataLst>
                    <p:tags r:id="rId45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1" name="矩形 850"/>
                <p:cNvSpPr/>
                <p:nvPr>
                  <p:custDataLst>
                    <p:tags r:id="rId45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2" name="矩形 851"/>
                <p:cNvSpPr/>
                <p:nvPr>
                  <p:custDataLst>
                    <p:tags r:id="rId45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3" name="矩形 852"/>
                <p:cNvSpPr/>
                <p:nvPr>
                  <p:custDataLst>
                    <p:tags r:id="rId45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4" name="矩形 853"/>
                <p:cNvSpPr/>
                <p:nvPr>
                  <p:custDataLst>
                    <p:tags r:id="rId46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5" name="矩形 854"/>
                <p:cNvSpPr/>
                <p:nvPr>
                  <p:custDataLst>
                    <p:tags r:id="rId46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6" name="矩形 855"/>
                <p:cNvSpPr/>
                <p:nvPr>
                  <p:custDataLst>
                    <p:tags r:id="rId46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57" name="矩形 856"/>
                <p:cNvSpPr/>
                <p:nvPr>
                  <p:custDataLst>
                    <p:tags r:id="rId46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8" name="组合 857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859" name="矩形 858"/>
                <p:cNvSpPr/>
                <p:nvPr>
                  <p:custDataLst>
                    <p:tags r:id="rId46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0" name="矩形 859"/>
                <p:cNvSpPr/>
                <p:nvPr>
                  <p:custDataLst>
                    <p:tags r:id="rId46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1" name="矩形 860"/>
                <p:cNvSpPr/>
                <p:nvPr>
                  <p:custDataLst>
                    <p:tags r:id="rId46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2" name="矩形 861"/>
                <p:cNvSpPr/>
                <p:nvPr>
                  <p:custDataLst>
                    <p:tags r:id="rId46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3" name="矩形 862"/>
                <p:cNvSpPr/>
                <p:nvPr>
                  <p:custDataLst>
                    <p:tags r:id="rId46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4" name="矩形 863"/>
                <p:cNvSpPr/>
                <p:nvPr>
                  <p:custDataLst>
                    <p:tags r:id="rId46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5" name="矩形 864"/>
                <p:cNvSpPr/>
                <p:nvPr>
                  <p:custDataLst>
                    <p:tags r:id="rId47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6" name="矩形 865"/>
                <p:cNvSpPr/>
                <p:nvPr>
                  <p:custDataLst>
                    <p:tags r:id="rId47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7" name="矩形 866"/>
                <p:cNvSpPr/>
                <p:nvPr>
                  <p:custDataLst>
                    <p:tags r:id="rId47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68" name="矩形 867"/>
                <p:cNvSpPr/>
                <p:nvPr>
                  <p:custDataLst>
                    <p:tags r:id="rId47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69" name="组合 868"/>
            <p:cNvGrpSpPr/>
            <p:nvPr/>
          </p:nvGrpSpPr>
          <p:grpSpPr>
            <a:xfrm>
              <a:off x="8102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870" name="组合 869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871" name="矩形 870"/>
                <p:cNvSpPr/>
                <p:nvPr>
                  <p:custDataLst>
                    <p:tags r:id="rId47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72" name="矩形 871"/>
                <p:cNvSpPr/>
                <p:nvPr>
                  <p:custDataLst>
                    <p:tags r:id="rId47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73" name="矩形 872"/>
                <p:cNvSpPr/>
                <p:nvPr>
                  <p:custDataLst>
                    <p:tags r:id="rId47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74" name="矩形 873"/>
                <p:cNvSpPr/>
                <p:nvPr>
                  <p:custDataLst>
                    <p:tags r:id="rId47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75" name="矩形 874"/>
                <p:cNvSpPr/>
                <p:nvPr>
                  <p:custDataLst>
                    <p:tags r:id="rId47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76" name="矩形 875"/>
                <p:cNvSpPr/>
                <p:nvPr>
                  <p:custDataLst>
                    <p:tags r:id="rId47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77" name="矩形 876"/>
                <p:cNvSpPr/>
                <p:nvPr>
                  <p:custDataLst>
                    <p:tags r:id="rId48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78" name="矩形 877"/>
                <p:cNvSpPr/>
                <p:nvPr>
                  <p:custDataLst>
                    <p:tags r:id="rId48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79" name="矩形 878"/>
                <p:cNvSpPr/>
                <p:nvPr>
                  <p:custDataLst>
                    <p:tags r:id="rId48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0" name="矩形 879"/>
                <p:cNvSpPr/>
                <p:nvPr>
                  <p:custDataLst>
                    <p:tags r:id="rId48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81" name="组合 880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882" name="矩形 881"/>
                <p:cNvSpPr/>
                <p:nvPr>
                  <p:custDataLst>
                    <p:tags r:id="rId48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3" name="矩形 882"/>
                <p:cNvSpPr/>
                <p:nvPr>
                  <p:custDataLst>
                    <p:tags r:id="rId48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4" name="矩形 883"/>
                <p:cNvSpPr/>
                <p:nvPr>
                  <p:custDataLst>
                    <p:tags r:id="rId48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5" name="矩形 884"/>
                <p:cNvSpPr/>
                <p:nvPr>
                  <p:custDataLst>
                    <p:tags r:id="rId48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6" name="矩形 885"/>
                <p:cNvSpPr/>
                <p:nvPr>
                  <p:custDataLst>
                    <p:tags r:id="rId48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7" name="矩形 886"/>
                <p:cNvSpPr/>
                <p:nvPr>
                  <p:custDataLst>
                    <p:tags r:id="rId48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8" name="矩形 887"/>
                <p:cNvSpPr/>
                <p:nvPr>
                  <p:custDataLst>
                    <p:tags r:id="rId49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89" name="矩形 888"/>
                <p:cNvSpPr/>
                <p:nvPr>
                  <p:custDataLst>
                    <p:tags r:id="rId49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0" name="矩形 889"/>
                <p:cNvSpPr/>
                <p:nvPr>
                  <p:custDataLst>
                    <p:tags r:id="rId49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1" name="矩形 890"/>
                <p:cNvSpPr/>
                <p:nvPr>
                  <p:custDataLst>
                    <p:tags r:id="rId49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92" name="组合 891"/>
            <p:cNvGrpSpPr/>
            <p:nvPr/>
          </p:nvGrpSpPr>
          <p:grpSpPr>
            <a:xfrm>
              <a:off x="8515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893" name="组合 892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894" name="矩形 893"/>
                <p:cNvSpPr/>
                <p:nvPr>
                  <p:custDataLst>
                    <p:tags r:id="rId49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5" name="矩形 894"/>
                <p:cNvSpPr/>
                <p:nvPr>
                  <p:custDataLst>
                    <p:tags r:id="rId49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6" name="矩形 895"/>
                <p:cNvSpPr/>
                <p:nvPr>
                  <p:custDataLst>
                    <p:tags r:id="rId49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7" name="矩形 896"/>
                <p:cNvSpPr/>
                <p:nvPr>
                  <p:custDataLst>
                    <p:tags r:id="rId49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8" name="矩形 897"/>
                <p:cNvSpPr/>
                <p:nvPr>
                  <p:custDataLst>
                    <p:tags r:id="rId49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99" name="矩形 898"/>
                <p:cNvSpPr/>
                <p:nvPr>
                  <p:custDataLst>
                    <p:tags r:id="rId49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0" name="矩形 899"/>
                <p:cNvSpPr/>
                <p:nvPr>
                  <p:custDataLst>
                    <p:tags r:id="rId50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1" name="矩形 900"/>
                <p:cNvSpPr/>
                <p:nvPr>
                  <p:custDataLst>
                    <p:tags r:id="rId50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2" name="矩形 901"/>
                <p:cNvSpPr/>
                <p:nvPr>
                  <p:custDataLst>
                    <p:tags r:id="rId50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3" name="矩形 902"/>
                <p:cNvSpPr/>
                <p:nvPr>
                  <p:custDataLst>
                    <p:tags r:id="rId50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4" name="组合 903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05" name="矩形 904"/>
                <p:cNvSpPr/>
                <p:nvPr>
                  <p:custDataLst>
                    <p:tags r:id="rId50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6" name="矩形 905"/>
                <p:cNvSpPr/>
                <p:nvPr>
                  <p:custDataLst>
                    <p:tags r:id="rId50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7" name="矩形 906"/>
                <p:cNvSpPr/>
                <p:nvPr>
                  <p:custDataLst>
                    <p:tags r:id="rId50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8" name="矩形 907"/>
                <p:cNvSpPr/>
                <p:nvPr>
                  <p:custDataLst>
                    <p:tags r:id="rId50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09" name="矩形 908"/>
                <p:cNvSpPr/>
                <p:nvPr>
                  <p:custDataLst>
                    <p:tags r:id="rId50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10" name="矩形 909"/>
                <p:cNvSpPr/>
                <p:nvPr>
                  <p:custDataLst>
                    <p:tags r:id="rId50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11" name="矩形 910"/>
                <p:cNvSpPr/>
                <p:nvPr>
                  <p:custDataLst>
                    <p:tags r:id="rId51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12" name="矩形 911"/>
                <p:cNvSpPr/>
                <p:nvPr>
                  <p:custDataLst>
                    <p:tags r:id="rId51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13" name="矩形 912"/>
                <p:cNvSpPr/>
                <p:nvPr>
                  <p:custDataLst>
                    <p:tags r:id="rId51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14" name="矩形 913"/>
                <p:cNvSpPr/>
                <p:nvPr>
                  <p:custDataLst>
                    <p:tags r:id="rId51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15" name="组合 914"/>
            <p:cNvGrpSpPr/>
            <p:nvPr/>
          </p:nvGrpSpPr>
          <p:grpSpPr>
            <a:xfrm>
              <a:off x="8928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916" name="组合 915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17" name="矩形 916"/>
                <p:cNvSpPr/>
                <p:nvPr>
                  <p:custDataLst>
                    <p:tags r:id="rId51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18" name="矩形 917"/>
                <p:cNvSpPr/>
                <p:nvPr>
                  <p:custDataLst>
                    <p:tags r:id="rId51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19" name="矩形 918"/>
                <p:cNvSpPr/>
                <p:nvPr>
                  <p:custDataLst>
                    <p:tags r:id="rId51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20" name="矩形 919"/>
                <p:cNvSpPr/>
                <p:nvPr>
                  <p:custDataLst>
                    <p:tags r:id="rId51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21" name="矩形 920"/>
                <p:cNvSpPr/>
                <p:nvPr>
                  <p:custDataLst>
                    <p:tags r:id="rId51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22" name="矩形 921"/>
                <p:cNvSpPr/>
                <p:nvPr>
                  <p:custDataLst>
                    <p:tags r:id="rId51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23" name="矩形 922"/>
                <p:cNvSpPr/>
                <p:nvPr>
                  <p:custDataLst>
                    <p:tags r:id="rId52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24" name="矩形 923"/>
                <p:cNvSpPr/>
                <p:nvPr>
                  <p:custDataLst>
                    <p:tags r:id="rId52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25" name="矩形 924"/>
                <p:cNvSpPr/>
                <p:nvPr>
                  <p:custDataLst>
                    <p:tags r:id="rId52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26" name="矩形 925"/>
                <p:cNvSpPr/>
                <p:nvPr>
                  <p:custDataLst>
                    <p:tags r:id="rId52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7" name="组合 926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28" name="矩形 927"/>
                <p:cNvSpPr/>
                <p:nvPr>
                  <p:custDataLst>
                    <p:tags r:id="rId52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29" name="矩形 928"/>
                <p:cNvSpPr/>
                <p:nvPr>
                  <p:custDataLst>
                    <p:tags r:id="rId52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30" name="矩形 929"/>
                <p:cNvSpPr/>
                <p:nvPr>
                  <p:custDataLst>
                    <p:tags r:id="rId52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31" name="矩形 930"/>
                <p:cNvSpPr/>
                <p:nvPr>
                  <p:custDataLst>
                    <p:tags r:id="rId52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32" name="矩形 931"/>
                <p:cNvSpPr/>
                <p:nvPr>
                  <p:custDataLst>
                    <p:tags r:id="rId52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33" name="矩形 932"/>
                <p:cNvSpPr/>
                <p:nvPr>
                  <p:custDataLst>
                    <p:tags r:id="rId52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34" name="矩形 933"/>
                <p:cNvSpPr/>
                <p:nvPr>
                  <p:custDataLst>
                    <p:tags r:id="rId53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35" name="矩形 934"/>
                <p:cNvSpPr/>
                <p:nvPr>
                  <p:custDataLst>
                    <p:tags r:id="rId53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36" name="矩形 935"/>
                <p:cNvSpPr/>
                <p:nvPr>
                  <p:custDataLst>
                    <p:tags r:id="rId53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37" name="矩形 936"/>
                <p:cNvSpPr/>
                <p:nvPr>
                  <p:custDataLst>
                    <p:tags r:id="rId53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38" name="组合 937"/>
            <p:cNvGrpSpPr/>
            <p:nvPr/>
          </p:nvGrpSpPr>
          <p:grpSpPr>
            <a:xfrm>
              <a:off x="9341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939" name="组合 938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40" name="矩形 939"/>
                <p:cNvSpPr/>
                <p:nvPr>
                  <p:custDataLst>
                    <p:tags r:id="rId53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1" name="矩形 940"/>
                <p:cNvSpPr/>
                <p:nvPr>
                  <p:custDataLst>
                    <p:tags r:id="rId53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2" name="矩形 941"/>
                <p:cNvSpPr/>
                <p:nvPr>
                  <p:custDataLst>
                    <p:tags r:id="rId53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3" name="矩形 942"/>
                <p:cNvSpPr/>
                <p:nvPr>
                  <p:custDataLst>
                    <p:tags r:id="rId53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4" name="矩形 943"/>
                <p:cNvSpPr/>
                <p:nvPr>
                  <p:custDataLst>
                    <p:tags r:id="rId53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5" name="矩形 944"/>
                <p:cNvSpPr/>
                <p:nvPr>
                  <p:custDataLst>
                    <p:tags r:id="rId53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6" name="矩形 945"/>
                <p:cNvSpPr/>
                <p:nvPr>
                  <p:custDataLst>
                    <p:tags r:id="rId54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7" name="矩形 946"/>
                <p:cNvSpPr/>
                <p:nvPr>
                  <p:custDataLst>
                    <p:tags r:id="rId54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8" name="矩形 947"/>
                <p:cNvSpPr/>
                <p:nvPr>
                  <p:custDataLst>
                    <p:tags r:id="rId54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49" name="矩形 948"/>
                <p:cNvSpPr/>
                <p:nvPr>
                  <p:custDataLst>
                    <p:tags r:id="rId54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0" name="组合 949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51" name="矩形 950"/>
                <p:cNvSpPr/>
                <p:nvPr>
                  <p:custDataLst>
                    <p:tags r:id="rId54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2" name="矩形 951"/>
                <p:cNvSpPr/>
                <p:nvPr>
                  <p:custDataLst>
                    <p:tags r:id="rId54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3" name="矩形 952"/>
                <p:cNvSpPr/>
                <p:nvPr>
                  <p:custDataLst>
                    <p:tags r:id="rId54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4" name="矩形 953"/>
                <p:cNvSpPr/>
                <p:nvPr>
                  <p:custDataLst>
                    <p:tags r:id="rId54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5" name="矩形 954"/>
                <p:cNvSpPr/>
                <p:nvPr>
                  <p:custDataLst>
                    <p:tags r:id="rId54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6" name="矩形 955"/>
                <p:cNvSpPr/>
                <p:nvPr>
                  <p:custDataLst>
                    <p:tags r:id="rId54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7" name="矩形 956"/>
                <p:cNvSpPr/>
                <p:nvPr>
                  <p:custDataLst>
                    <p:tags r:id="rId55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8" name="矩形 957"/>
                <p:cNvSpPr/>
                <p:nvPr>
                  <p:custDataLst>
                    <p:tags r:id="rId55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59" name="矩形 958"/>
                <p:cNvSpPr/>
                <p:nvPr>
                  <p:custDataLst>
                    <p:tags r:id="rId55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60" name="矩形 959"/>
                <p:cNvSpPr/>
                <p:nvPr>
                  <p:custDataLst>
                    <p:tags r:id="rId55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961" name="组合 960"/>
          <p:cNvGrpSpPr/>
          <p:nvPr/>
        </p:nvGrpSpPr>
        <p:grpSpPr>
          <a:xfrm>
            <a:off x="10058400" y="4519930"/>
            <a:ext cx="1313180" cy="1329690"/>
            <a:chOff x="8102" y="7100"/>
            <a:chExt cx="2068" cy="2094"/>
          </a:xfrm>
        </p:grpSpPr>
        <p:grpSp>
          <p:nvGrpSpPr>
            <p:cNvPr id="962" name="组合 961"/>
            <p:cNvGrpSpPr/>
            <p:nvPr/>
          </p:nvGrpSpPr>
          <p:grpSpPr>
            <a:xfrm>
              <a:off x="9754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963" name="组合 962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64" name="矩形 963"/>
                <p:cNvSpPr/>
                <p:nvPr>
                  <p:custDataLst>
                    <p:tags r:id="rId55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65" name="矩形 964"/>
                <p:cNvSpPr/>
                <p:nvPr>
                  <p:custDataLst>
                    <p:tags r:id="rId55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66" name="矩形 965"/>
                <p:cNvSpPr/>
                <p:nvPr>
                  <p:custDataLst>
                    <p:tags r:id="rId55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67" name="矩形 966"/>
                <p:cNvSpPr/>
                <p:nvPr>
                  <p:custDataLst>
                    <p:tags r:id="rId55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68" name="矩形 967"/>
                <p:cNvSpPr/>
                <p:nvPr>
                  <p:custDataLst>
                    <p:tags r:id="rId55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69" name="矩形 968"/>
                <p:cNvSpPr/>
                <p:nvPr>
                  <p:custDataLst>
                    <p:tags r:id="rId55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0" name="矩形 969"/>
                <p:cNvSpPr/>
                <p:nvPr>
                  <p:custDataLst>
                    <p:tags r:id="rId56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1" name="矩形 970"/>
                <p:cNvSpPr/>
                <p:nvPr>
                  <p:custDataLst>
                    <p:tags r:id="rId56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2" name="矩形 971"/>
                <p:cNvSpPr/>
                <p:nvPr>
                  <p:custDataLst>
                    <p:tags r:id="rId56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3" name="矩形 972"/>
                <p:cNvSpPr/>
                <p:nvPr>
                  <p:custDataLst>
                    <p:tags r:id="rId56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74" name="组合 973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75" name="矩形 974"/>
                <p:cNvSpPr/>
                <p:nvPr>
                  <p:custDataLst>
                    <p:tags r:id="rId56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6" name="矩形 975"/>
                <p:cNvSpPr/>
                <p:nvPr>
                  <p:custDataLst>
                    <p:tags r:id="rId56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7" name="矩形 976"/>
                <p:cNvSpPr/>
                <p:nvPr>
                  <p:custDataLst>
                    <p:tags r:id="rId56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8" name="矩形 977"/>
                <p:cNvSpPr/>
                <p:nvPr>
                  <p:custDataLst>
                    <p:tags r:id="rId56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79" name="矩形 978"/>
                <p:cNvSpPr/>
                <p:nvPr>
                  <p:custDataLst>
                    <p:tags r:id="rId56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80" name="矩形 979"/>
                <p:cNvSpPr/>
                <p:nvPr>
                  <p:custDataLst>
                    <p:tags r:id="rId56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81" name="矩形 980"/>
                <p:cNvSpPr/>
                <p:nvPr>
                  <p:custDataLst>
                    <p:tags r:id="rId57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82" name="矩形 981"/>
                <p:cNvSpPr/>
                <p:nvPr>
                  <p:custDataLst>
                    <p:tags r:id="rId57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83" name="矩形 982"/>
                <p:cNvSpPr/>
                <p:nvPr>
                  <p:custDataLst>
                    <p:tags r:id="rId57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84" name="矩形 983"/>
                <p:cNvSpPr/>
                <p:nvPr>
                  <p:custDataLst>
                    <p:tags r:id="rId57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85" name="组合 984"/>
            <p:cNvGrpSpPr/>
            <p:nvPr/>
          </p:nvGrpSpPr>
          <p:grpSpPr>
            <a:xfrm>
              <a:off x="8102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986" name="组合 985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87" name="矩形 986"/>
                <p:cNvSpPr/>
                <p:nvPr>
                  <p:custDataLst>
                    <p:tags r:id="rId57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88" name="矩形 987"/>
                <p:cNvSpPr/>
                <p:nvPr>
                  <p:custDataLst>
                    <p:tags r:id="rId57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89" name="矩形 988"/>
                <p:cNvSpPr/>
                <p:nvPr>
                  <p:custDataLst>
                    <p:tags r:id="rId57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90" name="矩形 989"/>
                <p:cNvSpPr/>
                <p:nvPr>
                  <p:custDataLst>
                    <p:tags r:id="rId57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91" name="矩形 990"/>
                <p:cNvSpPr/>
                <p:nvPr>
                  <p:custDataLst>
                    <p:tags r:id="rId57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92" name="矩形 991"/>
                <p:cNvSpPr/>
                <p:nvPr>
                  <p:custDataLst>
                    <p:tags r:id="rId57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93" name="矩形 992"/>
                <p:cNvSpPr/>
                <p:nvPr>
                  <p:custDataLst>
                    <p:tags r:id="rId58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94" name="矩形 993"/>
                <p:cNvSpPr/>
                <p:nvPr>
                  <p:custDataLst>
                    <p:tags r:id="rId58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95" name="矩形 994"/>
                <p:cNvSpPr/>
                <p:nvPr>
                  <p:custDataLst>
                    <p:tags r:id="rId58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96" name="矩形 995"/>
                <p:cNvSpPr/>
                <p:nvPr>
                  <p:custDataLst>
                    <p:tags r:id="rId58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97" name="组合 996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998" name="矩形 997"/>
                <p:cNvSpPr/>
                <p:nvPr>
                  <p:custDataLst>
                    <p:tags r:id="rId58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999" name="矩形 998"/>
                <p:cNvSpPr/>
                <p:nvPr>
                  <p:custDataLst>
                    <p:tags r:id="rId58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00" name="矩形 999"/>
                <p:cNvSpPr/>
                <p:nvPr>
                  <p:custDataLst>
                    <p:tags r:id="rId58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01" name="矩形 1000"/>
                <p:cNvSpPr/>
                <p:nvPr>
                  <p:custDataLst>
                    <p:tags r:id="rId58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02" name="矩形 1001"/>
                <p:cNvSpPr/>
                <p:nvPr>
                  <p:custDataLst>
                    <p:tags r:id="rId58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03" name="矩形 1002"/>
                <p:cNvSpPr/>
                <p:nvPr>
                  <p:custDataLst>
                    <p:tags r:id="rId58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04" name="矩形 1003"/>
                <p:cNvSpPr/>
                <p:nvPr>
                  <p:custDataLst>
                    <p:tags r:id="rId59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05" name="矩形 1004"/>
                <p:cNvSpPr/>
                <p:nvPr>
                  <p:custDataLst>
                    <p:tags r:id="rId59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06" name="矩形 1005"/>
                <p:cNvSpPr/>
                <p:nvPr>
                  <p:custDataLst>
                    <p:tags r:id="rId59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07" name="矩形 1006"/>
                <p:cNvSpPr/>
                <p:nvPr>
                  <p:custDataLst>
                    <p:tags r:id="rId59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08" name="组合 1007"/>
            <p:cNvGrpSpPr/>
            <p:nvPr/>
          </p:nvGrpSpPr>
          <p:grpSpPr>
            <a:xfrm>
              <a:off x="8515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1009" name="组合 1008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1010" name="矩形 1009"/>
                <p:cNvSpPr/>
                <p:nvPr>
                  <p:custDataLst>
                    <p:tags r:id="rId59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1" name="矩形 1010"/>
                <p:cNvSpPr/>
                <p:nvPr>
                  <p:custDataLst>
                    <p:tags r:id="rId59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2" name="矩形 1011"/>
                <p:cNvSpPr/>
                <p:nvPr>
                  <p:custDataLst>
                    <p:tags r:id="rId59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3" name="矩形 1012"/>
                <p:cNvSpPr/>
                <p:nvPr>
                  <p:custDataLst>
                    <p:tags r:id="rId59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4" name="矩形 1013"/>
                <p:cNvSpPr/>
                <p:nvPr>
                  <p:custDataLst>
                    <p:tags r:id="rId59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5" name="矩形 1014"/>
                <p:cNvSpPr/>
                <p:nvPr>
                  <p:custDataLst>
                    <p:tags r:id="rId59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6" name="矩形 1015"/>
                <p:cNvSpPr/>
                <p:nvPr>
                  <p:custDataLst>
                    <p:tags r:id="rId60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7" name="矩形 1016"/>
                <p:cNvSpPr/>
                <p:nvPr>
                  <p:custDataLst>
                    <p:tags r:id="rId60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8" name="矩形 1017"/>
                <p:cNvSpPr/>
                <p:nvPr>
                  <p:custDataLst>
                    <p:tags r:id="rId60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19" name="矩形 1018"/>
                <p:cNvSpPr/>
                <p:nvPr>
                  <p:custDataLst>
                    <p:tags r:id="rId60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20" name="组合 1019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1021" name="矩形 1020"/>
                <p:cNvSpPr/>
                <p:nvPr>
                  <p:custDataLst>
                    <p:tags r:id="rId60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2" name="矩形 1021"/>
                <p:cNvSpPr/>
                <p:nvPr>
                  <p:custDataLst>
                    <p:tags r:id="rId60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3" name="矩形 1022"/>
                <p:cNvSpPr/>
                <p:nvPr>
                  <p:custDataLst>
                    <p:tags r:id="rId60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4" name="矩形 1023"/>
                <p:cNvSpPr/>
                <p:nvPr>
                  <p:custDataLst>
                    <p:tags r:id="rId60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5" name="矩形 1024"/>
                <p:cNvSpPr/>
                <p:nvPr>
                  <p:custDataLst>
                    <p:tags r:id="rId60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6" name="矩形 1025"/>
                <p:cNvSpPr/>
                <p:nvPr>
                  <p:custDataLst>
                    <p:tags r:id="rId60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7" name="矩形 1026"/>
                <p:cNvSpPr/>
                <p:nvPr>
                  <p:custDataLst>
                    <p:tags r:id="rId61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8" name="矩形 1027"/>
                <p:cNvSpPr/>
                <p:nvPr>
                  <p:custDataLst>
                    <p:tags r:id="rId61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29" name="矩形 1028"/>
                <p:cNvSpPr/>
                <p:nvPr>
                  <p:custDataLst>
                    <p:tags r:id="rId61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0" name="矩形 1029"/>
                <p:cNvSpPr/>
                <p:nvPr>
                  <p:custDataLst>
                    <p:tags r:id="rId61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31" name="组合 1030"/>
            <p:cNvGrpSpPr/>
            <p:nvPr/>
          </p:nvGrpSpPr>
          <p:grpSpPr>
            <a:xfrm>
              <a:off x="8928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1032" name="组合 1031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1033" name="矩形 1032"/>
                <p:cNvSpPr/>
                <p:nvPr>
                  <p:custDataLst>
                    <p:tags r:id="rId61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4" name="矩形 1033"/>
                <p:cNvSpPr/>
                <p:nvPr>
                  <p:custDataLst>
                    <p:tags r:id="rId61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5" name="矩形 1034"/>
                <p:cNvSpPr/>
                <p:nvPr>
                  <p:custDataLst>
                    <p:tags r:id="rId61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6" name="矩形 1035"/>
                <p:cNvSpPr/>
                <p:nvPr>
                  <p:custDataLst>
                    <p:tags r:id="rId61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7" name="矩形 1036"/>
                <p:cNvSpPr/>
                <p:nvPr>
                  <p:custDataLst>
                    <p:tags r:id="rId61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8" name="矩形 1037"/>
                <p:cNvSpPr/>
                <p:nvPr>
                  <p:custDataLst>
                    <p:tags r:id="rId61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9" name="矩形 1038"/>
                <p:cNvSpPr/>
                <p:nvPr>
                  <p:custDataLst>
                    <p:tags r:id="rId62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0" name="矩形 1039"/>
                <p:cNvSpPr/>
                <p:nvPr>
                  <p:custDataLst>
                    <p:tags r:id="rId62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1" name="矩形 1040"/>
                <p:cNvSpPr/>
                <p:nvPr>
                  <p:custDataLst>
                    <p:tags r:id="rId62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2" name="矩形 1041"/>
                <p:cNvSpPr/>
                <p:nvPr>
                  <p:custDataLst>
                    <p:tags r:id="rId62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3" name="组合 1042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1044" name="矩形 1043"/>
                <p:cNvSpPr/>
                <p:nvPr>
                  <p:custDataLst>
                    <p:tags r:id="rId62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5" name="矩形 1044"/>
                <p:cNvSpPr/>
                <p:nvPr>
                  <p:custDataLst>
                    <p:tags r:id="rId62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6" name="矩形 1045"/>
                <p:cNvSpPr/>
                <p:nvPr>
                  <p:custDataLst>
                    <p:tags r:id="rId62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7" name="矩形 1046"/>
                <p:cNvSpPr/>
                <p:nvPr>
                  <p:custDataLst>
                    <p:tags r:id="rId62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8" name="矩形 1047"/>
                <p:cNvSpPr/>
                <p:nvPr>
                  <p:custDataLst>
                    <p:tags r:id="rId62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9" name="矩形 1048"/>
                <p:cNvSpPr/>
                <p:nvPr>
                  <p:custDataLst>
                    <p:tags r:id="rId62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50" name="矩形 1049"/>
                <p:cNvSpPr/>
                <p:nvPr>
                  <p:custDataLst>
                    <p:tags r:id="rId63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51" name="矩形 1050"/>
                <p:cNvSpPr/>
                <p:nvPr>
                  <p:custDataLst>
                    <p:tags r:id="rId63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52" name="矩形 1051"/>
                <p:cNvSpPr/>
                <p:nvPr>
                  <p:custDataLst>
                    <p:tags r:id="rId63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53" name="矩形 1052"/>
                <p:cNvSpPr/>
                <p:nvPr>
                  <p:custDataLst>
                    <p:tags r:id="rId63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54" name="组合 1053"/>
            <p:cNvGrpSpPr/>
            <p:nvPr/>
          </p:nvGrpSpPr>
          <p:grpSpPr>
            <a:xfrm>
              <a:off x="9341" y="7100"/>
              <a:ext cx="416" cy="2094"/>
              <a:chOff x="16455" y="3484"/>
              <a:chExt cx="416" cy="2094"/>
            </a:xfrm>
            <a:solidFill>
              <a:srgbClr val="000000">
                <a:alpha val="0"/>
              </a:srgbClr>
            </a:solidFill>
          </p:grpSpPr>
          <p:grpSp>
            <p:nvGrpSpPr>
              <p:cNvPr id="1055" name="组合 1054"/>
              <p:cNvGrpSpPr/>
              <p:nvPr/>
            </p:nvGrpSpPr>
            <p:grpSpPr>
              <a:xfrm>
                <a:off x="16455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1056" name="矩形 1055"/>
                <p:cNvSpPr/>
                <p:nvPr>
                  <p:custDataLst>
                    <p:tags r:id="rId63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57" name="矩形 1056"/>
                <p:cNvSpPr/>
                <p:nvPr>
                  <p:custDataLst>
                    <p:tags r:id="rId63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58" name="矩形 1057"/>
                <p:cNvSpPr/>
                <p:nvPr>
                  <p:custDataLst>
                    <p:tags r:id="rId63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59" name="矩形 1058"/>
                <p:cNvSpPr/>
                <p:nvPr>
                  <p:custDataLst>
                    <p:tags r:id="rId63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60" name="矩形 1059"/>
                <p:cNvSpPr/>
                <p:nvPr>
                  <p:custDataLst>
                    <p:tags r:id="rId63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61" name="矩形 1060"/>
                <p:cNvSpPr/>
                <p:nvPr>
                  <p:custDataLst>
                    <p:tags r:id="rId63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62" name="矩形 1061"/>
                <p:cNvSpPr/>
                <p:nvPr>
                  <p:custDataLst>
                    <p:tags r:id="rId64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63" name="矩形 1062"/>
                <p:cNvSpPr/>
                <p:nvPr>
                  <p:custDataLst>
                    <p:tags r:id="rId64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64" name="矩形 1063"/>
                <p:cNvSpPr/>
                <p:nvPr>
                  <p:custDataLst>
                    <p:tags r:id="rId64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65" name="矩形 1064"/>
                <p:cNvSpPr/>
                <p:nvPr>
                  <p:custDataLst>
                    <p:tags r:id="rId64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6" name="组合 1065"/>
              <p:cNvGrpSpPr/>
              <p:nvPr/>
            </p:nvGrpSpPr>
            <p:grpSpPr>
              <a:xfrm>
                <a:off x="16667" y="3484"/>
                <a:ext cx="204" cy="2094"/>
                <a:chOff x="17608" y="3704"/>
                <a:chExt cx="204" cy="2094"/>
              </a:xfrm>
              <a:grpFill/>
            </p:grpSpPr>
            <p:sp>
              <p:nvSpPr>
                <p:cNvPr id="1067" name="矩形 1066"/>
                <p:cNvSpPr/>
                <p:nvPr>
                  <p:custDataLst>
                    <p:tags r:id="rId644"/>
                  </p:custDataLst>
                </p:nvPr>
              </p:nvSpPr>
              <p:spPr>
                <a:xfrm>
                  <a:off x="17608" y="370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68" name="矩形 1067"/>
                <p:cNvSpPr/>
                <p:nvPr>
                  <p:custDataLst>
                    <p:tags r:id="rId645"/>
                  </p:custDataLst>
                </p:nvPr>
              </p:nvSpPr>
              <p:spPr>
                <a:xfrm>
                  <a:off x="17608" y="391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69" name="矩形 1068"/>
                <p:cNvSpPr/>
                <p:nvPr>
                  <p:custDataLst>
                    <p:tags r:id="rId646"/>
                  </p:custDataLst>
                </p:nvPr>
              </p:nvSpPr>
              <p:spPr>
                <a:xfrm>
                  <a:off x="17608" y="412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70" name="矩形 1069"/>
                <p:cNvSpPr/>
                <p:nvPr>
                  <p:custDataLst>
                    <p:tags r:id="rId647"/>
                  </p:custDataLst>
                </p:nvPr>
              </p:nvSpPr>
              <p:spPr>
                <a:xfrm>
                  <a:off x="17608" y="433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71" name="矩形 1070"/>
                <p:cNvSpPr/>
                <p:nvPr>
                  <p:custDataLst>
                    <p:tags r:id="rId648"/>
                  </p:custDataLst>
                </p:nvPr>
              </p:nvSpPr>
              <p:spPr>
                <a:xfrm>
                  <a:off x="17608" y="454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72" name="矩形 1071"/>
                <p:cNvSpPr/>
                <p:nvPr>
                  <p:custDataLst>
                    <p:tags r:id="rId649"/>
                  </p:custDataLst>
                </p:nvPr>
              </p:nvSpPr>
              <p:spPr>
                <a:xfrm>
                  <a:off x="17608" y="475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73" name="矩形 1072"/>
                <p:cNvSpPr/>
                <p:nvPr>
                  <p:custDataLst>
                    <p:tags r:id="rId650"/>
                  </p:custDataLst>
                </p:nvPr>
              </p:nvSpPr>
              <p:spPr>
                <a:xfrm>
                  <a:off x="17608" y="496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74" name="矩形 1073"/>
                <p:cNvSpPr/>
                <p:nvPr>
                  <p:custDataLst>
                    <p:tags r:id="rId651"/>
                  </p:custDataLst>
                </p:nvPr>
              </p:nvSpPr>
              <p:spPr>
                <a:xfrm>
                  <a:off x="17608" y="517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75" name="矩形 1074"/>
                <p:cNvSpPr/>
                <p:nvPr>
                  <p:custDataLst>
                    <p:tags r:id="rId652"/>
                  </p:custDataLst>
                </p:nvPr>
              </p:nvSpPr>
              <p:spPr>
                <a:xfrm>
                  <a:off x="17608" y="538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76" name="矩形 1075"/>
                <p:cNvSpPr/>
                <p:nvPr>
                  <p:custDataLst>
                    <p:tags r:id="rId653"/>
                  </p:custDataLst>
                </p:nvPr>
              </p:nvSpPr>
              <p:spPr>
                <a:xfrm>
                  <a:off x="17608" y="5594"/>
                  <a:ext cx="204" cy="2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07" grpId="1" animBg="1"/>
      <p:bldP spid="9" grpId="0" bldLvl="0" animBg="1"/>
      <p:bldP spid="9" grpId="1" animBg="1"/>
      <p:bldP spid="9" grpId="2" bldLvl="0" animBg="1"/>
      <p:bldP spid="33" grpId="1"/>
      <p:bldP spid="8" grpId="0"/>
      <p:bldP spid="8" grpId="1"/>
      <p:bldP spid="40" grpId="1" animBg="1"/>
      <p:bldP spid="46" grpId="0" bldLvl="0" animBg="1"/>
      <p:bldP spid="46" grpId="1" animBg="1"/>
      <p:bldP spid="109" grpId="0"/>
      <p:bldP spid="109" grpId="1"/>
      <p:bldP spid="116" grpId="1" animBg="1"/>
      <p:bldP spid="187" grpId="1" animBg="1"/>
      <p:bldP spid="208" grpId="1" animBg="1"/>
      <p:bldP spid="262" grpId="0" animBg="1"/>
      <p:bldP spid="262" grpId="1" animBg="1"/>
      <p:bldP spid="266" grpId="0" bldLvl="0" animBg="1"/>
      <p:bldP spid="265" grpId="0" bldLvl="0" animBg="1"/>
      <p:bldP spid="264" grpId="0" bldLvl="0" animBg="1"/>
      <p:bldP spid="262" grpId="2" animBg="1"/>
      <p:bldP spid="40" grpId="2" animBg="1"/>
      <p:bldP spid="2" grpId="0" animBg="1"/>
      <p:bldP spid="3" grpId="0" animBg="1"/>
      <p:bldP spid="4" grpId="0" animBg="1"/>
      <p:bldP spid="13" grpId="0" animBg="1"/>
      <p:bldP spid="24" grpId="0" animBg="1"/>
      <p:bldP spid="26" grpId="0" animBg="1"/>
      <p:bldP spid="28" grpId="0" animBg="1"/>
      <p:bldP spid="32" grpId="1" animBg="1"/>
      <p:bldP spid="32" grpId="2" bldLvl="0" animBg="1"/>
      <p:bldP spid="34" grpId="1" animBg="1"/>
      <p:bldP spid="34" grpId="2" bldLvl="0" animBg="1"/>
      <p:bldP spid="35" grpId="1" animBg="1"/>
      <p:bldP spid="35" grpId="2" bldLvl="0" animBg="1"/>
      <p:bldP spid="36" grpId="1" animBg="1"/>
      <p:bldP spid="36" grpId="2" bldLvl="0" animBg="1"/>
      <p:bldP spid="37" grpId="1" animBg="1"/>
      <p:bldP spid="37" grpId="2" bldLvl="0" animBg="1"/>
      <p:bldP spid="38" grpId="1" animBg="1"/>
      <p:bldP spid="38" grpId="2" bldLvl="0" animBg="1"/>
      <p:bldP spid="39" grpId="1" animBg="1"/>
      <p:bldP spid="39" grpId="2" bldLvl="0" animBg="1"/>
      <p:bldP spid="41" grpId="1" animBg="1"/>
      <p:bldP spid="41" grpId="2" bldLvl="0" animBg="1"/>
      <p:bldP spid="29" grpId="0" animBg="1"/>
      <p:bldP spid="31" grpId="0" animBg="1"/>
      <p:bldP spid="116" grpId="2" animBg="1"/>
      <p:bldP spid="117" grpId="0" animBg="1"/>
      <p:bldP spid="118" grpId="0" animBg="1"/>
      <p:bldP spid="121" grpId="0" animBg="1"/>
      <p:bldP spid="122" grpId="0" animBg="1"/>
      <p:bldP spid="123" grpId="0" animBg="1"/>
      <p:bldP spid="42" grpId="1" animBg="1"/>
      <p:bldP spid="42" grpId="2" bldLvl="0" animBg="1"/>
      <p:bldP spid="43" grpId="1" animBg="1"/>
      <p:bldP spid="43" grpId="2" bldLvl="0" animBg="1"/>
      <p:bldP spid="44" grpId="1" animBg="1"/>
      <p:bldP spid="44" grpId="2" bldLvl="0" animBg="1"/>
      <p:bldP spid="61" grpId="1" animBg="1"/>
      <p:bldP spid="61" grpId="2" bldLvl="0" animBg="1"/>
      <p:bldP spid="62" grpId="1" animBg="1"/>
      <p:bldP spid="62" grpId="2" bldLvl="0" animBg="1"/>
      <p:bldP spid="63" grpId="1" animBg="1"/>
      <p:bldP spid="63" grpId="2" bldLvl="0" animBg="1"/>
      <p:bldP spid="64" grpId="1" animBg="1"/>
      <p:bldP spid="64" grpId="2" bldLvl="0" animBg="1"/>
      <p:bldP spid="65" grpId="1" animBg="1"/>
      <p:bldP spid="65" grpId="2" bldLvl="0" animBg="1"/>
      <p:bldP spid="125" grpId="0" animBg="1"/>
      <p:bldP spid="126" grpId="0" animBg="1"/>
      <p:bldP spid="135" grpId="0" animBg="1"/>
      <p:bldP spid="137" grpId="0" animBg="1"/>
      <p:bldP spid="187" grpId="2" animBg="1"/>
      <p:bldP spid="188" grpId="0" animBg="1"/>
      <p:bldP spid="189" grpId="0" animBg="1"/>
      <p:bldP spid="190" grpId="0" animBg="1"/>
      <p:bldP spid="66" grpId="1" animBg="1"/>
      <p:bldP spid="66" grpId="2" bldLvl="0" animBg="1"/>
      <p:bldP spid="67" grpId="1" animBg="1"/>
      <p:bldP spid="67" grpId="2" bldLvl="0" animBg="1"/>
      <p:bldP spid="68" grpId="1" animBg="1"/>
      <p:bldP spid="68" grpId="2" bldLvl="0" animBg="1"/>
      <p:bldP spid="69" grpId="1" animBg="1"/>
      <p:bldP spid="69" grpId="2" bldLvl="0" animBg="1"/>
      <p:bldP spid="70" grpId="1" animBg="1"/>
      <p:bldP spid="70" grpId="2" bldLvl="0" animBg="1"/>
      <p:bldP spid="71" grpId="1" animBg="1"/>
      <p:bldP spid="71" grpId="2" bldLvl="0" animBg="1"/>
      <p:bldP spid="72" grpId="1" animBg="1"/>
      <p:bldP spid="72" grpId="2" bldLvl="0" animBg="1"/>
      <p:bldP spid="73" grpId="1" animBg="1"/>
      <p:bldP spid="73" grpId="2" bldLvl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208" grpId="2" animBg="1"/>
      <p:bldP spid="209" grpId="0" animBg="1"/>
      <p:bldP spid="74" grpId="1" animBg="1"/>
      <p:bldP spid="74" grpId="2" bldLvl="0" animBg="1"/>
      <p:bldP spid="75" grpId="1" animBg="1"/>
      <p:bldP spid="75" grpId="2" bldLvl="0" animBg="1"/>
      <p:bldP spid="76" grpId="1" animBg="1"/>
      <p:bldP spid="76" grpId="2" bldLvl="0" animBg="1"/>
      <p:bldP spid="77" grpId="1" animBg="1"/>
      <p:bldP spid="77" grpId="2" bldLvl="0" animBg="1"/>
      <p:bldP spid="78" grpId="1" animBg="1"/>
      <p:bldP spid="78" grpId="2" bldLvl="0" animBg="1"/>
      <p:bldP spid="79" grpId="1" animBg="1"/>
      <p:bldP spid="79" grpId="2" bldLvl="0" animBg="1"/>
      <p:bldP spid="80" grpId="1" animBg="1"/>
      <p:bldP spid="80" grpId="2" bldLvl="0" animBg="1"/>
      <p:bldP spid="81" grpId="1" animBg="1"/>
      <p:bldP spid="81" grpId="2" bldLvl="0" animBg="1"/>
      <p:bldP spid="120" grpId="0"/>
      <p:bldP spid="120" grpId="1"/>
      <p:bldP spid="17" grpId="0"/>
      <p:bldP spid="17" grpId="1"/>
      <p:bldP spid="18" grpId="0"/>
      <p:bldP spid="18" grpId="1"/>
      <p:bldP spid="210" grpId="0" animBg="1"/>
      <p:bldP spid="211" grpId="0" animBg="1"/>
      <p:bldP spid="210" grpId="1" animBg="1"/>
      <p:bldP spid="211" grpId="1" animBg="1"/>
      <p:bldP spid="166" grpId="0"/>
      <p:bldP spid="166" grpId="1"/>
      <p:bldP spid="167" grpId="0"/>
      <p:bldP spid="167" grpId="1"/>
      <p:bldP spid="176" grpId="0"/>
      <p:bldP spid="176" grpId="1"/>
      <p:bldP spid="22" grpId="0"/>
      <p:bldP spid="22" grpId="1"/>
      <p:bldP spid="180" grpId="0"/>
      <p:bldP spid="18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108654" y="3722663"/>
            <a:ext cx="7174230" cy="1910127"/>
            <a:chOff x="2108654" y="3660002"/>
            <a:chExt cx="7174230" cy="1910127"/>
          </a:xfrm>
        </p:grpSpPr>
        <p:grpSp>
          <p:nvGrpSpPr>
            <p:cNvPr id="13" name="Group 85"/>
            <p:cNvGrpSpPr/>
            <p:nvPr/>
          </p:nvGrpSpPr>
          <p:grpSpPr>
            <a:xfrm>
              <a:off x="2108654" y="3660002"/>
              <a:ext cx="7174230" cy="1910127"/>
              <a:chOff x="356" y="1577"/>
              <a:chExt cx="5127" cy="1769"/>
            </a:xfrm>
          </p:grpSpPr>
          <p:sp>
            <p:nvSpPr>
              <p:cNvPr id="24" name="Rectangle 21"/>
              <p:cNvSpPr/>
              <p:nvPr>
                <p:custDataLst>
                  <p:tags r:id="rId1"/>
                </p:custDataLst>
              </p:nvPr>
            </p:nvSpPr>
            <p:spPr>
              <a:xfrm>
                <a:off x="516" y="1814"/>
                <a:ext cx="4948" cy="15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0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5" name="Line 26"/>
              <p:cNvSpPr/>
              <p:nvPr>
                <p:custDataLst>
                  <p:tags r:id="rId2"/>
                </p:custDataLst>
              </p:nvPr>
            </p:nvSpPr>
            <p:spPr>
              <a:xfrm>
                <a:off x="5332" y="1586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28"/>
              <p:cNvSpPr/>
              <p:nvPr>
                <p:custDataLst>
                  <p:tags r:id="rId3"/>
                </p:custDataLst>
              </p:nvPr>
            </p:nvSpPr>
            <p:spPr>
              <a:xfrm>
                <a:off x="375" y="160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0"/>
              <p:cNvSpPr/>
              <p:nvPr>
                <p:custDataLst>
                  <p:tags r:id="rId4"/>
                </p:custDataLst>
              </p:nvPr>
            </p:nvSpPr>
            <p:spPr>
              <a:xfrm>
                <a:off x="360" y="1594"/>
                <a:ext cx="496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" name="Line 31"/>
              <p:cNvSpPr/>
              <p:nvPr>
                <p:custDataLst>
                  <p:tags r:id="rId5"/>
                </p:custDataLst>
              </p:nvPr>
            </p:nvSpPr>
            <p:spPr>
              <a:xfrm>
                <a:off x="365" y="2094"/>
                <a:ext cx="4967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" name="Line 33"/>
              <p:cNvSpPr/>
              <p:nvPr>
                <p:custDataLst>
                  <p:tags r:id="rId6"/>
                </p:custDataLst>
              </p:nvPr>
            </p:nvSpPr>
            <p:spPr>
              <a:xfrm>
                <a:off x="365" y="2582"/>
                <a:ext cx="493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" name="Line 34"/>
              <p:cNvSpPr/>
              <p:nvPr>
                <p:custDataLst>
                  <p:tags r:id="rId7"/>
                </p:custDataLst>
              </p:nvPr>
            </p:nvSpPr>
            <p:spPr>
              <a:xfrm>
                <a:off x="2854" y="2353"/>
                <a:ext cx="0" cy="767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" name="Line 35"/>
              <p:cNvSpPr/>
              <p:nvPr>
                <p:custDataLst>
                  <p:tags r:id="rId8"/>
                </p:custDataLst>
              </p:nvPr>
            </p:nvSpPr>
            <p:spPr>
              <a:xfrm>
                <a:off x="4259" y="235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" name="Line 36"/>
              <p:cNvSpPr/>
              <p:nvPr>
                <p:custDataLst>
                  <p:tags r:id="rId9"/>
                </p:custDataLst>
              </p:nvPr>
            </p:nvSpPr>
            <p:spPr>
              <a:xfrm>
                <a:off x="5331" y="2352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" name="Line 37"/>
              <p:cNvSpPr/>
              <p:nvPr>
                <p:custDataLst>
                  <p:tags r:id="rId10"/>
                </p:custDataLst>
              </p:nvPr>
            </p:nvSpPr>
            <p:spPr>
              <a:xfrm>
                <a:off x="1605" y="2360"/>
                <a:ext cx="0" cy="767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" name="Line 38"/>
              <p:cNvSpPr/>
              <p:nvPr>
                <p:custDataLst>
                  <p:tags r:id="rId11"/>
                </p:custDataLst>
              </p:nvPr>
            </p:nvSpPr>
            <p:spPr>
              <a:xfrm>
                <a:off x="374" y="2341"/>
                <a:ext cx="0" cy="768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7" name="Line 41"/>
              <p:cNvSpPr/>
              <p:nvPr>
                <p:custDataLst>
                  <p:tags r:id="rId12"/>
                </p:custDataLst>
              </p:nvPr>
            </p:nvSpPr>
            <p:spPr>
              <a:xfrm>
                <a:off x="356" y="3109"/>
                <a:ext cx="4988" cy="0"/>
              </a:xfrm>
              <a:prstGeom prst="line">
                <a:avLst/>
              </a:prstGeom>
              <a:ln w="3175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" name="Text Box 4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48" y="1577"/>
                <a:ext cx="881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品 种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9" name="Text Box 6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661" y="1577"/>
                <a:ext cx="1065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单价/元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0" name="Text Box 7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907" y="1577"/>
                <a:ext cx="1245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数量/千克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1" name="Text Box 7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1" y="1577"/>
                <a:ext cx="1202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</a:rPr>
                  <a:t>总价/元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2" name="Text Box 7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23" y="2117"/>
                <a:ext cx="871" cy="4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香</a:t>
                </a:r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 </a:t>
                </a: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蕉</a:t>
                </a:r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  <a:p>
                <a:endParaRPr lang="zh-CN" altLang="en-US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3" name="Text Box 7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384" y="2104"/>
                <a:ext cx="233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5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4" name="Text Box 7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384" y="2642"/>
                <a:ext cx="233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4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5" name="Text Box 79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585" y="2092"/>
                <a:ext cx="419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12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66" name="Text Box 8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554" y="2646"/>
                <a:ext cx="600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latin typeface="楷体" panose="02010609060101010101" charset="-122"/>
                    <a:ea typeface="楷体" panose="02010609060101010101" charset="-122"/>
                  </a:rPr>
                  <a:t>3.4</a:t>
                </a:r>
                <a:endParaRPr lang="en-US" altLang="zh-CN" sz="24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Text Box 73"/>
            <p:cNvSpPr txBox="1"/>
            <p:nvPr>
              <p:custDataLst>
                <p:tags r:id="rId22"/>
              </p:custDataLst>
            </p:nvPr>
          </p:nvSpPr>
          <p:spPr>
            <a:xfrm>
              <a:off x="2356331" y="4792210"/>
              <a:ext cx="1218565" cy="474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橘</a:t>
              </a:r>
              <a:r>
                <a:rPr lang="en-US" altLang="zh-CN" sz="2400" b="1" dirty="0">
                  <a:latin typeface="楷体" panose="02010609060101010101" charset="-122"/>
                  <a:ea typeface="楷体" panose="02010609060101010101" charset="-122"/>
                </a:rPr>
                <a:t> 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子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0" name="Line 37"/>
            <p:cNvSpPr/>
            <p:nvPr>
              <p:custDataLst>
                <p:tags r:id="rId23"/>
              </p:custDataLst>
            </p:nvPr>
          </p:nvSpPr>
          <p:spPr>
            <a:xfrm>
              <a:off x="3854871" y="3678358"/>
              <a:ext cx="0" cy="828190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" name="Line 34"/>
            <p:cNvSpPr/>
            <p:nvPr>
              <p:custDataLst>
                <p:tags r:id="rId24"/>
              </p:custDataLst>
            </p:nvPr>
          </p:nvSpPr>
          <p:spPr>
            <a:xfrm>
              <a:off x="5600843" y="3677278"/>
              <a:ext cx="0" cy="828190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" name="Line 35"/>
            <p:cNvSpPr/>
            <p:nvPr>
              <p:custDataLst>
                <p:tags r:id="rId25"/>
              </p:custDataLst>
            </p:nvPr>
          </p:nvSpPr>
          <p:spPr>
            <a:xfrm>
              <a:off x="7572523" y="3666533"/>
              <a:ext cx="0" cy="829269"/>
            </a:xfrm>
            <a:prstGeom prst="line">
              <a:avLst/>
            </a:prstGeom>
            <a:ln w="317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7" name="Text Box 75"/>
          <p:cNvSpPr txBox="1"/>
          <p:nvPr>
            <p:custDataLst>
              <p:tags r:id="rId26"/>
            </p:custDataLst>
          </p:nvPr>
        </p:nvSpPr>
        <p:spPr>
          <a:xfrm>
            <a:off x="4314156" y="4300435"/>
            <a:ext cx="760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2.4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3265" y="30086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下表是老师购买水果的数量和总价。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7"/>
          <a:srcRect t="11207" r="72" b="38898"/>
          <a:stretch>
            <a:fillRect/>
          </a:stretch>
        </p:blipFill>
        <p:spPr>
          <a:xfrm>
            <a:off x="1993265" y="448945"/>
            <a:ext cx="7931785" cy="2414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5"/>
          <p:cNvSpPr txBox="1"/>
          <p:nvPr>
            <p:custDataLst>
              <p:tags r:id="rId28"/>
            </p:custDataLst>
          </p:nvPr>
        </p:nvSpPr>
        <p:spPr>
          <a:xfrm>
            <a:off x="4252595" y="4878705"/>
            <a:ext cx="11836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0.85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364990" y="5636260"/>
            <a:ext cx="3462655" cy="52641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单价×数量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=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总价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23515" y="5599430"/>
            <a:ext cx="475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检验？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</p:tagLst>
</file>

<file path=ppt/tags/tag586.xml><?xml version="1.0" encoding="utf-8"?>
<p:tagLst xmlns:p="http://schemas.openxmlformats.org/presentationml/2006/main">
  <p:tag name="KSO_WM_BEAUTIFY_FLAG" val="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BEAUTIFY_FLAG" val=""/>
</p:tagLst>
</file>

<file path=ppt/tags/tag592.xml><?xml version="1.0" encoding="utf-8"?>
<p:tagLst xmlns:p="http://schemas.openxmlformats.org/presentationml/2006/main">
  <p:tag name="KSO_WM_BEAUTIFY_FLAG" val=""/>
</p:tagLst>
</file>

<file path=ppt/tags/tag593.xml><?xml version="1.0" encoding="utf-8"?>
<p:tagLst xmlns:p="http://schemas.openxmlformats.org/presentationml/2006/main">
  <p:tag name="KSO_WM_BEAUTIFY_FLAG" val=""/>
</p:tagLst>
</file>

<file path=ppt/tags/tag594.xml><?xml version="1.0" encoding="utf-8"?>
<p:tagLst xmlns:p="http://schemas.openxmlformats.org/presentationml/2006/main">
  <p:tag name="KSO_WM_BEAUTIFY_FLAG" val=""/>
</p:tagLst>
</file>

<file path=ppt/tags/tag595.xml><?xml version="1.0" encoding="utf-8"?>
<p:tagLst xmlns:p="http://schemas.openxmlformats.org/presentationml/2006/main">
  <p:tag name="KSO_WM_BEAUTIFY_FLAG" val=""/>
</p:tagLst>
</file>

<file path=ppt/tags/tag596.xml><?xml version="1.0" encoding="utf-8"?>
<p:tagLst xmlns:p="http://schemas.openxmlformats.org/presentationml/2006/main">
  <p:tag name="KSO_WM_BEAUTIFY_FLAG" val=""/>
</p:tagLst>
</file>

<file path=ppt/tags/tag597.xml><?xml version="1.0" encoding="utf-8"?>
<p:tagLst xmlns:p="http://schemas.openxmlformats.org/presentationml/2006/main">
  <p:tag name="KSO_WM_BEAUTIFY_FLAG" val=""/>
</p:tagLst>
</file>

<file path=ppt/tags/tag598.xml><?xml version="1.0" encoding="utf-8"?>
<p:tagLst xmlns:p="http://schemas.openxmlformats.org/presentationml/2006/main">
  <p:tag name="KSO_WM_BEAUTIFY_FLAG" val="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00.xml><?xml version="1.0" encoding="utf-8"?>
<p:tagLst xmlns:p="http://schemas.openxmlformats.org/presentationml/2006/main">
  <p:tag name="KSO_WM_BEAUTIFY_FLAG" val=""/>
</p:tagLst>
</file>

<file path=ppt/tags/tag601.xml><?xml version="1.0" encoding="utf-8"?>
<p:tagLst xmlns:p="http://schemas.openxmlformats.org/presentationml/2006/main">
  <p:tag name="KSO_WM_BEAUTIFY_FLAG" val=""/>
</p:tagLst>
</file>

<file path=ppt/tags/tag602.xml><?xml version="1.0" encoding="utf-8"?>
<p:tagLst xmlns:p="http://schemas.openxmlformats.org/presentationml/2006/main">
  <p:tag name="KSO_WM_BEAUTIFY_FLAG" val=""/>
</p:tagLst>
</file>

<file path=ppt/tags/tag603.xml><?xml version="1.0" encoding="utf-8"?>
<p:tagLst xmlns:p="http://schemas.openxmlformats.org/presentationml/2006/main">
  <p:tag name="KSO_WM_BEAUTIFY_FLAG" val=""/>
</p:tagLst>
</file>

<file path=ppt/tags/tag604.xml><?xml version="1.0" encoding="utf-8"?>
<p:tagLst xmlns:p="http://schemas.openxmlformats.org/presentationml/2006/main">
  <p:tag name="KSO_WM_BEAUTIFY_FLAG" val=""/>
</p:tagLst>
</file>

<file path=ppt/tags/tag605.xml><?xml version="1.0" encoding="utf-8"?>
<p:tagLst xmlns:p="http://schemas.openxmlformats.org/presentationml/2006/main">
  <p:tag name="KSO_WM_BEAUTIFY_FLAG" val="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20.xml><?xml version="1.0" encoding="utf-8"?>
<p:tagLst xmlns:p="http://schemas.openxmlformats.org/presentationml/2006/main"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BEAUTIFY_FLAG" val=""/>
</p:tagLst>
</file>

<file path=ppt/tags/tag623.xml><?xml version="1.0" encoding="utf-8"?>
<p:tagLst xmlns:p="http://schemas.openxmlformats.org/presentationml/2006/main">
  <p:tag name="KSO_WM_BEAUTIFY_FLAG" val=""/>
</p:tagLst>
</file>

<file path=ppt/tags/tag624.xml><?xml version="1.0" encoding="utf-8"?>
<p:tagLst xmlns:p="http://schemas.openxmlformats.org/presentationml/2006/main">
  <p:tag name="KSO_WM_BEAUTIFY_FLAG" val=""/>
</p:tagLst>
</file>

<file path=ppt/tags/tag625.xml><?xml version="1.0" encoding="utf-8"?>
<p:tagLst xmlns:p="http://schemas.openxmlformats.org/presentationml/2006/main">
  <p:tag name="KSO_WM_BEAUTIFY_FLAG" val=""/>
</p:tagLst>
</file>

<file path=ppt/tags/tag626.xml><?xml version="1.0" encoding="utf-8"?>
<p:tagLst xmlns:p="http://schemas.openxmlformats.org/presentationml/2006/main">
  <p:tag name="KSO_WM_BEAUTIFY_FLAG" val=""/>
</p:tagLst>
</file>

<file path=ppt/tags/tag627.xml><?xml version="1.0" encoding="utf-8"?>
<p:tagLst xmlns:p="http://schemas.openxmlformats.org/presentationml/2006/main">
  <p:tag name="KSO_WM_BEAUTIFY_FLAG" val=""/>
</p:tagLst>
</file>

<file path=ppt/tags/tag628.xml><?xml version="1.0" encoding="utf-8"?>
<p:tagLst xmlns:p="http://schemas.openxmlformats.org/presentationml/2006/main">
  <p:tag name="KSO_WM_BEAUTIFY_FLAG" val=""/>
</p:tagLst>
</file>

<file path=ppt/tags/tag629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30.xml><?xml version="1.0" encoding="utf-8"?>
<p:tagLst xmlns:p="http://schemas.openxmlformats.org/presentationml/2006/main">
  <p:tag name="KSO_WM_BEAUTIFY_FLAG" val=""/>
</p:tagLst>
</file>

<file path=ppt/tags/tag631.xml><?xml version="1.0" encoding="utf-8"?>
<p:tagLst xmlns:p="http://schemas.openxmlformats.org/presentationml/2006/main">
  <p:tag name="KSO_WM_BEAUTIFY_FLAG" val=""/>
</p:tagLst>
</file>

<file path=ppt/tags/tag632.xml><?xml version="1.0" encoding="utf-8"?>
<p:tagLst xmlns:p="http://schemas.openxmlformats.org/presentationml/2006/main">
  <p:tag name="KSO_WM_BEAUTIFY_FLAG" val=""/>
</p:tagLst>
</file>

<file path=ppt/tags/tag633.xml><?xml version="1.0" encoding="utf-8"?>
<p:tagLst xmlns:p="http://schemas.openxmlformats.org/presentationml/2006/main">
  <p:tag name="KSO_WM_BEAUTIFY_FLAG" val=""/>
</p:tagLst>
</file>

<file path=ppt/tags/tag634.xml><?xml version="1.0" encoding="utf-8"?>
<p:tagLst xmlns:p="http://schemas.openxmlformats.org/presentationml/2006/main">
  <p:tag name="KSO_WM_BEAUTIFY_FLAG" val=""/>
</p:tagLst>
</file>

<file path=ppt/tags/tag635.xml><?xml version="1.0" encoding="utf-8"?>
<p:tagLst xmlns:p="http://schemas.openxmlformats.org/presentationml/2006/main">
  <p:tag name="KSO_WM_BEAUTIFY_FLAG" val=""/>
</p:tagLst>
</file>

<file path=ppt/tags/tag636.xml><?xml version="1.0" encoding="utf-8"?>
<p:tagLst xmlns:p="http://schemas.openxmlformats.org/presentationml/2006/main">
  <p:tag name="KSO_WM_BEAUTIFY_FLAG" val=""/>
</p:tagLst>
</file>

<file path=ppt/tags/tag637.xml><?xml version="1.0" encoding="utf-8"?>
<p:tagLst xmlns:p="http://schemas.openxmlformats.org/presentationml/2006/main">
  <p:tag name="KSO_WM_BEAUTIFY_FLAG" val=""/>
</p:tagLst>
</file>

<file path=ppt/tags/tag638.xml><?xml version="1.0" encoding="utf-8"?>
<p:tagLst xmlns:p="http://schemas.openxmlformats.org/presentationml/2006/main">
  <p:tag name="KSO_WM_BEAUTIFY_FLAG" val=""/>
</p:tagLst>
</file>

<file path=ppt/tags/tag639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40.xml><?xml version="1.0" encoding="utf-8"?>
<p:tagLst xmlns:p="http://schemas.openxmlformats.org/presentationml/2006/main">
  <p:tag name="KSO_WM_BEAUTIFY_FLAG" val=""/>
</p:tagLst>
</file>

<file path=ppt/tags/tag641.xml><?xml version="1.0" encoding="utf-8"?>
<p:tagLst xmlns:p="http://schemas.openxmlformats.org/presentationml/2006/main">
  <p:tag name="KSO_WM_BEAUTIFY_FLAG" val=""/>
</p:tagLst>
</file>

<file path=ppt/tags/tag642.xml><?xml version="1.0" encoding="utf-8"?>
<p:tagLst xmlns:p="http://schemas.openxmlformats.org/presentationml/2006/main">
  <p:tag name="KSO_WM_BEAUTIFY_FLAG" val=""/>
</p:tagLst>
</file>

<file path=ppt/tags/tag643.xml><?xml version="1.0" encoding="utf-8"?>
<p:tagLst xmlns:p="http://schemas.openxmlformats.org/presentationml/2006/main">
  <p:tag name="KSO_WM_BEAUTIFY_FLAG" val=""/>
</p:tagLst>
</file>

<file path=ppt/tags/tag644.xml><?xml version="1.0" encoding="utf-8"?>
<p:tagLst xmlns:p="http://schemas.openxmlformats.org/presentationml/2006/main">
  <p:tag name="KSO_WM_BEAUTIFY_FLAG" val=""/>
</p:tagLst>
</file>

<file path=ppt/tags/tag645.xml><?xml version="1.0" encoding="utf-8"?>
<p:tagLst xmlns:p="http://schemas.openxmlformats.org/presentationml/2006/main">
  <p:tag name="KSO_WM_BEAUTIFY_FLAG" val=""/>
</p:tagLst>
</file>

<file path=ppt/tags/tag646.xml><?xml version="1.0" encoding="utf-8"?>
<p:tagLst xmlns:p="http://schemas.openxmlformats.org/presentationml/2006/main">
  <p:tag name="KSO_WM_BEAUTIFY_FLAG" val=""/>
</p:tagLst>
</file>

<file path=ppt/tags/tag647.xml><?xml version="1.0" encoding="utf-8"?>
<p:tagLst xmlns:p="http://schemas.openxmlformats.org/presentationml/2006/main">
  <p:tag name="KSO_WM_BEAUTIFY_FLAG" val=""/>
</p:tagLst>
</file>

<file path=ppt/tags/tag648.xml><?xml version="1.0" encoding="utf-8"?>
<p:tagLst xmlns:p="http://schemas.openxmlformats.org/presentationml/2006/main">
  <p:tag name="KSO_WM_BEAUTIFY_FLAG" val=""/>
</p:tagLst>
</file>

<file path=ppt/tags/tag649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50.xml><?xml version="1.0" encoding="utf-8"?>
<p:tagLst xmlns:p="http://schemas.openxmlformats.org/presentationml/2006/main">
  <p:tag name="KSO_WM_BEAUTIFY_FLAG" val=""/>
</p:tagLst>
</file>

<file path=ppt/tags/tag651.xml><?xml version="1.0" encoding="utf-8"?>
<p:tagLst xmlns:p="http://schemas.openxmlformats.org/presentationml/2006/main">
  <p:tag name="KSO_WM_BEAUTIFY_FLAG" val=""/>
</p:tagLst>
</file>

<file path=ppt/tags/tag652.xml><?xml version="1.0" encoding="utf-8"?>
<p:tagLst xmlns:p="http://schemas.openxmlformats.org/presentationml/2006/main">
  <p:tag name="KSO_WM_BEAUTIFY_FLAG" val=""/>
</p:tagLst>
</file>

<file path=ppt/tags/tag653.xml><?xml version="1.0" encoding="utf-8"?>
<p:tagLst xmlns:p="http://schemas.openxmlformats.org/presentationml/2006/main">
  <p:tag name="KSO_WM_BEAUTIFY_FLAG" val=""/>
</p:tagLst>
</file>

<file path=ppt/tags/tag654.xml><?xml version="1.0" encoding="utf-8"?>
<p:tagLst xmlns:p="http://schemas.openxmlformats.org/presentationml/2006/main">
  <p:tag name="KSO_WM_BEAUTIFY_FLAG" val=""/>
</p:tagLst>
</file>

<file path=ppt/tags/tag655.xml><?xml version="1.0" encoding="utf-8"?>
<p:tagLst xmlns:p="http://schemas.openxmlformats.org/presentationml/2006/main">
  <p:tag name="KSO_WM_BEAUTIFY_FLAG" val=""/>
</p:tagLst>
</file>

<file path=ppt/tags/tag656.xml><?xml version="1.0" encoding="utf-8"?>
<p:tagLst xmlns:p="http://schemas.openxmlformats.org/presentationml/2006/main">
  <p:tag name="KSO_WM_BEAUTIFY_FLAG" val=""/>
</p:tagLst>
</file>

<file path=ppt/tags/tag657.xml><?xml version="1.0" encoding="utf-8"?>
<p:tagLst xmlns:p="http://schemas.openxmlformats.org/presentationml/2006/main">
  <p:tag name="KSO_WM_BEAUTIFY_FLAG" val=""/>
</p:tagLst>
</file>

<file path=ppt/tags/tag658.xml><?xml version="1.0" encoding="utf-8"?>
<p:tagLst xmlns:p="http://schemas.openxmlformats.org/presentationml/2006/main">
  <p:tag name="KSO_WM_BEAUTIFY_FLAG" val=""/>
</p:tagLst>
</file>

<file path=ppt/tags/tag659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60.xml><?xml version="1.0" encoding="utf-8"?>
<p:tagLst xmlns:p="http://schemas.openxmlformats.org/presentationml/2006/main">
  <p:tag name="KSO_WM_BEAUTIFY_FLAG" val=""/>
</p:tagLst>
</file>

<file path=ppt/tags/tag661.xml><?xml version="1.0" encoding="utf-8"?>
<p:tagLst xmlns:p="http://schemas.openxmlformats.org/presentationml/2006/main">
  <p:tag name="KSO_WM_BEAUTIFY_FLAG" val=""/>
</p:tagLst>
</file>

<file path=ppt/tags/tag662.xml><?xml version="1.0" encoding="utf-8"?>
<p:tagLst xmlns:p="http://schemas.openxmlformats.org/presentationml/2006/main">
  <p:tag name="KSO_WM_BEAUTIFY_FLAG" val=""/>
</p:tagLst>
</file>

<file path=ppt/tags/tag663.xml><?xml version="1.0" encoding="utf-8"?>
<p:tagLst xmlns:p="http://schemas.openxmlformats.org/presentationml/2006/main">
  <p:tag name="KSO_WM_BEAUTIFY_FLAG" val=""/>
</p:tagLst>
</file>

<file path=ppt/tags/tag664.xml><?xml version="1.0" encoding="utf-8"?>
<p:tagLst xmlns:p="http://schemas.openxmlformats.org/presentationml/2006/main">
  <p:tag name="KSO_WM_BEAUTIFY_FLAG" val=""/>
</p:tagLst>
</file>

<file path=ppt/tags/tag665.xml><?xml version="1.0" encoding="utf-8"?>
<p:tagLst xmlns:p="http://schemas.openxmlformats.org/presentationml/2006/main">
  <p:tag name="KSO_WM_BEAUTIFY_FLAG" val=""/>
</p:tagLst>
</file>

<file path=ppt/tags/tag666.xml><?xml version="1.0" encoding="utf-8"?>
<p:tagLst xmlns:p="http://schemas.openxmlformats.org/presentationml/2006/main">
  <p:tag name="KSO_WM_BEAUTIFY_FLAG" val=""/>
</p:tagLst>
</file>

<file path=ppt/tags/tag667.xml><?xml version="1.0" encoding="utf-8"?>
<p:tagLst xmlns:p="http://schemas.openxmlformats.org/presentationml/2006/main">
  <p:tag name="KSO_WM_BEAUTIFY_FLAG" val=""/>
</p:tagLst>
</file>

<file path=ppt/tags/tag668.xml><?xml version="1.0" encoding="utf-8"?>
<p:tagLst xmlns:p="http://schemas.openxmlformats.org/presentationml/2006/main">
  <p:tag name="KSO_WM_BEAUTIFY_FLAG" val=""/>
</p:tagLst>
</file>

<file path=ppt/tags/tag669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70.xml><?xml version="1.0" encoding="utf-8"?>
<p:tagLst xmlns:p="http://schemas.openxmlformats.org/presentationml/2006/main">
  <p:tag name="KSO_WM_BEAUTIFY_FLAG" val=""/>
</p:tagLst>
</file>

<file path=ppt/tags/tag671.xml><?xml version="1.0" encoding="utf-8"?>
<p:tagLst xmlns:p="http://schemas.openxmlformats.org/presentationml/2006/main">
  <p:tag name="KSO_WM_BEAUTIFY_FLAG" val=""/>
</p:tagLst>
</file>

<file path=ppt/tags/tag672.xml><?xml version="1.0" encoding="utf-8"?>
<p:tagLst xmlns:p="http://schemas.openxmlformats.org/presentationml/2006/main">
  <p:tag name="KSO_WM_BEAUTIFY_FLAG" val=""/>
</p:tagLst>
</file>

<file path=ppt/tags/tag673.xml><?xml version="1.0" encoding="utf-8"?>
<p:tagLst xmlns:p="http://schemas.openxmlformats.org/presentationml/2006/main">
  <p:tag name="KSO_WM_BEAUTIFY_FLAG" val=""/>
</p:tagLst>
</file>

<file path=ppt/tags/tag674.xml><?xml version="1.0" encoding="utf-8"?>
<p:tagLst xmlns:p="http://schemas.openxmlformats.org/presentationml/2006/main">
  <p:tag name="KSO_WM_BEAUTIFY_FLAG" val=""/>
</p:tagLst>
</file>

<file path=ppt/tags/tag675.xml><?xml version="1.0" encoding="utf-8"?>
<p:tagLst xmlns:p="http://schemas.openxmlformats.org/presentationml/2006/main">
  <p:tag name="KSO_WM_BEAUTIFY_FLAG" val=""/>
</p:tagLst>
</file>

<file path=ppt/tags/tag676.xml><?xml version="1.0" encoding="utf-8"?>
<p:tagLst xmlns:p="http://schemas.openxmlformats.org/presentationml/2006/main">
  <p:tag name="KSO_WM_BEAUTIFY_FLAG" val=""/>
</p:tagLst>
</file>

<file path=ppt/tags/tag677.xml><?xml version="1.0" encoding="utf-8"?>
<p:tagLst xmlns:p="http://schemas.openxmlformats.org/presentationml/2006/main">
  <p:tag name="KSO_WM_BEAUTIFY_FLAG" val=""/>
</p:tagLst>
</file>

<file path=ppt/tags/tag678.xml><?xml version="1.0" encoding="utf-8"?>
<p:tagLst xmlns:p="http://schemas.openxmlformats.org/presentationml/2006/main">
  <p:tag name="KSO_WM_BEAUTIFY_FLAG" val=""/>
</p:tagLst>
</file>

<file path=ppt/tags/tag679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80.xml><?xml version="1.0" encoding="utf-8"?>
<p:tagLst xmlns:p="http://schemas.openxmlformats.org/presentationml/2006/main">
  <p:tag name="KSO_WM_BEAUTIFY_FLAG" val=""/>
</p:tagLst>
</file>

<file path=ppt/tags/tag681.xml><?xml version="1.0" encoding="utf-8"?>
<p:tagLst xmlns:p="http://schemas.openxmlformats.org/presentationml/2006/main">
  <p:tag name="KSO_WM_BEAUTIFY_FLAG" val=""/>
</p:tagLst>
</file>

<file path=ppt/tags/tag682.xml><?xml version="1.0" encoding="utf-8"?>
<p:tagLst xmlns:p="http://schemas.openxmlformats.org/presentationml/2006/main">
  <p:tag name="KSO_WM_BEAUTIFY_FLAG" val=""/>
</p:tagLst>
</file>

<file path=ppt/tags/tag683.xml><?xml version="1.0" encoding="utf-8"?>
<p:tagLst xmlns:p="http://schemas.openxmlformats.org/presentationml/2006/main">
  <p:tag name="KSO_WM_BEAUTIFY_FLAG" val=""/>
</p:tagLst>
</file>

<file path=ppt/tags/tag684.xml><?xml version="1.0" encoding="utf-8"?>
<p:tagLst xmlns:p="http://schemas.openxmlformats.org/presentationml/2006/main">
  <p:tag name="KSO_WM_BEAUTIFY_FLAG" val=""/>
</p:tagLst>
</file>

<file path=ppt/tags/tag685.xml><?xml version="1.0" encoding="utf-8"?>
<p:tagLst xmlns:p="http://schemas.openxmlformats.org/presentationml/2006/main">
  <p:tag name="KSO_WM_BEAUTIFY_FLAG" val=""/>
</p:tagLst>
</file>

<file path=ppt/tags/tag686.xml><?xml version="1.0" encoding="utf-8"?>
<p:tagLst xmlns:p="http://schemas.openxmlformats.org/presentationml/2006/main">
  <p:tag name="KSO_WM_BEAUTIFY_FLAG" val=""/>
</p:tagLst>
</file>

<file path=ppt/tags/tag687.xml><?xml version="1.0" encoding="utf-8"?>
<p:tagLst xmlns:p="http://schemas.openxmlformats.org/presentationml/2006/main">
  <p:tag name="KSO_WM_BEAUTIFY_FLAG" val=""/>
</p:tagLst>
</file>

<file path=ppt/tags/tag688.xml><?xml version="1.0" encoding="utf-8"?>
<p:tagLst xmlns:p="http://schemas.openxmlformats.org/presentationml/2006/main">
  <p:tag name="KSO_WM_BEAUTIFY_FLAG" val=""/>
</p:tagLst>
</file>

<file path=ppt/tags/tag689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690.xml><?xml version="1.0" encoding="utf-8"?>
<p:tagLst xmlns:p="http://schemas.openxmlformats.org/presentationml/2006/main">
  <p:tag name="KSO_WM_BEAUTIFY_FLAG" val=""/>
</p:tagLst>
</file>

<file path=ppt/tags/tag691.xml><?xml version="1.0" encoding="utf-8"?>
<p:tagLst xmlns:p="http://schemas.openxmlformats.org/presentationml/2006/main">
  <p:tag name="KSO_WM_BEAUTIFY_FLAG" val=""/>
</p:tagLst>
</file>

<file path=ppt/tags/tag692.xml><?xml version="1.0" encoding="utf-8"?>
<p:tagLst xmlns:p="http://schemas.openxmlformats.org/presentationml/2006/main">
  <p:tag name="KSO_WM_BEAUTIFY_FLAG" val=""/>
</p:tagLst>
</file>

<file path=ppt/tags/tag693.xml><?xml version="1.0" encoding="utf-8"?>
<p:tagLst xmlns:p="http://schemas.openxmlformats.org/presentationml/2006/main">
  <p:tag name="KSO_WM_BEAUTIFY_FLAG" val=""/>
</p:tagLst>
</file>

<file path=ppt/tags/tag694.xml><?xml version="1.0" encoding="utf-8"?>
<p:tagLst xmlns:p="http://schemas.openxmlformats.org/presentationml/2006/main">
  <p:tag name="KSO_WM_BEAUTIFY_FLAG" val=""/>
</p:tagLst>
</file>

<file path=ppt/tags/tag695.xml><?xml version="1.0" encoding="utf-8"?>
<p:tagLst xmlns:p="http://schemas.openxmlformats.org/presentationml/2006/main">
  <p:tag name="KSO_WM_BEAUTIFY_FLAG" val=""/>
</p:tagLst>
</file>

<file path=ppt/tags/tag696.xml><?xml version="1.0" encoding="utf-8"?>
<p:tagLst xmlns:p="http://schemas.openxmlformats.org/presentationml/2006/main">
  <p:tag name="KSO_WM_BEAUTIFY_FLAG" val=""/>
</p:tagLst>
</file>

<file path=ppt/tags/tag697.xml><?xml version="1.0" encoding="utf-8"?>
<p:tagLst xmlns:p="http://schemas.openxmlformats.org/presentationml/2006/main">
  <p:tag name="KSO_WM_BEAUTIFY_FLAG" val=""/>
</p:tagLst>
</file>

<file path=ppt/tags/tag698.xml><?xml version="1.0" encoding="utf-8"?>
<p:tagLst xmlns:p="http://schemas.openxmlformats.org/presentationml/2006/main">
  <p:tag name="KSO_WM_BEAUTIFY_FLAG" val=""/>
</p:tagLst>
</file>

<file path=ppt/tags/tag69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00.xml><?xml version="1.0" encoding="utf-8"?>
<p:tagLst xmlns:p="http://schemas.openxmlformats.org/presentationml/2006/main">
  <p:tag name="KSO_WM_BEAUTIFY_FLAG" val=""/>
</p:tagLst>
</file>

<file path=ppt/tags/tag701.xml><?xml version="1.0" encoding="utf-8"?>
<p:tagLst xmlns:p="http://schemas.openxmlformats.org/presentationml/2006/main">
  <p:tag name="KSO_WM_BEAUTIFY_FLAG" val=""/>
</p:tagLst>
</file>

<file path=ppt/tags/tag702.xml><?xml version="1.0" encoding="utf-8"?>
<p:tagLst xmlns:p="http://schemas.openxmlformats.org/presentationml/2006/main">
  <p:tag name="KSO_WM_BEAUTIFY_FLAG" val=""/>
</p:tagLst>
</file>

<file path=ppt/tags/tag703.xml><?xml version="1.0" encoding="utf-8"?>
<p:tagLst xmlns:p="http://schemas.openxmlformats.org/presentationml/2006/main">
  <p:tag name="KSO_WM_BEAUTIFY_FLAG" val=""/>
</p:tagLst>
</file>

<file path=ppt/tags/tag704.xml><?xml version="1.0" encoding="utf-8"?>
<p:tagLst xmlns:p="http://schemas.openxmlformats.org/presentationml/2006/main">
  <p:tag name="KSO_WM_BEAUTIFY_FLAG" val=""/>
</p:tagLst>
</file>

<file path=ppt/tags/tag705.xml><?xml version="1.0" encoding="utf-8"?>
<p:tagLst xmlns:p="http://schemas.openxmlformats.org/presentationml/2006/main">
  <p:tag name="KSO_WM_BEAUTIFY_FLAG" val=""/>
</p:tagLst>
</file>

<file path=ppt/tags/tag706.xml><?xml version="1.0" encoding="utf-8"?>
<p:tagLst xmlns:p="http://schemas.openxmlformats.org/presentationml/2006/main">
  <p:tag name="KSO_WM_BEAUTIFY_FLAG" val=""/>
</p:tagLst>
</file>

<file path=ppt/tags/tag707.xml><?xml version="1.0" encoding="utf-8"?>
<p:tagLst xmlns:p="http://schemas.openxmlformats.org/presentationml/2006/main">
  <p:tag name="KSO_WM_BEAUTIFY_FLAG" val=""/>
</p:tagLst>
</file>

<file path=ppt/tags/tag708.xml><?xml version="1.0" encoding="utf-8"?>
<p:tagLst xmlns:p="http://schemas.openxmlformats.org/presentationml/2006/main">
  <p:tag name="KSO_WM_BEAUTIFY_FLAG" val=""/>
</p:tagLst>
</file>

<file path=ppt/tags/tag709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10.xml><?xml version="1.0" encoding="utf-8"?>
<p:tagLst xmlns:p="http://schemas.openxmlformats.org/presentationml/2006/main">
  <p:tag name="KSO_WM_BEAUTIFY_FLAG" val=""/>
</p:tagLst>
</file>

<file path=ppt/tags/tag711.xml><?xml version="1.0" encoding="utf-8"?>
<p:tagLst xmlns:p="http://schemas.openxmlformats.org/presentationml/2006/main">
  <p:tag name="KSO_WM_BEAUTIFY_FLAG" val=""/>
</p:tagLst>
</file>

<file path=ppt/tags/tag712.xml><?xml version="1.0" encoding="utf-8"?>
<p:tagLst xmlns:p="http://schemas.openxmlformats.org/presentationml/2006/main">
  <p:tag name="KSO_WM_BEAUTIFY_FLAG" val=""/>
</p:tagLst>
</file>

<file path=ppt/tags/tag713.xml><?xml version="1.0" encoding="utf-8"?>
<p:tagLst xmlns:p="http://schemas.openxmlformats.org/presentationml/2006/main">
  <p:tag name="KSO_WM_BEAUTIFY_FLAG" val=""/>
</p:tagLst>
</file>

<file path=ppt/tags/tag714.xml><?xml version="1.0" encoding="utf-8"?>
<p:tagLst xmlns:p="http://schemas.openxmlformats.org/presentationml/2006/main">
  <p:tag name="KSO_WM_BEAUTIFY_FLAG" val=""/>
</p:tagLst>
</file>

<file path=ppt/tags/tag715.xml><?xml version="1.0" encoding="utf-8"?>
<p:tagLst xmlns:p="http://schemas.openxmlformats.org/presentationml/2006/main">
  <p:tag name="KSO_WM_BEAUTIFY_FLAG" val=""/>
</p:tagLst>
</file>

<file path=ppt/tags/tag716.xml><?xml version="1.0" encoding="utf-8"?>
<p:tagLst xmlns:p="http://schemas.openxmlformats.org/presentationml/2006/main">
  <p:tag name="KSO_WM_BEAUTIFY_FLAG" val=""/>
</p:tagLst>
</file>

<file path=ppt/tags/tag717.xml><?xml version="1.0" encoding="utf-8"?>
<p:tagLst xmlns:p="http://schemas.openxmlformats.org/presentationml/2006/main">
  <p:tag name="KSO_WM_BEAUTIFY_FLAG" val=""/>
</p:tagLst>
</file>

<file path=ppt/tags/tag718.xml><?xml version="1.0" encoding="utf-8"?>
<p:tagLst xmlns:p="http://schemas.openxmlformats.org/presentationml/2006/main">
  <p:tag name="KSO_WM_BEAUTIFY_FLAG" val=""/>
</p:tagLst>
</file>

<file path=ppt/tags/tag719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20.xml><?xml version="1.0" encoding="utf-8"?>
<p:tagLst xmlns:p="http://schemas.openxmlformats.org/presentationml/2006/main">
  <p:tag name="KSO_WM_BEAUTIFY_FLAG" val=""/>
</p:tagLst>
</file>

<file path=ppt/tags/tag721.xml><?xml version="1.0" encoding="utf-8"?>
<p:tagLst xmlns:p="http://schemas.openxmlformats.org/presentationml/2006/main">
  <p:tag name="KSO_WM_BEAUTIFY_FLAG" val=""/>
</p:tagLst>
</file>

<file path=ppt/tags/tag722.xml><?xml version="1.0" encoding="utf-8"?>
<p:tagLst xmlns:p="http://schemas.openxmlformats.org/presentationml/2006/main">
  <p:tag name="KSO_WM_BEAUTIFY_FLAG" val=""/>
</p:tagLst>
</file>

<file path=ppt/tags/tag723.xml><?xml version="1.0" encoding="utf-8"?>
<p:tagLst xmlns:p="http://schemas.openxmlformats.org/presentationml/2006/main">
  <p:tag name="KSO_WM_BEAUTIFY_FLAG" val=""/>
</p:tagLst>
</file>

<file path=ppt/tags/tag724.xml><?xml version="1.0" encoding="utf-8"?>
<p:tagLst xmlns:p="http://schemas.openxmlformats.org/presentationml/2006/main">
  <p:tag name="KSO_WM_BEAUTIFY_FLAG" val=""/>
</p:tagLst>
</file>

<file path=ppt/tags/tag725.xml><?xml version="1.0" encoding="utf-8"?>
<p:tagLst xmlns:p="http://schemas.openxmlformats.org/presentationml/2006/main">
  <p:tag name="KSO_WM_BEAUTIFY_FLAG" val=""/>
</p:tagLst>
</file>

<file path=ppt/tags/tag726.xml><?xml version="1.0" encoding="utf-8"?>
<p:tagLst xmlns:p="http://schemas.openxmlformats.org/presentationml/2006/main">
  <p:tag name="KSO_WM_BEAUTIFY_FLAG" val=""/>
</p:tagLst>
</file>

<file path=ppt/tags/tag727.xml><?xml version="1.0" encoding="utf-8"?>
<p:tagLst xmlns:p="http://schemas.openxmlformats.org/presentationml/2006/main">
  <p:tag name="KSO_WM_BEAUTIFY_FLAG" val=""/>
</p:tagLst>
</file>

<file path=ppt/tags/tag728.xml><?xml version="1.0" encoding="utf-8"?>
<p:tagLst xmlns:p="http://schemas.openxmlformats.org/presentationml/2006/main">
  <p:tag name="KSO_WM_BEAUTIFY_FLAG" val=""/>
</p:tagLst>
</file>

<file path=ppt/tags/tag729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30.xml><?xml version="1.0" encoding="utf-8"?>
<p:tagLst xmlns:p="http://schemas.openxmlformats.org/presentationml/2006/main">
  <p:tag name="KSO_WM_BEAUTIFY_FLAG" val=""/>
</p:tagLst>
</file>

<file path=ppt/tags/tag731.xml><?xml version="1.0" encoding="utf-8"?>
<p:tagLst xmlns:p="http://schemas.openxmlformats.org/presentationml/2006/main">
  <p:tag name="KSO_WM_BEAUTIFY_FLAG" val=""/>
</p:tagLst>
</file>

<file path=ppt/tags/tag732.xml><?xml version="1.0" encoding="utf-8"?>
<p:tagLst xmlns:p="http://schemas.openxmlformats.org/presentationml/2006/main">
  <p:tag name="KSO_WM_BEAUTIFY_FLAG" val=""/>
</p:tagLst>
</file>

<file path=ppt/tags/tag733.xml><?xml version="1.0" encoding="utf-8"?>
<p:tagLst xmlns:p="http://schemas.openxmlformats.org/presentationml/2006/main">
  <p:tag name="KSO_WM_BEAUTIFY_FLAG" val=""/>
</p:tagLst>
</file>

<file path=ppt/tags/tag734.xml><?xml version="1.0" encoding="utf-8"?>
<p:tagLst xmlns:p="http://schemas.openxmlformats.org/presentationml/2006/main">
  <p:tag name="KSO_WM_BEAUTIFY_FLAG" val=""/>
</p:tagLst>
</file>

<file path=ppt/tags/tag735.xml><?xml version="1.0" encoding="utf-8"?>
<p:tagLst xmlns:p="http://schemas.openxmlformats.org/presentationml/2006/main">
  <p:tag name="KSO_WM_BEAUTIFY_FLAG" val=""/>
</p:tagLst>
</file>

<file path=ppt/tags/tag736.xml><?xml version="1.0" encoding="utf-8"?>
<p:tagLst xmlns:p="http://schemas.openxmlformats.org/presentationml/2006/main">
  <p:tag name="KSO_WM_BEAUTIFY_FLAG" val=""/>
</p:tagLst>
</file>

<file path=ppt/tags/tag737.xml><?xml version="1.0" encoding="utf-8"?>
<p:tagLst xmlns:p="http://schemas.openxmlformats.org/presentationml/2006/main">
  <p:tag name="KSO_WM_BEAUTIFY_FLAG" val=""/>
</p:tagLst>
</file>

<file path=ppt/tags/tag738.xml><?xml version="1.0" encoding="utf-8"?>
<p:tagLst xmlns:p="http://schemas.openxmlformats.org/presentationml/2006/main">
  <p:tag name="KSO_WM_BEAUTIFY_FLAG" val=""/>
</p:tagLst>
</file>

<file path=ppt/tags/tag739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40.xml><?xml version="1.0" encoding="utf-8"?>
<p:tagLst xmlns:p="http://schemas.openxmlformats.org/presentationml/2006/main">
  <p:tag name="KSO_WM_BEAUTIFY_FLAG" val=""/>
</p:tagLst>
</file>

<file path=ppt/tags/tag741.xml><?xml version="1.0" encoding="utf-8"?>
<p:tagLst xmlns:p="http://schemas.openxmlformats.org/presentationml/2006/main">
  <p:tag name="KSO_WM_BEAUTIFY_FLAG" val=""/>
</p:tagLst>
</file>

<file path=ppt/tags/tag742.xml><?xml version="1.0" encoding="utf-8"?>
<p:tagLst xmlns:p="http://schemas.openxmlformats.org/presentationml/2006/main">
  <p:tag name="KSO_WM_BEAUTIFY_FLAG" val=""/>
</p:tagLst>
</file>

<file path=ppt/tags/tag743.xml><?xml version="1.0" encoding="utf-8"?>
<p:tagLst xmlns:p="http://schemas.openxmlformats.org/presentationml/2006/main">
  <p:tag name="KSO_WM_BEAUTIFY_FLAG" val=""/>
</p:tagLst>
</file>

<file path=ppt/tags/tag744.xml><?xml version="1.0" encoding="utf-8"?>
<p:tagLst xmlns:p="http://schemas.openxmlformats.org/presentationml/2006/main">
  <p:tag name="KSO_WM_BEAUTIFY_FLAG" val=""/>
</p:tagLst>
</file>

<file path=ppt/tags/tag745.xml><?xml version="1.0" encoding="utf-8"?>
<p:tagLst xmlns:p="http://schemas.openxmlformats.org/presentationml/2006/main">
  <p:tag name="KSO_WM_BEAUTIFY_FLAG" val=""/>
</p:tagLst>
</file>

<file path=ppt/tags/tag746.xml><?xml version="1.0" encoding="utf-8"?>
<p:tagLst xmlns:p="http://schemas.openxmlformats.org/presentationml/2006/main">
  <p:tag name="KSO_WM_BEAUTIFY_FLAG" val=""/>
</p:tagLst>
</file>

<file path=ppt/tags/tag747.xml><?xml version="1.0" encoding="utf-8"?>
<p:tagLst xmlns:p="http://schemas.openxmlformats.org/presentationml/2006/main">
  <p:tag name="KSO_WM_BEAUTIFY_FLAG" val=""/>
</p:tagLst>
</file>

<file path=ppt/tags/tag748.xml><?xml version="1.0" encoding="utf-8"?>
<p:tagLst xmlns:p="http://schemas.openxmlformats.org/presentationml/2006/main">
  <p:tag name="KSO_WM_BEAUTIFY_FLAG" val=""/>
</p:tagLst>
</file>

<file path=ppt/tags/tag749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50.xml><?xml version="1.0" encoding="utf-8"?>
<p:tagLst xmlns:p="http://schemas.openxmlformats.org/presentationml/2006/main">
  <p:tag name="KSO_WM_BEAUTIFY_FLAG" val=""/>
</p:tagLst>
</file>

<file path=ppt/tags/tag751.xml><?xml version="1.0" encoding="utf-8"?>
<p:tagLst xmlns:p="http://schemas.openxmlformats.org/presentationml/2006/main">
  <p:tag name="KSO_WM_BEAUTIFY_FLAG" val=""/>
</p:tagLst>
</file>

<file path=ppt/tags/tag752.xml><?xml version="1.0" encoding="utf-8"?>
<p:tagLst xmlns:p="http://schemas.openxmlformats.org/presentationml/2006/main">
  <p:tag name="KSO_WM_BEAUTIFY_FLAG" val=""/>
</p:tagLst>
</file>

<file path=ppt/tags/tag753.xml><?xml version="1.0" encoding="utf-8"?>
<p:tagLst xmlns:p="http://schemas.openxmlformats.org/presentationml/2006/main">
  <p:tag name="KSO_WM_BEAUTIFY_FLAG" val=""/>
</p:tagLst>
</file>

<file path=ppt/tags/tag754.xml><?xml version="1.0" encoding="utf-8"?>
<p:tagLst xmlns:p="http://schemas.openxmlformats.org/presentationml/2006/main">
  <p:tag name="KSO_WM_BEAUTIFY_FLAG" val=""/>
</p:tagLst>
</file>

<file path=ppt/tags/tag755.xml><?xml version="1.0" encoding="utf-8"?>
<p:tagLst xmlns:p="http://schemas.openxmlformats.org/presentationml/2006/main">
  <p:tag name="KSO_WM_BEAUTIFY_FLAG" val=""/>
</p:tagLst>
</file>

<file path=ppt/tags/tag756.xml><?xml version="1.0" encoding="utf-8"?>
<p:tagLst xmlns:p="http://schemas.openxmlformats.org/presentationml/2006/main">
  <p:tag name="KSO_WM_BEAUTIFY_FLAG" val=""/>
</p:tagLst>
</file>

<file path=ppt/tags/tag757.xml><?xml version="1.0" encoding="utf-8"?>
<p:tagLst xmlns:p="http://schemas.openxmlformats.org/presentationml/2006/main">
  <p:tag name="KSO_WM_BEAUTIFY_FLAG" val=""/>
</p:tagLst>
</file>

<file path=ppt/tags/tag758.xml><?xml version="1.0" encoding="utf-8"?>
<p:tagLst xmlns:p="http://schemas.openxmlformats.org/presentationml/2006/main">
  <p:tag name="KSO_WM_BEAUTIFY_FLAG" val=""/>
</p:tagLst>
</file>

<file path=ppt/tags/tag759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60.xml><?xml version="1.0" encoding="utf-8"?>
<p:tagLst xmlns:p="http://schemas.openxmlformats.org/presentationml/2006/main">
  <p:tag name="KSO_WM_BEAUTIFY_FLAG" val=""/>
</p:tagLst>
</file>

<file path=ppt/tags/tag761.xml><?xml version="1.0" encoding="utf-8"?>
<p:tagLst xmlns:p="http://schemas.openxmlformats.org/presentationml/2006/main">
  <p:tag name="KSO_WM_BEAUTIFY_FLAG" val=""/>
</p:tagLst>
</file>

<file path=ppt/tags/tag762.xml><?xml version="1.0" encoding="utf-8"?>
<p:tagLst xmlns:p="http://schemas.openxmlformats.org/presentationml/2006/main">
  <p:tag name="KSO_WM_BEAUTIFY_FLAG" val=""/>
</p:tagLst>
</file>

<file path=ppt/tags/tag763.xml><?xml version="1.0" encoding="utf-8"?>
<p:tagLst xmlns:p="http://schemas.openxmlformats.org/presentationml/2006/main">
  <p:tag name="KSO_WM_BEAUTIFY_FLAG" val=""/>
</p:tagLst>
</file>

<file path=ppt/tags/tag764.xml><?xml version="1.0" encoding="utf-8"?>
<p:tagLst xmlns:p="http://schemas.openxmlformats.org/presentationml/2006/main">
  <p:tag name="KSO_WM_BEAUTIFY_FLAG" val=""/>
</p:tagLst>
</file>

<file path=ppt/tags/tag765.xml><?xml version="1.0" encoding="utf-8"?>
<p:tagLst xmlns:p="http://schemas.openxmlformats.org/presentationml/2006/main">
  <p:tag name="KSO_WM_BEAUTIFY_FLAG" val=""/>
</p:tagLst>
</file>

<file path=ppt/tags/tag766.xml><?xml version="1.0" encoding="utf-8"?>
<p:tagLst xmlns:p="http://schemas.openxmlformats.org/presentationml/2006/main">
  <p:tag name="KSO_WM_BEAUTIFY_FLAG" val=""/>
</p:tagLst>
</file>

<file path=ppt/tags/tag767.xml><?xml version="1.0" encoding="utf-8"?>
<p:tagLst xmlns:p="http://schemas.openxmlformats.org/presentationml/2006/main">
  <p:tag name="KSO_WM_BEAUTIFY_FLAG" val=""/>
</p:tagLst>
</file>

<file path=ppt/tags/tag768.xml><?xml version="1.0" encoding="utf-8"?>
<p:tagLst xmlns:p="http://schemas.openxmlformats.org/presentationml/2006/main">
  <p:tag name="KSO_WM_BEAUTIFY_FLAG" val=""/>
</p:tagLst>
</file>

<file path=ppt/tags/tag769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70.xml><?xml version="1.0" encoding="utf-8"?>
<p:tagLst xmlns:p="http://schemas.openxmlformats.org/presentationml/2006/main">
  <p:tag name="KSO_WM_BEAUTIFY_FLAG" val=""/>
</p:tagLst>
</file>

<file path=ppt/tags/tag771.xml><?xml version="1.0" encoding="utf-8"?>
<p:tagLst xmlns:p="http://schemas.openxmlformats.org/presentationml/2006/main">
  <p:tag name="KSO_WM_BEAUTIFY_FLAG" val=""/>
</p:tagLst>
</file>

<file path=ppt/tags/tag772.xml><?xml version="1.0" encoding="utf-8"?>
<p:tagLst xmlns:p="http://schemas.openxmlformats.org/presentationml/2006/main">
  <p:tag name="KSO_WM_BEAUTIFY_FLAG" val=""/>
</p:tagLst>
</file>

<file path=ppt/tags/tag773.xml><?xml version="1.0" encoding="utf-8"?>
<p:tagLst xmlns:p="http://schemas.openxmlformats.org/presentationml/2006/main">
  <p:tag name="KSO_WM_BEAUTIFY_FLAG" val=""/>
</p:tagLst>
</file>

<file path=ppt/tags/tag774.xml><?xml version="1.0" encoding="utf-8"?>
<p:tagLst xmlns:p="http://schemas.openxmlformats.org/presentationml/2006/main">
  <p:tag name="KSO_WM_BEAUTIFY_FLAG" val=""/>
</p:tagLst>
</file>

<file path=ppt/tags/tag775.xml><?xml version="1.0" encoding="utf-8"?>
<p:tagLst xmlns:p="http://schemas.openxmlformats.org/presentationml/2006/main">
  <p:tag name="KSO_WM_BEAUTIFY_FLAG" val=""/>
</p:tagLst>
</file>

<file path=ppt/tags/tag776.xml><?xml version="1.0" encoding="utf-8"?>
<p:tagLst xmlns:p="http://schemas.openxmlformats.org/presentationml/2006/main">
  <p:tag name="KSO_WM_BEAUTIFY_FLAG" val=""/>
</p:tagLst>
</file>

<file path=ppt/tags/tag777.xml><?xml version="1.0" encoding="utf-8"?>
<p:tagLst xmlns:p="http://schemas.openxmlformats.org/presentationml/2006/main">
  <p:tag name="KSO_WM_BEAUTIFY_FLAG" val=""/>
</p:tagLst>
</file>

<file path=ppt/tags/tag778.xml><?xml version="1.0" encoding="utf-8"?>
<p:tagLst xmlns:p="http://schemas.openxmlformats.org/presentationml/2006/main">
  <p:tag name="KSO_WM_BEAUTIFY_FLAG" val=""/>
</p:tagLst>
</file>

<file path=ppt/tags/tag779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80.xml><?xml version="1.0" encoding="utf-8"?>
<p:tagLst xmlns:p="http://schemas.openxmlformats.org/presentationml/2006/main">
  <p:tag name="KSO_WM_BEAUTIFY_FLAG" val=""/>
</p:tagLst>
</file>

<file path=ppt/tags/tag781.xml><?xml version="1.0" encoding="utf-8"?>
<p:tagLst xmlns:p="http://schemas.openxmlformats.org/presentationml/2006/main">
  <p:tag name="KSO_WM_BEAUTIFY_FLAG" val=""/>
</p:tagLst>
</file>

<file path=ppt/tags/tag782.xml><?xml version="1.0" encoding="utf-8"?>
<p:tagLst xmlns:p="http://schemas.openxmlformats.org/presentationml/2006/main">
  <p:tag name="KSO_WM_BEAUTIFY_FLAG" val=""/>
</p:tagLst>
</file>

<file path=ppt/tags/tag783.xml><?xml version="1.0" encoding="utf-8"?>
<p:tagLst xmlns:p="http://schemas.openxmlformats.org/presentationml/2006/main">
  <p:tag name="KSO_WM_BEAUTIFY_FLAG" val=""/>
</p:tagLst>
</file>

<file path=ppt/tags/tag784.xml><?xml version="1.0" encoding="utf-8"?>
<p:tagLst xmlns:p="http://schemas.openxmlformats.org/presentationml/2006/main">
  <p:tag name="KSO_WM_BEAUTIFY_FLAG" val=""/>
</p:tagLst>
</file>

<file path=ppt/tags/tag785.xml><?xml version="1.0" encoding="utf-8"?>
<p:tagLst xmlns:p="http://schemas.openxmlformats.org/presentationml/2006/main">
  <p:tag name="KSO_WM_BEAUTIFY_FLAG" val=""/>
</p:tagLst>
</file>

<file path=ppt/tags/tag786.xml><?xml version="1.0" encoding="utf-8"?>
<p:tagLst xmlns:p="http://schemas.openxmlformats.org/presentationml/2006/main">
  <p:tag name="KSO_WM_BEAUTIFY_FLAG" val=""/>
</p:tagLst>
</file>

<file path=ppt/tags/tag787.xml><?xml version="1.0" encoding="utf-8"?>
<p:tagLst xmlns:p="http://schemas.openxmlformats.org/presentationml/2006/main">
  <p:tag name="KSO_WM_BEAUTIFY_FLAG" val=""/>
</p:tagLst>
</file>

<file path=ppt/tags/tag788.xml><?xml version="1.0" encoding="utf-8"?>
<p:tagLst xmlns:p="http://schemas.openxmlformats.org/presentationml/2006/main">
  <p:tag name="KSO_WM_BEAUTIFY_FLAG" val=""/>
</p:tagLst>
</file>

<file path=ppt/tags/tag789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790.xml><?xml version="1.0" encoding="utf-8"?>
<p:tagLst xmlns:p="http://schemas.openxmlformats.org/presentationml/2006/main">
  <p:tag name="KSO_WM_BEAUTIFY_FLAG" val=""/>
</p:tagLst>
</file>

<file path=ppt/tags/tag791.xml><?xml version="1.0" encoding="utf-8"?>
<p:tagLst xmlns:p="http://schemas.openxmlformats.org/presentationml/2006/main">
  <p:tag name="KSO_WM_BEAUTIFY_FLAG" val=""/>
</p:tagLst>
</file>

<file path=ppt/tags/tag792.xml><?xml version="1.0" encoding="utf-8"?>
<p:tagLst xmlns:p="http://schemas.openxmlformats.org/presentationml/2006/main">
  <p:tag name="KSO_WM_BEAUTIFY_FLAG" val=""/>
</p:tagLst>
</file>

<file path=ppt/tags/tag793.xml><?xml version="1.0" encoding="utf-8"?>
<p:tagLst xmlns:p="http://schemas.openxmlformats.org/presentationml/2006/main">
  <p:tag name="KSO_WM_BEAUTIFY_FLAG" val=""/>
</p:tagLst>
</file>

<file path=ppt/tags/tag794.xml><?xml version="1.0" encoding="utf-8"?>
<p:tagLst xmlns:p="http://schemas.openxmlformats.org/presentationml/2006/main">
  <p:tag name="KSO_WM_BEAUTIFY_FLAG" val=""/>
</p:tagLst>
</file>

<file path=ppt/tags/tag795.xml><?xml version="1.0" encoding="utf-8"?>
<p:tagLst xmlns:p="http://schemas.openxmlformats.org/presentationml/2006/main">
  <p:tag name="KSO_WM_BEAUTIFY_FLAG" val=""/>
</p:tagLst>
</file>

<file path=ppt/tags/tag796.xml><?xml version="1.0" encoding="utf-8"?>
<p:tagLst xmlns:p="http://schemas.openxmlformats.org/presentationml/2006/main">
  <p:tag name="KSO_WM_BEAUTIFY_FLAG" val=""/>
</p:tagLst>
</file>

<file path=ppt/tags/tag797.xml><?xml version="1.0" encoding="utf-8"?>
<p:tagLst xmlns:p="http://schemas.openxmlformats.org/presentationml/2006/main">
  <p:tag name="KSO_WM_BEAUTIFY_FLAG" val=""/>
</p:tagLst>
</file>

<file path=ppt/tags/tag798.xml><?xml version="1.0" encoding="utf-8"?>
<p:tagLst xmlns:p="http://schemas.openxmlformats.org/presentationml/2006/main">
  <p:tag name="KSO_WM_BEAUTIFY_FLAG" val=""/>
</p:tagLst>
</file>

<file path=ppt/tags/tag79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00.xml><?xml version="1.0" encoding="utf-8"?>
<p:tagLst xmlns:p="http://schemas.openxmlformats.org/presentationml/2006/main">
  <p:tag name="KSO_WM_BEAUTIFY_FLAG" val=""/>
</p:tagLst>
</file>

<file path=ppt/tags/tag801.xml><?xml version="1.0" encoding="utf-8"?>
<p:tagLst xmlns:p="http://schemas.openxmlformats.org/presentationml/2006/main">
  <p:tag name="KSO_WM_BEAUTIFY_FLAG" val=""/>
</p:tagLst>
</file>

<file path=ppt/tags/tag802.xml><?xml version="1.0" encoding="utf-8"?>
<p:tagLst xmlns:p="http://schemas.openxmlformats.org/presentationml/2006/main">
  <p:tag name="KSO_WM_BEAUTIFY_FLAG" val=""/>
</p:tagLst>
</file>

<file path=ppt/tags/tag803.xml><?xml version="1.0" encoding="utf-8"?>
<p:tagLst xmlns:p="http://schemas.openxmlformats.org/presentationml/2006/main">
  <p:tag name="KSO_WM_BEAUTIFY_FLAG" val=""/>
</p:tagLst>
</file>

<file path=ppt/tags/tag804.xml><?xml version="1.0" encoding="utf-8"?>
<p:tagLst xmlns:p="http://schemas.openxmlformats.org/presentationml/2006/main">
  <p:tag name="KSO_WM_BEAUTIFY_FLAG" val=""/>
</p:tagLst>
</file>

<file path=ppt/tags/tag805.xml><?xml version="1.0" encoding="utf-8"?>
<p:tagLst xmlns:p="http://schemas.openxmlformats.org/presentationml/2006/main">
  <p:tag name="KSO_WM_BEAUTIFY_FLAG" val=""/>
</p:tagLst>
</file>

<file path=ppt/tags/tag806.xml><?xml version="1.0" encoding="utf-8"?>
<p:tagLst xmlns:p="http://schemas.openxmlformats.org/presentationml/2006/main">
  <p:tag name="KSO_WM_BEAUTIFY_FLAG" val=""/>
</p:tagLst>
</file>

<file path=ppt/tags/tag807.xml><?xml version="1.0" encoding="utf-8"?>
<p:tagLst xmlns:p="http://schemas.openxmlformats.org/presentationml/2006/main">
  <p:tag name="KSO_WM_BEAUTIFY_FLAG" val=""/>
</p:tagLst>
</file>

<file path=ppt/tags/tag808.xml><?xml version="1.0" encoding="utf-8"?>
<p:tagLst xmlns:p="http://schemas.openxmlformats.org/presentationml/2006/main">
  <p:tag name="KSO_WM_BEAUTIFY_FLAG" val=""/>
</p:tagLst>
</file>

<file path=ppt/tags/tag809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10.xml><?xml version="1.0" encoding="utf-8"?>
<p:tagLst xmlns:p="http://schemas.openxmlformats.org/presentationml/2006/main">
  <p:tag name="KSO_WM_BEAUTIFY_FLAG" val=""/>
</p:tagLst>
</file>

<file path=ppt/tags/tag811.xml><?xml version="1.0" encoding="utf-8"?>
<p:tagLst xmlns:p="http://schemas.openxmlformats.org/presentationml/2006/main">
  <p:tag name="KSO_WM_BEAUTIFY_FLAG" val=""/>
</p:tagLst>
</file>

<file path=ppt/tags/tag812.xml><?xml version="1.0" encoding="utf-8"?>
<p:tagLst xmlns:p="http://schemas.openxmlformats.org/presentationml/2006/main">
  <p:tag name="KSO_WM_BEAUTIFY_FLAG" val=""/>
</p:tagLst>
</file>

<file path=ppt/tags/tag813.xml><?xml version="1.0" encoding="utf-8"?>
<p:tagLst xmlns:p="http://schemas.openxmlformats.org/presentationml/2006/main">
  <p:tag name="KSO_WM_BEAUTIFY_FLAG" val=""/>
</p:tagLst>
</file>

<file path=ppt/tags/tag814.xml><?xml version="1.0" encoding="utf-8"?>
<p:tagLst xmlns:p="http://schemas.openxmlformats.org/presentationml/2006/main">
  <p:tag name="KSO_WM_BEAUTIFY_FLAG" val=""/>
</p:tagLst>
</file>

<file path=ppt/tags/tag815.xml><?xml version="1.0" encoding="utf-8"?>
<p:tagLst xmlns:p="http://schemas.openxmlformats.org/presentationml/2006/main">
  <p:tag name="KSO_WM_BEAUTIFY_FLAG" val=""/>
</p:tagLst>
</file>

<file path=ppt/tags/tag816.xml><?xml version="1.0" encoding="utf-8"?>
<p:tagLst xmlns:p="http://schemas.openxmlformats.org/presentationml/2006/main">
  <p:tag name="KSO_WM_BEAUTIFY_FLAG" val=""/>
</p:tagLst>
</file>

<file path=ppt/tags/tag817.xml><?xml version="1.0" encoding="utf-8"?>
<p:tagLst xmlns:p="http://schemas.openxmlformats.org/presentationml/2006/main">
  <p:tag name="KSO_WM_BEAUTIFY_FLAG" val=""/>
</p:tagLst>
</file>

<file path=ppt/tags/tag818.xml><?xml version="1.0" encoding="utf-8"?>
<p:tagLst xmlns:p="http://schemas.openxmlformats.org/presentationml/2006/main">
  <p:tag name="KSO_WM_BEAUTIFY_FLAG" val=""/>
</p:tagLst>
</file>

<file path=ppt/tags/tag819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20.xml><?xml version="1.0" encoding="utf-8"?>
<p:tagLst xmlns:p="http://schemas.openxmlformats.org/presentationml/2006/main">
  <p:tag name="KSO_WM_BEAUTIFY_FLAG" val=""/>
</p:tagLst>
</file>

<file path=ppt/tags/tag821.xml><?xml version="1.0" encoding="utf-8"?>
<p:tagLst xmlns:p="http://schemas.openxmlformats.org/presentationml/2006/main">
  <p:tag name="KSO_WM_BEAUTIFY_FLAG" val=""/>
</p:tagLst>
</file>

<file path=ppt/tags/tag822.xml><?xml version="1.0" encoding="utf-8"?>
<p:tagLst xmlns:p="http://schemas.openxmlformats.org/presentationml/2006/main">
  <p:tag name="KSO_WM_BEAUTIFY_FLAG" val=""/>
</p:tagLst>
</file>

<file path=ppt/tags/tag823.xml><?xml version="1.0" encoding="utf-8"?>
<p:tagLst xmlns:p="http://schemas.openxmlformats.org/presentationml/2006/main">
  <p:tag name="KSO_WM_BEAUTIFY_FLAG" val=""/>
</p:tagLst>
</file>

<file path=ppt/tags/tag824.xml><?xml version="1.0" encoding="utf-8"?>
<p:tagLst xmlns:p="http://schemas.openxmlformats.org/presentationml/2006/main">
  <p:tag name="KSO_WM_BEAUTIFY_FLAG" val=""/>
</p:tagLst>
</file>

<file path=ppt/tags/tag825.xml><?xml version="1.0" encoding="utf-8"?>
<p:tagLst xmlns:p="http://schemas.openxmlformats.org/presentationml/2006/main">
  <p:tag name="KSO_WM_BEAUTIFY_FLAG" val=""/>
</p:tagLst>
</file>

<file path=ppt/tags/tag826.xml><?xml version="1.0" encoding="utf-8"?>
<p:tagLst xmlns:p="http://schemas.openxmlformats.org/presentationml/2006/main">
  <p:tag name="KSO_WM_BEAUTIFY_FLAG" val=""/>
</p:tagLst>
</file>

<file path=ppt/tags/tag827.xml><?xml version="1.0" encoding="utf-8"?>
<p:tagLst xmlns:p="http://schemas.openxmlformats.org/presentationml/2006/main">
  <p:tag name="KSO_WM_BEAUTIFY_FLAG" val=""/>
</p:tagLst>
</file>

<file path=ppt/tags/tag828.xml><?xml version="1.0" encoding="utf-8"?>
<p:tagLst xmlns:p="http://schemas.openxmlformats.org/presentationml/2006/main">
  <p:tag name="KSO_WM_BEAUTIFY_FLAG" val=""/>
</p:tagLst>
</file>

<file path=ppt/tags/tag829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30.xml><?xml version="1.0" encoding="utf-8"?>
<p:tagLst xmlns:p="http://schemas.openxmlformats.org/presentationml/2006/main">
  <p:tag name="KSO_WM_BEAUTIFY_FLAG" val=""/>
</p:tagLst>
</file>

<file path=ppt/tags/tag831.xml><?xml version="1.0" encoding="utf-8"?>
<p:tagLst xmlns:p="http://schemas.openxmlformats.org/presentationml/2006/main">
  <p:tag name="KSO_WM_BEAUTIFY_FLAG" val=""/>
</p:tagLst>
</file>

<file path=ppt/tags/tag832.xml><?xml version="1.0" encoding="utf-8"?>
<p:tagLst xmlns:p="http://schemas.openxmlformats.org/presentationml/2006/main">
  <p:tag name="KSO_WM_BEAUTIFY_FLAG" val=""/>
</p:tagLst>
</file>

<file path=ppt/tags/tag833.xml><?xml version="1.0" encoding="utf-8"?>
<p:tagLst xmlns:p="http://schemas.openxmlformats.org/presentationml/2006/main">
  <p:tag name="KSO_WM_BEAUTIFY_FLAG" val=""/>
</p:tagLst>
</file>

<file path=ppt/tags/tag834.xml><?xml version="1.0" encoding="utf-8"?>
<p:tagLst xmlns:p="http://schemas.openxmlformats.org/presentationml/2006/main">
  <p:tag name="KSO_WM_BEAUTIFY_FLAG" val=""/>
</p:tagLst>
</file>

<file path=ppt/tags/tag835.xml><?xml version="1.0" encoding="utf-8"?>
<p:tagLst xmlns:p="http://schemas.openxmlformats.org/presentationml/2006/main">
  <p:tag name="KSO_WM_BEAUTIFY_FLAG" val=""/>
</p:tagLst>
</file>

<file path=ppt/tags/tag836.xml><?xml version="1.0" encoding="utf-8"?>
<p:tagLst xmlns:p="http://schemas.openxmlformats.org/presentationml/2006/main">
  <p:tag name="KSO_WM_BEAUTIFY_FLAG" val=""/>
</p:tagLst>
</file>

<file path=ppt/tags/tag837.xml><?xml version="1.0" encoding="utf-8"?>
<p:tagLst xmlns:p="http://schemas.openxmlformats.org/presentationml/2006/main">
  <p:tag name="KSO_WM_BEAUTIFY_FLAG" val=""/>
</p:tagLst>
</file>

<file path=ppt/tags/tag838.xml><?xml version="1.0" encoding="utf-8"?>
<p:tagLst xmlns:p="http://schemas.openxmlformats.org/presentationml/2006/main">
  <p:tag name="KSO_WM_BEAUTIFY_FLAG" val=""/>
</p:tagLst>
</file>

<file path=ppt/tags/tag839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40.xml><?xml version="1.0" encoding="utf-8"?>
<p:tagLst xmlns:p="http://schemas.openxmlformats.org/presentationml/2006/main">
  <p:tag name="KSO_WM_BEAUTIFY_FLAG" val=""/>
</p:tagLst>
</file>

<file path=ppt/tags/tag841.xml><?xml version="1.0" encoding="utf-8"?>
<p:tagLst xmlns:p="http://schemas.openxmlformats.org/presentationml/2006/main">
  <p:tag name="KSO_WM_BEAUTIFY_FLAG" val=""/>
</p:tagLst>
</file>

<file path=ppt/tags/tag842.xml><?xml version="1.0" encoding="utf-8"?>
<p:tagLst xmlns:p="http://schemas.openxmlformats.org/presentationml/2006/main">
  <p:tag name="KSO_WM_BEAUTIFY_FLAG" val=""/>
</p:tagLst>
</file>

<file path=ppt/tags/tag843.xml><?xml version="1.0" encoding="utf-8"?>
<p:tagLst xmlns:p="http://schemas.openxmlformats.org/presentationml/2006/main">
  <p:tag name="KSO_WM_BEAUTIFY_FLAG" val=""/>
</p:tagLst>
</file>

<file path=ppt/tags/tag844.xml><?xml version="1.0" encoding="utf-8"?>
<p:tagLst xmlns:p="http://schemas.openxmlformats.org/presentationml/2006/main">
  <p:tag name="KSO_WM_BEAUTIFY_FLAG" val=""/>
</p:tagLst>
</file>

<file path=ppt/tags/tag845.xml><?xml version="1.0" encoding="utf-8"?>
<p:tagLst xmlns:p="http://schemas.openxmlformats.org/presentationml/2006/main">
  <p:tag name="KSO_WM_BEAUTIFY_FLAG" val=""/>
</p:tagLst>
</file>

<file path=ppt/tags/tag846.xml><?xml version="1.0" encoding="utf-8"?>
<p:tagLst xmlns:p="http://schemas.openxmlformats.org/presentationml/2006/main">
  <p:tag name="KSO_WM_BEAUTIFY_FLAG" val=""/>
</p:tagLst>
</file>

<file path=ppt/tags/tag847.xml><?xml version="1.0" encoding="utf-8"?>
<p:tagLst xmlns:p="http://schemas.openxmlformats.org/presentationml/2006/main">
  <p:tag name="KSO_WM_BEAUTIFY_FLAG" val=""/>
</p:tagLst>
</file>

<file path=ppt/tags/tag848.xml><?xml version="1.0" encoding="utf-8"?>
<p:tagLst xmlns:p="http://schemas.openxmlformats.org/presentationml/2006/main">
  <p:tag name="KSO_WM_BEAUTIFY_FLAG" val=""/>
</p:tagLst>
</file>

<file path=ppt/tags/tag849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50.xml><?xml version="1.0" encoding="utf-8"?>
<p:tagLst xmlns:p="http://schemas.openxmlformats.org/presentationml/2006/main">
  <p:tag name="KSO_WM_BEAUTIFY_FLAG" val=""/>
</p:tagLst>
</file>

<file path=ppt/tags/tag851.xml><?xml version="1.0" encoding="utf-8"?>
<p:tagLst xmlns:p="http://schemas.openxmlformats.org/presentationml/2006/main">
  <p:tag name="KSO_WM_BEAUTIFY_FLAG" val=""/>
</p:tagLst>
</file>

<file path=ppt/tags/tag852.xml><?xml version="1.0" encoding="utf-8"?>
<p:tagLst xmlns:p="http://schemas.openxmlformats.org/presentationml/2006/main">
  <p:tag name="KSO_WM_BEAUTIFY_FLAG" val=""/>
</p:tagLst>
</file>

<file path=ppt/tags/tag853.xml><?xml version="1.0" encoding="utf-8"?>
<p:tagLst xmlns:p="http://schemas.openxmlformats.org/presentationml/2006/main">
  <p:tag name="KSO_WM_BEAUTIFY_FLAG" val=""/>
</p:tagLst>
</file>

<file path=ppt/tags/tag854.xml><?xml version="1.0" encoding="utf-8"?>
<p:tagLst xmlns:p="http://schemas.openxmlformats.org/presentationml/2006/main">
  <p:tag name="KSO_WM_BEAUTIFY_FLAG" val=""/>
</p:tagLst>
</file>

<file path=ppt/tags/tag855.xml><?xml version="1.0" encoding="utf-8"?>
<p:tagLst xmlns:p="http://schemas.openxmlformats.org/presentationml/2006/main">
  <p:tag name="KSO_WM_BEAUTIFY_FLAG" val=""/>
</p:tagLst>
</file>

<file path=ppt/tags/tag856.xml><?xml version="1.0" encoding="utf-8"?>
<p:tagLst xmlns:p="http://schemas.openxmlformats.org/presentationml/2006/main">
  <p:tag name="KSO_WM_BEAUTIFY_FLAG" val=""/>
</p:tagLst>
</file>

<file path=ppt/tags/tag857.xml><?xml version="1.0" encoding="utf-8"?>
<p:tagLst xmlns:p="http://schemas.openxmlformats.org/presentationml/2006/main">
  <p:tag name="KSO_WM_BEAUTIFY_FLAG" val=""/>
</p:tagLst>
</file>

<file path=ppt/tags/tag858.xml><?xml version="1.0" encoding="utf-8"?>
<p:tagLst xmlns:p="http://schemas.openxmlformats.org/presentationml/2006/main">
  <p:tag name="KSO_WM_BEAUTIFY_FLAG" val=""/>
</p:tagLst>
</file>

<file path=ppt/tags/tag859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60.xml><?xml version="1.0" encoding="utf-8"?>
<p:tagLst xmlns:p="http://schemas.openxmlformats.org/presentationml/2006/main">
  <p:tag name="KSO_WM_BEAUTIFY_FLAG" val=""/>
</p:tagLst>
</file>

<file path=ppt/tags/tag861.xml><?xml version="1.0" encoding="utf-8"?>
<p:tagLst xmlns:p="http://schemas.openxmlformats.org/presentationml/2006/main">
  <p:tag name="KSO_WM_BEAUTIFY_FLAG" val=""/>
</p:tagLst>
</file>

<file path=ppt/tags/tag862.xml><?xml version="1.0" encoding="utf-8"?>
<p:tagLst xmlns:p="http://schemas.openxmlformats.org/presentationml/2006/main">
  <p:tag name="KSO_WM_BEAUTIFY_FLAG" val=""/>
</p:tagLst>
</file>

<file path=ppt/tags/tag863.xml><?xml version="1.0" encoding="utf-8"?>
<p:tagLst xmlns:p="http://schemas.openxmlformats.org/presentationml/2006/main">
  <p:tag name="COMMONDATA" val="eyJoZGlkIjoiNTU1MDI5Yjg0Zjg1Njg4NGJmOTNjYWRkZjYxZjgwZTEifQ==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WPS 演示</Application>
  <PresentationFormat>宽屏</PresentationFormat>
  <Paragraphs>308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思源黑体</vt:lpstr>
      <vt:lpstr>华文新魏</vt:lpstr>
      <vt:lpstr>楷体</vt:lpstr>
      <vt:lpstr>黑体</vt:lpstr>
      <vt:lpstr>微软雅黑</vt:lpstr>
      <vt:lpstr>Arial Unicode MS</vt:lpstr>
      <vt:lpstr>等线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Medeleine</cp:lastModifiedBy>
  <cp:revision>64</cp:revision>
  <dcterms:created xsi:type="dcterms:W3CDTF">2021-12-01T05:14:00Z</dcterms:created>
  <dcterms:modified xsi:type="dcterms:W3CDTF">2023-11-21T08:15:38Z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E89BF2096FBA4A118EAE33190AE122B9_12</vt:lpwstr>
  </property>
  <property fmtid="{D5CDD505-2E9C-101B-9397-08002B2CF9AE}" pid="3" name="KSOProductBuildVer">
    <vt:lpwstr>2052-12.1.0.15712</vt:lpwstr>
  </property>
</Properties>
</file>