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858000"/>
  <p:notesSz cx="6858000" cy="9144000"/>
  <p:custDataLst>
    <p:tags r:id="rId7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DCDCDC"/>
    <a:srgbClr val="F0F0F0"/>
    <a:srgbClr val="E6E6E6"/>
    <a:srgbClr val="C8C8C8"/>
    <a:srgbClr val="FAFAFA"/>
    <a:srgbClr val="BEBE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778" autoAdjust="0"/>
    <p:restoredTop sz="94660"/>
  </p:normalViewPr>
  <p:slideViewPr>
    <p:cSldViewPr snapToGrid="0" showGuides="1">
      <p:cViewPr varScale="1">
        <p:scale>
          <a:sx n="64" d="100"/>
          <a:sy n="64" d="100"/>
        </p:scale>
        <p:origin x="144" y="60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92" d="100"/>
          <a:sy n="92" d="100"/>
        </p:scale>
        <p:origin x="2550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7" Type="http://schemas.openxmlformats.org/officeDocument/2006/relationships/tags" Target="tags/tag67.xml"/><Relationship Id="rId6" Type="http://schemas.openxmlformats.org/officeDocument/2006/relationships/tableStyles" Target="tableStyles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6" Type="http://schemas.openxmlformats.org/officeDocument/2006/relationships/tags" Target="../tags/tag5.xml"/><Relationship Id="rId5" Type="http://schemas.openxmlformats.org/officeDocument/2006/relationships/tags" Target="../tags/tag4.xml"/><Relationship Id="rId4" Type="http://schemas.openxmlformats.org/officeDocument/2006/relationships/tags" Target="../tags/tag3.xml"/><Relationship Id="rId3" Type="http://schemas.openxmlformats.org/officeDocument/2006/relationships/tags" Target="../tags/tag2.xml"/><Relationship Id="rId2" Type="http://schemas.openxmlformats.org/officeDocument/2006/relationships/tags" Target="../tags/tag1.xml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5" Type="http://schemas.openxmlformats.org/officeDocument/2006/relationships/tags" Target="../tags/tag51.xml"/><Relationship Id="rId4" Type="http://schemas.openxmlformats.org/officeDocument/2006/relationships/tags" Target="../tags/tag50.xml"/><Relationship Id="rId3" Type="http://schemas.openxmlformats.org/officeDocument/2006/relationships/tags" Target="../tags/tag49.xml"/><Relationship Id="rId2" Type="http://schemas.openxmlformats.org/officeDocument/2006/relationships/tags" Target="../tags/tag48.xml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6" Type="http://schemas.openxmlformats.org/officeDocument/2006/relationships/tags" Target="../tags/tag56.xml"/><Relationship Id="rId5" Type="http://schemas.openxmlformats.org/officeDocument/2006/relationships/tags" Target="../tags/tag55.xml"/><Relationship Id="rId4" Type="http://schemas.openxmlformats.org/officeDocument/2006/relationships/tags" Target="../tags/tag54.xml"/><Relationship Id="rId3" Type="http://schemas.openxmlformats.org/officeDocument/2006/relationships/tags" Target="../tags/tag53.xml"/><Relationship Id="rId2" Type="http://schemas.openxmlformats.org/officeDocument/2006/relationships/tags" Target="../tags/tag52.xml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6" Type="http://schemas.openxmlformats.org/officeDocument/2006/relationships/tags" Target="../tags/tag10.xml"/><Relationship Id="rId5" Type="http://schemas.openxmlformats.org/officeDocument/2006/relationships/tags" Target="../tags/tag9.xml"/><Relationship Id="rId4" Type="http://schemas.openxmlformats.org/officeDocument/2006/relationships/tags" Target="../tags/tag8.xml"/><Relationship Id="rId3" Type="http://schemas.openxmlformats.org/officeDocument/2006/relationships/tags" Target="../tags/tag7.xml"/><Relationship Id="rId2" Type="http://schemas.openxmlformats.org/officeDocument/2006/relationships/tags" Target="../tags/tag6.xml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6" Type="http://schemas.openxmlformats.org/officeDocument/2006/relationships/tags" Target="../tags/tag15.xml"/><Relationship Id="rId5" Type="http://schemas.openxmlformats.org/officeDocument/2006/relationships/tags" Target="../tags/tag14.xml"/><Relationship Id="rId4" Type="http://schemas.openxmlformats.org/officeDocument/2006/relationships/tags" Target="../tags/tag13.xml"/><Relationship Id="rId3" Type="http://schemas.openxmlformats.org/officeDocument/2006/relationships/tags" Target="../tags/tag12.xml"/><Relationship Id="rId2" Type="http://schemas.openxmlformats.org/officeDocument/2006/relationships/tags" Target="../tags/tag11.xml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7" Type="http://schemas.openxmlformats.org/officeDocument/2006/relationships/tags" Target="../tags/tag21.xml"/><Relationship Id="rId6" Type="http://schemas.openxmlformats.org/officeDocument/2006/relationships/tags" Target="../tags/tag20.xml"/><Relationship Id="rId5" Type="http://schemas.openxmlformats.org/officeDocument/2006/relationships/tags" Target="../tags/tag19.xml"/><Relationship Id="rId4" Type="http://schemas.openxmlformats.org/officeDocument/2006/relationships/tags" Target="../tags/tag18.xml"/><Relationship Id="rId3" Type="http://schemas.openxmlformats.org/officeDocument/2006/relationships/tags" Target="../tags/tag17.xml"/><Relationship Id="rId2" Type="http://schemas.openxmlformats.org/officeDocument/2006/relationships/tags" Target="../tags/tag16.xml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9" Type="http://schemas.openxmlformats.org/officeDocument/2006/relationships/tags" Target="../tags/tag29.xml"/><Relationship Id="rId8" Type="http://schemas.openxmlformats.org/officeDocument/2006/relationships/tags" Target="../tags/tag28.xml"/><Relationship Id="rId7" Type="http://schemas.openxmlformats.org/officeDocument/2006/relationships/tags" Target="../tags/tag27.xml"/><Relationship Id="rId6" Type="http://schemas.openxmlformats.org/officeDocument/2006/relationships/tags" Target="../tags/tag26.xml"/><Relationship Id="rId5" Type="http://schemas.openxmlformats.org/officeDocument/2006/relationships/tags" Target="../tags/tag25.xml"/><Relationship Id="rId4" Type="http://schemas.openxmlformats.org/officeDocument/2006/relationships/tags" Target="../tags/tag24.xml"/><Relationship Id="rId3" Type="http://schemas.openxmlformats.org/officeDocument/2006/relationships/tags" Target="../tags/tag23.xml"/><Relationship Id="rId2" Type="http://schemas.openxmlformats.org/officeDocument/2006/relationships/tags" Target="../tags/tag22.xml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5" Type="http://schemas.openxmlformats.org/officeDocument/2006/relationships/tags" Target="../tags/tag33.xml"/><Relationship Id="rId4" Type="http://schemas.openxmlformats.org/officeDocument/2006/relationships/tags" Target="../tags/tag32.xml"/><Relationship Id="rId3" Type="http://schemas.openxmlformats.org/officeDocument/2006/relationships/tags" Target="../tags/tag31.xml"/><Relationship Id="rId2" Type="http://schemas.openxmlformats.org/officeDocument/2006/relationships/tags" Target="../tags/tag30.xml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4" Type="http://schemas.openxmlformats.org/officeDocument/2006/relationships/tags" Target="../tags/tag36.xml"/><Relationship Id="rId3" Type="http://schemas.openxmlformats.org/officeDocument/2006/relationships/tags" Target="../tags/tag35.xml"/><Relationship Id="rId2" Type="http://schemas.openxmlformats.org/officeDocument/2006/relationships/tags" Target="../tags/tag34.xml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7" Type="http://schemas.openxmlformats.org/officeDocument/2006/relationships/tags" Target="../tags/tag42.xml"/><Relationship Id="rId6" Type="http://schemas.openxmlformats.org/officeDocument/2006/relationships/tags" Target="../tags/tag41.xml"/><Relationship Id="rId5" Type="http://schemas.openxmlformats.org/officeDocument/2006/relationships/tags" Target="../tags/tag40.xml"/><Relationship Id="rId4" Type="http://schemas.openxmlformats.org/officeDocument/2006/relationships/tags" Target="../tags/tag39.xml"/><Relationship Id="rId3" Type="http://schemas.openxmlformats.org/officeDocument/2006/relationships/tags" Target="../tags/tag38.xml"/><Relationship Id="rId2" Type="http://schemas.openxmlformats.org/officeDocument/2006/relationships/tags" Target="../tags/tag37.xml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6" Type="http://schemas.openxmlformats.org/officeDocument/2006/relationships/tags" Target="../tags/tag47.xml"/><Relationship Id="rId5" Type="http://schemas.openxmlformats.org/officeDocument/2006/relationships/tags" Target="../tags/tag46.xml"/><Relationship Id="rId4" Type="http://schemas.openxmlformats.org/officeDocument/2006/relationships/tags" Target="../tags/tag45.xml"/><Relationship Id="rId3" Type="http://schemas.openxmlformats.org/officeDocument/2006/relationships/tags" Target="../tags/tag44.xml"/><Relationship Id="rId2" Type="http://schemas.openxmlformats.org/officeDocument/2006/relationships/tags" Target="../tags/tag43.xml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  <p:custDataLst>
              <p:tags r:id="rId2"/>
            </p:custDataLst>
          </p:nvPr>
        </p:nvSpPr>
        <p:spPr>
          <a:xfrm>
            <a:off x="1198800" y="914400"/>
            <a:ext cx="9799200" cy="2570400"/>
          </a:xfrm>
        </p:spPr>
        <p:txBody>
          <a:bodyPr lIns="90000" tIns="46800" rIns="90000" bIns="46800" anchor="b" anchorCtr="0">
            <a:normAutofit/>
          </a:bodyPr>
          <a:lstStyle>
            <a:lvl1pPr algn="ctr">
              <a:defRPr sz="6000"/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  <p:custDataLst>
              <p:tags r:id="rId3"/>
            </p:custDataLst>
          </p:nvPr>
        </p:nvSpPr>
        <p:spPr>
          <a:xfrm>
            <a:off x="1198800" y="3560400"/>
            <a:ext cx="9799200" cy="1472400"/>
          </a:xfrm>
        </p:spPr>
        <p:txBody>
          <a:bodyPr lIns="90000" tIns="46800" rIns="90000" bIns="46800">
            <a:normAutofit/>
          </a:bodyPr>
          <a:lstStyle>
            <a:lvl1pPr marL="0" indent="0" algn="ctr">
              <a:lnSpc>
                <a:spcPct val="110000"/>
              </a:lnSpc>
              <a:buNone/>
              <a:defRPr sz="2400" spc="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单击此处编辑母版副标题样式</a:t>
            </a:r>
            <a:endParaRPr lang="zh-CN" altLang="en-US" dirty="0"/>
          </a:p>
        </p:txBody>
      </p:sp>
      <p:sp>
        <p:nvSpPr>
          <p:cNvPr id="16" name="日期占位符 15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17" name="页脚占位符 16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5"/>
            </p:custDataLst>
          </p:nvPr>
        </p:nvSpPr>
        <p:spPr>
          <a:xfrm>
            <a:off x="608400" y="774000"/>
            <a:ext cx="10972800" cy="5482800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末尾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5"/>
            </p:custDataLst>
          </p:nvPr>
        </p:nvSpPr>
        <p:spPr>
          <a:xfrm>
            <a:off x="1198800" y="2484000"/>
            <a:ext cx="9799200" cy="1018800"/>
          </a:xfrm>
        </p:spPr>
        <p:txBody>
          <a:bodyPr vert="horz" lIns="90000" tIns="46800" rIns="90000" bIns="46800" rtlCol="0" anchor="t" anchorCtr="0">
            <a:normAutofit/>
          </a:bodyPr>
          <a:lstStyle>
            <a:lvl1pPr algn="ctr">
              <a:defRPr sz="6000"/>
            </a:lvl1pPr>
          </a:lstStyle>
          <a:p>
            <a:pPr lvl="0"/>
            <a:r>
              <a:rPr lang="zh-CN" altLang="en-US"/>
              <a:t>单击此处编辑标题</a:t>
            </a:r>
            <a:endParaRPr lang="zh-CN" altLang="en-US"/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  <p:custDataLst>
              <p:tags r:id="rId6"/>
            </p:custDataLst>
          </p:nvPr>
        </p:nvSpPr>
        <p:spPr>
          <a:xfrm>
            <a:off x="1198800" y="3560400"/>
            <a:ext cx="9799200" cy="471600"/>
          </a:xfrm>
        </p:spPr>
        <p:txBody>
          <a:bodyPr lIns="90000" tIns="46800" rIns="90000" bIns="46800">
            <a:normAutofit/>
          </a:bodyPr>
          <a:lstStyle>
            <a:lvl1pPr algn="ctr">
              <a:lnSpc>
                <a:spcPct val="110000"/>
              </a:lnSpc>
              <a:buNone/>
              <a:defRPr sz="2400" spc="200"/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>
          <a:xfrm>
            <a:off x="608400" y="1490400"/>
            <a:ext cx="10969200" cy="47592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2"/>
            </p:custDataLst>
          </p:nvPr>
        </p:nvSpPr>
        <p:spPr>
          <a:xfrm>
            <a:off x="1990800" y="3848400"/>
            <a:ext cx="7768800" cy="766800"/>
          </a:xfrm>
        </p:spPr>
        <p:txBody>
          <a:bodyPr lIns="90000" tIns="46800" rIns="90000" bIns="46800" anchor="b" anchorCtr="0">
            <a:normAutofit/>
          </a:bodyPr>
          <a:lstStyle>
            <a:lvl1pPr>
              <a:defRPr sz="4400"/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1990800" y="4615200"/>
            <a:ext cx="7768800" cy="867600"/>
          </a:xfrm>
        </p:spPr>
        <p:txBody>
          <a:bodyPr lIns="90000" tIns="46800" rIns="90000" bIns="46800">
            <a:normAutofit/>
          </a:bodyPr>
          <a:lstStyle>
            <a:lvl1pPr marL="0" indent="0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  <p:custDataLst>
              <p:tags r:id="rId3"/>
            </p:custDataLst>
          </p:nvPr>
        </p:nvSpPr>
        <p:spPr>
          <a:xfrm>
            <a:off x="608400" y="1501200"/>
            <a:ext cx="5176800" cy="47484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411600" y="1501200"/>
            <a:ext cx="5176800" cy="4748400"/>
          </a:xfrm>
        </p:spPr>
        <p:txBody>
          <a:bodyPr lIns="90000" tIns="46800" rIns="90000" bIns="4680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6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7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608400" y="1429200"/>
            <a:ext cx="5342400" cy="381600"/>
          </a:xfrm>
        </p:spPr>
        <p:txBody>
          <a:bodyPr lIns="101600" tIns="38100" rIns="76200" bIns="3810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0840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  <p:custDataLst>
              <p:tags r:id="rId5"/>
            </p:custDataLst>
          </p:nvPr>
        </p:nvSpPr>
        <p:spPr>
          <a:xfrm>
            <a:off x="6235750" y="1421729"/>
            <a:ext cx="5342400" cy="381600"/>
          </a:xfrm>
        </p:spPr>
        <p:txBody>
          <a:bodyPr vert="horz" lIns="101600" tIns="38100" rIns="76200" bIns="38100" rtlCol="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单击此处编辑文本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  <p:custDataLst>
              <p:tags r:id="rId6"/>
            </p:custDataLst>
          </p:nvPr>
        </p:nvSpPr>
        <p:spPr>
          <a:xfrm>
            <a:off x="623575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  <p:custDataLst>
              <p:tags r:id="rId7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  <p:custDataLst>
              <p:tags r:id="rId8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  <p:custDataLst>
              <p:tags r:id="rId9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图片占位符 2"/>
          <p:cNvSpPr>
            <a:spLocks noGrp="1"/>
          </p:cNvSpPr>
          <p:nvPr>
            <p:ph type="pic" idx="1"/>
            <p:custDataLst>
              <p:tags r:id="rId2"/>
            </p:custDataLst>
          </p:nvPr>
        </p:nvSpPr>
        <p:spPr>
          <a:xfrm>
            <a:off x="608400" y="1555200"/>
            <a:ext cx="5233077" cy="4608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  <p:custDataLst>
              <p:tags r:id="rId3"/>
            </p:custDataLst>
          </p:nvPr>
        </p:nvSpPr>
        <p:spPr>
          <a:xfrm>
            <a:off x="6350400" y="1555200"/>
            <a:ext cx="5227200" cy="4608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  <p:sp>
        <p:nvSpPr>
          <p:cNvPr id="9" name="标题 8"/>
          <p:cNvSpPr>
            <a:spLocks noGrp="1"/>
          </p:cNvSpPr>
          <p:nvPr>
            <p:ph type="title"/>
            <p:custDataLst>
              <p:tags r:id="rId7"/>
            </p:custDataLst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 hasCustomPrompt="1"/>
            <p:custDataLst>
              <p:tags r:id="rId2"/>
            </p:custDataLst>
          </p:nvPr>
        </p:nvSpPr>
        <p:spPr>
          <a:xfrm>
            <a:off x="10234800" y="914400"/>
            <a:ext cx="1044000" cy="5029200"/>
          </a:xfrm>
        </p:spPr>
        <p:txBody>
          <a:bodyPr vert="eaVert" lIns="90000" tIns="46800" rIns="90000" bIns="46800" rtlCol="0" anchor="ctr" anchorCtr="0">
            <a:normAutofit/>
          </a:bodyPr>
          <a:lstStyle>
            <a:lvl1pPr>
              <a:buNone/>
              <a:defRPr sz="2800"/>
            </a:lvl1pPr>
          </a:lstStyle>
          <a:p>
            <a:pPr lvl="0"/>
            <a:r>
              <a:rPr lang="zh-CN" altLang="en-US"/>
              <a:t>单击此处编辑标题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  <p:custDataLst>
              <p:tags r:id="rId3"/>
            </p:custDataLst>
          </p:nvPr>
        </p:nvSpPr>
        <p:spPr>
          <a:xfrm>
            <a:off x="914400" y="914400"/>
            <a:ext cx="9169200" cy="5029200"/>
          </a:xfrm>
        </p:spPr>
        <p:txBody>
          <a:bodyPr vert="eaVert" lIns="46800" tIns="46800" rIns="46800" bIns="46800"/>
          <a:lstStyle>
            <a:lvl1pPr marL="228600" indent="-228600">
              <a:spcAft>
                <a:spcPts val="1000"/>
              </a:spcAft>
              <a:defRPr spc="300"/>
            </a:lvl1pPr>
            <a:lvl2pPr marL="685800" indent="-228600">
              <a:defRPr spc="300"/>
            </a:lvl2pPr>
            <a:lvl3pPr marL="1143000" indent="-228600">
              <a:defRPr spc="300"/>
            </a:lvl3pPr>
            <a:lvl4pPr marL="1600200" indent="-228600">
              <a:defRPr spc="300"/>
            </a:lvl4pPr>
            <a:lvl5pPr marL="2057400" indent="-228600">
              <a:defRPr spc="300"/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8" Type="http://schemas.openxmlformats.org/officeDocument/2006/relationships/theme" Target="../theme/theme1.xml"/><Relationship Id="rId17" Type="http://schemas.openxmlformats.org/officeDocument/2006/relationships/tags" Target="../tags/tag62.xml"/><Relationship Id="rId16" Type="http://schemas.openxmlformats.org/officeDocument/2006/relationships/tags" Target="../tags/tag61.xml"/><Relationship Id="rId15" Type="http://schemas.openxmlformats.org/officeDocument/2006/relationships/tags" Target="../tags/tag60.xml"/><Relationship Id="rId14" Type="http://schemas.openxmlformats.org/officeDocument/2006/relationships/tags" Target="../tags/tag59.xml"/><Relationship Id="rId13" Type="http://schemas.openxmlformats.org/officeDocument/2006/relationships/tags" Target="../tags/tag58.xml"/><Relationship Id="rId12" Type="http://schemas.openxmlformats.org/officeDocument/2006/relationships/tags" Target="../tags/tag57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  <p:custDataLst>
              <p:tags r:id="rId12"/>
            </p:custDataLst>
          </p:nvPr>
        </p:nvSpPr>
        <p:spPr>
          <a:xfrm>
            <a:off x="608400" y="608400"/>
            <a:ext cx="10969200" cy="705600"/>
          </a:xfrm>
          <a:prstGeom prst="rect">
            <a:avLst/>
          </a:prstGeom>
        </p:spPr>
        <p:txBody>
          <a:bodyPr vert="horz" lIns="90170" tIns="46990" rIns="90170" bIns="46990" rtlCol="0" anchor="ctr" anchorCtr="0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13"/>
            </p:custDataLst>
          </p:nvPr>
        </p:nvSpPr>
        <p:spPr>
          <a:xfrm>
            <a:off x="608400" y="1490400"/>
            <a:ext cx="10969200" cy="4759200"/>
          </a:xfrm>
          <a:prstGeom prst="rect">
            <a:avLst/>
          </a:prstGeo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14"/>
            </p:custDataLst>
          </p:nvPr>
        </p:nvSpPr>
        <p:spPr>
          <a:xfrm>
            <a:off x="6120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15"/>
            </p:custDataLst>
          </p:nvPr>
        </p:nvSpPr>
        <p:spPr>
          <a:xfrm>
            <a:off x="4116000" y="6314400"/>
            <a:ext cx="396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16"/>
            </p:custDataLst>
          </p:nvPr>
        </p:nvSpPr>
        <p:spPr>
          <a:xfrm>
            <a:off x="88776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  <p:custDataLst>
      <p:tags r:id="rId17"/>
    </p:custData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fontAlgn="auto" latinLnBrk="0" hangingPunct="1">
        <a:lnSpc>
          <a:spcPct val="100000"/>
        </a:lnSpc>
        <a:spcBef>
          <a:spcPct val="0"/>
        </a:spcBef>
        <a:buNone/>
        <a:defRPr sz="3600" b="1" u="none" strike="noStrike" kern="1200" cap="none" spc="300" normalizeH="0" baseline="0">
          <a:solidFill>
            <a:schemeClr val="tx1">
              <a:lumMod val="85000"/>
              <a:lumOff val="15000"/>
            </a:schemeClr>
          </a:solidFill>
          <a:uFillTx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●"/>
        <a:defRPr sz="18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1pPr>
      <a:lvl2pPr marL="6858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tabLst>
          <a:tab pos="1609725" algn="l"/>
          <a:tab pos="1609725" algn="l"/>
          <a:tab pos="1609725" algn="l"/>
          <a:tab pos="1609725" algn="l"/>
        </a:tabLst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2pPr>
      <a:lvl3pPr marL="11430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3pPr>
      <a:lvl4pPr marL="16002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Wingdings" panose="05000000000000000000" charset="0"/>
        <a:buChar char="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4pPr>
      <a:lvl5pPr marL="20574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1.xml"/><Relationship Id="rId5" Type="http://schemas.openxmlformats.org/officeDocument/2006/relationships/tags" Target="../tags/tag66.xml"/><Relationship Id="rId4" Type="http://schemas.openxmlformats.org/officeDocument/2006/relationships/tags" Target="../tags/tag65.xml"/><Relationship Id="rId3" Type="http://schemas.openxmlformats.org/officeDocument/2006/relationships/image" Target="../media/image1.jpeg"/><Relationship Id="rId2" Type="http://schemas.openxmlformats.org/officeDocument/2006/relationships/tags" Target="../tags/tag64.xml"/><Relationship Id="rId1" Type="http://schemas.openxmlformats.org/officeDocument/2006/relationships/tags" Target="../tags/tag6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  <p:custDataLst>
              <p:tags r:id="rId1"/>
            </p:custDataLst>
          </p:nvPr>
        </p:nvSpPr>
        <p:spPr/>
        <p:txBody>
          <a:bodyPr/>
          <a:lstStyle/>
          <a:p>
            <a:endParaRPr lang="zh-CN" altLang="zh-CN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  <p:custDataLst>
              <p:tags r:id="rId2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pic>
        <p:nvPicPr>
          <p:cNvPr id="4" name="图片 3" descr="1-200619192Z20-L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5" y="0"/>
            <a:ext cx="12191365" cy="6858635"/>
          </a:xfrm>
          <a:prstGeom prst="rect">
            <a:avLst/>
          </a:prstGeom>
        </p:spPr>
      </p:pic>
      <p:sp>
        <p:nvSpPr>
          <p:cNvPr id="5" name="矩形 4"/>
          <p:cNvSpPr/>
          <p:nvPr/>
        </p:nvSpPr>
        <p:spPr>
          <a:xfrm>
            <a:off x="4037965" y="1558925"/>
            <a:ext cx="2650490" cy="654685"/>
          </a:xfrm>
          <a:prstGeom prst="rect">
            <a:avLst/>
          </a:prstGeom>
          <a:noFill/>
          <a:ln>
            <a:noFill/>
          </a:ln>
        </p:spPr>
        <p:txBody>
          <a:bodyPr wrap="none" rtlCol="0" anchor="t">
            <a:noAutofit/>
          </a:bodyPr>
          <a:lstStyle/>
          <a:p>
            <a:pPr algn="ctr"/>
            <a:r>
              <a:rPr lang="zh-CN" altLang="en-US" sz="3600" b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小班美术</a:t>
            </a:r>
            <a:endParaRPr lang="zh-CN" altLang="en-US" sz="3600" b="1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</a:endParaRPr>
          </a:p>
        </p:txBody>
      </p:sp>
      <p:sp>
        <p:nvSpPr>
          <p:cNvPr id="6" name="矩形 5"/>
          <p:cNvSpPr/>
          <p:nvPr>
            <p:custDataLst>
              <p:tags r:id="rId4"/>
            </p:custDataLst>
          </p:nvPr>
        </p:nvSpPr>
        <p:spPr>
          <a:xfrm>
            <a:off x="4037965" y="2672715"/>
            <a:ext cx="2650490" cy="654685"/>
          </a:xfrm>
          <a:prstGeom prst="rect">
            <a:avLst/>
          </a:prstGeom>
          <a:noFill/>
          <a:ln>
            <a:noFill/>
          </a:ln>
        </p:spPr>
        <p:txBody>
          <a:bodyPr wrap="none" rtlCol="0" anchor="t">
            <a:noAutofit/>
          </a:bodyPr>
          <a:lstStyle/>
          <a:p>
            <a:pPr algn="ctr"/>
            <a:r>
              <a:rPr lang="zh-CN" altLang="en-US" sz="8000" b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秋天的菊花</a:t>
            </a:r>
            <a:endParaRPr lang="zh-CN" altLang="en-US" sz="8000" b="1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5557520" y="4664710"/>
            <a:ext cx="196088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/>
              <a:t>执教：施雨晴</a:t>
            </a:r>
            <a:endParaRPr lang="zh-CN" altLang="en-US"/>
          </a:p>
        </p:txBody>
      </p:sp>
    </p:spTree>
    <p:custDataLst>
      <p:tags r:id="rId5"/>
    </p:custDataLst>
  </p:cSld>
  <p:clrMapOvr>
    <a:masterClrMapping/>
  </p:clrMapOvr>
</p:sld>
</file>

<file path=ppt/tags/tag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2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3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4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4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5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5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5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6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2.xml><?xml version="1.0" encoding="utf-8"?>
<p:tagLst xmlns:p="http://schemas.openxmlformats.org/presentationml/2006/main">
  <p:tag name="KSO_WM_TEMPLATE_THUMBS_INDEX" val="1、4、7、12、13、14、15、16、17、18、20、24、25、28、33、36、40、43、44"/>
  <p:tag name="KSO_WM_TEMPLATE_SUBCATEGORY" val="19"/>
  <p:tag name="KSO_WM_TAG_VERSION" val="1.0"/>
  <p:tag name="KSO_WM_BEAUTIFY_FLAG" val="#wm#"/>
  <p:tag name="KSO_WM_TEMPLATE_CATEGORY" val="custom"/>
  <p:tag name="KSO_WM_TEMPLATE_INDEX" val="20205081"/>
  <p:tag name="KSO_WM_TEMPLATE_MASTER_TYPE" val="0"/>
  <p:tag name="KSO_WM_TEMPLATE_COLOR_TYPE" val="1"/>
  <p:tag name="KSO_WM_UNIT_SHOW_EDIT_AREA_INDICATION" val="1"/>
</p:tagLst>
</file>

<file path=ppt/tags/tag63.xml><?xml version="1.0" encoding="utf-8"?>
<p:tagLst xmlns:p="http://schemas.openxmlformats.org/presentationml/2006/main">
  <p:tag name="KSO_WM_UNIT_ISCONTENTSTITLE" val="0"/>
  <p:tag name="KSO_WM_UNIT_ISNUMDGMTITLE" val="0"/>
  <p:tag name="KSO_WM_UNIT_NOCLEAR" val="0"/>
  <p:tag name="KSO_WM_UNIT_SHOW_EDIT_AREA_INDICATION" val="1"/>
  <p:tag name="KSO_WM_UNIT_VALUE" val="28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custom20205081_1*a*1"/>
  <p:tag name="KSO_WM_TEMPLATE_CATEGORY" val="custom"/>
  <p:tag name="KSO_WM_TEMPLATE_INDEX" val="20205081"/>
  <p:tag name="KSO_WM_UNIT_LAYERLEVEL" val="1"/>
  <p:tag name="KSO_WM_TAG_VERSION" val="1.0"/>
  <p:tag name="KSO_WM_BEAUTIFY_FLAG" val="#wm#"/>
</p:tagLst>
</file>

<file path=ppt/tags/tag64.xml><?xml version="1.0" encoding="utf-8"?>
<p:tagLst xmlns:p="http://schemas.openxmlformats.org/presentationml/2006/main">
  <p:tag name="KSO_WM_UNIT_ISCONTENTSTITLE" val="0"/>
  <p:tag name="KSO_WM_UNIT_ISNUMDGMTITLE" val="0"/>
  <p:tag name="KSO_WM_UNIT_NOCLEAR" val="0"/>
  <p:tag name="KSO_WM_UNIT_SHOW_EDIT_AREA_INDICATION" val="1"/>
  <p:tag name="KSO_WM_UNIT_VALUE" val="111"/>
  <p:tag name="KSO_WM_UNIT_HIGHLIGHT" val="0"/>
  <p:tag name="KSO_WM_UNIT_COMPATIBLE" val="0"/>
  <p:tag name="KSO_WM_UNIT_DIAGRAM_ISNUMVISUAL" val="0"/>
  <p:tag name="KSO_WM_UNIT_DIAGRAM_ISREFERUNIT" val="0"/>
  <p:tag name="KSO_WM_UNIT_TYPE" val="b"/>
  <p:tag name="KSO_WM_UNIT_INDEX" val="1"/>
  <p:tag name="KSO_WM_UNIT_ID" val="custom20205081_1*b*1"/>
  <p:tag name="KSO_WM_TEMPLATE_CATEGORY" val="custom"/>
  <p:tag name="KSO_WM_TEMPLATE_INDEX" val="20205081"/>
  <p:tag name="KSO_WM_UNIT_LAYERLEVEL" val="1"/>
  <p:tag name="KSO_WM_TAG_VERSION" val="1.0"/>
  <p:tag name="KSO_WM_BEAUTIFY_FLAG" val="#wm#"/>
</p:tagLst>
</file>

<file path=ppt/tags/tag65.xml><?xml version="1.0" encoding="utf-8"?>
<p:tagLst xmlns:p="http://schemas.openxmlformats.org/presentationml/2006/main">
  <p:tag name="KSO_WM_BEAUTIFY_FLAG" val=""/>
</p:tagLst>
</file>

<file path=ppt/tags/tag66.xml><?xml version="1.0" encoding="utf-8"?>
<p:tagLst xmlns:p="http://schemas.openxmlformats.org/presentationml/2006/main">
  <p:tag name="KSO_WM_SLIDE_ID" val="custom20205081_1"/>
  <p:tag name="KSO_WM_TEMPLATE_SUBCATEGORY" val="19"/>
  <p:tag name="KSO_WM_TEMPLATE_MASTER_TYPE" val="0"/>
  <p:tag name="KSO_WM_TEMPLATE_COLOR_TYPE" val="1"/>
  <p:tag name="KSO_WM_SLIDE_TYPE" val="title"/>
  <p:tag name="KSO_WM_SLIDE_SUBTYPE" val="defaultBlank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205081"/>
  <p:tag name="KSO_WM_SLIDE_LAYOUT" val="a_b"/>
  <p:tag name="KSO_WM_SLIDE_LAYOUT_CNT" val="1_1"/>
  <p:tag name="KSO_WM_UNIT_SHOW_EDIT_AREA_INDICATION" val="1"/>
  <p:tag name="KSO_WM_TEMPLATE_THUMBS_INDEX" val="1、4、7、12、13、14、15、16、17、18、20、24、25、28、33、36、40、43、44"/>
</p:tagLst>
</file>

<file path=ppt/tags/tag67.xml><?xml version="1.0" encoding="utf-8"?>
<p:tagLst xmlns:p="http://schemas.openxmlformats.org/presentationml/2006/main">
  <p:tag name="COMMONDATA" val="eyJoZGlkIjoiMGU5ZWM1NGI4NWY0MzkwZWZmZWY0OTYwNmVjNjUyZmYifQ=="/>
</p:tagLst>
</file>

<file path=ppt/tags/tag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heme/theme1.xml><?xml version="1.0" encoding="utf-8"?>
<a:theme xmlns:a="http://schemas.openxmlformats.org/drawingml/2006/main" name="WPS">
  <a:themeElements>
    <a:clrScheme name="WPS">
      <a:dk1>
        <a:sysClr val="windowText" lastClr="000000"/>
      </a:dk1>
      <a:lt1>
        <a:sysClr val="window" lastClr="FFFFFF"/>
      </a:lt1>
      <a:dk2>
        <a:srgbClr val="0F1423"/>
      </a:dk2>
      <a:lt2>
        <a:srgbClr val="FFFFFF"/>
      </a:lt2>
      <a:accent1>
        <a:srgbClr val="4874CB"/>
      </a:accent1>
      <a:accent2>
        <a:srgbClr val="EE822F"/>
      </a:accent2>
      <a:accent3>
        <a:srgbClr val="F2BA02"/>
      </a:accent3>
      <a:accent4>
        <a:srgbClr val="75BD42"/>
      </a:accent4>
      <a:accent5>
        <a:srgbClr val="30C0B4"/>
      </a:accent5>
      <a:accent6>
        <a:srgbClr val="E54C5E"/>
      </a:accent6>
      <a:hlink>
        <a:srgbClr val="0026E5"/>
      </a:hlink>
      <a:folHlink>
        <a:srgbClr val="7E1FAD"/>
      </a:folHlink>
    </a:clrScheme>
    <a:fontScheme name="WPS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WPS">
      <a:fillStyleLst>
        <a:solidFill>
          <a:schemeClr val="phClr"/>
        </a:solidFill>
        <a:gradFill>
          <a:gsLst>
            <a:gs pos="0">
              <a:schemeClr val="phClr">
                <a:lumOff val="17500"/>
              </a:schemeClr>
            </a:gs>
            <a:gs pos="100000">
              <a:schemeClr val="phClr"/>
            </a:gs>
          </a:gsLst>
          <a:lin ang="2700000" scaled="0"/>
        </a:gradFill>
        <a:gradFill>
          <a:gsLst>
            <a:gs pos="0">
              <a:schemeClr val="phClr">
                <a:hueOff val="-2520000"/>
              </a:schemeClr>
            </a:gs>
            <a:gs pos="100000">
              <a:schemeClr val="phClr"/>
            </a:gs>
          </a:gsLst>
          <a:lin ang="27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gradFill>
            <a:gsLst>
              <a:gs pos="0">
                <a:schemeClr val="phClr">
                  <a:hueOff val="-4200000"/>
                </a:schemeClr>
              </a:gs>
              <a:gs pos="100000">
                <a:schemeClr val="phClr"/>
              </a:gs>
            </a:gsLst>
            <a:lin ang="2700000" scaled="1"/>
          </a:gradFill>
          <a:prstDash val="solid"/>
          <a:miter lim="800000"/>
        </a:ln>
      </a:lnStyleLst>
      <a:effectStyleLst>
        <a:effectStyle>
          <a:effectLst>
            <a:outerShdw blurRad="101600" dist="50800" dir="5400000" algn="ctr" rotWithShape="0">
              <a:schemeClr val="phClr">
                <a:alpha val="60000"/>
              </a:schemeClr>
            </a:outerShdw>
          </a:effectLst>
        </a:effectStyle>
        <a:effectStyle>
          <a:effectLst>
            <a:reflection stA="50000" endA="300" endPos="40000" dist="25400" dir="5400000" sy="-100000" algn="bl" rotWithShape="0"/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15</Words>
  <Application>WPS 演示</Application>
  <PresentationFormat>宽屏</PresentationFormat>
  <Paragraphs>6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9" baseType="lpstr">
      <vt:lpstr>Arial</vt:lpstr>
      <vt:lpstr>宋体</vt:lpstr>
      <vt:lpstr>Wingdings</vt:lpstr>
      <vt:lpstr>Wingdings</vt:lpstr>
      <vt:lpstr>微软雅黑</vt:lpstr>
      <vt:lpstr>Arial Unicode MS</vt:lpstr>
      <vt:lpstr>Calibri</vt:lpstr>
      <vt:lpstr>WPS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空白演示</dc:title>
  <dc:creator/>
  <cp:lastModifiedBy>QYQ</cp:lastModifiedBy>
  <cp:revision>162</cp:revision>
  <dcterms:created xsi:type="dcterms:W3CDTF">2019-06-19T02:08:00Z</dcterms:created>
  <dcterms:modified xsi:type="dcterms:W3CDTF">2023-12-13T02:39:24Z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2052-12.1.0.15990</vt:lpwstr>
  </property>
  <property fmtid="{D5CDD505-2E9C-101B-9397-08002B2CF9AE}" pid="3" name="ICV">
    <vt:lpwstr>B6FEF9A993C147CDAE80457D965FBBAB_13</vt:lpwstr>
  </property>
</Properties>
</file>