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276" r:id="rId2"/>
    <p:sldId id="381" r:id="rId3"/>
    <p:sldId id="294" r:id="rId4"/>
    <p:sldId id="387" r:id="rId5"/>
    <p:sldId id="380" r:id="rId6"/>
    <p:sldId id="342" r:id="rId7"/>
    <p:sldId id="343" r:id="rId8"/>
    <p:sldId id="355" r:id="rId9"/>
    <p:sldId id="382" r:id="rId10"/>
    <p:sldId id="392" r:id="rId11"/>
    <p:sldId id="384" r:id="rId12"/>
    <p:sldId id="383" r:id="rId13"/>
    <p:sldId id="385" r:id="rId14"/>
    <p:sldId id="395" r:id="rId15"/>
    <p:sldId id="401" r:id="rId16"/>
    <p:sldId id="389" r:id="rId17"/>
    <p:sldId id="399" r:id="rId18"/>
    <p:sldId id="400" r:id="rId19"/>
    <p:sldId id="388" r:id="rId20"/>
    <p:sldId id="394" r:id="rId21"/>
    <p:sldId id="390" r:id="rId22"/>
    <p:sldId id="403" r:id="rId23"/>
    <p:sldId id="29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007D83"/>
    <a:srgbClr val="009AA3"/>
    <a:srgbClr val="00C6D0"/>
    <a:srgbClr val="00B3BC"/>
    <a:srgbClr val="008B92"/>
    <a:srgbClr val="00535F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715" y="-77"/>
      </p:cViewPr>
      <p:guideLst>
        <p:guide orient="horz" pos="2137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9FF6C-CDB7-40E5-B9F8-F9F822278DDE}" type="doc">
      <dgm:prSet loTypeId="urn:microsoft.com/office/officeart/2005/8/layout/process1" loCatId="process" qsTypeId="urn:microsoft.com/office/officeart/2005/8/quickstyle/simple1" qsCatId="simple" csTypeId="urn:microsoft.com/office/officeart/2005/8/colors/accent5_1" csCatId="accent5" phldr="1"/>
      <dgm:spPr/>
    </dgm:pt>
    <dgm:pt modelId="{8D42601C-BA58-403F-8FF3-964BA9428D01}">
      <dgm:prSet phldrT="[文本]" custT="1"/>
      <dgm:spPr/>
      <dgm:t>
        <a:bodyPr/>
        <a:lstStyle/>
        <a:p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入库</a:t>
          </a:r>
          <a:endParaRPr lang="en-US" altLang="zh-CN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验收</a:t>
          </a:r>
        </a:p>
      </dgm:t>
    </dgm:pt>
    <dgm:pt modelId="{4EFFAFD2-DAF6-431D-9255-C664DA8A0A24}" type="parTrans" cxnId="{86D5E334-2D95-43C8-B28D-31F0DBFEF458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882A84C-5CBC-493C-95F2-C1F43F1E8008}" type="sibTrans" cxnId="{86D5E334-2D95-43C8-B28D-31F0DBFEF458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4B2D06-9434-43D7-B9EE-ED5A7FA138C2}">
      <dgm:prSet phldrT="[文本]" custT="1"/>
      <dgm:spPr/>
      <dgm:t>
        <a:bodyPr/>
        <a:lstStyle/>
        <a:p>
          <a:r>
            <a: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入库</a:t>
          </a:r>
          <a:endParaRPr lang="en-US" altLang="zh-CN" sz="2800" b="1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理货</a:t>
          </a:r>
        </a:p>
      </dgm:t>
    </dgm:pt>
    <dgm:pt modelId="{9D254806-FA2B-4D40-95F0-86C4E78D732E}" type="parTrans" cxnId="{EA953B62-C70B-42BB-9B4A-302BE0913A5C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022F32-9FAC-406C-896B-5AEAE83EFC39}" type="sibTrans" cxnId="{EA953B62-C70B-42BB-9B4A-302BE0913A5C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A0A331-441F-49C9-8BF0-9A828243CA7A}">
      <dgm:prSet phldrT="[文本]" custT="1"/>
      <dgm:spPr/>
      <dgm:t>
        <a:bodyPr/>
        <a:lstStyle/>
        <a:p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入库</a:t>
          </a:r>
          <a:endParaRPr lang="en-US" altLang="zh-CN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上架</a:t>
          </a:r>
        </a:p>
      </dgm:t>
    </dgm:pt>
    <dgm:pt modelId="{892A3BA1-882B-47F0-ADCA-81CD05B53AD8}" type="parTrans" cxnId="{A0089A2F-AA32-44E5-BC35-5826446420C0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4CF49B2-552C-4309-836C-5201498277AF}" type="sibTrans" cxnId="{A0089A2F-AA32-44E5-BC35-5826446420C0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8D10C1-9FEE-425C-A43F-A76DB6A383C9}" type="pres">
      <dgm:prSet presAssocID="{18A9FF6C-CDB7-40E5-B9F8-F9F822278DDE}" presName="Name0" presStyleCnt="0">
        <dgm:presLayoutVars>
          <dgm:dir/>
          <dgm:resizeHandles val="exact"/>
        </dgm:presLayoutVars>
      </dgm:prSet>
      <dgm:spPr/>
    </dgm:pt>
    <dgm:pt modelId="{965AFF63-AC32-4906-86D3-75904734BDDD}" type="pres">
      <dgm:prSet presAssocID="{8D42601C-BA58-403F-8FF3-964BA9428D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73F2B0-3B5E-4B6D-B7C1-140FFFAD365E}" type="pres">
      <dgm:prSet presAssocID="{1882A84C-5CBC-493C-95F2-C1F43F1E8008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FE8703C8-ACF3-4E4F-9619-CBD1A700B85E}" type="pres">
      <dgm:prSet presAssocID="{1882A84C-5CBC-493C-95F2-C1F43F1E8008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2A8D9A4C-92A4-403C-B1B1-85106653CDF2}" type="pres">
      <dgm:prSet presAssocID="{5D4B2D06-9434-43D7-B9EE-ED5A7FA138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B19EDF-A0BC-440A-9CC6-4FF93DD747E8}" type="pres">
      <dgm:prSet presAssocID="{19022F32-9FAC-406C-896B-5AEAE83EFC39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B830D3A6-A8BC-4AF6-A6A6-33EB292AF6A4}" type="pres">
      <dgm:prSet presAssocID="{19022F32-9FAC-406C-896B-5AEAE83EFC39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D5446467-4CCF-412F-9D01-EBB55B39F09A}" type="pres">
      <dgm:prSet presAssocID="{A8A0A331-441F-49C9-8BF0-9A828243CA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979C548-0E88-4C4E-AF1B-BBF0189387CE}" type="presOf" srcId="{19022F32-9FAC-406C-896B-5AEAE83EFC39}" destId="{18B19EDF-A0BC-440A-9CC6-4FF93DD747E8}" srcOrd="0" destOrd="0" presId="urn:microsoft.com/office/officeart/2005/8/layout/process1"/>
    <dgm:cxn modelId="{6AF3A78A-77DF-489A-ABC4-BB49FD62D33C}" type="presOf" srcId="{8D42601C-BA58-403F-8FF3-964BA9428D01}" destId="{965AFF63-AC32-4906-86D3-75904734BDDD}" srcOrd="0" destOrd="0" presId="urn:microsoft.com/office/officeart/2005/8/layout/process1"/>
    <dgm:cxn modelId="{AEF2B923-C9CF-4DCA-A978-767606B6FFD5}" type="presOf" srcId="{19022F32-9FAC-406C-896B-5AEAE83EFC39}" destId="{B830D3A6-A8BC-4AF6-A6A6-33EB292AF6A4}" srcOrd="1" destOrd="0" presId="urn:microsoft.com/office/officeart/2005/8/layout/process1"/>
    <dgm:cxn modelId="{74AEDA7F-686A-47A6-9206-D65F8611A6BD}" type="presOf" srcId="{1882A84C-5CBC-493C-95F2-C1F43F1E8008}" destId="{FE8703C8-ACF3-4E4F-9619-CBD1A700B85E}" srcOrd="1" destOrd="0" presId="urn:microsoft.com/office/officeart/2005/8/layout/process1"/>
    <dgm:cxn modelId="{9F4BEAAC-9D0B-44BD-9C85-70EA0A9986FA}" type="presOf" srcId="{A8A0A331-441F-49C9-8BF0-9A828243CA7A}" destId="{D5446467-4CCF-412F-9D01-EBB55B39F09A}" srcOrd="0" destOrd="0" presId="urn:microsoft.com/office/officeart/2005/8/layout/process1"/>
    <dgm:cxn modelId="{86D5E334-2D95-43C8-B28D-31F0DBFEF458}" srcId="{18A9FF6C-CDB7-40E5-B9F8-F9F822278DDE}" destId="{8D42601C-BA58-403F-8FF3-964BA9428D01}" srcOrd="0" destOrd="0" parTransId="{4EFFAFD2-DAF6-431D-9255-C664DA8A0A24}" sibTransId="{1882A84C-5CBC-493C-95F2-C1F43F1E8008}"/>
    <dgm:cxn modelId="{B64B0C2D-6EC1-48DB-9506-8FBC9C48D829}" type="presOf" srcId="{5D4B2D06-9434-43D7-B9EE-ED5A7FA138C2}" destId="{2A8D9A4C-92A4-403C-B1B1-85106653CDF2}" srcOrd="0" destOrd="0" presId="urn:microsoft.com/office/officeart/2005/8/layout/process1"/>
    <dgm:cxn modelId="{44A3C00A-A324-4EAE-AEB6-D84D0CE387E8}" type="presOf" srcId="{1882A84C-5CBC-493C-95F2-C1F43F1E8008}" destId="{DC73F2B0-3B5E-4B6D-B7C1-140FFFAD365E}" srcOrd="0" destOrd="0" presId="urn:microsoft.com/office/officeart/2005/8/layout/process1"/>
    <dgm:cxn modelId="{EA953B62-C70B-42BB-9B4A-302BE0913A5C}" srcId="{18A9FF6C-CDB7-40E5-B9F8-F9F822278DDE}" destId="{5D4B2D06-9434-43D7-B9EE-ED5A7FA138C2}" srcOrd="1" destOrd="0" parTransId="{9D254806-FA2B-4D40-95F0-86C4E78D732E}" sibTransId="{19022F32-9FAC-406C-896B-5AEAE83EFC39}"/>
    <dgm:cxn modelId="{AB499376-156B-46DD-BF48-1BC84E346F5F}" type="presOf" srcId="{18A9FF6C-CDB7-40E5-B9F8-F9F822278DDE}" destId="{618D10C1-9FEE-425C-A43F-A76DB6A383C9}" srcOrd="0" destOrd="0" presId="urn:microsoft.com/office/officeart/2005/8/layout/process1"/>
    <dgm:cxn modelId="{A0089A2F-AA32-44E5-BC35-5826446420C0}" srcId="{18A9FF6C-CDB7-40E5-B9F8-F9F822278DDE}" destId="{A8A0A331-441F-49C9-8BF0-9A828243CA7A}" srcOrd="2" destOrd="0" parTransId="{892A3BA1-882B-47F0-ADCA-81CD05B53AD8}" sibTransId="{74CF49B2-552C-4309-836C-5201498277AF}"/>
    <dgm:cxn modelId="{90F45F72-FFE2-4772-BC5B-FADFBEB34ED1}" type="presParOf" srcId="{618D10C1-9FEE-425C-A43F-A76DB6A383C9}" destId="{965AFF63-AC32-4906-86D3-75904734BDDD}" srcOrd="0" destOrd="0" presId="urn:microsoft.com/office/officeart/2005/8/layout/process1"/>
    <dgm:cxn modelId="{D1888B18-A4E5-48DA-AB78-81CCFE2E4CCA}" type="presParOf" srcId="{618D10C1-9FEE-425C-A43F-A76DB6A383C9}" destId="{DC73F2B0-3B5E-4B6D-B7C1-140FFFAD365E}" srcOrd="1" destOrd="0" presId="urn:microsoft.com/office/officeart/2005/8/layout/process1"/>
    <dgm:cxn modelId="{B478FA0A-3D2E-4D7D-99AE-8B5B461B3FA5}" type="presParOf" srcId="{DC73F2B0-3B5E-4B6D-B7C1-140FFFAD365E}" destId="{FE8703C8-ACF3-4E4F-9619-CBD1A700B85E}" srcOrd="0" destOrd="0" presId="urn:microsoft.com/office/officeart/2005/8/layout/process1"/>
    <dgm:cxn modelId="{FFF4C6FE-574C-4D5E-8E89-AF570878EC9B}" type="presParOf" srcId="{618D10C1-9FEE-425C-A43F-A76DB6A383C9}" destId="{2A8D9A4C-92A4-403C-B1B1-85106653CDF2}" srcOrd="2" destOrd="0" presId="urn:microsoft.com/office/officeart/2005/8/layout/process1"/>
    <dgm:cxn modelId="{F2D6A298-F04C-405F-BF49-904F6B33F71A}" type="presParOf" srcId="{618D10C1-9FEE-425C-A43F-A76DB6A383C9}" destId="{18B19EDF-A0BC-440A-9CC6-4FF93DD747E8}" srcOrd="3" destOrd="0" presId="urn:microsoft.com/office/officeart/2005/8/layout/process1"/>
    <dgm:cxn modelId="{1A025945-39EA-4AAA-969E-A53273F06703}" type="presParOf" srcId="{18B19EDF-A0BC-440A-9CC6-4FF93DD747E8}" destId="{B830D3A6-A8BC-4AF6-A6A6-33EB292AF6A4}" srcOrd="0" destOrd="0" presId="urn:microsoft.com/office/officeart/2005/8/layout/process1"/>
    <dgm:cxn modelId="{032D54AE-BA06-4274-8EB0-229A2636684F}" type="presParOf" srcId="{618D10C1-9FEE-425C-A43F-A76DB6A383C9}" destId="{D5446467-4CCF-412F-9D01-EBB55B39F09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AFF63-AC32-4906-86D3-75904734BDDD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入库</a:t>
          </a:r>
          <a:endParaRPr lang="en-US" altLang="zh-CN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验收</a:t>
          </a:r>
        </a:p>
      </dsp:txBody>
      <dsp:txXfrm>
        <a:off x="57787" y="1395494"/>
        <a:ext cx="2665308" cy="1560349"/>
      </dsp:txXfrm>
    </dsp:sp>
    <dsp:sp modelId="{DC73F2B0-3B5E-4B6D-B7C1-140FFFAD365E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47880" y="1970146"/>
        <a:ext cx="409940" cy="411044"/>
      </dsp:txXfrm>
    </dsp:sp>
    <dsp:sp modelId="{2A8D9A4C-92A4-403C-B1B1-85106653CDF2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入库</a:t>
          </a:r>
          <a:endParaRPr lang="en-US" altLang="zh-CN" sz="2800" b="1" kern="12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理货</a:t>
          </a:r>
        </a:p>
      </dsp:txBody>
      <dsp:txXfrm>
        <a:off x="3925145" y="1395494"/>
        <a:ext cx="2665308" cy="1560349"/>
      </dsp:txXfrm>
    </dsp:sp>
    <dsp:sp modelId="{18B19EDF-A0BC-440A-9CC6-4FF93DD747E8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915239" y="1970146"/>
        <a:ext cx="409940" cy="411044"/>
      </dsp:txXfrm>
    </dsp:sp>
    <dsp:sp modelId="{D5446467-4CCF-412F-9D01-EBB55B39F09A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入库</a:t>
          </a:r>
          <a:endParaRPr lang="en-US" altLang="zh-CN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上架</a:t>
          </a:r>
        </a:p>
      </dsp:txBody>
      <dsp:txXfrm>
        <a:off x="7792503" y="1395494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8E87F-C780-4BB8-ACFF-1B0EA4671D56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2CBFA-6A66-4EBA-B0FE-18F44502F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39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4D377-B35A-437E-BF8A-C9C424ABB1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681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928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300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467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051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019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104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49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486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384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44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014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72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72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6DB0-59AD-45F4-B642-01AF0C35B88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35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11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7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69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37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72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6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14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11332" r="19514"/>
          <a:stretch>
            <a:fillRect/>
          </a:stretch>
        </p:blipFill>
        <p:spPr>
          <a:xfrm>
            <a:off x="9435490" y="0"/>
            <a:ext cx="2756510" cy="300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352102" y="272802"/>
            <a:ext cx="2620652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106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352102" y="272802"/>
            <a:ext cx="2620652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352102" y="272802"/>
            <a:ext cx="2620652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9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352102" y="272802"/>
            <a:ext cx="2620652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1352102" y="272802"/>
            <a:ext cx="2620652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7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352102" y="272802"/>
            <a:ext cx="2620652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1352102" y="272802"/>
            <a:ext cx="2620652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18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2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97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ma"/><Relationship Id="rId7" Type="http://schemas.openxmlformats.org/officeDocument/2006/relationships/image" Target="../media/image1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2.wma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1BC1129-8FA3-1E65-D4CF-A551E1E5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859"/>
            <a:ext cx="12192000" cy="68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438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任务准备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A67BC3D6-B2D5-E32F-9040-4A2CABC46C82}"/>
              </a:ext>
            </a:extLst>
          </p:cNvPr>
          <p:cNvSpPr/>
          <p:nvPr/>
        </p:nvSpPr>
        <p:spPr>
          <a:xfrm>
            <a:off x="1511714" y="1300832"/>
            <a:ext cx="5941137" cy="577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仓管员如何进行组托堆码？</a:t>
            </a:r>
            <a:endParaRPr lang="en-US" altLang="zh-CN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8611EFC-CCE7-8659-EE6F-5A7FF0099DE4}"/>
              </a:ext>
            </a:extLst>
          </p:cNvPr>
          <p:cNvSpPr/>
          <p:nvPr/>
        </p:nvSpPr>
        <p:spPr>
          <a:xfrm>
            <a:off x="1875506" y="2609732"/>
            <a:ext cx="5577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先定方案再堆码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1C31AB3-6F27-FFAE-6F7D-4DA497CE3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4" y="2675248"/>
            <a:ext cx="2640320" cy="26403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15AB63B-5839-A1B4-1980-A80FBD2FA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69" y="2220248"/>
            <a:ext cx="5330686" cy="3550320"/>
          </a:xfrm>
          <a:prstGeom prst="rect">
            <a:avLst/>
          </a:prstGeom>
        </p:spPr>
      </p:pic>
      <p:pic>
        <p:nvPicPr>
          <p:cNvPr id="1026" name="Picture 2" descr="H:\25届市课改展示\过程材料\图片\5c75085cb4bf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74" y="3511082"/>
            <a:ext cx="4632463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8611EFC-CCE7-8659-EE6F-5A7FF0099DE4}"/>
              </a:ext>
            </a:extLst>
          </p:cNvPr>
          <p:cNvSpPr/>
          <p:nvPr/>
        </p:nvSpPr>
        <p:spPr>
          <a:xfrm>
            <a:off x="1594218" y="4624407"/>
            <a:ext cx="5577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blipFill>
                  <a:blip r:embed="rId7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4000" b="1" dirty="0">
                <a:blipFill>
                  <a:blip r:embed="rId7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rPr>
              <a:t>组托</a:t>
            </a:r>
            <a:r>
              <a:rPr lang="zh-CN" altLang="en-US" sz="4000" b="1" dirty="0" smtClean="0">
                <a:blipFill>
                  <a:blip r:embed="rId7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rPr>
              <a:t>方案</a:t>
            </a:r>
            <a:endParaRPr lang="zh-CN" altLang="en-US" sz="4000" b="1" dirty="0">
              <a:blipFill>
                <a:blip r:embed="rId7"/>
                <a:stretch>
                  <a:fillRect/>
                </a:stretch>
              </a:blipFill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7170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任务发布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EE3B8A6-4F99-99BC-F33C-C5B01C82E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5" y="2401612"/>
            <a:ext cx="11225293" cy="321616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67BC3D6-B2D5-E32F-9040-4A2CABC46C82}"/>
              </a:ext>
            </a:extLst>
          </p:cNvPr>
          <p:cNvSpPr/>
          <p:nvPr/>
        </p:nvSpPr>
        <p:spPr>
          <a:xfrm>
            <a:off x="3927887" y="1340587"/>
            <a:ext cx="4312616" cy="577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zh-CN" altLang="en-US" sz="32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制订组托方案</a:t>
            </a:r>
            <a:endParaRPr lang="en-US" altLang="zh-CN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3351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任务分析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A67BC3D6-B2D5-E32F-9040-4A2CABC46C82}"/>
              </a:ext>
            </a:extLst>
          </p:cNvPr>
          <p:cNvSpPr/>
          <p:nvPr/>
        </p:nvSpPr>
        <p:spPr>
          <a:xfrm>
            <a:off x="1511714" y="1300832"/>
            <a:ext cx="5664021" cy="574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整理思路：</a:t>
            </a:r>
            <a:endParaRPr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xmlns="" id="{EB606156-9D51-20EA-7066-733189292E92}"/>
              </a:ext>
            </a:extLst>
          </p:cNvPr>
          <p:cNvSpPr>
            <a:spLocks/>
          </p:cNvSpPr>
          <p:nvPr/>
        </p:nvSpPr>
        <p:spPr bwMode="auto">
          <a:xfrm>
            <a:off x="2355190" y="2767907"/>
            <a:ext cx="7469369" cy="306403"/>
          </a:xfrm>
          <a:custGeom>
            <a:avLst/>
            <a:gdLst>
              <a:gd name="T0" fmla="*/ 0 w 3672"/>
              <a:gd name="T1" fmla="*/ 0 h 193"/>
              <a:gd name="T2" fmla="*/ 352 w 3672"/>
              <a:gd name="T3" fmla="*/ 0 h 193"/>
              <a:gd name="T4" fmla="*/ 520 w 3672"/>
              <a:gd name="T5" fmla="*/ 193 h 193"/>
              <a:gd name="T6" fmla="*/ 3672 w 3672"/>
              <a:gd name="T7" fmla="*/ 193 h 193"/>
              <a:gd name="connsiteX0" fmla="*/ 0 w 9068"/>
              <a:gd name="connsiteY0" fmla="*/ 0 h 10124"/>
              <a:gd name="connsiteX1" fmla="*/ 959 w 9068"/>
              <a:gd name="connsiteY1" fmla="*/ 0 h 10124"/>
              <a:gd name="connsiteX2" fmla="*/ 1416 w 9068"/>
              <a:gd name="connsiteY2" fmla="*/ 10000 h 10124"/>
              <a:gd name="connsiteX3" fmla="*/ 9068 w 9068"/>
              <a:gd name="connsiteY3" fmla="*/ 10124 h 10124"/>
              <a:gd name="connsiteX0" fmla="*/ 0 w 9991"/>
              <a:gd name="connsiteY0" fmla="*/ 0 h 9878"/>
              <a:gd name="connsiteX1" fmla="*/ 1058 w 9991"/>
              <a:gd name="connsiteY1" fmla="*/ 0 h 9878"/>
              <a:gd name="connsiteX2" fmla="*/ 1562 w 9991"/>
              <a:gd name="connsiteY2" fmla="*/ 9878 h 9878"/>
              <a:gd name="connsiteX3" fmla="*/ 9991 w 9991"/>
              <a:gd name="connsiteY3" fmla="*/ 9352 h 9878"/>
              <a:gd name="connsiteX0" fmla="*/ 0 w 10000"/>
              <a:gd name="connsiteY0" fmla="*/ 0 h 10000"/>
              <a:gd name="connsiteX1" fmla="*/ 1059 w 10000"/>
              <a:gd name="connsiteY1" fmla="*/ 0 h 10000"/>
              <a:gd name="connsiteX2" fmla="*/ 1563 w 10000"/>
              <a:gd name="connsiteY2" fmla="*/ 10000 h 10000"/>
              <a:gd name="connsiteX3" fmla="*/ 10000 w 10000"/>
              <a:gd name="connsiteY3" fmla="*/ 9796 h 10000"/>
              <a:gd name="connsiteX0" fmla="*/ 0 w 11351"/>
              <a:gd name="connsiteY0" fmla="*/ 0 h 10000"/>
              <a:gd name="connsiteX1" fmla="*/ 1059 w 11351"/>
              <a:gd name="connsiteY1" fmla="*/ 0 h 10000"/>
              <a:gd name="connsiteX2" fmla="*/ 1563 w 11351"/>
              <a:gd name="connsiteY2" fmla="*/ 10000 h 10000"/>
              <a:gd name="connsiteX3" fmla="*/ 11351 w 11351"/>
              <a:gd name="connsiteY3" fmla="*/ 997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" h="10000">
                <a:moveTo>
                  <a:pt x="0" y="0"/>
                </a:moveTo>
                <a:lnTo>
                  <a:pt x="1059" y="0"/>
                </a:lnTo>
                <a:cubicBezTo>
                  <a:pt x="1226" y="3333"/>
                  <a:pt x="1395" y="6666"/>
                  <a:pt x="1563" y="10000"/>
                </a:cubicBezTo>
                <a:lnTo>
                  <a:pt x="11351" y="9972"/>
                </a:lnTo>
              </a:path>
            </a:pathLst>
          </a:custGeom>
          <a:noFill/>
          <a:ln w="19050">
            <a:gradFill>
              <a:gsLst>
                <a:gs pos="94000">
                  <a:schemeClr val="bg1"/>
                </a:gs>
                <a:gs pos="0">
                  <a:schemeClr val="accent1">
                    <a:lumMod val="50000"/>
                  </a:schemeClr>
                </a:gs>
                <a:gs pos="77000">
                  <a:srgbClr val="6ED5FF"/>
                </a:gs>
                <a:gs pos="16000">
                  <a:srgbClr val="6ED5FF"/>
                </a:gs>
                <a:gs pos="45000">
                  <a:srgbClr val="6ED5FF">
                    <a:alpha val="10000"/>
                  </a:srgbClr>
                </a:gs>
                <a:gs pos="84000">
                  <a:srgbClr val="6ED5FF">
                    <a:alpha val="60000"/>
                  </a:srgbClr>
                </a:gs>
              </a:gsLst>
              <a:lin ang="207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rtlCol="0" anchor="b"/>
          <a:lstStyle/>
          <a:p>
            <a:pPr algn="ctr">
              <a:lnSpc>
                <a:spcPct val="130000"/>
              </a:lnSpc>
            </a:pPr>
            <a:endParaRPr lang="zh-CN" altLang="en-US" sz="3200" i="1">
              <a:solidFill>
                <a:schemeClr val="lt1"/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8870BA5-F200-ADF4-6356-5DB175D8BA28}"/>
              </a:ext>
            </a:extLst>
          </p:cNvPr>
          <p:cNvSpPr/>
          <p:nvPr/>
        </p:nvSpPr>
        <p:spPr>
          <a:xfrm>
            <a:off x="3217653" y="2462848"/>
            <a:ext cx="6569908" cy="516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托盘单层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可码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数量、层数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托盘数量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xmlns="" id="{C48D0300-EAAD-D29C-509F-207AAEE8FA09}"/>
              </a:ext>
            </a:extLst>
          </p:cNvPr>
          <p:cNvSpPr>
            <a:spLocks/>
          </p:cNvSpPr>
          <p:nvPr/>
        </p:nvSpPr>
        <p:spPr bwMode="auto">
          <a:xfrm>
            <a:off x="2355191" y="4276968"/>
            <a:ext cx="7469368" cy="322807"/>
          </a:xfrm>
          <a:custGeom>
            <a:avLst/>
            <a:gdLst>
              <a:gd name="T0" fmla="*/ 0 w 3672"/>
              <a:gd name="T1" fmla="*/ 0 h 193"/>
              <a:gd name="T2" fmla="*/ 352 w 3672"/>
              <a:gd name="T3" fmla="*/ 0 h 193"/>
              <a:gd name="T4" fmla="*/ 520 w 3672"/>
              <a:gd name="T5" fmla="*/ 193 h 193"/>
              <a:gd name="T6" fmla="*/ 3672 w 3672"/>
              <a:gd name="T7" fmla="*/ 193 h 193"/>
              <a:gd name="connsiteX0" fmla="*/ 0 w 9068"/>
              <a:gd name="connsiteY0" fmla="*/ 0 h 10124"/>
              <a:gd name="connsiteX1" fmla="*/ 959 w 9068"/>
              <a:gd name="connsiteY1" fmla="*/ 0 h 10124"/>
              <a:gd name="connsiteX2" fmla="*/ 1416 w 9068"/>
              <a:gd name="connsiteY2" fmla="*/ 10000 h 10124"/>
              <a:gd name="connsiteX3" fmla="*/ 9068 w 9068"/>
              <a:gd name="connsiteY3" fmla="*/ 10124 h 10124"/>
              <a:gd name="connsiteX0" fmla="*/ 0 w 9991"/>
              <a:gd name="connsiteY0" fmla="*/ 0 h 9878"/>
              <a:gd name="connsiteX1" fmla="*/ 1058 w 9991"/>
              <a:gd name="connsiteY1" fmla="*/ 0 h 9878"/>
              <a:gd name="connsiteX2" fmla="*/ 1562 w 9991"/>
              <a:gd name="connsiteY2" fmla="*/ 9878 h 9878"/>
              <a:gd name="connsiteX3" fmla="*/ 9991 w 9991"/>
              <a:gd name="connsiteY3" fmla="*/ 9352 h 9878"/>
              <a:gd name="connsiteX0" fmla="*/ 0 w 10000"/>
              <a:gd name="connsiteY0" fmla="*/ 0 h 10000"/>
              <a:gd name="connsiteX1" fmla="*/ 1059 w 10000"/>
              <a:gd name="connsiteY1" fmla="*/ 0 h 10000"/>
              <a:gd name="connsiteX2" fmla="*/ 1563 w 10000"/>
              <a:gd name="connsiteY2" fmla="*/ 10000 h 10000"/>
              <a:gd name="connsiteX3" fmla="*/ 10000 w 10000"/>
              <a:gd name="connsiteY3" fmla="*/ 9796 h 10000"/>
              <a:gd name="connsiteX0" fmla="*/ 0 w 11351"/>
              <a:gd name="connsiteY0" fmla="*/ 0 h 10000"/>
              <a:gd name="connsiteX1" fmla="*/ 1059 w 11351"/>
              <a:gd name="connsiteY1" fmla="*/ 0 h 10000"/>
              <a:gd name="connsiteX2" fmla="*/ 1563 w 11351"/>
              <a:gd name="connsiteY2" fmla="*/ 10000 h 10000"/>
              <a:gd name="connsiteX3" fmla="*/ 11351 w 11351"/>
              <a:gd name="connsiteY3" fmla="*/ 997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" h="10000">
                <a:moveTo>
                  <a:pt x="0" y="0"/>
                </a:moveTo>
                <a:lnTo>
                  <a:pt x="1059" y="0"/>
                </a:lnTo>
                <a:cubicBezTo>
                  <a:pt x="1226" y="3333"/>
                  <a:pt x="1395" y="6666"/>
                  <a:pt x="1563" y="10000"/>
                </a:cubicBezTo>
                <a:lnTo>
                  <a:pt x="11351" y="9972"/>
                </a:lnTo>
              </a:path>
            </a:pathLst>
          </a:custGeom>
          <a:noFill/>
          <a:ln w="19050">
            <a:gradFill>
              <a:gsLst>
                <a:gs pos="94000">
                  <a:schemeClr val="bg1"/>
                </a:gs>
                <a:gs pos="0">
                  <a:schemeClr val="accent1">
                    <a:lumMod val="50000"/>
                  </a:schemeClr>
                </a:gs>
                <a:gs pos="77000">
                  <a:srgbClr val="6ED5FF"/>
                </a:gs>
                <a:gs pos="16000">
                  <a:srgbClr val="6ED5FF"/>
                </a:gs>
                <a:gs pos="45000">
                  <a:srgbClr val="6ED5FF">
                    <a:alpha val="10000"/>
                  </a:srgbClr>
                </a:gs>
                <a:gs pos="84000">
                  <a:srgbClr val="6ED5FF">
                    <a:alpha val="60000"/>
                  </a:srgbClr>
                </a:gs>
              </a:gsLst>
              <a:lin ang="20700000" scaled="0"/>
            </a:gradFill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rtlCol="0" anchor="b"/>
          <a:lstStyle/>
          <a:p>
            <a:pPr algn="ctr">
              <a:lnSpc>
                <a:spcPct val="130000"/>
              </a:lnSpc>
            </a:pPr>
            <a:endParaRPr lang="zh-CN" altLang="en-US" sz="3200" i="1">
              <a:solidFill>
                <a:schemeClr val="lt1"/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BE3F1A4-01AE-EF0F-D6B9-88A19E643641}"/>
              </a:ext>
            </a:extLst>
          </p:cNvPr>
          <p:cNvSpPr/>
          <p:nvPr/>
        </p:nvSpPr>
        <p:spPr>
          <a:xfrm>
            <a:off x="3670596" y="3994136"/>
            <a:ext cx="6360285" cy="516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选择合理堆码方式、</a:t>
            </a:r>
            <a:r>
              <a:rPr lang="zh-CN" altLang="zh-CN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制订组托方案</a:t>
            </a:r>
            <a:endParaRPr lang="zh-CN" altLang="en-US" sz="28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E6F1DA6-6D10-7233-4D60-66DF9C5A7F26}"/>
              </a:ext>
            </a:extLst>
          </p:cNvPr>
          <p:cNvSpPr txBox="1"/>
          <p:nvPr/>
        </p:nvSpPr>
        <p:spPr>
          <a:xfrm>
            <a:off x="9836810" y="2366424"/>
            <a:ext cx="2102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4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算数量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88BCBAA9-439A-57E1-B0DE-BE304A070A32}"/>
              </a:ext>
            </a:extLst>
          </p:cNvPr>
          <p:cNvSpPr txBox="1"/>
          <p:nvPr/>
        </p:nvSpPr>
        <p:spPr>
          <a:xfrm>
            <a:off x="9836810" y="3891889"/>
            <a:ext cx="2102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4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选方式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B5D771D-04E7-6295-7647-67DB93BDBEAB}"/>
              </a:ext>
            </a:extLst>
          </p:cNvPr>
          <p:cNvSpPr/>
          <p:nvPr/>
        </p:nvSpPr>
        <p:spPr>
          <a:xfrm>
            <a:off x="857308" y="2471953"/>
            <a:ext cx="2834484" cy="577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堆多少</a:t>
            </a:r>
            <a:endParaRPr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F22F058-944B-FFD6-6458-6B406D388136}"/>
              </a:ext>
            </a:extLst>
          </p:cNvPr>
          <p:cNvSpPr/>
          <p:nvPr/>
        </p:nvSpPr>
        <p:spPr>
          <a:xfrm>
            <a:off x="857308" y="3988074"/>
            <a:ext cx="1604792" cy="577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怎么堆</a:t>
            </a:r>
            <a:endParaRPr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6932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21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" grpId="0" animBg="1"/>
      <p:bldP spid="5" grpId="0"/>
      <p:bldP spid="7" grpId="0" animBg="1"/>
      <p:bldP spid="11" grpId="0"/>
      <p:bldP spid="12" grpId="0"/>
      <p:bldP spid="13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086F121-F64F-188E-603F-B246AD467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30" y="1773674"/>
            <a:ext cx="8695664" cy="4803120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19F79A75-2900-D38D-7B8A-B589137D5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651" y="1871997"/>
            <a:ext cx="677108" cy="413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托盘码放示意图</a:t>
            </a:r>
            <a:endParaRPr kumimoji="0" lang="zh-CN" altLang="zh-CN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FE93770-E61E-F112-54A4-9AEB8A584CE1}"/>
              </a:ext>
            </a:extLst>
          </p:cNvPr>
          <p:cNvSpPr/>
          <p:nvPr/>
        </p:nvSpPr>
        <p:spPr>
          <a:xfrm>
            <a:off x="2510913" y="1010399"/>
            <a:ext cx="8029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blipFill>
                  <a:blip r:embed="rId5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rPr>
              <a:t>1+X</a:t>
            </a:r>
            <a:r>
              <a:rPr lang="zh-CN" altLang="en-US" sz="3200" b="1" dirty="0">
                <a:blipFill>
                  <a:blip r:embed="rId5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rPr>
              <a:t>物流管理技能等级认证考核</a:t>
            </a:r>
            <a:endParaRPr lang="zh-CN" altLang="en-US" sz="3200" b="1" dirty="0">
              <a:blipFill>
                <a:blip r:embed="rId5"/>
                <a:stretch>
                  <a:fillRect/>
                </a:stretch>
              </a:blipFill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5300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C5B4031-B667-152F-D5E0-36F918EA00EF}"/>
              </a:ext>
            </a:extLst>
          </p:cNvPr>
          <p:cNvSpPr txBox="1"/>
          <p:nvPr/>
        </p:nvSpPr>
        <p:spPr>
          <a:xfrm>
            <a:off x="542924" y="1222802"/>
            <a:ext cx="10658475" cy="743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单层码放数量的计算</a:t>
            </a:r>
            <a:r>
              <a:rPr lang="zh-CN" altLang="zh-CN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2312A37-782D-16C8-7D77-3F3F1751DFE4}"/>
              </a:ext>
            </a:extLst>
          </p:cNvPr>
          <p:cNvSpPr txBox="1"/>
          <p:nvPr/>
        </p:nvSpPr>
        <p:spPr>
          <a:xfrm>
            <a:off x="1285570" y="2124104"/>
            <a:ext cx="6765354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2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托盘面积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货物底面积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理论最大值</a:t>
            </a: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5AC6CB8-57BD-072F-7049-0B0548254F50}"/>
              </a:ext>
            </a:extLst>
          </p:cNvPr>
          <p:cNvSpPr txBox="1"/>
          <p:nvPr/>
        </p:nvSpPr>
        <p:spPr>
          <a:xfrm>
            <a:off x="998483" y="3555818"/>
            <a:ext cx="3806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4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实际最大值</a:t>
            </a:r>
            <a:endParaRPr lang="zh-CN" altLang="zh-CN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9AB9B78-0FB2-E259-B613-FA5A29932780}"/>
              </a:ext>
            </a:extLst>
          </p:cNvPr>
          <p:cNvSpPr/>
          <p:nvPr/>
        </p:nvSpPr>
        <p:spPr>
          <a:xfrm>
            <a:off x="8193739" y="1959727"/>
            <a:ext cx="3599815" cy="431990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88990DE-45B4-BE57-CC10-43F208C83353}"/>
              </a:ext>
            </a:extLst>
          </p:cNvPr>
          <p:cNvSpPr/>
          <p:nvPr/>
        </p:nvSpPr>
        <p:spPr>
          <a:xfrm>
            <a:off x="8265349" y="2015119"/>
            <a:ext cx="1030209" cy="15121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4DC7ED0-567E-D222-82B6-B34F3374CE55}"/>
              </a:ext>
            </a:extLst>
          </p:cNvPr>
          <p:cNvSpPr/>
          <p:nvPr/>
        </p:nvSpPr>
        <p:spPr>
          <a:xfrm rot="5400000">
            <a:off x="10471317" y="1774124"/>
            <a:ext cx="1030209" cy="15121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5090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C5B4031-B667-152F-D5E0-36F918EA00EF}"/>
              </a:ext>
            </a:extLst>
          </p:cNvPr>
          <p:cNvSpPr txBox="1"/>
          <p:nvPr/>
        </p:nvSpPr>
        <p:spPr>
          <a:xfrm>
            <a:off x="542924" y="1222802"/>
            <a:ext cx="106584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zh-CN" altLang="en-US" sz="32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“实际最大值”</a:t>
            </a: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的计算步骤</a:t>
            </a:r>
            <a:r>
              <a:rPr lang="zh-CN" altLang="zh-CN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2312A37-782D-16C8-7D77-3F3F1751DFE4}"/>
              </a:ext>
            </a:extLst>
          </p:cNvPr>
          <p:cNvSpPr txBox="1"/>
          <p:nvPr/>
        </p:nvSpPr>
        <p:spPr>
          <a:xfrm>
            <a:off x="1285570" y="2124104"/>
            <a:ext cx="103432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ea"/>
              <a:buAutoNum type="circleNumDbPlain"/>
            </a:pP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托盘长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货物长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=A</a:t>
            </a: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，托盘宽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货物宽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=B</a:t>
            </a: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，计算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B=X</a:t>
            </a:r>
            <a:r>
              <a:rPr lang="zh-CN" altLang="en-US" sz="2400" b="1" spc="16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400" b="1" spc="16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按小取整</a:t>
            </a:r>
            <a:r>
              <a:rPr lang="zh-CN" altLang="en-US" sz="2400" b="1" spc="16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400" b="1" spc="16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 algn="just">
              <a:lnSpc>
                <a:spcPct val="200000"/>
              </a:lnSpc>
              <a:buFont typeface="+mj-ea"/>
              <a:buAutoNum type="circleNumDbPlain"/>
            </a:pP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托盘长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货物宽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=C</a:t>
            </a: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，托盘宽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货物长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=D</a:t>
            </a: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，计算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D=Y</a:t>
            </a:r>
            <a:r>
              <a:rPr lang="zh-CN" altLang="zh-CN" sz="2400" b="1" spc="16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（按小取整）</a:t>
            </a:r>
          </a:p>
          <a:p>
            <a:pPr marL="514350" indent="-514350" algn="just">
              <a:lnSpc>
                <a:spcPct val="200000"/>
              </a:lnSpc>
              <a:buFont typeface="+mj-ea"/>
              <a:buAutoNum type="circleNumDbPlain"/>
            </a:pP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zh-CN" sz="2400" b="1" spc="1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的大小，取大，即</a:t>
            </a:r>
            <a:r>
              <a:rPr lang="zh-CN" altLang="zh-CN" sz="2400" b="1" spc="16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400" b="1" spc="16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  <a:r>
              <a:rPr lang="zh-CN" altLang="zh-CN" sz="2400" b="1" spc="16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最大值</a:t>
            </a:r>
            <a:endParaRPr lang="zh-CN" altLang="zh-CN" sz="2400" b="1" spc="1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6673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6C90413-699F-EFAB-9AE5-2663B770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75" y="911062"/>
            <a:ext cx="7558087" cy="566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A48E2A3-A20F-73B9-13A1-ABCF7048A6CA}"/>
              </a:ext>
            </a:extLst>
          </p:cNvPr>
          <p:cNvSpPr/>
          <p:nvPr/>
        </p:nvSpPr>
        <p:spPr>
          <a:xfrm>
            <a:off x="971519" y="1173142"/>
            <a:ext cx="2696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blipFill>
                  <a:blip r:embed="rId5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rPr>
              <a:t>考虑全面</a:t>
            </a:r>
            <a:endParaRPr lang="zh-CN" altLang="en-US" sz="4000" b="1" dirty="0">
              <a:blipFill>
                <a:blip r:embed="rId5"/>
                <a:stretch>
                  <a:fillRect/>
                </a:stretch>
              </a:blipFill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AB7AA3F-144F-6BC2-05C3-060C39F1414E}"/>
              </a:ext>
            </a:extLst>
          </p:cNvPr>
          <p:cNvSpPr/>
          <p:nvPr/>
        </p:nvSpPr>
        <p:spPr>
          <a:xfrm>
            <a:off x="924257" y="1915120"/>
            <a:ext cx="2743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blipFill>
                  <a:blip r:embed="rId5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  <a:sym typeface="+mn-lt"/>
              </a:rPr>
              <a:t>谨慎细致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8001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C5B4031-B667-152F-D5E0-36F918EA00EF}"/>
              </a:ext>
            </a:extLst>
          </p:cNvPr>
          <p:cNvSpPr txBox="1"/>
          <p:nvPr/>
        </p:nvSpPr>
        <p:spPr>
          <a:xfrm>
            <a:off x="632376" y="1222802"/>
            <a:ext cx="4555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码放层数的计算</a:t>
            </a:r>
            <a:r>
              <a:rPr lang="zh-CN" altLang="zh-CN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2312A37-782D-16C8-7D77-3F3F1751DFE4}"/>
              </a:ext>
            </a:extLst>
          </p:cNvPr>
          <p:cNvSpPr txBox="1"/>
          <p:nvPr/>
        </p:nvSpPr>
        <p:spPr>
          <a:xfrm>
            <a:off x="1932598" y="2155635"/>
            <a:ext cx="3570209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    数 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53EFC9D-FBD7-455B-5EC4-F14C7D371F29}"/>
              </a:ext>
            </a:extLst>
          </p:cNvPr>
          <p:cNvSpPr txBox="1"/>
          <p:nvPr/>
        </p:nvSpPr>
        <p:spPr>
          <a:xfrm>
            <a:off x="3788357" y="2363339"/>
            <a:ext cx="3967666" cy="597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spc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H</a:t>
            </a:r>
            <a:r>
              <a:rPr lang="zh-CN" altLang="en-US" sz="2800" b="1" spc="1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作业 </a:t>
            </a:r>
            <a:r>
              <a:rPr lang="en-US" altLang="zh-CN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 H</a:t>
            </a:r>
            <a:r>
              <a:rPr lang="zh-CN" altLang="en-US" sz="2800" b="1" spc="1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托盘 </a:t>
            </a:r>
            <a:r>
              <a:rPr lang="en-US" altLang="zh-CN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 H</a:t>
            </a:r>
            <a:r>
              <a:rPr lang="zh-CN" altLang="en-US" sz="2800" b="1" spc="1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净空</a:t>
            </a:r>
            <a:r>
              <a:rPr lang="zh-CN" altLang="en-US" sz="2800" b="1" spc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）</a:t>
            </a:r>
            <a:endParaRPr lang="zh-CN" altLang="en-US" sz="28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AE47746-7ECD-A9D9-FCAE-6575F3584048}"/>
              </a:ext>
            </a:extLst>
          </p:cNvPr>
          <p:cNvSpPr txBox="1"/>
          <p:nvPr/>
        </p:nvSpPr>
        <p:spPr>
          <a:xfrm>
            <a:off x="7917239" y="2373278"/>
            <a:ext cx="1683964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÷ H</a:t>
            </a:r>
            <a:r>
              <a:rPr lang="zh-CN" altLang="en-US" sz="2800" b="1" spc="1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货物</a:t>
            </a:r>
            <a:endParaRPr lang="zh-CN" altLang="en-US" sz="28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603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C5B4031-B667-152F-D5E0-36F918EA00EF}"/>
              </a:ext>
            </a:extLst>
          </p:cNvPr>
          <p:cNvSpPr txBox="1"/>
          <p:nvPr/>
        </p:nvSpPr>
        <p:spPr>
          <a:xfrm>
            <a:off x="542924" y="1222802"/>
            <a:ext cx="10658475" cy="743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托盘数量的计算</a:t>
            </a:r>
            <a:r>
              <a:rPr lang="zh-CN" altLang="zh-CN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2312A37-782D-16C8-7D77-3F3F1751DFE4}"/>
              </a:ext>
            </a:extLst>
          </p:cNvPr>
          <p:cNvSpPr txBox="1"/>
          <p:nvPr/>
        </p:nvSpPr>
        <p:spPr>
          <a:xfrm>
            <a:off x="1634426" y="2155635"/>
            <a:ext cx="3570209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一个托盘码放量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53EFC9D-FBD7-455B-5EC4-F14C7D371F29}"/>
              </a:ext>
            </a:extLst>
          </p:cNvPr>
          <p:cNvSpPr txBox="1"/>
          <p:nvPr/>
        </p:nvSpPr>
        <p:spPr>
          <a:xfrm>
            <a:off x="5204635" y="2368716"/>
            <a:ext cx="3967666" cy="597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单层码放箱数 </a:t>
            </a:r>
            <a:r>
              <a:rPr lang="en-US" altLang="zh-CN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× </a:t>
            </a:r>
            <a:r>
              <a:rPr lang="zh-CN" altLang="en-US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层数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AE47746-7ECD-A9D9-FCAE-6575F3584048}"/>
              </a:ext>
            </a:extLst>
          </p:cNvPr>
          <p:cNvSpPr txBox="1"/>
          <p:nvPr/>
        </p:nvSpPr>
        <p:spPr>
          <a:xfrm>
            <a:off x="4166565" y="3579269"/>
            <a:ext cx="5082538" cy="597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货物总数量 </a:t>
            </a:r>
            <a:r>
              <a:rPr lang="en-US" altLang="zh-CN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÷ </a:t>
            </a:r>
            <a:r>
              <a:rPr lang="zh-CN" altLang="en-US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一个托盘码放量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FE59DA9-2E6E-C9FE-6460-A4AA073AAB61}"/>
              </a:ext>
            </a:extLst>
          </p:cNvPr>
          <p:cNvSpPr txBox="1"/>
          <p:nvPr/>
        </p:nvSpPr>
        <p:spPr>
          <a:xfrm>
            <a:off x="1635332" y="3368566"/>
            <a:ext cx="2800034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ea"/>
              <a:buAutoNum type="circleNumDbPlain" startAt="2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托盘数量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3182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E6F1DA6-6D10-7233-4D60-66DF9C5A7F26}"/>
              </a:ext>
            </a:extLst>
          </p:cNvPr>
          <p:cNvSpPr txBox="1"/>
          <p:nvPr/>
        </p:nvSpPr>
        <p:spPr>
          <a:xfrm>
            <a:off x="1323240" y="1372767"/>
            <a:ext cx="27120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4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</a:rPr>
              <a:t>计算结果：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9" name="表格 18">
            <a:extLst>
              <a:ext uri="{FF2B5EF4-FFF2-40B4-BE49-F238E27FC236}">
                <a16:creationId xmlns:a16="http://schemas.microsoft.com/office/drawing/2014/main" xmlns="" id="{83E19A43-2FF0-C965-1841-4BAE09667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83849"/>
              </p:ext>
            </p:extLst>
          </p:nvPr>
        </p:nvGraphicFramePr>
        <p:xfrm>
          <a:off x="2579428" y="2415655"/>
          <a:ext cx="7915700" cy="31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300">
                  <a:extLst>
                    <a:ext uri="{9D8B030D-6E8A-4147-A177-3AD203B41FA5}">
                      <a16:colId xmlns:a16="http://schemas.microsoft.com/office/drawing/2014/main" xmlns="" val="2809531928"/>
                    </a:ext>
                  </a:extLst>
                </a:gridCol>
                <a:gridCol w="3741400">
                  <a:extLst>
                    <a:ext uri="{9D8B030D-6E8A-4147-A177-3AD203B41FA5}">
                      <a16:colId xmlns:a16="http://schemas.microsoft.com/office/drawing/2014/main" xmlns="" val="2889310336"/>
                    </a:ext>
                  </a:extLst>
                </a:gridCol>
              </a:tblGrid>
              <a:tr h="7786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  目</a:t>
                      </a:r>
                    </a:p>
                  </a:txBody>
                  <a:tcPr anchor="ctr">
                    <a:solidFill>
                      <a:srgbClr val="007D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  果</a:t>
                      </a:r>
                    </a:p>
                  </a:txBody>
                  <a:tcPr anchor="ctr">
                    <a:solidFill>
                      <a:srgbClr val="007D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182922"/>
                  </a:ext>
                </a:extLst>
              </a:tr>
              <a:tr h="8321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单层可码数量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48372073"/>
                  </a:ext>
                </a:extLst>
              </a:tr>
              <a:tr h="7786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堆码层数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11814465"/>
                  </a:ext>
                </a:extLst>
              </a:tr>
              <a:tr h="7786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所需托盘个数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14449831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E271E99-FB47-E838-1A36-7F672BD6D58F}"/>
              </a:ext>
            </a:extLst>
          </p:cNvPr>
          <p:cNvSpPr txBox="1"/>
          <p:nvPr/>
        </p:nvSpPr>
        <p:spPr>
          <a:xfrm>
            <a:off x="7492088" y="3374903"/>
            <a:ext cx="229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300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     </a:t>
            </a:r>
            <a:endParaRPr lang="zh-CN" altLang="en-US" sz="2800" b="1" dirty="0">
              <a:solidFill>
                <a:srgbClr val="1300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380744FC-2C65-DF03-F513-2EA5893F6A9B}"/>
              </a:ext>
            </a:extLst>
          </p:cNvPr>
          <p:cNvSpPr txBox="1"/>
          <p:nvPr/>
        </p:nvSpPr>
        <p:spPr>
          <a:xfrm>
            <a:off x="8439671" y="4238343"/>
            <a:ext cx="398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300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solidFill>
                <a:srgbClr val="1300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131603F5-A1EE-F010-15A7-00E2F3E41C49}"/>
              </a:ext>
            </a:extLst>
          </p:cNvPr>
          <p:cNvSpPr txBox="1"/>
          <p:nvPr/>
        </p:nvSpPr>
        <p:spPr>
          <a:xfrm>
            <a:off x="8047609" y="4928316"/>
            <a:ext cx="118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300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solidFill>
                <a:srgbClr val="1300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23742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0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任务准备</a:t>
            </a:r>
          </a:p>
        </p:txBody>
      </p:sp>
      <p:sp>
        <p:nvSpPr>
          <p:cNvPr id="4" name="TextBox 88">
            <a:extLst>
              <a:ext uri="{FF2B5EF4-FFF2-40B4-BE49-F238E27FC236}">
                <a16:creationId xmlns:a16="http://schemas.microsoft.com/office/drawing/2014/main" xmlns="" id="{98028CE0-3E4F-9F72-9F4A-E7FB3C5492EE}"/>
              </a:ext>
            </a:extLst>
          </p:cNvPr>
          <p:cNvSpPr txBox="1"/>
          <p:nvPr/>
        </p:nvSpPr>
        <p:spPr>
          <a:xfrm>
            <a:off x="2522036" y="2499352"/>
            <a:ext cx="30572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品种多、数量小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xmlns="" id="{BE592854-D3E7-6214-F324-0B8AD5266994}"/>
              </a:ext>
            </a:extLst>
          </p:cNvPr>
          <p:cNvSpPr txBox="1"/>
          <p:nvPr/>
        </p:nvSpPr>
        <p:spPr>
          <a:xfrm>
            <a:off x="2522036" y="3586343"/>
            <a:ext cx="30572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品种少、数量大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97E85238-F876-6F57-71BE-5FBE5312080F}"/>
              </a:ext>
            </a:extLst>
          </p:cNvPr>
          <p:cNvCxnSpPr>
            <a:cxnSpLocks/>
          </p:cNvCxnSpPr>
          <p:nvPr/>
        </p:nvCxnSpPr>
        <p:spPr>
          <a:xfrm>
            <a:off x="5949525" y="2791739"/>
            <a:ext cx="80521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03DD6C03-B1EA-91F7-5FA3-02D426422047}"/>
              </a:ext>
            </a:extLst>
          </p:cNvPr>
          <p:cNvCxnSpPr>
            <a:cxnSpLocks/>
          </p:cNvCxnSpPr>
          <p:nvPr/>
        </p:nvCxnSpPr>
        <p:spPr>
          <a:xfrm>
            <a:off x="5949525" y="3856446"/>
            <a:ext cx="80521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8">
            <a:extLst>
              <a:ext uri="{FF2B5EF4-FFF2-40B4-BE49-F238E27FC236}">
                <a16:creationId xmlns:a16="http://schemas.microsoft.com/office/drawing/2014/main" xmlns="" id="{6AABEC83-D1CD-D2C9-6A10-163F09C4C7CD}"/>
              </a:ext>
            </a:extLst>
          </p:cNvPr>
          <p:cNvSpPr txBox="1"/>
          <p:nvPr/>
        </p:nvSpPr>
        <p:spPr>
          <a:xfrm>
            <a:off x="7124985" y="2499351"/>
            <a:ext cx="18261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直接入库</a:t>
            </a:r>
          </a:p>
        </p:txBody>
      </p:sp>
      <p:sp>
        <p:nvSpPr>
          <p:cNvPr id="13" name="TextBox 88">
            <a:extLst>
              <a:ext uri="{FF2B5EF4-FFF2-40B4-BE49-F238E27FC236}">
                <a16:creationId xmlns:a16="http://schemas.microsoft.com/office/drawing/2014/main" xmlns="" id="{48958505-AA6A-43EC-4EE7-C95B800D733F}"/>
              </a:ext>
            </a:extLst>
          </p:cNvPr>
          <p:cNvSpPr txBox="1"/>
          <p:nvPr/>
        </p:nvSpPr>
        <p:spPr>
          <a:xfrm>
            <a:off x="6919801" y="3567330"/>
            <a:ext cx="2236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4"/>
                  <a:stretch>
                    <a:fillRect/>
                  </a:stretch>
                </a:blipFill>
                <a:latin typeface="方正尚酷简体" panose="03000509000000000000" pitchFamily="65" charset="-122"/>
                <a:ea typeface="方正尚酷简体" panose="03000509000000000000" pitchFamily="65" charset="-122"/>
              </a:defRPr>
            </a:lvl1pPr>
          </a:lstStyle>
          <a:p>
            <a:r>
              <a:rPr lang="zh-CN" altLang="en-US" sz="3200" dirty="0"/>
              <a:t>组托堆码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5AB820C-0BC4-6854-E482-CA90344024A0}"/>
              </a:ext>
            </a:extLst>
          </p:cNvPr>
          <p:cNvSpPr/>
          <p:nvPr/>
        </p:nvSpPr>
        <p:spPr>
          <a:xfrm>
            <a:off x="1511714" y="1300832"/>
            <a:ext cx="5469189" cy="577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验收合格货物如何处理？</a:t>
            </a:r>
            <a:endParaRPr lang="en-US" altLang="zh-CN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5771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3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归纳总结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A67BC3D6-B2D5-E32F-9040-4A2CABC46C82}"/>
              </a:ext>
            </a:extLst>
          </p:cNvPr>
          <p:cNvSpPr/>
          <p:nvPr/>
        </p:nvSpPr>
        <p:spPr>
          <a:xfrm>
            <a:off x="1511714" y="1300832"/>
            <a:ext cx="5664021" cy="574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制订组托方案：</a:t>
            </a:r>
            <a:endParaRPr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2AD81ABC-D1A2-423D-524C-6FF0596CA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61826"/>
              </p:ext>
            </p:extLst>
          </p:nvPr>
        </p:nvGraphicFramePr>
        <p:xfrm>
          <a:off x="1437308" y="2358466"/>
          <a:ext cx="9872048" cy="311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789">
                  <a:extLst>
                    <a:ext uri="{9D8B030D-6E8A-4147-A177-3AD203B41FA5}">
                      <a16:colId xmlns:a16="http://schemas.microsoft.com/office/drawing/2014/main" xmlns="" val="872397916"/>
                    </a:ext>
                  </a:extLst>
                </a:gridCol>
                <a:gridCol w="2401065">
                  <a:extLst>
                    <a:ext uri="{9D8B030D-6E8A-4147-A177-3AD203B41FA5}">
                      <a16:colId xmlns:a16="http://schemas.microsoft.com/office/drawing/2014/main" xmlns="" val="3769814231"/>
                    </a:ext>
                  </a:extLst>
                </a:gridCol>
                <a:gridCol w="5907194">
                  <a:extLst>
                    <a:ext uri="{9D8B030D-6E8A-4147-A177-3AD203B41FA5}">
                      <a16:colId xmlns:a16="http://schemas.microsoft.com/office/drawing/2014/main" xmlns="" val="2253253069"/>
                    </a:ext>
                  </a:extLst>
                </a:gridCol>
              </a:tblGrid>
              <a:tr h="6164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</a:p>
                  </a:txBody>
                  <a:tcPr anchor="ctr">
                    <a:solidFill>
                      <a:srgbClr val="007D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</a:p>
                  </a:txBody>
                  <a:tcPr anchor="ctr">
                    <a:solidFill>
                      <a:srgbClr val="007D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方法</a:t>
                      </a:r>
                    </a:p>
                  </a:txBody>
                  <a:tcPr anchor="ctr">
                    <a:solidFill>
                      <a:srgbClr val="007D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1951901"/>
                  </a:ext>
                </a:extLst>
              </a:tr>
              <a:tr h="625023">
                <a:tc row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6347762"/>
                  </a:ext>
                </a:extLst>
              </a:tr>
              <a:tr h="62502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1441012"/>
                  </a:ext>
                </a:extLst>
              </a:tr>
              <a:tr h="62502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104296"/>
                  </a:ext>
                </a:extLst>
              </a:tr>
              <a:tr h="62502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8175772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BB8BB20-7677-9C60-F80B-0D880558EF9A}"/>
              </a:ext>
            </a:extLst>
          </p:cNvPr>
          <p:cNvSpPr txBox="1"/>
          <p:nvPr/>
        </p:nvSpPr>
        <p:spPr>
          <a:xfrm>
            <a:off x="1195852" y="3666504"/>
            <a:ext cx="2102268" cy="505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1200"/>
              </a:spcBef>
              <a:defRPr sz="2800" b="1" spc="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算数量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8D5C4A4-CE49-3F74-D086-99D43CA5E512}"/>
              </a:ext>
            </a:extLst>
          </p:cNvPr>
          <p:cNvSpPr txBox="1"/>
          <p:nvPr/>
        </p:nvSpPr>
        <p:spPr>
          <a:xfrm>
            <a:off x="1186895" y="4892807"/>
            <a:ext cx="2102268" cy="505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ts val="1200"/>
              </a:spcBef>
              <a:defRPr sz="2800" b="1" spc="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选方式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8BE8894-287A-3DD6-D9FB-B3E9B1134567}"/>
              </a:ext>
            </a:extLst>
          </p:cNvPr>
          <p:cNvSpPr/>
          <p:nvPr/>
        </p:nvSpPr>
        <p:spPr>
          <a:xfrm>
            <a:off x="2367531" y="3133675"/>
            <a:ext cx="361510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CN" altLang="zh-CN" sz="2800" b="1" dirty="0">
                <a:solidFill>
                  <a:srgbClr val="007D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单层</a:t>
            </a:r>
            <a:r>
              <a:rPr lang="zh-CN" altLang="en-US" sz="2800" b="1" dirty="0">
                <a:solidFill>
                  <a:srgbClr val="007D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码放</a:t>
            </a:r>
            <a:r>
              <a:rPr lang="zh-CN" altLang="zh-CN" sz="2800" b="1" dirty="0">
                <a:solidFill>
                  <a:srgbClr val="007D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</a:t>
            </a:r>
            <a:r>
              <a:rPr lang="en-US" altLang="zh-CN" sz="2800" b="1" dirty="0">
                <a:solidFill>
                  <a:srgbClr val="007D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zh-CN" altLang="zh-CN" sz="2800" b="1" dirty="0">
                <a:solidFill>
                  <a:srgbClr val="007D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层数</a:t>
            </a:r>
            <a:endParaRPr lang="en-US" altLang="zh-CN" sz="2800" b="1" dirty="0">
              <a:solidFill>
                <a:srgbClr val="007D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zh-CN" sz="2800" b="1" dirty="0">
                <a:solidFill>
                  <a:srgbClr val="007D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托盘数量</a:t>
            </a:r>
            <a:endParaRPr lang="zh-CN" altLang="en-US" sz="2800" b="1" dirty="0">
              <a:solidFill>
                <a:srgbClr val="007D8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70AFD185-EA49-B723-AB00-3062AC3D1532}"/>
              </a:ext>
            </a:extLst>
          </p:cNvPr>
          <p:cNvSpPr/>
          <p:nvPr/>
        </p:nvSpPr>
        <p:spPr>
          <a:xfrm>
            <a:off x="4343724" y="4881264"/>
            <a:ext cx="4165714" cy="516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灵活运用堆码方式</a:t>
            </a:r>
            <a:endParaRPr lang="zh-CN" altLang="en-US" sz="2800" b="1" spc="1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BE1B134C-BDD6-B022-FBCF-FED3EF0B93F5}"/>
              </a:ext>
            </a:extLst>
          </p:cNvPr>
          <p:cNvSpPr/>
          <p:nvPr/>
        </p:nvSpPr>
        <p:spPr>
          <a:xfrm>
            <a:off x="7074311" y="3010956"/>
            <a:ext cx="5165268" cy="505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“实际最大值”</a:t>
            </a:r>
            <a:endParaRPr lang="zh-CN" altLang="en-US" sz="2800" b="1" spc="1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BBA8EBB-165B-EA80-4915-39D908A01DDB}"/>
              </a:ext>
            </a:extLst>
          </p:cNvPr>
          <p:cNvSpPr/>
          <p:nvPr/>
        </p:nvSpPr>
        <p:spPr>
          <a:xfrm>
            <a:off x="5512579" y="3615270"/>
            <a:ext cx="4902874" cy="505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28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H</a:t>
            </a:r>
            <a:r>
              <a:rPr lang="zh-CN" altLang="en-US" sz="2800" b="1" spc="100" baseline="-25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作业</a:t>
            </a:r>
            <a:r>
              <a:rPr lang="en-US" altLang="zh-CN" sz="28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-H</a:t>
            </a:r>
            <a:r>
              <a:rPr lang="zh-CN" altLang="en-US" sz="2800" b="1" spc="100" baseline="-25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托盘</a:t>
            </a:r>
            <a:r>
              <a:rPr lang="en-US" altLang="zh-CN" sz="28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-H</a:t>
            </a:r>
            <a:r>
              <a:rPr lang="zh-CN" altLang="en-US" sz="2800" b="1" spc="100" baseline="-25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净空</a:t>
            </a:r>
            <a:r>
              <a:rPr lang="zh-CN" altLang="en-US" sz="28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）</a:t>
            </a:r>
            <a:r>
              <a:rPr lang="en-US" altLang="zh-CN" sz="28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÷ H</a:t>
            </a:r>
            <a:r>
              <a:rPr lang="zh-CN" altLang="en-US" sz="2800" b="1" spc="100" baseline="-25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货物</a:t>
            </a:r>
            <a:endParaRPr lang="zh-CN" altLang="en-US" sz="2800" b="1" spc="1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064027A-F7B4-171A-9A8F-1F147691276B}"/>
              </a:ext>
            </a:extLst>
          </p:cNvPr>
          <p:cNvSpPr/>
          <p:nvPr/>
        </p:nvSpPr>
        <p:spPr>
          <a:xfrm>
            <a:off x="5733739" y="4266433"/>
            <a:ext cx="4902874" cy="505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总箱数 </a:t>
            </a:r>
            <a:r>
              <a:rPr lang="en-US" altLang="zh-CN" sz="28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÷</a:t>
            </a:r>
            <a:r>
              <a:rPr lang="zh-CN" altLang="en-US" sz="28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（单层码放量</a:t>
            </a:r>
            <a:r>
              <a:rPr lang="en-US" altLang="zh-CN" sz="28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×</a:t>
            </a:r>
            <a:r>
              <a:rPr lang="zh-CN" altLang="en-US" sz="28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层数）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758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" grpId="0"/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任务延伸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48F4AF8-A030-A252-E1DD-E83975C88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1" y="1775455"/>
            <a:ext cx="11175635" cy="3234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9290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任务延伸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5C5B4031-B667-152F-D5E0-36F918EA00EF}"/>
              </a:ext>
            </a:extLst>
          </p:cNvPr>
          <p:cNvSpPr txBox="1"/>
          <p:nvPr/>
        </p:nvSpPr>
        <p:spPr>
          <a:xfrm>
            <a:off x="542925" y="1222802"/>
            <a:ext cx="6265380" cy="1955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en-US" altLang="zh-CN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制订订单</a:t>
            </a:r>
            <a:r>
              <a:rPr lang="en-US" altLang="zh-CN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的组托方案。</a:t>
            </a:r>
            <a:endParaRPr lang="en-US" altLang="zh-CN" sz="28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</a:pPr>
            <a:r>
              <a:rPr lang="en-US" altLang="zh-CN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预习堆码作业操作规范。</a:t>
            </a:r>
            <a:endParaRPr lang="en-US" altLang="zh-CN" sz="28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</a:pPr>
            <a:r>
              <a:rPr lang="en-US" altLang="zh-CN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学习特种货物验收要领。</a:t>
            </a:r>
            <a:endParaRPr lang="zh-CN" altLang="zh-CN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671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148"/>
          <p:cNvSpPr>
            <a:spLocks noChangeArrowheads="1"/>
          </p:cNvSpPr>
          <p:nvPr/>
        </p:nvSpPr>
        <p:spPr bwMode="auto">
          <a:xfrm rot="3518666">
            <a:off x="8567423" y="3778983"/>
            <a:ext cx="38650" cy="1066150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rot="10800000" vert="eaVert" wrap="none" lIns="96722" tIns="48360" rIns="96722" bIns="48360" anchor="ctr"/>
          <a:lstStyle/>
          <a:p>
            <a:pPr algn="ctr" eaLnBrk="0" hangingPunct="0"/>
            <a:endParaRPr lang="zh-CN" altLang="zh-CN" sz="2500" i="1" dirty="0">
              <a:latin typeface="Lucida Sans" panose="020B0602040502020204" pitchFamily="34" charset="0"/>
            </a:endParaRPr>
          </a:p>
        </p:txBody>
      </p:sp>
      <p:sp>
        <p:nvSpPr>
          <p:cNvPr id="27" name="Oval 149"/>
          <p:cNvSpPr>
            <a:spLocks noChangeArrowheads="1"/>
          </p:cNvSpPr>
          <p:nvPr/>
        </p:nvSpPr>
        <p:spPr bwMode="auto">
          <a:xfrm rot="3518666">
            <a:off x="4682272" y="3854603"/>
            <a:ext cx="38650" cy="1066150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rot="10800000" vert="eaVert" wrap="none" lIns="96722" tIns="48360" rIns="96722" bIns="48360" anchor="ctr"/>
          <a:lstStyle/>
          <a:p>
            <a:pPr algn="ctr" eaLnBrk="0" hangingPunct="0"/>
            <a:endParaRPr lang="zh-CN" altLang="zh-CN" sz="2500" i="1" dirty="0">
              <a:latin typeface="Lucida Sans" panose="020B0602040502020204" pitchFamily="34" charset="0"/>
            </a:endParaRPr>
          </a:p>
        </p:txBody>
      </p:sp>
      <p:sp>
        <p:nvSpPr>
          <p:cNvPr id="33" name="Freeform 22"/>
          <p:cNvSpPr/>
          <p:nvPr/>
        </p:nvSpPr>
        <p:spPr bwMode="auto">
          <a:xfrm>
            <a:off x="4633672" y="2174067"/>
            <a:ext cx="116359" cy="165138"/>
          </a:xfrm>
          <a:custGeom>
            <a:avLst/>
            <a:gdLst>
              <a:gd name="T0" fmla="*/ 0 w 23"/>
              <a:gd name="T1" fmla="*/ 33 h 33"/>
              <a:gd name="T2" fmla="*/ 23 w 23"/>
              <a:gd name="T3" fmla="*/ 0 h 33"/>
              <a:gd name="T4" fmla="*/ 0 w 23"/>
              <a:gd name="T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0" y="33"/>
                </a:moveTo>
                <a:cubicBezTo>
                  <a:pt x="9" y="23"/>
                  <a:pt x="16" y="12"/>
                  <a:pt x="23" y="0"/>
                </a:cubicBezTo>
                <a:lnTo>
                  <a:pt x="0" y="33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77" tIns="60937" rIns="121877" bIns="60937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00AC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3" t="13910" r="2884" b="20686"/>
          <a:stretch>
            <a:fillRect/>
          </a:stretch>
        </p:blipFill>
        <p:spPr>
          <a:xfrm>
            <a:off x="0" y="749944"/>
            <a:ext cx="12192000" cy="4485373"/>
          </a:xfrm>
          <a:prstGeom prst="rect">
            <a:avLst/>
          </a:prstGeom>
        </p:spPr>
      </p:pic>
      <p:sp>
        <p:nvSpPr>
          <p:cNvPr id="35" name="文本框 20"/>
          <p:cNvSpPr txBox="1"/>
          <p:nvPr/>
        </p:nvSpPr>
        <p:spPr bwMode="auto">
          <a:xfrm>
            <a:off x="1560443" y="1615941"/>
            <a:ext cx="9342783" cy="2866459"/>
          </a:xfrm>
          <a:prstGeom prst="rect">
            <a:avLst/>
          </a:prstGeom>
          <a:noFill/>
        </p:spPr>
        <p:txBody>
          <a:bodyPr wrap="square" lIns="96174" tIns="48086" rIns="96174" bIns="48086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algn="ctr" defTabSz="966470" fontAlgn="base">
              <a:spcBef>
                <a:spcPct val="0"/>
              </a:spcBef>
              <a:spcAft>
                <a:spcPct val="0"/>
              </a:spcAft>
              <a:defRPr sz="11500">
                <a:gradFill>
                  <a:gsLst>
                    <a:gs pos="0">
                      <a:srgbClr val="9BE5FF"/>
                    </a:gs>
                    <a:gs pos="50000">
                      <a:prstClr val="white"/>
                    </a:gs>
                    <a:gs pos="100000">
                      <a:srgbClr val="C9F1FF"/>
                    </a:gs>
                  </a:gsLst>
                  <a:lin ang="5400000" scaled="0"/>
                </a:gra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484505" indent="-3175" defTabSz="968375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9010" indent="-6985" defTabSz="968375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52880" indent="-10160" defTabSz="968375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37385" indent="-13335" defTabSz="968375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05380" defTabSz="962025"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86075" defTabSz="962025"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67405" defTabSz="962025"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48100" defTabSz="962025"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7996" dirty="0">
                <a:latin typeface="等线" panose="02010600030101010101" pitchFamily="2" charset="-122"/>
                <a:ea typeface="等线" panose="02010600030101010101" pitchFamily="2" charset="-122"/>
              </a:rPr>
              <a:t>感谢指导</a:t>
            </a:r>
          </a:p>
        </p:txBody>
      </p:sp>
      <p:pic>
        <p:nvPicPr>
          <p:cNvPr id="36" name="Picture 20" descr="C:\Documents and Settings\Administrator\桌面\]-02.pn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671342" y="1267292"/>
            <a:ext cx="1222909" cy="12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数码切换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7332" y="1503133"/>
            <a:ext cx="413042" cy="413042"/>
          </a:xfrm>
          <a:prstGeom prst="rect">
            <a:avLst/>
          </a:prstGeom>
        </p:spPr>
      </p:pic>
      <p:pic>
        <p:nvPicPr>
          <p:cNvPr id="30" name="大气商务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95645" y="312895"/>
            <a:ext cx="437049" cy="4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14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path" presetSubtype="0" repeatCount="5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91 0.03735 L -0.86076 0.93485 " pathEditMode="relative" rAng="0" ptsTypes="AA">
                                      <p:cBhvr>
                                        <p:cTn id="13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42" y="448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path" presetSubtype="0" repeatCount="5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69019E-6 -5.88235E-7 L -0.60005 0.58628 " pathEditMode="relative" rAng="0" ptsTypes="AA">
                                      <p:cBhvr>
                                        <p:cTn id="18" dur="1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29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5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0800000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 numSld="999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6659650"/>
              </p:ext>
            </p:extLst>
          </p:nvPr>
        </p:nvGraphicFramePr>
        <p:xfrm>
          <a:off x="922283" y="140858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1198465" y="283313"/>
            <a:ext cx="2927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任务准备</a:t>
            </a:r>
          </a:p>
        </p:txBody>
      </p:sp>
      <p:sp>
        <p:nvSpPr>
          <p:cNvPr id="7" name="TextBox 42"/>
          <p:cNvSpPr txBox="1"/>
          <p:nvPr/>
        </p:nvSpPr>
        <p:spPr>
          <a:xfrm>
            <a:off x="4079497" y="1002648"/>
            <a:ext cx="4396547" cy="811867"/>
          </a:xfrm>
          <a:prstGeom prst="rect">
            <a:avLst/>
          </a:prstGeom>
          <a:noFill/>
        </p:spPr>
        <p:txBody>
          <a:bodyPr wrap="none" lIns="87863" tIns="43931" rIns="87863" bIns="43931" rtlCol="0">
            <a:spAutoFit/>
          </a:bodyPr>
          <a:lstStyle/>
          <a:p>
            <a:pPr algn="ctr"/>
            <a:r>
              <a:rPr lang="zh-CN" altLang="en-US" sz="4699" b="1" dirty="0">
                <a:ln w="6350">
                  <a:noFill/>
                </a:ln>
                <a:solidFill>
                  <a:srgbClr val="CCE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入库作业的流程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A746BFAC-438D-7F3B-8D9E-4C786E446C1B}"/>
              </a:ext>
            </a:extLst>
          </p:cNvPr>
          <p:cNvSpPr txBox="1"/>
          <p:nvPr/>
        </p:nvSpPr>
        <p:spPr>
          <a:xfrm>
            <a:off x="4977745" y="4864644"/>
            <a:ext cx="2236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7"/>
                  <a:stretch>
                    <a:fillRect/>
                  </a:stretch>
                </a:blipFill>
                <a:latin typeface="方正尚酷简体" panose="03000509000000000000" pitchFamily="65" charset="-122"/>
                <a:ea typeface="方正尚酷简体" panose="03000509000000000000" pitchFamily="65" charset="-122"/>
              </a:defRPr>
            </a:lvl1pPr>
          </a:lstStyle>
          <a:p>
            <a:r>
              <a:rPr lang="zh-CN" altLang="en-US" sz="3200" dirty="0"/>
              <a:t>组托堆码</a:t>
            </a:r>
          </a:p>
        </p:txBody>
      </p:sp>
    </p:spTree>
    <p:extLst>
      <p:ext uri="{BB962C8B-B14F-4D97-AF65-F5344CB8AC3E}">
        <p14:creationId xmlns:p14="http://schemas.microsoft.com/office/powerpoint/2010/main" val="4143915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  <p:bldP spid="7" grpId="0"/>
      <p:bldP spid="7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任务准备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A67BC3D6-B2D5-E32F-9040-4A2CABC46C82}"/>
              </a:ext>
            </a:extLst>
          </p:cNvPr>
          <p:cNvSpPr/>
          <p:nvPr/>
        </p:nvSpPr>
        <p:spPr>
          <a:xfrm>
            <a:off x="1511715" y="1300832"/>
            <a:ext cx="2514376" cy="640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32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托堆码：</a:t>
            </a:r>
            <a:endParaRPr lang="en-US" altLang="zh-CN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8611EFC-CCE7-8659-EE6F-5A7FF0099DE4}"/>
              </a:ext>
            </a:extLst>
          </p:cNvPr>
          <p:cNvSpPr/>
          <p:nvPr/>
        </p:nvSpPr>
        <p:spPr>
          <a:xfrm>
            <a:off x="1511715" y="2147231"/>
            <a:ext cx="10007721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zh-CN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zh-CN" sz="3200" b="1" spc="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托盘</a:t>
            </a:r>
            <a:r>
              <a:rPr lang="zh-CN" altLang="zh-CN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为载体，选用合适的堆码方式，把单件货物</a:t>
            </a:r>
            <a:r>
              <a:rPr lang="zh-CN" altLang="zh-CN" sz="3200" b="1" spc="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成组化或单元化</a:t>
            </a:r>
            <a:r>
              <a:rPr lang="zh-CN" altLang="zh-CN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的过程。</a:t>
            </a:r>
            <a:endParaRPr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4698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81" name="立方体 80">
            <a:extLst>
              <a:ext uri="{FF2B5EF4-FFF2-40B4-BE49-F238E27FC236}">
                <a16:creationId xmlns:a16="http://schemas.microsoft.com/office/drawing/2014/main" xmlns="" id="{7479F13A-8D50-464F-8F5C-3D508AC49C00}"/>
              </a:ext>
            </a:extLst>
          </p:cNvPr>
          <p:cNvSpPr/>
          <p:nvPr/>
        </p:nvSpPr>
        <p:spPr>
          <a:xfrm>
            <a:off x="2291791" y="2958107"/>
            <a:ext cx="1317159" cy="1248139"/>
          </a:xfrm>
          <a:prstGeom prst="cube">
            <a:avLst/>
          </a:prstGeom>
          <a:solidFill>
            <a:srgbClr val="AC181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立方体 81">
            <a:extLst>
              <a:ext uri="{FF2B5EF4-FFF2-40B4-BE49-F238E27FC236}">
                <a16:creationId xmlns:a16="http://schemas.microsoft.com/office/drawing/2014/main" xmlns="" id="{1D8AAEBF-5FB4-4F79-90A3-74B02620E5C9}"/>
              </a:ext>
            </a:extLst>
          </p:cNvPr>
          <p:cNvSpPr/>
          <p:nvPr/>
        </p:nvSpPr>
        <p:spPr>
          <a:xfrm>
            <a:off x="3224909" y="2958107"/>
            <a:ext cx="1317159" cy="1248139"/>
          </a:xfrm>
          <a:prstGeom prst="cube">
            <a:avLst/>
          </a:prstGeom>
          <a:solidFill>
            <a:srgbClr val="AC181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3" name="立方体 82">
            <a:extLst>
              <a:ext uri="{FF2B5EF4-FFF2-40B4-BE49-F238E27FC236}">
                <a16:creationId xmlns:a16="http://schemas.microsoft.com/office/drawing/2014/main" xmlns="" id="{170004AA-6237-42DE-AA9D-65C1EEFF6C74}"/>
              </a:ext>
            </a:extLst>
          </p:cNvPr>
          <p:cNvSpPr/>
          <p:nvPr/>
        </p:nvSpPr>
        <p:spPr>
          <a:xfrm>
            <a:off x="4212006" y="2958107"/>
            <a:ext cx="1317159" cy="1248139"/>
          </a:xfrm>
          <a:prstGeom prst="cube">
            <a:avLst/>
          </a:prstGeom>
          <a:solidFill>
            <a:srgbClr val="AC181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4" name="立方体 83">
            <a:extLst>
              <a:ext uri="{FF2B5EF4-FFF2-40B4-BE49-F238E27FC236}">
                <a16:creationId xmlns:a16="http://schemas.microsoft.com/office/drawing/2014/main" xmlns="" id="{6A3EEF87-69B3-42E6-97F0-46D4C07CEB50}"/>
              </a:ext>
            </a:extLst>
          </p:cNvPr>
          <p:cNvSpPr/>
          <p:nvPr/>
        </p:nvSpPr>
        <p:spPr>
          <a:xfrm>
            <a:off x="2003759" y="3246139"/>
            <a:ext cx="1317159" cy="1248139"/>
          </a:xfrm>
          <a:prstGeom prst="cube">
            <a:avLst/>
          </a:prstGeom>
          <a:solidFill>
            <a:srgbClr val="F98C6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5" name="立方体 84">
            <a:extLst>
              <a:ext uri="{FF2B5EF4-FFF2-40B4-BE49-F238E27FC236}">
                <a16:creationId xmlns:a16="http://schemas.microsoft.com/office/drawing/2014/main" xmlns="" id="{63A82670-4D46-4A66-9C81-03707D91E2C2}"/>
              </a:ext>
            </a:extLst>
          </p:cNvPr>
          <p:cNvSpPr/>
          <p:nvPr/>
        </p:nvSpPr>
        <p:spPr>
          <a:xfrm>
            <a:off x="2936877" y="3246139"/>
            <a:ext cx="1317159" cy="1248139"/>
          </a:xfrm>
          <a:prstGeom prst="cube">
            <a:avLst/>
          </a:prstGeom>
          <a:solidFill>
            <a:srgbClr val="F98C6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6" name="立方体 85">
            <a:extLst>
              <a:ext uri="{FF2B5EF4-FFF2-40B4-BE49-F238E27FC236}">
                <a16:creationId xmlns:a16="http://schemas.microsoft.com/office/drawing/2014/main" xmlns="" id="{BE1A0E59-559B-4632-B5B8-57865D4F1597}"/>
              </a:ext>
            </a:extLst>
          </p:cNvPr>
          <p:cNvSpPr/>
          <p:nvPr/>
        </p:nvSpPr>
        <p:spPr>
          <a:xfrm>
            <a:off x="3923974" y="3246139"/>
            <a:ext cx="1317159" cy="1248139"/>
          </a:xfrm>
          <a:prstGeom prst="cube">
            <a:avLst/>
          </a:prstGeom>
          <a:solidFill>
            <a:srgbClr val="F98C6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7" name="立方体 86">
            <a:extLst>
              <a:ext uri="{FF2B5EF4-FFF2-40B4-BE49-F238E27FC236}">
                <a16:creationId xmlns:a16="http://schemas.microsoft.com/office/drawing/2014/main" xmlns="" id="{01F9C9FF-4B61-4F9B-AFD2-0E03C9473F6E}"/>
              </a:ext>
            </a:extLst>
          </p:cNvPr>
          <p:cNvSpPr/>
          <p:nvPr/>
        </p:nvSpPr>
        <p:spPr>
          <a:xfrm>
            <a:off x="1702231" y="3563861"/>
            <a:ext cx="1317159" cy="1248139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8" name="立方体 87">
            <a:extLst>
              <a:ext uri="{FF2B5EF4-FFF2-40B4-BE49-F238E27FC236}">
                <a16:creationId xmlns:a16="http://schemas.microsoft.com/office/drawing/2014/main" xmlns="" id="{8F50627B-CE9F-4979-9669-96E2DDD960BD}"/>
              </a:ext>
            </a:extLst>
          </p:cNvPr>
          <p:cNvSpPr/>
          <p:nvPr/>
        </p:nvSpPr>
        <p:spPr>
          <a:xfrm>
            <a:off x="2635349" y="3563861"/>
            <a:ext cx="1317159" cy="1248139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9" name="立方体 88">
            <a:extLst>
              <a:ext uri="{FF2B5EF4-FFF2-40B4-BE49-F238E27FC236}">
                <a16:creationId xmlns:a16="http://schemas.microsoft.com/office/drawing/2014/main" xmlns="" id="{F404720A-5BBE-410D-97BE-BFC14D6921B9}"/>
              </a:ext>
            </a:extLst>
          </p:cNvPr>
          <p:cNvSpPr/>
          <p:nvPr/>
        </p:nvSpPr>
        <p:spPr>
          <a:xfrm>
            <a:off x="3622446" y="3563861"/>
            <a:ext cx="1317159" cy="1248139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0" name="立方体 89">
            <a:extLst>
              <a:ext uri="{FF2B5EF4-FFF2-40B4-BE49-F238E27FC236}">
                <a16:creationId xmlns:a16="http://schemas.microsoft.com/office/drawing/2014/main" xmlns="" id="{2A41843B-3919-4C93-BE32-C38CFC2449CB}"/>
              </a:ext>
            </a:extLst>
          </p:cNvPr>
          <p:cNvSpPr/>
          <p:nvPr/>
        </p:nvSpPr>
        <p:spPr>
          <a:xfrm>
            <a:off x="7105818" y="2891787"/>
            <a:ext cx="1317159" cy="1248139"/>
          </a:xfrm>
          <a:prstGeom prst="cube">
            <a:avLst/>
          </a:prstGeom>
          <a:solidFill>
            <a:srgbClr val="AC181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1" name="立方体 90">
            <a:extLst>
              <a:ext uri="{FF2B5EF4-FFF2-40B4-BE49-F238E27FC236}">
                <a16:creationId xmlns:a16="http://schemas.microsoft.com/office/drawing/2014/main" xmlns="" id="{517969A9-E809-43AD-8F66-E49A21D3CB86}"/>
              </a:ext>
            </a:extLst>
          </p:cNvPr>
          <p:cNvSpPr/>
          <p:nvPr/>
        </p:nvSpPr>
        <p:spPr>
          <a:xfrm>
            <a:off x="8038935" y="2891787"/>
            <a:ext cx="1317159" cy="1248139"/>
          </a:xfrm>
          <a:prstGeom prst="cube">
            <a:avLst/>
          </a:prstGeom>
          <a:solidFill>
            <a:srgbClr val="AC181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2" name="立方体 91">
            <a:extLst>
              <a:ext uri="{FF2B5EF4-FFF2-40B4-BE49-F238E27FC236}">
                <a16:creationId xmlns:a16="http://schemas.microsoft.com/office/drawing/2014/main" xmlns="" id="{B7FBBAD8-2B3C-4025-BB3C-E153AFE3AE36}"/>
              </a:ext>
            </a:extLst>
          </p:cNvPr>
          <p:cNvSpPr/>
          <p:nvPr/>
        </p:nvSpPr>
        <p:spPr>
          <a:xfrm>
            <a:off x="9026033" y="2891787"/>
            <a:ext cx="1317159" cy="1248139"/>
          </a:xfrm>
          <a:prstGeom prst="cube">
            <a:avLst/>
          </a:prstGeom>
          <a:solidFill>
            <a:srgbClr val="AC181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3" name="立方体 92">
            <a:extLst>
              <a:ext uri="{FF2B5EF4-FFF2-40B4-BE49-F238E27FC236}">
                <a16:creationId xmlns:a16="http://schemas.microsoft.com/office/drawing/2014/main" xmlns="" id="{DBB4BFD0-87F2-45DD-A673-375B7A28EE93}"/>
              </a:ext>
            </a:extLst>
          </p:cNvPr>
          <p:cNvSpPr/>
          <p:nvPr/>
        </p:nvSpPr>
        <p:spPr>
          <a:xfrm>
            <a:off x="6817786" y="3179819"/>
            <a:ext cx="1317159" cy="1248139"/>
          </a:xfrm>
          <a:prstGeom prst="cube">
            <a:avLst/>
          </a:prstGeom>
          <a:solidFill>
            <a:srgbClr val="F98C6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4" name="立方体 93">
            <a:extLst>
              <a:ext uri="{FF2B5EF4-FFF2-40B4-BE49-F238E27FC236}">
                <a16:creationId xmlns:a16="http://schemas.microsoft.com/office/drawing/2014/main" xmlns="" id="{CA44FDED-3DF0-4813-AE6A-A845D8A3F2A8}"/>
              </a:ext>
            </a:extLst>
          </p:cNvPr>
          <p:cNvSpPr/>
          <p:nvPr/>
        </p:nvSpPr>
        <p:spPr>
          <a:xfrm>
            <a:off x="7750903" y="3179819"/>
            <a:ext cx="1317159" cy="1248139"/>
          </a:xfrm>
          <a:prstGeom prst="cube">
            <a:avLst/>
          </a:prstGeom>
          <a:solidFill>
            <a:srgbClr val="F98C6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立方体 94">
            <a:extLst>
              <a:ext uri="{FF2B5EF4-FFF2-40B4-BE49-F238E27FC236}">
                <a16:creationId xmlns:a16="http://schemas.microsoft.com/office/drawing/2014/main" xmlns="" id="{A102E1DA-6B7B-4541-A62C-0C726016D331}"/>
              </a:ext>
            </a:extLst>
          </p:cNvPr>
          <p:cNvSpPr/>
          <p:nvPr/>
        </p:nvSpPr>
        <p:spPr>
          <a:xfrm>
            <a:off x="8738001" y="3179819"/>
            <a:ext cx="1317159" cy="1248139"/>
          </a:xfrm>
          <a:prstGeom prst="cube">
            <a:avLst/>
          </a:prstGeom>
          <a:solidFill>
            <a:srgbClr val="F98C6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6" name="立方体 95">
            <a:extLst>
              <a:ext uri="{FF2B5EF4-FFF2-40B4-BE49-F238E27FC236}">
                <a16:creationId xmlns:a16="http://schemas.microsoft.com/office/drawing/2014/main" xmlns="" id="{E2D0065B-8D93-4B96-BC90-6C41F7D84851}"/>
              </a:ext>
            </a:extLst>
          </p:cNvPr>
          <p:cNvSpPr/>
          <p:nvPr/>
        </p:nvSpPr>
        <p:spPr>
          <a:xfrm>
            <a:off x="6516258" y="3497541"/>
            <a:ext cx="1317159" cy="1248139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7" name="立方体 96">
            <a:extLst>
              <a:ext uri="{FF2B5EF4-FFF2-40B4-BE49-F238E27FC236}">
                <a16:creationId xmlns:a16="http://schemas.microsoft.com/office/drawing/2014/main" xmlns="" id="{32CBD052-1C56-48FC-B695-46FAB44E522B}"/>
              </a:ext>
            </a:extLst>
          </p:cNvPr>
          <p:cNvSpPr/>
          <p:nvPr/>
        </p:nvSpPr>
        <p:spPr>
          <a:xfrm>
            <a:off x="7449375" y="3497541"/>
            <a:ext cx="1317159" cy="1248139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8" name="立方体 97">
            <a:extLst>
              <a:ext uri="{FF2B5EF4-FFF2-40B4-BE49-F238E27FC236}">
                <a16:creationId xmlns:a16="http://schemas.microsoft.com/office/drawing/2014/main" xmlns="" id="{DB8D1440-5665-417E-BA7B-F57EB70E6A68}"/>
              </a:ext>
            </a:extLst>
          </p:cNvPr>
          <p:cNvSpPr/>
          <p:nvPr/>
        </p:nvSpPr>
        <p:spPr>
          <a:xfrm>
            <a:off x="8436473" y="3497541"/>
            <a:ext cx="1317159" cy="1248139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xmlns="" id="{E7E3A04B-8F59-4CB4-BF65-0B3AA3D4027F}"/>
              </a:ext>
            </a:extLst>
          </p:cNvPr>
          <p:cNvSpPr txBox="1"/>
          <p:nvPr/>
        </p:nvSpPr>
        <p:spPr>
          <a:xfrm>
            <a:off x="6964368" y="2764539"/>
            <a:ext cx="3525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4"/>
                  <a:stretch>
                    <a:fillRect/>
                  </a:stretch>
                </a:blipFill>
                <a:latin typeface="方正尚酷简体" panose="03000509000000000000" pitchFamily="65" charset="-122"/>
                <a:ea typeface="方正尚酷简体" panose="03000509000000000000" pitchFamily="65" charset="-122"/>
              </a:defRPr>
            </a:lvl1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重叠式堆码</a:t>
            </a:r>
          </a:p>
        </p:txBody>
      </p: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xmlns="" id="{274FAAA4-72FA-4400-92EC-0A61EE812A24}"/>
              </a:ext>
            </a:extLst>
          </p:cNvPr>
          <p:cNvCxnSpPr/>
          <p:nvPr/>
        </p:nvCxnSpPr>
        <p:spPr>
          <a:xfrm>
            <a:off x="1691811" y="2073600"/>
            <a:ext cx="22217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1" name="文本框 100">
            <a:extLst>
              <a:ext uri="{FF2B5EF4-FFF2-40B4-BE49-F238E27FC236}">
                <a16:creationId xmlns:a16="http://schemas.microsoft.com/office/drawing/2014/main" xmlns="" id="{502B8D47-839F-4357-B9B4-E7EB4A301429}"/>
              </a:ext>
            </a:extLst>
          </p:cNvPr>
          <p:cNvSpPr txBox="1"/>
          <p:nvPr/>
        </p:nvSpPr>
        <p:spPr>
          <a:xfrm>
            <a:off x="1863296" y="1488001"/>
            <a:ext cx="175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奇数层</a:t>
            </a:r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xmlns="" id="{5FBB83AD-3790-4A40-B8A7-D2DC830E485C}"/>
              </a:ext>
            </a:extLst>
          </p:cNvPr>
          <p:cNvCxnSpPr/>
          <p:nvPr/>
        </p:nvCxnSpPr>
        <p:spPr>
          <a:xfrm>
            <a:off x="8552605" y="2092800"/>
            <a:ext cx="22217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xmlns="" id="{523FD3B2-1D6E-4864-BC71-2A8F19F5C059}"/>
              </a:ext>
            </a:extLst>
          </p:cNvPr>
          <p:cNvSpPr txBox="1"/>
          <p:nvPr/>
        </p:nvSpPr>
        <p:spPr>
          <a:xfrm>
            <a:off x="8874056" y="1545725"/>
            <a:ext cx="175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偶数层</a:t>
            </a:r>
          </a:p>
        </p:txBody>
      </p: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xmlns="" id="{B8DB070B-9CD6-4380-A637-49656EA9ACB5}"/>
              </a:ext>
            </a:extLst>
          </p:cNvPr>
          <p:cNvCxnSpPr>
            <a:cxnSpLocks/>
          </p:cNvCxnSpPr>
          <p:nvPr/>
        </p:nvCxnSpPr>
        <p:spPr>
          <a:xfrm>
            <a:off x="3895932" y="2073600"/>
            <a:ext cx="17621" cy="1017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xmlns="" id="{893C9F00-2CEF-4813-8F58-9BF0290A3C51}"/>
              </a:ext>
            </a:extLst>
          </p:cNvPr>
          <p:cNvCxnSpPr>
            <a:cxnSpLocks/>
          </p:cNvCxnSpPr>
          <p:nvPr/>
        </p:nvCxnSpPr>
        <p:spPr>
          <a:xfrm>
            <a:off x="8560245" y="2083200"/>
            <a:ext cx="0" cy="9237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009A9C8B-CAEF-6E5F-5658-B4ADBA21CA88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任务准备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534986A-EF77-0060-E294-B58003C23707}"/>
              </a:ext>
            </a:extLst>
          </p:cNvPr>
          <p:cNvSpPr txBox="1"/>
          <p:nvPr/>
        </p:nvSpPr>
        <p:spPr>
          <a:xfrm>
            <a:off x="6381952" y="3577266"/>
            <a:ext cx="476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170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每层堆叠方向、顺序一致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563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60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C -0.00208 -0.00116 -0.00469 -0.00185 -0.00638 -0.00393 C -0.0082 -0.00648 -0.0082 -0.01018 -0.00951 -0.01273 C -0.01524 -0.0243 -0.01719 -0.02245 -0.02227 -0.03588 C -0.02487 -0.04282 -0.03021 -0.05717 -0.03021 -0.05671 C -0.03073 -0.06042 -0.03073 -0.06412 -0.03177 -0.06759 C -0.03333 -0.07222 -0.03802 -0.08032 -0.03802 -0.07986 C -0.04115 -0.0956 -0.04649 -0.10833 -0.05247 -0.12245 C -0.05768 -0.13495 -0.06081 -0.14884 -0.06667 -0.16088 C -0.07201 -0.17153 -0.07878 -0.18148 -0.08425 -0.19236 C -0.08893 -0.20162 -0.09284 -0.21366 -0.09844 -0.22199 C -0.10013 -0.2243 -0.10274 -0.22569 -0.10469 -0.22801 C -0.11406 -0.24074 -0.12044 -0.25555 -0.13333 -0.26204 C -0.14362 -0.26759 -0.15469 -0.27222 -0.16511 -0.27685 C -0.1668 -0.27778 -0.1681 -0.28032 -0.16979 -0.28125 C -0.17396 -0.2831 -0.17813 -0.28426 -0.18268 -0.28518 C -0.18867 -0.28634 -0.19518 -0.28634 -0.20156 -0.28727 C -0.21107 -0.28889 -0.23021 -0.29167 -0.23021 -0.29143 C -0.2655 -0.29051 -0.29987 -0.28796 -0.3349 -0.28518 C -0.34649 -0.28079 -0.35794 -0.27801 -0.36979 -0.27477 C -0.38229 -0.26296 -0.3931 -0.25347 -0.4 -0.23449 C -0.40247 -0.22199 -0.4043 -0.21273 -0.40794 -0.20069 C -0.40729 -0.18958 -0.40534 -0.17847 -0.40469 -0.1669 C -0.40378 -0.1493 -0.40404 -0.13171 -0.40313 -0.11412 C -0.403 -0.10995 -0.40326 -0.10532 -0.40156 -0.10162 C -0.4 -0.09815 -0.39583 -0.09792 -0.39362 -0.09514 " pathEditMode="relative" rAng="0" ptsTypes="AAAAAAAAAAAAAAAAAAAAAAAAAA">
                                      <p:cBhvr>
                                        <p:cTn id="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1458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C -0.00208 -0.00116 -0.00469 -0.00185 -0.00638 -0.00393 C -0.0082 -0.00648 -0.0082 -0.01018 -0.0095 -0.01273 C -0.01523 -0.0243 -0.01719 -0.02245 -0.02226 -0.03588 C -0.02487 -0.04282 -0.03021 -0.05717 -0.03021 -0.05671 C -0.03073 -0.06042 -0.03073 -0.06412 -0.03177 -0.06759 C -0.03333 -0.07222 -0.03802 -0.08032 -0.03802 -0.07986 C -0.04114 -0.0956 -0.04648 -0.10833 -0.05247 -0.12245 C -0.05768 -0.13495 -0.06081 -0.14884 -0.06667 -0.16088 C -0.072 -0.17153 -0.07877 -0.18148 -0.08424 -0.19236 C -0.08893 -0.20162 -0.09284 -0.21366 -0.09844 -0.22199 C -0.10013 -0.2243 -0.10273 -0.22569 -0.10469 -0.22801 C -0.11406 -0.24074 -0.12044 -0.25555 -0.13333 -0.26204 C -0.14362 -0.26759 -0.15469 -0.27222 -0.1651 -0.27685 C -0.1668 -0.27778 -0.1681 -0.28032 -0.16979 -0.28125 C -0.17396 -0.2831 -0.17812 -0.28426 -0.18268 -0.28518 C -0.18867 -0.28634 -0.19518 -0.28634 -0.20156 -0.28727 C -0.21107 -0.28889 -0.23021 -0.29167 -0.23021 -0.29143 C -0.26549 -0.29051 -0.29987 -0.28796 -0.33489 -0.28518 C -0.34648 -0.28079 -0.35794 -0.27801 -0.36979 -0.27477 C -0.38229 -0.26296 -0.3931 -0.25347 -0.4 -0.23449 C -0.40247 -0.22199 -0.4043 -0.21273 -0.40794 -0.20069 C -0.40729 -0.18958 -0.40534 -0.17847 -0.40469 -0.1669 C -0.40377 -0.1493 -0.40403 -0.13171 -0.40312 -0.11412 C -0.40299 -0.10995 -0.40325 -0.10532 -0.40156 -0.10162 C -0.4 -0.09815 -0.39583 -0.09792 -0.39362 -0.09514 " pathEditMode="relative" rAng="0" ptsTypes="AAAAAAAAAAAAAAAAAAAAAAAAAA">
                                      <p:cBhvr>
                                        <p:cTn id="8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1458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C -0.00208 -0.00116 -0.00469 -0.00185 -0.00638 -0.00393 C -0.0082 -0.00648 -0.0082 -0.01018 -0.0095 -0.01273 C -0.01523 -0.0243 -0.01719 -0.02245 -0.02226 -0.03588 C -0.02487 -0.04282 -0.03021 -0.05717 -0.03021 -0.05671 C -0.03073 -0.06042 -0.03073 -0.06412 -0.03177 -0.06759 C -0.03333 -0.07222 -0.03802 -0.08032 -0.03802 -0.07986 C -0.04114 -0.0956 -0.04648 -0.10833 -0.05247 -0.12245 C -0.05768 -0.13495 -0.06081 -0.14884 -0.06667 -0.16088 C -0.072 -0.17153 -0.07878 -0.18148 -0.08424 -0.19236 C -0.08893 -0.20162 -0.09284 -0.21366 -0.09844 -0.22199 C -0.10013 -0.2243 -0.10273 -0.22569 -0.10469 -0.22801 C -0.11406 -0.24074 -0.12044 -0.25555 -0.13333 -0.26204 C -0.14362 -0.26759 -0.15469 -0.27222 -0.1651 -0.27685 C -0.1668 -0.27778 -0.1681 -0.28032 -0.16979 -0.28125 C -0.17396 -0.2831 -0.17812 -0.28426 -0.18268 -0.28518 C -0.18867 -0.28634 -0.19518 -0.28634 -0.20156 -0.28727 C -0.21107 -0.28889 -0.23021 -0.29167 -0.23021 -0.29143 C -0.26549 -0.29051 -0.29987 -0.28796 -0.33489 -0.28518 C -0.34648 -0.28079 -0.35794 -0.27801 -0.36979 -0.27477 C -0.38229 -0.26296 -0.3931 -0.25347 -0.4 -0.23449 C -0.40247 -0.22199 -0.4043 -0.21273 -0.40794 -0.20069 C -0.40729 -0.18958 -0.40534 -0.17847 -0.40469 -0.1669 C -0.40378 -0.1493 -0.40404 -0.13171 -0.40312 -0.11412 C -0.40299 -0.10995 -0.40325 -0.10532 -0.40156 -0.10162 C -0.4 -0.09815 -0.39583 -0.09792 -0.39362 -0.09514 " pathEditMode="relative" rAng="0" ptsTypes="AAAAAAAAAAAAAAAAAAAAAAAAAA">
                                      <p:cBhvr>
                                        <p:cTn id="8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1458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C -0.00208 -0.00116 -0.00469 -0.00185 -0.00638 -0.00394 C -0.0082 -0.00648 -0.0082 -0.01019 -0.0095 -0.01273 C -0.01523 -0.02431 -0.01719 -0.02245 -0.02226 -0.03588 C -0.02487 -0.04282 -0.03021 -0.05718 -0.03021 -0.05671 C -0.03073 -0.06042 -0.03073 -0.06412 -0.03177 -0.06759 C -0.03333 -0.07222 -0.03802 -0.08032 -0.03802 -0.07986 C -0.04114 -0.0956 -0.04648 -0.10833 -0.05247 -0.12245 C -0.05768 -0.13495 -0.06081 -0.14884 -0.06667 -0.16088 C -0.072 -0.17153 -0.07877 -0.18148 -0.08424 -0.19236 C -0.08893 -0.20162 -0.09284 -0.21366 -0.09844 -0.22199 C -0.10013 -0.22431 -0.10273 -0.22569 -0.10469 -0.22801 C -0.11406 -0.24074 -0.12044 -0.25556 -0.13333 -0.26204 C -0.14362 -0.26759 -0.15469 -0.27222 -0.1651 -0.27685 C -0.1668 -0.27778 -0.1681 -0.28032 -0.16979 -0.28125 C -0.17396 -0.2831 -0.17812 -0.28426 -0.18268 -0.28519 C -0.18867 -0.28634 -0.19518 -0.28634 -0.20156 -0.28727 C -0.21107 -0.28889 -0.23021 -0.29167 -0.23021 -0.29144 C -0.26549 -0.29051 -0.29987 -0.28796 -0.33489 -0.28519 C -0.34648 -0.28079 -0.35794 -0.27801 -0.36979 -0.27477 C -0.38229 -0.26296 -0.3931 -0.25347 -0.4 -0.23449 C -0.40247 -0.22199 -0.4043 -0.21273 -0.40794 -0.20069 C -0.40729 -0.18958 -0.40534 -0.17847 -0.40469 -0.1669 C -0.40377 -0.14931 -0.40404 -0.13171 -0.40312 -0.11412 C -0.40299 -0.10995 -0.40325 -0.10532 -0.40156 -0.10162 C -0.4 -0.09815 -0.39583 -0.09792 -0.39362 -0.09514 " pathEditMode="relative" rAng="0" ptsTypes="AAAAAAAAAAAAAAAAAAAAAAAAAA">
                                      <p:cBhvr>
                                        <p:cTn id="8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1458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C -0.00208 -0.00116 -0.00468 -0.00185 -0.00638 -0.00394 C -0.0082 -0.00648 -0.0082 -0.01019 -0.0095 -0.01273 C -0.01523 -0.02431 -0.01718 -0.02245 -0.02226 -0.03588 C -0.02487 -0.04282 -0.0302 -0.05718 -0.0302 -0.05671 C -0.03073 -0.06042 -0.03073 -0.06412 -0.03177 -0.06759 C -0.03333 -0.07222 -0.03802 -0.08032 -0.03802 -0.07986 C -0.04114 -0.0956 -0.04648 -0.10833 -0.05247 -0.12245 C -0.05768 -0.13495 -0.0608 -0.14884 -0.06666 -0.16088 C -0.072 -0.17153 -0.07877 -0.18148 -0.08424 -0.19236 C -0.08893 -0.20162 -0.09283 -0.21366 -0.09843 -0.22199 C -0.10013 -0.22431 -0.10273 -0.22569 -0.10468 -0.22801 C -0.11406 -0.24074 -0.12044 -0.25556 -0.13333 -0.26204 C -0.14362 -0.26759 -0.15468 -0.27222 -0.1651 -0.27685 C -0.16679 -0.27778 -0.1681 -0.28032 -0.16979 -0.28125 C -0.17395 -0.2831 -0.17812 -0.28426 -0.18268 -0.28519 C -0.18867 -0.28634 -0.19518 -0.28634 -0.20156 -0.28727 C -0.21106 -0.28889 -0.2302 -0.29167 -0.2302 -0.29144 C -0.26549 -0.29051 -0.29987 -0.28796 -0.33489 -0.28519 C -0.34648 -0.28079 -0.35794 -0.27801 -0.36979 -0.27477 C -0.38229 -0.26296 -0.3931 -0.25347 -0.4 -0.23449 C -0.40247 -0.22199 -0.40429 -0.21273 -0.40794 -0.20069 C -0.40729 -0.18958 -0.40533 -0.17847 -0.40468 -0.1669 C -0.40377 -0.14931 -0.40403 -0.13171 -0.40312 -0.11412 C -0.40299 -0.10995 -0.40325 -0.10532 -0.40156 -0.10162 C -0.4 -0.09815 -0.39583 -0.09792 -0.39362 -0.09514 " pathEditMode="relative" rAng="0" ptsTypes="AAAAAAAAAAAAAAAAAAAAAAAAAA">
                                      <p:cBhvr>
                                        <p:cTn id="9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1458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C -0.00208 -0.00116 -0.00468 -0.00185 -0.00638 -0.00394 C -0.0082 -0.00648 -0.0082 -0.01019 -0.0095 -0.01273 C -0.01523 -0.02431 -0.01718 -0.02245 -0.02226 -0.03588 C -0.02487 -0.04282 -0.03021 -0.05718 -0.03021 -0.05671 C -0.03073 -0.06042 -0.03073 -0.06412 -0.03177 -0.06759 C -0.03333 -0.07222 -0.03802 -0.08032 -0.03802 -0.07986 C -0.04114 -0.0956 -0.04648 -0.10833 -0.05247 -0.12245 C -0.05768 -0.13495 -0.0608 -0.14884 -0.06666 -0.16088 C -0.072 -0.17153 -0.07877 -0.18148 -0.08424 -0.19236 C -0.08893 -0.20162 -0.09284 -0.21366 -0.09843 -0.22199 C -0.10013 -0.22431 -0.10273 -0.22569 -0.10468 -0.22801 C -0.11406 -0.24074 -0.12044 -0.25556 -0.13333 -0.26204 C -0.14362 -0.26759 -0.15468 -0.27222 -0.1651 -0.27685 C -0.16679 -0.27778 -0.1681 -0.28032 -0.16979 -0.28125 C -0.17396 -0.2831 -0.17812 -0.28426 -0.18268 -0.28519 C -0.18867 -0.28634 -0.19518 -0.28634 -0.20156 -0.28727 C -0.21106 -0.28889 -0.23021 -0.29167 -0.23021 -0.29144 C -0.26549 -0.29051 -0.29987 -0.28796 -0.33489 -0.28519 C -0.34648 -0.28079 -0.35794 -0.27801 -0.36979 -0.27477 C -0.38229 -0.26296 -0.3931 -0.25347 -0.4 -0.23449 C -0.40247 -0.22199 -0.40429 -0.21273 -0.40794 -0.20069 C -0.40729 -0.18958 -0.40534 -0.17847 -0.40468 -0.1669 C -0.40377 -0.14931 -0.40403 -0.13171 -0.40312 -0.11412 C -0.40299 -0.10995 -0.40325 -0.10532 -0.40156 -0.10162 C -0.4 -0.09815 -0.39583 -0.09792 -0.39362 -0.09514 " pathEditMode="relative" rAng="0" ptsTypes="AAAAAAAAAAAAAAAAAAAAAAAAAA">
                                      <p:cBhvr>
                                        <p:cTn id="9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1458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C -0.00208 -0.00116 -0.00469 -0.00186 -0.00638 -0.00394 C -0.0082 -0.00649 -0.0082 -0.01019 -0.0095 -0.01274 C -0.01523 -0.02431 -0.01719 -0.02246 -0.02226 -0.03588 C -0.02487 -0.04283 -0.03021 -0.05718 -0.03021 -0.05672 C -0.03073 -0.06042 -0.03073 -0.06412 -0.03177 -0.0676 C -0.03333 -0.07223 -0.03802 -0.08033 -0.03802 -0.07987 C -0.04114 -0.09561 -0.04648 -0.10834 -0.05247 -0.12246 C -0.05768 -0.13496 -0.06081 -0.14885 -0.06667 -0.16088 C -0.072 -0.17153 -0.07877 -0.18149 -0.08424 -0.19237 C -0.08893 -0.20162 -0.09284 -0.21366 -0.09844 -0.22199 C -0.10013 -0.22431 -0.10273 -0.2257 -0.10469 -0.22801 C -0.11406 -0.24074 -0.12044 -0.25556 -0.13333 -0.26204 C -0.14362 -0.2676 -0.15469 -0.27223 -0.1651 -0.27686 C -0.1668 -0.27778 -0.1681 -0.28033 -0.16979 -0.28125 C -0.17396 -0.28311 -0.17812 -0.28426 -0.18268 -0.28519 C -0.18867 -0.28635 -0.19518 -0.28635 -0.20156 -0.28727 C -0.21107 -0.28889 -0.23021 -0.29167 -0.23021 -0.29144 C -0.26549 -0.29051 -0.29987 -0.28797 -0.33489 -0.28519 C -0.34648 -0.28079 -0.35794 -0.27801 -0.36979 -0.27477 C -0.38229 -0.26297 -0.3931 -0.25348 -0.4 -0.23449 C -0.40247 -0.22199 -0.4043 -0.21274 -0.40794 -0.2007 C -0.40729 -0.18959 -0.40534 -0.17848 -0.40469 -0.1669 C -0.40377 -0.14931 -0.40403 -0.13172 -0.40312 -0.11412 C -0.40299 -0.10996 -0.40325 -0.10533 -0.40156 -0.10162 C -0.4 -0.09815 -0.39583 -0.09792 -0.39362 -0.09514 " pathEditMode="relative" rAng="0" ptsTypes="AAAAAAAAAAAAAAAAAAAAAAAAAA">
                                      <p:cBhvr>
                                        <p:cTn id="9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1458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C -0.00208 -0.00116 -0.00468 -0.00186 -0.00638 -0.00394 C -0.0082 -0.00649 -0.0082 -0.01019 -0.0095 -0.01274 C -0.01523 -0.02431 -0.01718 -0.02246 -0.02226 -0.03588 C -0.02487 -0.04283 -0.0302 -0.05718 -0.0302 -0.05672 C -0.03073 -0.06042 -0.03073 -0.06412 -0.03177 -0.0676 C -0.03333 -0.07223 -0.03802 -0.08033 -0.03802 -0.07987 C -0.04114 -0.09561 -0.04648 -0.10834 -0.05247 -0.12246 C -0.05768 -0.13496 -0.0608 -0.14885 -0.06666 -0.16088 C -0.072 -0.17153 -0.07877 -0.18149 -0.08424 -0.19237 C -0.08893 -0.20162 -0.09283 -0.21366 -0.09843 -0.22199 C -0.10013 -0.22431 -0.10273 -0.2257 -0.10468 -0.22801 C -0.11406 -0.24074 -0.12044 -0.25556 -0.13333 -0.26204 C -0.14362 -0.2676 -0.15468 -0.27223 -0.1651 -0.27686 C -0.16679 -0.27778 -0.16809 -0.28033 -0.16979 -0.28125 C -0.17395 -0.28311 -0.17812 -0.28426 -0.18268 -0.28519 C -0.18867 -0.28635 -0.19518 -0.28635 -0.20156 -0.28727 C -0.21106 -0.28889 -0.2302 -0.29167 -0.2302 -0.29144 C -0.26549 -0.29051 -0.29987 -0.28797 -0.33489 -0.28519 C -0.34648 -0.28079 -0.35794 -0.27801 -0.36979 -0.27477 C -0.38229 -0.26297 -0.39309 -0.25348 -0.4 -0.23449 C -0.40247 -0.22199 -0.40429 -0.21274 -0.40794 -0.2007 C -0.40729 -0.18959 -0.40533 -0.17848 -0.40468 -0.1669 C -0.40377 -0.14931 -0.40403 -0.13172 -0.40312 -0.11412 C -0.40299 -0.10996 -0.40325 -0.10533 -0.40156 -0.10162 C -0.4 -0.09815 -0.39583 -0.09792 -0.39362 -0.09514 " pathEditMode="relative" rAng="0" ptsTypes="AAAAAAAAAAAAAAAAAAAAAAAAAA">
                                      <p:cBhvr>
                                        <p:cTn id="9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1458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C -0.00208 -0.00116 -0.00468 -0.00186 -0.00638 -0.00394 C -0.0082 -0.00649 -0.0082 -0.01019 -0.0095 -0.01274 C -0.01523 -0.02431 -0.01718 -0.02246 -0.02226 -0.03588 C -0.02487 -0.04283 -0.0302 -0.05718 -0.0302 -0.05672 C -0.03073 -0.06042 -0.03073 -0.06412 -0.03177 -0.0676 C -0.03333 -0.07223 -0.03802 -0.08033 -0.03802 -0.07987 C -0.04114 -0.09561 -0.04648 -0.10834 -0.05247 -0.12246 C -0.05768 -0.13496 -0.0608 -0.14885 -0.06666 -0.16088 C -0.072 -0.17153 -0.07877 -0.18149 -0.08424 -0.19237 C -0.08893 -0.20162 -0.09283 -0.21366 -0.09843 -0.22199 C -0.10013 -0.22431 -0.10273 -0.2257 -0.10468 -0.22801 C -0.11406 -0.24074 -0.12044 -0.25556 -0.13333 -0.26204 C -0.14362 -0.2676 -0.15468 -0.27223 -0.1651 -0.27686 C -0.16679 -0.27778 -0.1681 -0.28033 -0.16979 -0.28125 C -0.17395 -0.28311 -0.17812 -0.28426 -0.18268 -0.28519 C -0.18867 -0.28635 -0.19518 -0.28635 -0.20156 -0.28727 C -0.21106 -0.28889 -0.2302 -0.29167 -0.2302 -0.29144 C -0.26549 -0.29051 -0.29987 -0.28797 -0.33489 -0.28519 C -0.34648 -0.28079 -0.35794 -0.27801 -0.36979 -0.27477 C -0.38229 -0.26297 -0.3931 -0.25348 -0.4 -0.23449 C -0.40247 -0.22199 -0.40429 -0.21274 -0.40794 -0.2007 C -0.40729 -0.18959 -0.40533 -0.17848 -0.40468 -0.1669 C -0.40377 -0.14931 -0.40403 -0.13172 -0.40312 -0.11412 C -0.40299 -0.10996 -0.40325 -0.10533 -0.40156 -0.10162 C -0.4 -0.09815 -0.39583 -0.09792 -0.39362 -0.09514 " pathEditMode="relative" rAng="0" ptsTypes="AAAAAAAAAAAAAAAAAAAAAAAAAA">
                                      <p:cBhvr>
                                        <p:cTn id="9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1458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/>
      <p:bldP spid="101" grpId="0"/>
      <p:bldP spid="101" grpId="1"/>
      <p:bldP spid="103" grpId="0"/>
      <p:bldP spid="103" grpId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>
            <a:extLst>
              <a:ext uri="{FF2B5EF4-FFF2-40B4-BE49-F238E27FC236}">
                <a16:creationId xmlns:a16="http://schemas.microsoft.com/office/drawing/2014/main" xmlns="" id="{8FFF9ED7-F751-4B6E-AF0D-68D645BFF385}"/>
              </a:ext>
            </a:extLst>
          </p:cNvPr>
          <p:cNvGrpSpPr/>
          <p:nvPr/>
        </p:nvGrpSpPr>
        <p:grpSpPr>
          <a:xfrm>
            <a:off x="2361821" y="2699792"/>
            <a:ext cx="3237373" cy="1248139"/>
            <a:chOff x="1413770" y="2038580"/>
            <a:chExt cx="2428030" cy="936104"/>
          </a:xfrm>
          <a:solidFill>
            <a:srgbClr val="AC1814"/>
          </a:solidFill>
        </p:grpSpPr>
        <p:sp>
          <p:nvSpPr>
            <p:cNvPr id="76" name="立方体 75">
              <a:extLst>
                <a:ext uri="{FF2B5EF4-FFF2-40B4-BE49-F238E27FC236}">
                  <a16:creationId xmlns:a16="http://schemas.microsoft.com/office/drawing/2014/main" xmlns="" id="{90F42E97-6959-4F0D-AF19-1FE5C9C22F69}"/>
                </a:ext>
              </a:extLst>
            </p:cNvPr>
            <p:cNvSpPr/>
            <p:nvPr/>
          </p:nvSpPr>
          <p:spPr>
            <a:xfrm>
              <a:off x="1413770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7" name="立方体 76">
              <a:extLst>
                <a:ext uri="{FF2B5EF4-FFF2-40B4-BE49-F238E27FC236}">
                  <a16:creationId xmlns:a16="http://schemas.microsoft.com/office/drawing/2014/main" xmlns="" id="{A060F39C-F6B7-4534-BE1C-8E556A570B82}"/>
                </a:ext>
              </a:extLst>
            </p:cNvPr>
            <p:cNvSpPr/>
            <p:nvPr/>
          </p:nvSpPr>
          <p:spPr>
            <a:xfrm>
              <a:off x="2113608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8" name="立方体 77">
              <a:extLst>
                <a:ext uri="{FF2B5EF4-FFF2-40B4-BE49-F238E27FC236}">
                  <a16:creationId xmlns:a16="http://schemas.microsoft.com/office/drawing/2014/main" xmlns="" id="{6F34F091-BDFE-4374-B297-E393298F97B6}"/>
                </a:ext>
              </a:extLst>
            </p:cNvPr>
            <p:cNvSpPr/>
            <p:nvPr/>
          </p:nvSpPr>
          <p:spPr>
            <a:xfrm>
              <a:off x="2853931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EB060B1C-4DAE-4B79-ACB8-C0289077B0B6}"/>
              </a:ext>
            </a:extLst>
          </p:cNvPr>
          <p:cNvGrpSpPr/>
          <p:nvPr/>
        </p:nvGrpSpPr>
        <p:grpSpPr>
          <a:xfrm>
            <a:off x="2060293" y="3022480"/>
            <a:ext cx="3237373" cy="1248139"/>
            <a:chOff x="1413770" y="2038580"/>
            <a:chExt cx="2428030" cy="936104"/>
          </a:xfrm>
          <a:solidFill>
            <a:srgbClr val="F98C61"/>
          </a:solidFill>
        </p:grpSpPr>
        <p:sp>
          <p:nvSpPr>
            <p:cNvPr id="80" name="立方体 79">
              <a:extLst>
                <a:ext uri="{FF2B5EF4-FFF2-40B4-BE49-F238E27FC236}">
                  <a16:creationId xmlns:a16="http://schemas.microsoft.com/office/drawing/2014/main" xmlns="" id="{AE69BE41-5887-4CC8-8052-D8BE154101AA}"/>
                </a:ext>
              </a:extLst>
            </p:cNvPr>
            <p:cNvSpPr/>
            <p:nvPr/>
          </p:nvSpPr>
          <p:spPr>
            <a:xfrm>
              <a:off x="1413770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1" name="立方体 80">
              <a:extLst>
                <a:ext uri="{FF2B5EF4-FFF2-40B4-BE49-F238E27FC236}">
                  <a16:creationId xmlns:a16="http://schemas.microsoft.com/office/drawing/2014/main" xmlns="" id="{421FC819-8772-4B91-A9FF-B0E927F03005}"/>
                </a:ext>
              </a:extLst>
            </p:cNvPr>
            <p:cNvSpPr/>
            <p:nvPr/>
          </p:nvSpPr>
          <p:spPr>
            <a:xfrm>
              <a:off x="2113608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2" name="立方体 81">
              <a:extLst>
                <a:ext uri="{FF2B5EF4-FFF2-40B4-BE49-F238E27FC236}">
                  <a16:creationId xmlns:a16="http://schemas.microsoft.com/office/drawing/2014/main" xmlns="" id="{49F40107-4013-4CA0-B48C-68B42E3918F2}"/>
                </a:ext>
              </a:extLst>
            </p:cNvPr>
            <p:cNvSpPr/>
            <p:nvPr/>
          </p:nvSpPr>
          <p:spPr>
            <a:xfrm>
              <a:off x="2853931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xmlns="" id="{876E6F20-6E63-4565-9E98-4FA9259A15FE}"/>
              </a:ext>
            </a:extLst>
          </p:cNvPr>
          <p:cNvGrpSpPr/>
          <p:nvPr/>
        </p:nvGrpSpPr>
        <p:grpSpPr>
          <a:xfrm>
            <a:off x="1758765" y="3323861"/>
            <a:ext cx="3237373" cy="1248139"/>
            <a:chOff x="1413770" y="2038580"/>
            <a:chExt cx="2428030" cy="936104"/>
          </a:xfrm>
          <a:solidFill>
            <a:schemeClr val="bg1">
              <a:lumMod val="65000"/>
            </a:schemeClr>
          </a:solidFill>
        </p:grpSpPr>
        <p:sp>
          <p:nvSpPr>
            <p:cNvPr id="84" name="立方体 83">
              <a:extLst>
                <a:ext uri="{FF2B5EF4-FFF2-40B4-BE49-F238E27FC236}">
                  <a16:creationId xmlns:a16="http://schemas.microsoft.com/office/drawing/2014/main" xmlns="" id="{2DEDD09E-F70F-4FC8-AE84-89147FC4C2A4}"/>
                </a:ext>
              </a:extLst>
            </p:cNvPr>
            <p:cNvSpPr/>
            <p:nvPr/>
          </p:nvSpPr>
          <p:spPr>
            <a:xfrm>
              <a:off x="1413770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" name="立方体 84">
              <a:extLst>
                <a:ext uri="{FF2B5EF4-FFF2-40B4-BE49-F238E27FC236}">
                  <a16:creationId xmlns:a16="http://schemas.microsoft.com/office/drawing/2014/main" xmlns="" id="{44AFF96B-E9DB-4581-9311-CB4E7F3BB179}"/>
                </a:ext>
              </a:extLst>
            </p:cNvPr>
            <p:cNvSpPr/>
            <p:nvPr/>
          </p:nvSpPr>
          <p:spPr>
            <a:xfrm>
              <a:off x="2113608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" name="立方体 85">
              <a:extLst>
                <a:ext uri="{FF2B5EF4-FFF2-40B4-BE49-F238E27FC236}">
                  <a16:creationId xmlns:a16="http://schemas.microsoft.com/office/drawing/2014/main" xmlns="" id="{2B2D0C9E-6AF4-43C9-A534-8AC45C99C729}"/>
                </a:ext>
              </a:extLst>
            </p:cNvPr>
            <p:cNvSpPr/>
            <p:nvPr/>
          </p:nvSpPr>
          <p:spPr>
            <a:xfrm>
              <a:off x="2853931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xmlns="" id="{F37C55EB-B3CF-4137-8E7A-DE02F37F4F54}"/>
              </a:ext>
            </a:extLst>
          </p:cNvPr>
          <p:cNvGrpSpPr/>
          <p:nvPr/>
        </p:nvGrpSpPr>
        <p:grpSpPr>
          <a:xfrm>
            <a:off x="6559299" y="2747797"/>
            <a:ext cx="1901537" cy="1833355"/>
            <a:chOff x="5220072" y="2053984"/>
            <a:chExt cx="1426153" cy="1375016"/>
          </a:xfrm>
          <a:solidFill>
            <a:srgbClr val="AC1814"/>
          </a:solidFill>
        </p:grpSpPr>
        <p:sp>
          <p:nvSpPr>
            <p:cNvPr id="88" name="立方体 87">
              <a:extLst>
                <a:ext uri="{FF2B5EF4-FFF2-40B4-BE49-F238E27FC236}">
                  <a16:creationId xmlns:a16="http://schemas.microsoft.com/office/drawing/2014/main" xmlns="" id="{54A75E88-84E9-4550-89A5-0A3B20FD9C31}"/>
                </a:ext>
              </a:extLst>
            </p:cNvPr>
            <p:cNvSpPr/>
            <p:nvPr/>
          </p:nvSpPr>
          <p:spPr>
            <a:xfrm>
              <a:off x="5658356" y="2053984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" name="立方体 88">
              <a:extLst>
                <a:ext uri="{FF2B5EF4-FFF2-40B4-BE49-F238E27FC236}">
                  <a16:creationId xmlns:a16="http://schemas.microsoft.com/office/drawing/2014/main" xmlns="" id="{AC13B65B-0BEA-48E2-B04E-6AE7D9F79348}"/>
                </a:ext>
              </a:extLst>
            </p:cNvPr>
            <p:cNvSpPr/>
            <p:nvPr/>
          </p:nvSpPr>
          <p:spPr>
            <a:xfrm>
              <a:off x="5442332" y="2270008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" name="立方体 89">
              <a:extLst>
                <a:ext uri="{FF2B5EF4-FFF2-40B4-BE49-F238E27FC236}">
                  <a16:creationId xmlns:a16="http://schemas.microsoft.com/office/drawing/2014/main" xmlns="" id="{661F255E-94BA-44F5-8B00-920D2732D2A6}"/>
                </a:ext>
              </a:extLst>
            </p:cNvPr>
            <p:cNvSpPr/>
            <p:nvPr/>
          </p:nvSpPr>
          <p:spPr>
            <a:xfrm>
              <a:off x="5220072" y="2492896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xmlns="" id="{20773FE8-718D-4BA6-B410-1C9359F5DA99}"/>
              </a:ext>
            </a:extLst>
          </p:cNvPr>
          <p:cNvGrpSpPr/>
          <p:nvPr/>
        </p:nvGrpSpPr>
        <p:grpSpPr>
          <a:xfrm>
            <a:off x="7541138" y="2747797"/>
            <a:ext cx="1901537" cy="1833355"/>
            <a:chOff x="5220072" y="2053984"/>
            <a:chExt cx="1426153" cy="1375016"/>
          </a:xfrm>
          <a:solidFill>
            <a:srgbClr val="F98C61"/>
          </a:solidFill>
        </p:grpSpPr>
        <p:sp>
          <p:nvSpPr>
            <p:cNvPr id="92" name="立方体 91">
              <a:extLst>
                <a:ext uri="{FF2B5EF4-FFF2-40B4-BE49-F238E27FC236}">
                  <a16:creationId xmlns:a16="http://schemas.microsoft.com/office/drawing/2014/main" xmlns="" id="{97208337-AF88-4530-AEDC-485EB1FDEC78}"/>
                </a:ext>
              </a:extLst>
            </p:cNvPr>
            <p:cNvSpPr/>
            <p:nvPr/>
          </p:nvSpPr>
          <p:spPr>
            <a:xfrm>
              <a:off x="5658356" y="2053984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" name="立方体 92">
              <a:extLst>
                <a:ext uri="{FF2B5EF4-FFF2-40B4-BE49-F238E27FC236}">
                  <a16:creationId xmlns:a16="http://schemas.microsoft.com/office/drawing/2014/main" xmlns="" id="{9D6AC882-BEEF-443D-878B-A5B1DC58D92C}"/>
                </a:ext>
              </a:extLst>
            </p:cNvPr>
            <p:cNvSpPr/>
            <p:nvPr/>
          </p:nvSpPr>
          <p:spPr>
            <a:xfrm>
              <a:off x="5442332" y="2270008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" name="立方体 93">
              <a:extLst>
                <a:ext uri="{FF2B5EF4-FFF2-40B4-BE49-F238E27FC236}">
                  <a16:creationId xmlns:a16="http://schemas.microsoft.com/office/drawing/2014/main" xmlns="" id="{16716AC2-8600-4050-95FA-484964FFCBBD}"/>
                </a:ext>
              </a:extLst>
            </p:cNvPr>
            <p:cNvSpPr/>
            <p:nvPr/>
          </p:nvSpPr>
          <p:spPr>
            <a:xfrm>
              <a:off x="5220072" y="2492896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xmlns="" id="{61B5B4CE-EB28-4698-A9F2-3D93F6D6376E}"/>
              </a:ext>
            </a:extLst>
          </p:cNvPr>
          <p:cNvGrpSpPr/>
          <p:nvPr/>
        </p:nvGrpSpPr>
        <p:grpSpPr>
          <a:xfrm>
            <a:off x="8496063" y="2753988"/>
            <a:ext cx="1901537" cy="1833355"/>
            <a:chOff x="5220072" y="2053984"/>
            <a:chExt cx="1426153" cy="1375016"/>
          </a:xfrm>
          <a:solidFill>
            <a:schemeClr val="bg1">
              <a:lumMod val="65000"/>
            </a:schemeClr>
          </a:solidFill>
        </p:grpSpPr>
        <p:sp>
          <p:nvSpPr>
            <p:cNvPr id="96" name="立方体 95">
              <a:extLst>
                <a:ext uri="{FF2B5EF4-FFF2-40B4-BE49-F238E27FC236}">
                  <a16:creationId xmlns:a16="http://schemas.microsoft.com/office/drawing/2014/main" xmlns="" id="{5D3CAFE2-5ECA-451D-9BAC-4EAB03B80B2F}"/>
                </a:ext>
              </a:extLst>
            </p:cNvPr>
            <p:cNvSpPr/>
            <p:nvPr/>
          </p:nvSpPr>
          <p:spPr>
            <a:xfrm>
              <a:off x="5658356" y="2053984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" name="立方体 96">
              <a:extLst>
                <a:ext uri="{FF2B5EF4-FFF2-40B4-BE49-F238E27FC236}">
                  <a16:creationId xmlns:a16="http://schemas.microsoft.com/office/drawing/2014/main" xmlns="" id="{AC9B8F52-A05E-4E6C-A3C4-9CA5A85EDAFF}"/>
                </a:ext>
              </a:extLst>
            </p:cNvPr>
            <p:cNvSpPr/>
            <p:nvPr/>
          </p:nvSpPr>
          <p:spPr>
            <a:xfrm>
              <a:off x="5442332" y="2270008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" name="立方体 97">
              <a:extLst>
                <a:ext uri="{FF2B5EF4-FFF2-40B4-BE49-F238E27FC236}">
                  <a16:creationId xmlns:a16="http://schemas.microsoft.com/office/drawing/2014/main" xmlns="" id="{E1DB656D-CFA0-43D6-B6DF-B945B593E57D}"/>
                </a:ext>
              </a:extLst>
            </p:cNvPr>
            <p:cNvSpPr/>
            <p:nvPr/>
          </p:nvSpPr>
          <p:spPr>
            <a:xfrm>
              <a:off x="5220072" y="2492896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xmlns="" id="{2D0864B0-8DF1-43E2-9FEB-EC05FB855BC8}"/>
              </a:ext>
            </a:extLst>
          </p:cNvPr>
          <p:cNvSpPr txBox="1"/>
          <p:nvPr/>
        </p:nvSpPr>
        <p:spPr>
          <a:xfrm>
            <a:off x="6682121" y="2699792"/>
            <a:ext cx="4029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4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纵横交错式堆码</a:t>
            </a:r>
          </a:p>
        </p:txBody>
      </p: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xmlns="" id="{1844A002-DC2B-4DFA-851C-CA5572955891}"/>
              </a:ext>
            </a:extLst>
          </p:cNvPr>
          <p:cNvCxnSpPr/>
          <p:nvPr/>
        </p:nvCxnSpPr>
        <p:spPr>
          <a:xfrm>
            <a:off x="1748345" y="2073600"/>
            <a:ext cx="22217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1" name="文本框 100">
            <a:extLst>
              <a:ext uri="{FF2B5EF4-FFF2-40B4-BE49-F238E27FC236}">
                <a16:creationId xmlns:a16="http://schemas.microsoft.com/office/drawing/2014/main" xmlns="" id="{2122387C-46C6-46ED-A255-DF4617CF3E67}"/>
              </a:ext>
            </a:extLst>
          </p:cNvPr>
          <p:cNvSpPr txBox="1"/>
          <p:nvPr/>
        </p:nvSpPr>
        <p:spPr>
          <a:xfrm>
            <a:off x="1919830" y="1488001"/>
            <a:ext cx="175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奇数层</a:t>
            </a:r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xmlns="" id="{F30E8698-D014-4848-838D-AF81920686EF}"/>
              </a:ext>
            </a:extLst>
          </p:cNvPr>
          <p:cNvCxnSpPr/>
          <p:nvPr/>
        </p:nvCxnSpPr>
        <p:spPr>
          <a:xfrm>
            <a:off x="8609139" y="2092800"/>
            <a:ext cx="22217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xmlns="" id="{E91B849D-AEF2-47D6-AEF2-12AEE3C90899}"/>
              </a:ext>
            </a:extLst>
          </p:cNvPr>
          <p:cNvSpPr txBox="1"/>
          <p:nvPr/>
        </p:nvSpPr>
        <p:spPr>
          <a:xfrm>
            <a:off x="8930590" y="1545725"/>
            <a:ext cx="175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偶数层</a:t>
            </a:r>
          </a:p>
        </p:txBody>
      </p: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xmlns="" id="{15248679-4670-43EA-B7E1-3068B8E52494}"/>
              </a:ext>
            </a:extLst>
          </p:cNvPr>
          <p:cNvCxnSpPr>
            <a:cxnSpLocks/>
          </p:cNvCxnSpPr>
          <p:nvPr/>
        </p:nvCxnSpPr>
        <p:spPr>
          <a:xfrm>
            <a:off x="3952466" y="2073600"/>
            <a:ext cx="17621" cy="1017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xmlns="" id="{2C907B4F-53EC-4BE6-8D97-7B1957A25C62}"/>
              </a:ext>
            </a:extLst>
          </p:cNvPr>
          <p:cNvCxnSpPr>
            <a:cxnSpLocks/>
          </p:cNvCxnSpPr>
          <p:nvPr/>
        </p:nvCxnSpPr>
        <p:spPr>
          <a:xfrm>
            <a:off x="8616779" y="2083200"/>
            <a:ext cx="0" cy="9237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3191EC53-29DE-605E-5818-73263ECE453B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任务准备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A1D5517-9E27-9874-9296-E8AB686BC4FC}"/>
              </a:ext>
            </a:extLst>
          </p:cNvPr>
          <p:cNvSpPr txBox="1"/>
          <p:nvPr/>
        </p:nvSpPr>
        <p:spPr>
          <a:xfrm>
            <a:off x="6625853" y="3474530"/>
            <a:ext cx="4142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170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同层货物同向摆放</a:t>
            </a:r>
            <a:endParaRPr lang="en-US" altLang="zh-CN" dirty="0"/>
          </a:p>
          <a:p>
            <a:r>
              <a:rPr lang="zh-CN" altLang="zh-CN" dirty="0"/>
              <a:t>上下两层货物呈</a:t>
            </a:r>
            <a:r>
              <a:rPr lang="en-US" altLang="zh-CN" dirty="0"/>
              <a:t>90</a:t>
            </a:r>
            <a:r>
              <a:rPr lang="zh-CN" altLang="zh-CN" dirty="0"/>
              <a:t>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1576 -0.03403 -0.04271 -0.0544 -0.06498 -0.08032 C -0.06862 -0.08449 -0.07084 -0.09074 -0.07448 -0.09514 C -0.08698 -0.10926 -0.10118 -0.12014 -0.1142 -0.13333 C -0.12422 -0.14329 -0.13282 -0.15671 -0.14271 -0.1669 C -0.153 -0.17755 -0.1655 -0.18495 -0.17605 -0.19445 C -0.18972 -0.20718 -0.20417 -0.22107 -0.22045 -0.22801 C -0.23594 -0.23519 -0.25105 -0.24352 -0.26667 -0.24931 C -0.28073 -0.25486 -0.29532 -0.2581 -0.30938 -0.26412 C -0.32201 -0.26134 -0.33086 -0.25671 -0.34271 -0.2537 C -0.34896 -0.2456 -0.35795 -0.24375 -0.36498 -0.23681 C -0.37761 -0.22407 -0.38164 -0.20486 -0.3905 -0.1882 C -0.39388 -0.16921 -0.39219 -0.17662 -0.39519 -0.16482 C -0.39571 -0.14653 -0.39675 -0.12801 -0.39675 -0.10995 C -0.39675 -0.10023 -0.39545 -0.10301 -0.39362 -0.10556 " pathEditMode="relative" rAng="0" ptsTypes="AAAAAAAAAAAAAAA">
                                      <p:cBhvr>
                                        <p:cTn id="4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1321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C -0.01575 -0.03403 -0.0427 -0.0544 -0.06497 -0.08032 C -0.06862 -0.08449 -0.07083 -0.09074 -0.07447 -0.09514 C -0.08684 -0.10926 -0.10117 -0.12014 -0.11419 -0.13333 C -0.12408 -0.14329 -0.13281 -0.15671 -0.1427 -0.1669 C -0.15299 -0.17755 -0.16549 -0.18495 -0.17604 -0.19445 C -0.18971 -0.20718 -0.20416 -0.22107 -0.22044 -0.22801 C -0.23593 -0.23519 -0.25104 -0.24352 -0.26666 -0.24931 C -0.28072 -0.25486 -0.29531 -0.2581 -0.30937 -0.26412 C -0.322 -0.26134 -0.33085 -0.25671 -0.3427 -0.2537 C -0.34895 -0.2456 -0.35794 -0.24375 -0.36497 -0.23681 C -0.3776 -0.22407 -0.38164 -0.20486 -0.39049 -0.1882 C -0.39388 -0.16921 -0.39218 -0.17662 -0.39518 -0.16482 C -0.3957 -0.14653 -0.39674 -0.12801 -0.39674 -0.10995 C -0.39674 -0.10023 -0.39544 -0.10301 -0.39362 -0.10556 " pathEditMode="relative" rAng="0" ptsTypes="AAAAAAAAAAAAAAA">
                                      <p:cBhvr>
                                        <p:cTn id="5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1321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C -0.01576 -0.03403 -0.04271 -0.0544 -0.06497 -0.08033 C -0.06862 -0.0845 -0.07083 -0.09075 -0.07448 -0.09514 C -0.08685 -0.10926 -0.10117 -0.12014 -0.11419 -0.13334 C -0.12409 -0.14329 -0.13281 -0.15672 -0.14271 -0.1669 C -0.15299 -0.17755 -0.16549 -0.18496 -0.17604 -0.19445 C -0.18971 -0.20718 -0.20417 -0.22107 -0.22044 -0.22801 C -0.23594 -0.23519 -0.25104 -0.24352 -0.26667 -0.24931 C -0.28073 -0.25487 -0.29531 -0.25811 -0.30938 -0.26413 C -0.32201 -0.26135 -0.33086 -0.25672 -0.34271 -0.25371 C -0.34896 -0.24561 -0.35794 -0.24375 -0.36497 -0.23681 C -0.3776 -0.22408 -0.38164 -0.20487 -0.39049 -0.1882 C -0.39388 -0.16922 -0.39219 -0.17663 -0.39518 -0.16482 C -0.3957 -0.14653 -0.39674 -0.12801 -0.39674 -0.10996 C -0.39674 -0.10024 -0.39544 -0.10301 -0.39362 -0.10556 " pathEditMode="relative" rAng="0" ptsTypes="AAAAAAAAAAAAAAA">
                                      <p:cBhvr>
                                        <p:cTn id="5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1321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101" grpId="1"/>
      <p:bldP spid="103" grpId="0"/>
      <p:bldP spid="103" grpId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BE8C2F99-6C9D-4004-AFD4-3B442F590E0B}"/>
              </a:ext>
            </a:extLst>
          </p:cNvPr>
          <p:cNvGrpSpPr/>
          <p:nvPr/>
        </p:nvGrpSpPr>
        <p:grpSpPr>
          <a:xfrm>
            <a:off x="2694286" y="2699792"/>
            <a:ext cx="3237373" cy="1248139"/>
            <a:chOff x="1413770" y="2038580"/>
            <a:chExt cx="2428030" cy="936104"/>
          </a:xfrm>
          <a:solidFill>
            <a:schemeClr val="accent3">
              <a:lumMod val="75000"/>
            </a:schemeClr>
          </a:solidFill>
        </p:grpSpPr>
        <p:sp>
          <p:nvSpPr>
            <p:cNvPr id="51" name="立方体 50">
              <a:extLst>
                <a:ext uri="{FF2B5EF4-FFF2-40B4-BE49-F238E27FC236}">
                  <a16:creationId xmlns:a16="http://schemas.microsoft.com/office/drawing/2014/main" xmlns="" id="{17ECDA8F-05F1-4F76-8A16-5F22C8283D41}"/>
                </a:ext>
              </a:extLst>
            </p:cNvPr>
            <p:cNvSpPr/>
            <p:nvPr/>
          </p:nvSpPr>
          <p:spPr>
            <a:xfrm>
              <a:off x="1413770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立方体 51">
              <a:extLst>
                <a:ext uri="{FF2B5EF4-FFF2-40B4-BE49-F238E27FC236}">
                  <a16:creationId xmlns:a16="http://schemas.microsoft.com/office/drawing/2014/main" xmlns="" id="{2446EF54-78EB-4DE9-9010-5469D59032D8}"/>
                </a:ext>
              </a:extLst>
            </p:cNvPr>
            <p:cNvSpPr/>
            <p:nvPr/>
          </p:nvSpPr>
          <p:spPr>
            <a:xfrm>
              <a:off x="2113608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3" name="立方体 52">
              <a:extLst>
                <a:ext uri="{FF2B5EF4-FFF2-40B4-BE49-F238E27FC236}">
                  <a16:creationId xmlns:a16="http://schemas.microsoft.com/office/drawing/2014/main" xmlns="" id="{359E7543-C8E2-4ED5-BD2B-E8000E151703}"/>
                </a:ext>
              </a:extLst>
            </p:cNvPr>
            <p:cNvSpPr/>
            <p:nvPr/>
          </p:nvSpPr>
          <p:spPr>
            <a:xfrm>
              <a:off x="2853931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3ADEF8F8-6369-4CF8-9AA2-68F23E56C67E}"/>
              </a:ext>
            </a:extLst>
          </p:cNvPr>
          <p:cNvGrpSpPr/>
          <p:nvPr/>
        </p:nvGrpSpPr>
        <p:grpSpPr>
          <a:xfrm>
            <a:off x="1783352" y="3021653"/>
            <a:ext cx="1901537" cy="1833355"/>
            <a:chOff x="5220072" y="2053984"/>
            <a:chExt cx="1426153" cy="1375016"/>
          </a:xfrm>
          <a:solidFill>
            <a:srgbClr val="AC1814"/>
          </a:solidFill>
        </p:grpSpPr>
        <p:sp>
          <p:nvSpPr>
            <p:cNvPr id="55" name="立方体 54">
              <a:extLst>
                <a:ext uri="{FF2B5EF4-FFF2-40B4-BE49-F238E27FC236}">
                  <a16:creationId xmlns:a16="http://schemas.microsoft.com/office/drawing/2014/main" xmlns="" id="{DC7FA410-6DD5-4E35-806C-57A389A9AE08}"/>
                </a:ext>
              </a:extLst>
            </p:cNvPr>
            <p:cNvSpPr/>
            <p:nvPr/>
          </p:nvSpPr>
          <p:spPr>
            <a:xfrm>
              <a:off x="5658356" y="2053984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6" name="立方体 55">
              <a:extLst>
                <a:ext uri="{FF2B5EF4-FFF2-40B4-BE49-F238E27FC236}">
                  <a16:creationId xmlns:a16="http://schemas.microsoft.com/office/drawing/2014/main" xmlns="" id="{35F40314-9E08-4D4B-8A76-9BCE0D633673}"/>
                </a:ext>
              </a:extLst>
            </p:cNvPr>
            <p:cNvSpPr/>
            <p:nvPr/>
          </p:nvSpPr>
          <p:spPr>
            <a:xfrm>
              <a:off x="5442332" y="2270008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7" name="立方体 56">
              <a:extLst>
                <a:ext uri="{FF2B5EF4-FFF2-40B4-BE49-F238E27FC236}">
                  <a16:creationId xmlns:a16="http://schemas.microsoft.com/office/drawing/2014/main" xmlns="" id="{23A3E57E-4A2B-4B49-B3C8-DD268A2788E8}"/>
                </a:ext>
              </a:extLst>
            </p:cNvPr>
            <p:cNvSpPr/>
            <p:nvPr/>
          </p:nvSpPr>
          <p:spPr>
            <a:xfrm>
              <a:off x="5220072" y="2492896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D131DE1E-526F-4763-8DE5-DA0FBDD8023E}"/>
              </a:ext>
            </a:extLst>
          </p:cNvPr>
          <p:cNvGrpSpPr/>
          <p:nvPr/>
        </p:nvGrpSpPr>
        <p:grpSpPr>
          <a:xfrm>
            <a:off x="2765191" y="3021653"/>
            <a:ext cx="1901537" cy="1833355"/>
            <a:chOff x="5220072" y="2053984"/>
            <a:chExt cx="1426153" cy="1375016"/>
          </a:xfrm>
          <a:solidFill>
            <a:srgbClr val="F98C61"/>
          </a:solidFill>
        </p:grpSpPr>
        <p:sp>
          <p:nvSpPr>
            <p:cNvPr id="59" name="立方体 58">
              <a:extLst>
                <a:ext uri="{FF2B5EF4-FFF2-40B4-BE49-F238E27FC236}">
                  <a16:creationId xmlns:a16="http://schemas.microsoft.com/office/drawing/2014/main" xmlns="" id="{105D69DA-9569-4FF9-957F-37FDD9E8692B}"/>
                </a:ext>
              </a:extLst>
            </p:cNvPr>
            <p:cNvSpPr/>
            <p:nvPr/>
          </p:nvSpPr>
          <p:spPr>
            <a:xfrm>
              <a:off x="5658356" y="2053984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0" name="立方体 59">
              <a:extLst>
                <a:ext uri="{FF2B5EF4-FFF2-40B4-BE49-F238E27FC236}">
                  <a16:creationId xmlns:a16="http://schemas.microsoft.com/office/drawing/2014/main" xmlns="" id="{42FFB15C-5BD9-49F7-A29B-231C1D0C36CA}"/>
                </a:ext>
              </a:extLst>
            </p:cNvPr>
            <p:cNvSpPr/>
            <p:nvPr/>
          </p:nvSpPr>
          <p:spPr>
            <a:xfrm>
              <a:off x="5442332" y="2270008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1" name="立方体 60">
              <a:extLst>
                <a:ext uri="{FF2B5EF4-FFF2-40B4-BE49-F238E27FC236}">
                  <a16:creationId xmlns:a16="http://schemas.microsoft.com/office/drawing/2014/main" xmlns="" id="{2B2BA9E2-9AC1-4509-81E5-155D0C470228}"/>
                </a:ext>
              </a:extLst>
            </p:cNvPr>
            <p:cNvSpPr/>
            <p:nvPr/>
          </p:nvSpPr>
          <p:spPr>
            <a:xfrm>
              <a:off x="5220072" y="2492896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0E24B59C-2988-497F-B4B3-E1A39BA715A4}"/>
              </a:ext>
            </a:extLst>
          </p:cNvPr>
          <p:cNvGrpSpPr/>
          <p:nvPr/>
        </p:nvGrpSpPr>
        <p:grpSpPr>
          <a:xfrm>
            <a:off x="3720116" y="3017424"/>
            <a:ext cx="1901537" cy="1833355"/>
            <a:chOff x="5220072" y="2053984"/>
            <a:chExt cx="1426153" cy="1375016"/>
          </a:xfrm>
          <a:solidFill>
            <a:schemeClr val="bg1">
              <a:lumMod val="65000"/>
            </a:schemeClr>
          </a:solidFill>
        </p:grpSpPr>
        <p:sp>
          <p:nvSpPr>
            <p:cNvPr id="63" name="立方体 62">
              <a:extLst>
                <a:ext uri="{FF2B5EF4-FFF2-40B4-BE49-F238E27FC236}">
                  <a16:creationId xmlns:a16="http://schemas.microsoft.com/office/drawing/2014/main" xmlns="" id="{776458BD-1CD8-4A14-B4FB-4D594924C42E}"/>
                </a:ext>
              </a:extLst>
            </p:cNvPr>
            <p:cNvSpPr/>
            <p:nvPr/>
          </p:nvSpPr>
          <p:spPr>
            <a:xfrm>
              <a:off x="5658356" y="2053984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4" name="立方体 63">
              <a:extLst>
                <a:ext uri="{FF2B5EF4-FFF2-40B4-BE49-F238E27FC236}">
                  <a16:creationId xmlns:a16="http://schemas.microsoft.com/office/drawing/2014/main" xmlns="" id="{A6403058-94A0-4B01-96C4-726647812BFD}"/>
                </a:ext>
              </a:extLst>
            </p:cNvPr>
            <p:cNvSpPr/>
            <p:nvPr/>
          </p:nvSpPr>
          <p:spPr>
            <a:xfrm>
              <a:off x="5442332" y="2270008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5" name="立方体 64">
              <a:extLst>
                <a:ext uri="{FF2B5EF4-FFF2-40B4-BE49-F238E27FC236}">
                  <a16:creationId xmlns:a16="http://schemas.microsoft.com/office/drawing/2014/main" xmlns="" id="{395C65D1-5854-4052-A01F-C66CDB5AFD70}"/>
                </a:ext>
              </a:extLst>
            </p:cNvPr>
            <p:cNvSpPr/>
            <p:nvPr/>
          </p:nvSpPr>
          <p:spPr>
            <a:xfrm>
              <a:off x="5220072" y="2492896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72F78D5D-837F-403D-A1E5-83029927B2AB}"/>
              </a:ext>
            </a:extLst>
          </p:cNvPr>
          <p:cNvGrpSpPr/>
          <p:nvPr/>
        </p:nvGrpSpPr>
        <p:grpSpPr>
          <a:xfrm>
            <a:off x="6539148" y="2703149"/>
            <a:ext cx="1901537" cy="1833355"/>
            <a:chOff x="5220072" y="2053984"/>
            <a:chExt cx="1426153" cy="1375016"/>
          </a:xfrm>
          <a:solidFill>
            <a:srgbClr val="AC1814"/>
          </a:solidFill>
        </p:grpSpPr>
        <p:sp>
          <p:nvSpPr>
            <p:cNvPr id="67" name="立方体 66">
              <a:extLst>
                <a:ext uri="{FF2B5EF4-FFF2-40B4-BE49-F238E27FC236}">
                  <a16:creationId xmlns:a16="http://schemas.microsoft.com/office/drawing/2014/main" xmlns="" id="{4E7EF645-7213-4666-9FC6-B51BF55F7878}"/>
                </a:ext>
              </a:extLst>
            </p:cNvPr>
            <p:cNvSpPr/>
            <p:nvPr/>
          </p:nvSpPr>
          <p:spPr>
            <a:xfrm>
              <a:off x="5658356" y="2053984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8" name="立方体 67">
              <a:extLst>
                <a:ext uri="{FF2B5EF4-FFF2-40B4-BE49-F238E27FC236}">
                  <a16:creationId xmlns:a16="http://schemas.microsoft.com/office/drawing/2014/main" xmlns="" id="{5F6D2025-5C1E-470C-963B-6552012FD3A5}"/>
                </a:ext>
              </a:extLst>
            </p:cNvPr>
            <p:cNvSpPr/>
            <p:nvPr/>
          </p:nvSpPr>
          <p:spPr>
            <a:xfrm>
              <a:off x="5442332" y="2270008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9" name="立方体 68">
              <a:extLst>
                <a:ext uri="{FF2B5EF4-FFF2-40B4-BE49-F238E27FC236}">
                  <a16:creationId xmlns:a16="http://schemas.microsoft.com/office/drawing/2014/main" xmlns="" id="{B30F45D6-8A6B-4A47-889A-1667601C42A6}"/>
                </a:ext>
              </a:extLst>
            </p:cNvPr>
            <p:cNvSpPr/>
            <p:nvPr/>
          </p:nvSpPr>
          <p:spPr>
            <a:xfrm>
              <a:off x="5220072" y="2492896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7577DAD4-017E-4982-858D-EADFF222BBF0}"/>
              </a:ext>
            </a:extLst>
          </p:cNvPr>
          <p:cNvGrpSpPr/>
          <p:nvPr/>
        </p:nvGrpSpPr>
        <p:grpSpPr>
          <a:xfrm>
            <a:off x="7520987" y="2703149"/>
            <a:ext cx="1901537" cy="1833355"/>
            <a:chOff x="5220072" y="2053984"/>
            <a:chExt cx="1426153" cy="1375016"/>
          </a:xfrm>
          <a:solidFill>
            <a:srgbClr val="F98C61"/>
          </a:solidFill>
        </p:grpSpPr>
        <p:sp>
          <p:nvSpPr>
            <p:cNvPr id="71" name="立方体 70">
              <a:extLst>
                <a:ext uri="{FF2B5EF4-FFF2-40B4-BE49-F238E27FC236}">
                  <a16:creationId xmlns:a16="http://schemas.microsoft.com/office/drawing/2014/main" xmlns="" id="{1D571CC0-8D3C-4B03-85DC-48D312454EFA}"/>
                </a:ext>
              </a:extLst>
            </p:cNvPr>
            <p:cNvSpPr/>
            <p:nvPr/>
          </p:nvSpPr>
          <p:spPr>
            <a:xfrm>
              <a:off x="5658356" y="2053984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2" name="立方体 71">
              <a:extLst>
                <a:ext uri="{FF2B5EF4-FFF2-40B4-BE49-F238E27FC236}">
                  <a16:creationId xmlns:a16="http://schemas.microsoft.com/office/drawing/2014/main" xmlns="" id="{031CCDBD-EBA3-4C26-8599-26CF4CDE353F}"/>
                </a:ext>
              </a:extLst>
            </p:cNvPr>
            <p:cNvSpPr/>
            <p:nvPr/>
          </p:nvSpPr>
          <p:spPr>
            <a:xfrm>
              <a:off x="5442332" y="2270008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3" name="立方体 72">
              <a:extLst>
                <a:ext uri="{FF2B5EF4-FFF2-40B4-BE49-F238E27FC236}">
                  <a16:creationId xmlns:a16="http://schemas.microsoft.com/office/drawing/2014/main" xmlns="" id="{1F49D5C8-D1EC-45A3-BD3F-F60657658A17}"/>
                </a:ext>
              </a:extLst>
            </p:cNvPr>
            <p:cNvSpPr/>
            <p:nvPr/>
          </p:nvSpPr>
          <p:spPr>
            <a:xfrm>
              <a:off x="5220072" y="2492896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xmlns="" id="{D21D8FB6-0FEF-429F-B392-5B3EE96D9DB3}"/>
              </a:ext>
            </a:extLst>
          </p:cNvPr>
          <p:cNvGrpSpPr/>
          <p:nvPr/>
        </p:nvGrpSpPr>
        <p:grpSpPr>
          <a:xfrm>
            <a:off x="8475912" y="2698920"/>
            <a:ext cx="1901537" cy="1833355"/>
            <a:chOff x="5220072" y="2053984"/>
            <a:chExt cx="1426153" cy="1375016"/>
          </a:xfrm>
          <a:solidFill>
            <a:schemeClr val="bg1">
              <a:lumMod val="65000"/>
            </a:schemeClr>
          </a:solidFill>
        </p:grpSpPr>
        <p:sp>
          <p:nvSpPr>
            <p:cNvPr id="75" name="立方体 74">
              <a:extLst>
                <a:ext uri="{FF2B5EF4-FFF2-40B4-BE49-F238E27FC236}">
                  <a16:creationId xmlns:a16="http://schemas.microsoft.com/office/drawing/2014/main" xmlns="" id="{4665B97A-3797-4154-A1A9-0A24CC0D4DBF}"/>
                </a:ext>
              </a:extLst>
            </p:cNvPr>
            <p:cNvSpPr/>
            <p:nvPr/>
          </p:nvSpPr>
          <p:spPr>
            <a:xfrm>
              <a:off x="5658356" y="2053984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6" name="立方体 75">
              <a:extLst>
                <a:ext uri="{FF2B5EF4-FFF2-40B4-BE49-F238E27FC236}">
                  <a16:creationId xmlns:a16="http://schemas.microsoft.com/office/drawing/2014/main" xmlns="" id="{7A24BF98-321E-4146-944A-A994FB44F3CB}"/>
                </a:ext>
              </a:extLst>
            </p:cNvPr>
            <p:cNvSpPr/>
            <p:nvPr/>
          </p:nvSpPr>
          <p:spPr>
            <a:xfrm>
              <a:off x="5442332" y="2270008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7" name="立方体 76">
              <a:extLst>
                <a:ext uri="{FF2B5EF4-FFF2-40B4-BE49-F238E27FC236}">
                  <a16:creationId xmlns:a16="http://schemas.microsoft.com/office/drawing/2014/main" xmlns="" id="{C73CFF8D-8E67-4228-9CE0-56008197BB76}"/>
                </a:ext>
              </a:extLst>
            </p:cNvPr>
            <p:cNvSpPr/>
            <p:nvPr/>
          </p:nvSpPr>
          <p:spPr>
            <a:xfrm>
              <a:off x="5220072" y="2492896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xmlns="" id="{9118315D-EA27-4C1D-B369-F2AC2F782BC2}"/>
              </a:ext>
            </a:extLst>
          </p:cNvPr>
          <p:cNvGrpSpPr/>
          <p:nvPr/>
        </p:nvGrpSpPr>
        <p:grpSpPr>
          <a:xfrm>
            <a:off x="6254029" y="3602640"/>
            <a:ext cx="3237373" cy="1248139"/>
            <a:chOff x="1413770" y="2038580"/>
            <a:chExt cx="2428030" cy="936104"/>
          </a:xfrm>
          <a:solidFill>
            <a:schemeClr val="accent3">
              <a:lumMod val="75000"/>
            </a:schemeClr>
          </a:solidFill>
        </p:grpSpPr>
        <p:sp>
          <p:nvSpPr>
            <p:cNvPr id="79" name="立方体 78">
              <a:extLst>
                <a:ext uri="{FF2B5EF4-FFF2-40B4-BE49-F238E27FC236}">
                  <a16:creationId xmlns:a16="http://schemas.microsoft.com/office/drawing/2014/main" xmlns="" id="{F93CBF5A-6EF7-412C-9B8C-B03B35ABB91D}"/>
                </a:ext>
              </a:extLst>
            </p:cNvPr>
            <p:cNvSpPr/>
            <p:nvPr/>
          </p:nvSpPr>
          <p:spPr>
            <a:xfrm>
              <a:off x="1413770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0" name="立方体 79">
              <a:extLst>
                <a:ext uri="{FF2B5EF4-FFF2-40B4-BE49-F238E27FC236}">
                  <a16:creationId xmlns:a16="http://schemas.microsoft.com/office/drawing/2014/main" xmlns="" id="{F7028DFF-32C5-43C2-94BC-FFB0ACC6172A}"/>
                </a:ext>
              </a:extLst>
            </p:cNvPr>
            <p:cNvSpPr/>
            <p:nvPr/>
          </p:nvSpPr>
          <p:spPr>
            <a:xfrm>
              <a:off x="2113608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1" name="立方体 80">
              <a:extLst>
                <a:ext uri="{FF2B5EF4-FFF2-40B4-BE49-F238E27FC236}">
                  <a16:creationId xmlns:a16="http://schemas.microsoft.com/office/drawing/2014/main" xmlns="" id="{F96F2123-7173-4610-B600-1A52FD576FC2}"/>
                </a:ext>
              </a:extLst>
            </p:cNvPr>
            <p:cNvSpPr/>
            <p:nvPr/>
          </p:nvSpPr>
          <p:spPr>
            <a:xfrm>
              <a:off x="2853931" y="2038580"/>
              <a:ext cx="987869" cy="936104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xmlns="" id="{3FE457B4-AE7A-4897-BD16-FA346942790D}"/>
              </a:ext>
            </a:extLst>
          </p:cNvPr>
          <p:cNvSpPr txBox="1"/>
          <p:nvPr/>
        </p:nvSpPr>
        <p:spPr>
          <a:xfrm>
            <a:off x="6659031" y="2558906"/>
            <a:ext cx="40153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4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正反交错式堆码</a:t>
            </a:r>
          </a:p>
        </p:txBody>
      </p: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xmlns="" id="{30A20AF8-C84B-42F6-80F4-DE7A2A6BA70E}"/>
              </a:ext>
            </a:extLst>
          </p:cNvPr>
          <p:cNvCxnSpPr/>
          <p:nvPr/>
        </p:nvCxnSpPr>
        <p:spPr>
          <a:xfrm>
            <a:off x="1917610" y="2073600"/>
            <a:ext cx="22217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:a16="http://schemas.microsoft.com/office/drawing/2014/main" xmlns="" id="{3B43FFDF-5EF2-41D3-BC54-BE182B33E302}"/>
              </a:ext>
            </a:extLst>
          </p:cNvPr>
          <p:cNvSpPr txBox="1"/>
          <p:nvPr/>
        </p:nvSpPr>
        <p:spPr>
          <a:xfrm>
            <a:off x="2089095" y="1488001"/>
            <a:ext cx="175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奇数层</a:t>
            </a:r>
          </a:p>
        </p:txBody>
      </p: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xmlns="" id="{8A68CC0D-FCCF-45C0-BAE0-DCAB750CC86A}"/>
              </a:ext>
            </a:extLst>
          </p:cNvPr>
          <p:cNvCxnSpPr/>
          <p:nvPr/>
        </p:nvCxnSpPr>
        <p:spPr>
          <a:xfrm>
            <a:off x="8586404" y="2092800"/>
            <a:ext cx="22217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xmlns="" id="{420CE0CD-B285-4FA9-BD48-77DEE8EEA5BA}"/>
              </a:ext>
            </a:extLst>
          </p:cNvPr>
          <p:cNvSpPr txBox="1"/>
          <p:nvPr/>
        </p:nvSpPr>
        <p:spPr>
          <a:xfrm>
            <a:off x="8839294" y="1511276"/>
            <a:ext cx="175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偶数层</a:t>
            </a:r>
          </a:p>
        </p:txBody>
      </p: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xmlns="" id="{8DA59225-B2BB-479B-87AA-11F93D9106B5}"/>
              </a:ext>
            </a:extLst>
          </p:cNvPr>
          <p:cNvCxnSpPr>
            <a:cxnSpLocks/>
          </p:cNvCxnSpPr>
          <p:nvPr/>
        </p:nvCxnSpPr>
        <p:spPr>
          <a:xfrm>
            <a:off x="4121731" y="2073600"/>
            <a:ext cx="17621" cy="1017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xmlns="" id="{95A67A95-C13D-4206-86B9-6C0FB8205133}"/>
              </a:ext>
            </a:extLst>
          </p:cNvPr>
          <p:cNvCxnSpPr>
            <a:cxnSpLocks/>
          </p:cNvCxnSpPr>
          <p:nvPr/>
        </p:nvCxnSpPr>
        <p:spPr>
          <a:xfrm>
            <a:off x="8594044" y="2083200"/>
            <a:ext cx="0" cy="9237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DE5DC573-6B7F-B7EF-3E6A-422C1727D218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任务准备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EF405DD-7DF9-6B68-4871-179CF03C9B7C}"/>
              </a:ext>
            </a:extLst>
          </p:cNvPr>
          <p:cNvSpPr txBox="1"/>
          <p:nvPr/>
        </p:nvSpPr>
        <p:spPr>
          <a:xfrm>
            <a:off x="6025996" y="3452860"/>
            <a:ext cx="5281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170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同</a:t>
            </a:r>
            <a:r>
              <a:rPr lang="zh-CN" altLang="zh-CN" dirty="0"/>
              <a:t>层货物</a:t>
            </a:r>
            <a:r>
              <a:rPr lang="zh-CN" altLang="en-US" dirty="0"/>
              <a:t>之间呈</a:t>
            </a:r>
            <a:r>
              <a:rPr lang="en-US" altLang="zh-CN" dirty="0"/>
              <a:t>90</a:t>
            </a:r>
            <a:r>
              <a:rPr lang="zh-CN" altLang="en-US" dirty="0"/>
              <a:t>度</a:t>
            </a:r>
            <a:endParaRPr lang="en-US" altLang="zh-CN" dirty="0"/>
          </a:p>
          <a:p>
            <a:r>
              <a:rPr lang="zh-CN" altLang="en-US" dirty="0"/>
              <a:t>相邻两层之间呈</a:t>
            </a:r>
            <a:r>
              <a:rPr lang="en-US" altLang="zh-CN" dirty="0"/>
              <a:t>180</a:t>
            </a:r>
            <a:r>
              <a:rPr lang="zh-CN" altLang="zh-CN" dirty="0"/>
              <a:t>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2.91667E-6 0.00023 C -0.00156 -0.00533 -0.00351 -0.01019 -0.00508 -0.01551 C -0.00612 -0.01922 -0.00664 -0.02338 -0.00768 -0.02755 C -0.00833 -0.03056 -0.00937 -0.03334 -0.01028 -0.03681 C -0.01289 -0.04792 -0.01237 -0.04884 -0.01523 -0.05926 C -0.01718 -0.06621 -0.01966 -0.07246 -0.02135 -0.07894 C -0.02396 -0.09005 -0.02539 -0.10185 -0.02812 -0.11273 C -0.02903 -0.11597 -0.03125 -0.11829 -0.03242 -0.12153 C -0.0345 -0.12801 -0.03606 -0.13519 -0.03841 -0.14144 C -0.04583 -0.16134 -0.05364 -0.18125 -0.06146 -0.2007 C -0.06731 -0.21551 -0.08073 -0.24352 -0.08711 -0.25371 C -0.09127 -0.26088 -0.09674 -0.26644 -0.09987 -0.275 C -0.10052 -0.27662 -0.10065 -0.27871 -0.10156 -0.27963 C -0.10455 -0.28334 -0.10794 -0.28542 -0.11093 -0.28889 C -0.11211 -0.29005 -0.11315 -0.2919 -0.11445 -0.29329 C -0.11784 -0.29746 -0.12122 -0.30185 -0.12461 -0.30556 C -0.12981 -0.31042 -0.14427 -0.32338 -0.15117 -0.32685 C -0.15508 -0.32847 -0.15924 -0.32871 -0.16315 -0.32963 C -0.18294 -0.33588 -0.15833 -0.33172 -0.19388 -0.33426 C -0.22396 -0.34283 -0.21614 -0.34236 -0.26315 -0.33727 C -0.2651 -0.33704 -0.26653 -0.33403 -0.26823 -0.33264 C -0.27044 -0.33148 -0.27513 -0.32963 -0.27513 -0.3294 C -0.27656 -0.32778 -0.27773 -0.32523 -0.27929 -0.32384 C -0.28698 -0.31505 -0.28216 -0.32292 -0.28698 -0.31597 C -0.28958 -0.31273 -0.29218 -0.30903 -0.29479 -0.30556 C -0.29583 -0.30394 -0.29726 -0.30278 -0.29804 -0.30093 C -0.30221 -0.29375 -0.29961 -0.29746 -0.30586 -0.29005 C -0.30638 -0.28889 -0.30677 -0.28681 -0.30768 -0.28588 C -0.31106 -0.28125 -0.31562 -0.27894 -0.31875 -0.27338 C -0.32122 -0.26922 -0.3233 -0.26505 -0.32643 -0.26134 C -0.32799 -0.25949 -0.33008 -0.25903 -0.33138 -0.25672 C -0.3332 -0.25463 -0.33424 -0.25162 -0.3358 -0.24931 C -0.34049 -0.24167 -0.33958 -0.24514 -0.34336 -0.23704 C -0.35117 -0.22153 -0.34127 -0.23959 -0.34856 -0.22662 C -0.35156 -0.20834 -0.34883 -0.22246 -0.35208 -0.20996 C -0.3526 -0.20741 -0.35299 -0.20463 -0.35364 -0.20209 C -0.35468 -0.19908 -0.35612 -0.19607 -0.35716 -0.19329 C -0.35742 -0.19167 -0.35768 -0.19005 -0.35794 -0.18866 C -0.35937 -0.1831 -0.35976 -0.18241 -0.36146 -0.17778 C -0.36341 -0.16759 -0.36106 -0.18033 -0.36315 -0.16574 C -0.36341 -0.16412 -0.36367 -0.16273 -0.36406 -0.16111 C -0.36458 -0.15764 -0.3651 -0.15394 -0.36562 -0.1507 C -0.36601 -0.14607 -0.36601 -0.14144 -0.36653 -0.13681 C -0.36718 -0.13172 -0.36966 -0.13241 -0.36731 -0.13241 " pathEditMode="relative" rAng="0" ptsTypes="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17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0023 C -0.00156 -0.00533 -0.00351 -0.01019 -0.00508 -0.01551 C -0.00612 -0.01922 -0.00664 -0.02338 -0.00768 -0.02755 C -0.00833 -0.03056 -0.00937 -0.03334 -0.01028 -0.03681 C -0.01289 -0.04792 -0.01237 -0.04884 -0.01523 -0.05926 C -0.01719 -0.06621 -0.01966 -0.07246 -0.02135 -0.07894 C -0.02396 -0.09005 -0.02539 -0.10185 -0.02812 -0.11273 C -0.02903 -0.11597 -0.03125 -0.11829 -0.03242 -0.12153 C -0.0345 -0.12801 -0.03607 -0.13519 -0.03841 -0.14144 C -0.04583 -0.16134 -0.05364 -0.18125 -0.06146 -0.2007 C -0.06732 -0.21551 -0.08073 -0.24352 -0.08711 -0.25371 C -0.09127 -0.26088 -0.09674 -0.26644 -0.09987 -0.275 C -0.10052 -0.27662 -0.10065 -0.27871 -0.10156 -0.27963 C -0.10456 -0.28334 -0.10794 -0.28542 -0.11094 -0.28889 C -0.11211 -0.29005 -0.11315 -0.2919 -0.11445 -0.29329 C -0.11784 -0.29746 -0.12122 -0.30185 -0.12461 -0.30556 C -0.12982 -0.31042 -0.14427 -0.32338 -0.15117 -0.32685 C -0.15508 -0.32847 -0.15924 -0.32871 -0.16315 -0.32963 C -0.18294 -0.33588 -0.15833 -0.33172 -0.19388 -0.33426 C -0.22396 -0.34283 -0.21614 -0.34236 -0.26315 -0.33727 C -0.2651 -0.33704 -0.26653 -0.33403 -0.26823 -0.33264 C -0.27044 -0.33148 -0.27513 -0.32963 -0.27513 -0.3294 C -0.27656 -0.32778 -0.27773 -0.32523 -0.2793 -0.32384 C -0.28698 -0.31505 -0.28216 -0.32292 -0.28698 -0.31597 C -0.28958 -0.31273 -0.29219 -0.30903 -0.29479 -0.30556 C -0.29583 -0.30394 -0.29726 -0.30278 -0.29805 -0.30093 C -0.30221 -0.29375 -0.29961 -0.29746 -0.30586 -0.29005 C -0.30638 -0.28889 -0.30677 -0.28681 -0.30768 -0.28588 C -0.31107 -0.28125 -0.31562 -0.27894 -0.31875 -0.27338 C -0.32122 -0.26922 -0.32331 -0.26505 -0.32643 -0.26134 C -0.32799 -0.25949 -0.33008 -0.25903 -0.33138 -0.25672 C -0.3332 -0.25463 -0.33424 -0.25162 -0.33581 -0.24931 C -0.34049 -0.24167 -0.33958 -0.24514 -0.34336 -0.23704 C -0.35117 -0.22153 -0.34127 -0.23959 -0.34857 -0.22662 C -0.35156 -0.20834 -0.34883 -0.22246 -0.35208 -0.20996 C -0.3526 -0.20741 -0.35299 -0.20463 -0.35364 -0.20209 C -0.35469 -0.19908 -0.35612 -0.19607 -0.35716 -0.19329 C -0.35742 -0.19167 -0.35768 -0.19005 -0.35794 -0.18866 C -0.35937 -0.1831 -0.35976 -0.18241 -0.36146 -0.17778 C -0.36341 -0.16759 -0.36107 -0.18033 -0.36315 -0.16574 C -0.36341 -0.16412 -0.36367 -0.16273 -0.36406 -0.16111 C -0.36458 -0.15764 -0.3651 -0.15394 -0.36562 -0.1507 C -0.36601 -0.14607 -0.36601 -0.14144 -0.36653 -0.13681 C -0.36719 -0.13172 -0.36966 -0.13241 -0.36732 -0.13241 " pathEditMode="relative" rAng="0" ptsTypes="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1703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0.00023 C -0.00157 -0.00532 -0.00352 -0.01018 -0.00508 -0.01551 C -0.00612 -0.01921 -0.00664 -0.02338 -0.00769 -0.02754 C -0.00834 -0.03055 -0.00938 -0.03333 -0.01029 -0.0368 C -0.01289 -0.04791 -0.01237 -0.04884 -0.01524 -0.05926 C -0.01719 -0.0662 -0.01966 -0.07245 -0.02136 -0.07893 C -0.02396 -0.09004 -0.02539 -0.10185 -0.02813 -0.11273 C -0.02904 -0.11597 -0.03125 -0.11828 -0.03242 -0.12152 C -0.03451 -0.12801 -0.03607 -0.13518 -0.03841 -0.14143 C -0.04584 -0.16134 -0.05365 -0.18125 -0.06146 -0.20069 C -0.06732 -0.21551 -0.08073 -0.24352 -0.08711 -0.2537 C -0.09128 -0.26088 -0.09675 -0.26643 -0.09987 -0.275 C -0.10052 -0.27662 -0.10065 -0.2787 -0.10157 -0.27963 C -0.10456 -0.28333 -0.10795 -0.28541 -0.11094 -0.28889 C -0.11211 -0.29004 -0.11315 -0.29189 -0.11446 -0.29328 C -0.11784 -0.29745 -0.12123 -0.30185 -0.12461 -0.30555 C -0.12982 -0.31041 -0.14427 -0.32338 -0.15117 -0.32685 C -0.15508 -0.32847 -0.15925 -0.3287 -0.16315 -0.32963 C -0.18295 -0.33588 -0.15834 -0.33171 -0.19388 -0.33426 C -0.22396 -0.34282 -0.21615 -0.34236 -0.26315 -0.33727 C -0.26511 -0.33703 -0.26654 -0.33402 -0.26823 -0.33264 C -0.27045 -0.33148 -0.27513 -0.32963 -0.27513 -0.32939 C -0.27657 -0.32777 -0.27774 -0.32523 -0.2793 -0.32384 C -0.28698 -0.31504 -0.28216 -0.32291 -0.28698 -0.31597 C -0.28959 -0.31273 -0.29219 -0.30902 -0.29479 -0.30555 C -0.29584 -0.30393 -0.29727 -0.30277 -0.29805 -0.30092 C -0.30222 -0.29375 -0.29961 -0.29745 -0.30586 -0.29004 C -0.30638 -0.28889 -0.30677 -0.2868 -0.30769 -0.28588 C -0.31107 -0.28125 -0.31563 -0.27893 -0.31875 -0.27338 C -0.32123 -0.26921 -0.32331 -0.26504 -0.32644 -0.26134 C -0.328 -0.25949 -0.33008 -0.25902 -0.33138 -0.25671 C -0.33321 -0.25463 -0.33425 -0.25162 -0.33581 -0.2493 C -0.3405 -0.24166 -0.33959 -0.24514 -0.34336 -0.23703 C -0.35117 -0.22152 -0.34128 -0.23958 -0.34857 -0.22662 C -0.35157 -0.20833 -0.34883 -0.22245 -0.35209 -0.20995 C -0.35261 -0.2074 -0.353 -0.20463 -0.35365 -0.20208 C -0.35469 -0.19907 -0.35612 -0.19606 -0.35716 -0.19328 C -0.35742 -0.19166 -0.35769 -0.19004 -0.35795 -0.18865 C -0.35938 -0.1831 -0.35977 -0.1824 -0.36146 -0.17777 C -0.36341 -0.16759 -0.36107 -0.18032 -0.36315 -0.16574 C -0.36341 -0.16412 -0.36367 -0.16273 -0.36407 -0.16111 C -0.36459 -0.15764 -0.36511 -0.15393 -0.36563 -0.15069 C -0.36602 -0.14606 -0.36602 -0.14143 -0.36654 -0.1368 C -0.36719 -0.13171 -0.36966 -0.1324 -0.36732 -0.1324 " pathEditMode="relative" rAng="0" ptsTypes="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1703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3.125E-6 0.00024 C -0.00156 -0.00532 -0.00351 -0.01018 -0.00507 -0.01551 C -0.00612 -0.01921 -0.00664 -0.02338 -0.00768 -0.02754 C -0.00833 -0.03055 -0.00937 -0.03333 -0.01028 -0.0368 C -0.01289 -0.04791 -0.01237 -0.04884 -0.01523 -0.05926 C -0.01718 -0.06597 -0.01966 -0.07222 -0.02135 -0.07893 C -0.02396 -0.09004 -0.02539 -0.10185 -0.02812 -0.11273 C -0.02903 -0.11597 -0.03125 -0.11828 -0.03242 -0.12152 C -0.0345 -0.12801 -0.03606 -0.13518 -0.03841 -0.14143 C -0.04583 -0.16134 -0.05364 -0.18125 -0.06146 -0.20069 C -0.06731 -0.21551 -0.08073 -0.24351 -0.08711 -0.2537 C -0.09127 -0.26088 -0.09674 -0.26643 -0.09987 -0.275 C -0.10052 -0.27662 -0.10065 -0.2787 -0.10156 -0.27963 C -0.10455 -0.28333 -0.10794 -0.28541 -0.11093 -0.28889 C -0.11211 -0.29004 -0.11315 -0.29189 -0.11445 -0.29328 C -0.11784 -0.29745 -0.12122 -0.30185 -0.12461 -0.30555 C -0.12981 -0.31041 -0.14427 -0.32338 -0.15117 -0.32685 C -0.15507 -0.32847 -0.15924 -0.3287 -0.16315 -0.32963 C -0.18294 -0.33588 -0.15833 -0.33171 -0.19388 -0.33426 C -0.22396 -0.34282 -0.21614 -0.34236 -0.26315 -0.33726 C -0.2651 -0.33703 -0.26653 -0.33402 -0.26823 -0.33264 C -0.27044 -0.33148 -0.27513 -0.32963 -0.27513 -0.32939 C -0.27656 -0.32777 -0.27773 -0.32523 -0.27929 -0.32384 C -0.28698 -0.31504 -0.28216 -0.32291 -0.28698 -0.31597 C -0.28958 -0.31273 -0.29218 -0.30902 -0.29479 -0.30555 C -0.29583 -0.30393 -0.29726 -0.30277 -0.29804 -0.30092 C -0.30221 -0.29375 -0.29961 -0.29745 -0.30586 -0.29004 C -0.30638 -0.28889 -0.30677 -0.2868 -0.30768 -0.28588 C -0.31106 -0.28125 -0.31562 -0.27893 -0.31875 -0.27338 C -0.32122 -0.26921 -0.3233 -0.26504 -0.32643 -0.26134 C -0.32799 -0.25949 -0.33007 -0.25902 -0.33138 -0.25671 C -0.3332 -0.25463 -0.33424 -0.25162 -0.3358 -0.2493 C -0.34049 -0.24166 -0.33958 -0.24514 -0.34336 -0.23703 C -0.35117 -0.22152 -0.34127 -0.23958 -0.34856 -0.22662 C -0.35156 -0.20833 -0.34882 -0.22245 -0.35208 -0.20995 C -0.3526 -0.2074 -0.35299 -0.20463 -0.35364 -0.20208 C -0.35468 -0.19907 -0.35612 -0.19606 -0.35716 -0.19328 C -0.35742 -0.19166 -0.35768 -0.19004 -0.35794 -0.18865 C -0.35937 -0.1831 -0.35976 -0.1824 -0.36146 -0.17777 C -0.36341 -0.16759 -0.36106 -0.18032 -0.36315 -0.16574 C -0.36341 -0.16412 -0.36367 -0.16273 -0.36406 -0.16111 C -0.36458 -0.15764 -0.3651 -0.15393 -0.36562 -0.15069 C -0.36601 -0.14606 -0.36601 -0.14143 -0.36653 -0.1368 C -0.36718 -0.13171 -0.36966 -0.1324 -0.36731 -0.1324 " pathEditMode="relative" rAng="0" ptsTypes="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1703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8" grpId="0"/>
      <p:bldP spid="108" grpId="1"/>
      <p:bldP spid="110" grpId="0"/>
      <p:bldP spid="110" grpId="1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xmlns="" id="{32EC6807-880D-4E53-A190-98AD144013BB}"/>
              </a:ext>
            </a:extLst>
          </p:cNvPr>
          <p:cNvGrpSpPr/>
          <p:nvPr/>
        </p:nvGrpSpPr>
        <p:grpSpPr>
          <a:xfrm>
            <a:off x="2928948" y="2774363"/>
            <a:ext cx="2181117" cy="1248000"/>
            <a:chOff x="971600" y="3861048"/>
            <a:chExt cx="1635838" cy="936000"/>
          </a:xfrm>
          <a:solidFill>
            <a:srgbClr val="AC1814"/>
          </a:solidFill>
        </p:grpSpPr>
        <p:sp>
          <p:nvSpPr>
            <p:cNvPr id="85" name="立方体 84">
              <a:extLst>
                <a:ext uri="{FF2B5EF4-FFF2-40B4-BE49-F238E27FC236}">
                  <a16:creationId xmlns:a16="http://schemas.microsoft.com/office/drawing/2014/main" xmlns="" id="{40645F2C-FCD9-4526-8E63-347E056A6A46}"/>
                </a:ext>
              </a:extLst>
            </p:cNvPr>
            <p:cNvSpPr/>
            <p:nvPr/>
          </p:nvSpPr>
          <p:spPr>
            <a:xfrm>
              <a:off x="971600" y="3861048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" name="立方体 85">
              <a:extLst>
                <a:ext uri="{FF2B5EF4-FFF2-40B4-BE49-F238E27FC236}">
                  <a16:creationId xmlns:a16="http://schemas.microsoft.com/office/drawing/2014/main" xmlns="" id="{9CF30663-3492-45F6-A99D-608381B29E12}"/>
                </a:ext>
              </a:extLst>
            </p:cNvPr>
            <p:cNvSpPr/>
            <p:nvPr/>
          </p:nvSpPr>
          <p:spPr>
            <a:xfrm>
              <a:off x="1671438" y="3861048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xmlns="" id="{C62FB07E-D24B-46C0-9A2D-E6533834A6F7}"/>
              </a:ext>
            </a:extLst>
          </p:cNvPr>
          <p:cNvGrpSpPr/>
          <p:nvPr/>
        </p:nvGrpSpPr>
        <p:grpSpPr>
          <a:xfrm>
            <a:off x="2311665" y="3098624"/>
            <a:ext cx="1550400" cy="1547739"/>
            <a:chOff x="2383200" y="2253600"/>
            <a:chExt cx="1162800" cy="1160804"/>
          </a:xfrm>
          <a:solidFill>
            <a:schemeClr val="bg1">
              <a:lumMod val="50000"/>
            </a:schemeClr>
          </a:solidFill>
        </p:grpSpPr>
        <p:sp>
          <p:nvSpPr>
            <p:cNvPr id="88" name="立方体 87">
              <a:extLst>
                <a:ext uri="{FF2B5EF4-FFF2-40B4-BE49-F238E27FC236}">
                  <a16:creationId xmlns:a16="http://schemas.microsoft.com/office/drawing/2014/main" xmlns="" id="{5B5EDDAA-0604-49B3-8512-FA16AA80B004}"/>
                </a:ext>
              </a:extLst>
            </p:cNvPr>
            <p:cNvSpPr/>
            <p:nvPr/>
          </p:nvSpPr>
          <p:spPr>
            <a:xfrm>
              <a:off x="2610000" y="2253600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" name="立方体 88">
              <a:extLst>
                <a:ext uri="{FF2B5EF4-FFF2-40B4-BE49-F238E27FC236}">
                  <a16:creationId xmlns:a16="http://schemas.microsoft.com/office/drawing/2014/main" xmlns="" id="{C264828E-B955-4733-B397-9BCC1D193867}"/>
                </a:ext>
              </a:extLst>
            </p:cNvPr>
            <p:cNvSpPr/>
            <p:nvPr/>
          </p:nvSpPr>
          <p:spPr>
            <a:xfrm>
              <a:off x="2383200" y="2478404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0E241185-AC19-4B35-99EF-6D71D1182B64}"/>
              </a:ext>
            </a:extLst>
          </p:cNvPr>
          <p:cNvGrpSpPr/>
          <p:nvPr/>
        </p:nvGrpSpPr>
        <p:grpSpPr>
          <a:xfrm>
            <a:off x="4486065" y="2771808"/>
            <a:ext cx="1550400" cy="1547739"/>
            <a:chOff x="2383200" y="2253600"/>
            <a:chExt cx="1162800" cy="1160804"/>
          </a:xfrm>
          <a:solidFill>
            <a:schemeClr val="bg1">
              <a:lumMod val="50000"/>
            </a:schemeClr>
          </a:solidFill>
        </p:grpSpPr>
        <p:sp>
          <p:nvSpPr>
            <p:cNvPr id="91" name="立方体 90">
              <a:extLst>
                <a:ext uri="{FF2B5EF4-FFF2-40B4-BE49-F238E27FC236}">
                  <a16:creationId xmlns:a16="http://schemas.microsoft.com/office/drawing/2014/main" xmlns="" id="{7B4C2274-5B75-44A7-84CC-84E9A8FBA1E5}"/>
                </a:ext>
              </a:extLst>
            </p:cNvPr>
            <p:cNvSpPr/>
            <p:nvPr/>
          </p:nvSpPr>
          <p:spPr>
            <a:xfrm>
              <a:off x="2610000" y="2253600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" name="立方体 91">
              <a:extLst>
                <a:ext uri="{FF2B5EF4-FFF2-40B4-BE49-F238E27FC236}">
                  <a16:creationId xmlns:a16="http://schemas.microsoft.com/office/drawing/2014/main" xmlns="" id="{B9E59689-44D5-4AF2-B09A-4EB6675F604C}"/>
                </a:ext>
              </a:extLst>
            </p:cNvPr>
            <p:cNvSpPr/>
            <p:nvPr/>
          </p:nvSpPr>
          <p:spPr>
            <a:xfrm>
              <a:off x="2383200" y="2478404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xmlns="" id="{22EA4F0C-FCEE-4E8C-BAD9-024AFA0087C4}"/>
              </a:ext>
            </a:extLst>
          </p:cNvPr>
          <p:cNvGrpSpPr/>
          <p:nvPr/>
        </p:nvGrpSpPr>
        <p:grpSpPr>
          <a:xfrm>
            <a:off x="3238065" y="3398339"/>
            <a:ext cx="2181117" cy="1248000"/>
            <a:chOff x="971600" y="3861048"/>
            <a:chExt cx="1635838" cy="936000"/>
          </a:xfrm>
          <a:solidFill>
            <a:srgbClr val="AC1814"/>
          </a:solidFill>
        </p:grpSpPr>
        <p:sp>
          <p:nvSpPr>
            <p:cNvPr id="94" name="立方体 93">
              <a:extLst>
                <a:ext uri="{FF2B5EF4-FFF2-40B4-BE49-F238E27FC236}">
                  <a16:creationId xmlns:a16="http://schemas.microsoft.com/office/drawing/2014/main" xmlns="" id="{80118E17-6B64-4F8C-996A-6CC7F9359582}"/>
                </a:ext>
              </a:extLst>
            </p:cNvPr>
            <p:cNvSpPr/>
            <p:nvPr/>
          </p:nvSpPr>
          <p:spPr>
            <a:xfrm>
              <a:off x="971600" y="3861048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" name="立方体 94">
              <a:extLst>
                <a:ext uri="{FF2B5EF4-FFF2-40B4-BE49-F238E27FC236}">
                  <a16:creationId xmlns:a16="http://schemas.microsoft.com/office/drawing/2014/main" xmlns="" id="{3B54E5D8-6FC3-4276-8E4F-C29BCD1D4C79}"/>
                </a:ext>
              </a:extLst>
            </p:cNvPr>
            <p:cNvSpPr/>
            <p:nvPr/>
          </p:nvSpPr>
          <p:spPr>
            <a:xfrm>
              <a:off x="1671438" y="3861048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xmlns="" id="{60AC526E-071B-47A7-83E2-689DD3BFAABB}"/>
              </a:ext>
            </a:extLst>
          </p:cNvPr>
          <p:cNvGrpSpPr/>
          <p:nvPr/>
        </p:nvGrpSpPr>
        <p:grpSpPr>
          <a:xfrm>
            <a:off x="6479082" y="2774363"/>
            <a:ext cx="1550400" cy="1547739"/>
            <a:chOff x="2383200" y="2253600"/>
            <a:chExt cx="1162800" cy="1160804"/>
          </a:xfrm>
          <a:solidFill>
            <a:schemeClr val="bg1">
              <a:lumMod val="50000"/>
            </a:schemeClr>
          </a:solidFill>
        </p:grpSpPr>
        <p:sp>
          <p:nvSpPr>
            <p:cNvPr id="97" name="立方体 96">
              <a:extLst>
                <a:ext uri="{FF2B5EF4-FFF2-40B4-BE49-F238E27FC236}">
                  <a16:creationId xmlns:a16="http://schemas.microsoft.com/office/drawing/2014/main" xmlns="" id="{317318CC-4963-4A84-8CEC-8A6C4F16B768}"/>
                </a:ext>
              </a:extLst>
            </p:cNvPr>
            <p:cNvSpPr/>
            <p:nvPr/>
          </p:nvSpPr>
          <p:spPr>
            <a:xfrm>
              <a:off x="2610000" y="2253600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" name="立方体 97">
              <a:extLst>
                <a:ext uri="{FF2B5EF4-FFF2-40B4-BE49-F238E27FC236}">
                  <a16:creationId xmlns:a16="http://schemas.microsoft.com/office/drawing/2014/main" xmlns="" id="{44555510-0C2D-46E8-A570-4B7EFF5A6BA8}"/>
                </a:ext>
              </a:extLst>
            </p:cNvPr>
            <p:cNvSpPr/>
            <p:nvPr/>
          </p:nvSpPr>
          <p:spPr>
            <a:xfrm>
              <a:off x="2383200" y="2478404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xmlns="" id="{2E11EA70-7B5B-47A7-B79B-E29CE06CE26E}"/>
              </a:ext>
            </a:extLst>
          </p:cNvPr>
          <p:cNvGrpSpPr/>
          <p:nvPr/>
        </p:nvGrpSpPr>
        <p:grpSpPr>
          <a:xfrm>
            <a:off x="7695774" y="2771808"/>
            <a:ext cx="2181117" cy="1248000"/>
            <a:chOff x="971600" y="3861048"/>
            <a:chExt cx="1635838" cy="936000"/>
          </a:xfrm>
          <a:solidFill>
            <a:srgbClr val="AC1814"/>
          </a:solidFill>
        </p:grpSpPr>
        <p:sp>
          <p:nvSpPr>
            <p:cNvPr id="100" name="立方体 99">
              <a:extLst>
                <a:ext uri="{FF2B5EF4-FFF2-40B4-BE49-F238E27FC236}">
                  <a16:creationId xmlns:a16="http://schemas.microsoft.com/office/drawing/2014/main" xmlns="" id="{5F3BE30F-EF8B-4623-842A-02BEC3F5152C}"/>
                </a:ext>
              </a:extLst>
            </p:cNvPr>
            <p:cNvSpPr/>
            <p:nvPr/>
          </p:nvSpPr>
          <p:spPr>
            <a:xfrm>
              <a:off x="971600" y="3861048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" name="立方体 100">
              <a:extLst>
                <a:ext uri="{FF2B5EF4-FFF2-40B4-BE49-F238E27FC236}">
                  <a16:creationId xmlns:a16="http://schemas.microsoft.com/office/drawing/2014/main" xmlns="" id="{4F261D70-5F62-4E93-BC0D-4B3CFDC97184}"/>
                </a:ext>
              </a:extLst>
            </p:cNvPr>
            <p:cNvSpPr/>
            <p:nvPr/>
          </p:nvSpPr>
          <p:spPr>
            <a:xfrm>
              <a:off x="1671438" y="3861048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xmlns="" id="{1BF0EB12-3659-4811-A252-458585DE3AFD}"/>
              </a:ext>
            </a:extLst>
          </p:cNvPr>
          <p:cNvGrpSpPr/>
          <p:nvPr/>
        </p:nvGrpSpPr>
        <p:grpSpPr>
          <a:xfrm>
            <a:off x="6138657" y="3398363"/>
            <a:ext cx="2181117" cy="1248000"/>
            <a:chOff x="971600" y="3861048"/>
            <a:chExt cx="1635838" cy="936000"/>
          </a:xfrm>
          <a:solidFill>
            <a:srgbClr val="AC1814"/>
          </a:solidFill>
        </p:grpSpPr>
        <p:sp>
          <p:nvSpPr>
            <p:cNvPr id="103" name="立方体 102">
              <a:extLst>
                <a:ext uri="{FF2B5EF4-FFF2-40B4-BE49-F238E27FC236}">
                  <a16:creationId xmlns:a16="http://schemas.microsoft.com/office/drawing/2014/main" xmlns="" id="{E4FC3A7C-37D2-40CA-A472-B953A562864F}"/>
                </a:ext>
              </a:extLst>
            </p:cNvPr>
            <p:cNvSpPr/>
            <p:nvPr/>
          </p:nvSpPr>
          <p:spPr>
            <a:xfrm>
              <a:off x="971600" y="3861048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4" name="立方体 103">
              <a:extLst>
                <a:ext uri="{FF2B5EF4-FFF2-40B4-BE49-F238E27FC236}">
                  <a16:creationId xmlns:a16="http://schemas.microsoft.com/office/drawing/2014/main" xmlns="" id="{C5AF2D62-24B1-4187-AB24-10AE148AA10F}"/>
                </a:ext>
              </a:extLst>
            </p:cNvPr>
            <p:cNvSpPr/>
            <p:nvPr/>
          </p:nvSpPr>
          <p:spPr>
            <a:xfrm>
              <a:off x="1671438" y="3861048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xmlns="" id="{7D3A0404-FB80-4D0F-BF62-A5A3A29F8615}"/>
              </a:ext>
            </a:extLst>
          </p:cNvPr>
          <p:cNvGrpSpPr/>
          <p:nvPr/>
        </p:nvGrpSpPr>
        <p:grpSpPr>
          <a:xfrm>
            <a:off x="8010923" y="3098624"/>
            <a:ext cx="1550400" cy="1547739"/>
            <a:chOff x="2383200" y="2253600"/>
            <a:chExt cx="1162800" cy="1160804"/>
          </a:xfrm>
          <a:solidFill>
            <a:schemeClr val="bg1">
              <a:lumMod val="50000"/>
            </a:schemeClr>
          </a:solidFill>
        </p:grpSpPr>
        <p:sp>
          <p:nvSpPr>
            <p:cNvPr id="106" name="立方体 105">
              <a:extLst>
                <a:ext uri="{FF2B5EF4-FFF2-40B4-BE49-F238E27FC236}">
                  <a16:creationId xmlns:a16="http://schemas.microsoft.com/office/drawing/2014/main" xmlns="" id="{3CD61F30-A690-48FB-9834-F2DAB644D667}"/>
                </a:ext>
              </a:extLst>
            </p:cNvPr>
            <p:cNvSpPr/>
            <p:nvPr/>
          </p:nvSpPr>
          <p:spPr>
            <a:xfrm>
              <a:off x="2610000" y="2253600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7" name="立方体 106">
              <a:extLst>
                <a:ext uri="{FF2B5EF4-FFF2-40B4-BE49-F238E27FC236}">
                  <a16:creationId xmlns:a16="http://schemas.microsoft.com/office/drawing/2014/main" xmlns="" id="{638ECF6E-5BEF-4D71-829A-7101A735A9E5}"/>
                </a:ext>
              </a:extLst>
            </p:cNvPr>
            <p:cNvSpPr/>
            <p:nvPr/>
          </p:nvSpPr>
          <p:spPr>
            <a:xfrm>
              <a:off x="2383200" y="2478404"/>
              <a:ext cx="936000" cy="9360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40EBD743-1354-4097-81B2-4FA7F5DBC2A3}"/>
              </a:ext>
            </a:extLst>
          </p:cNvPr>
          <p:cNvSpPr txBox="1"/>
          <p:nvPr/>
        </p:nvSpPr>
        <p:spPr>
          <a:xfrm>
            <a:off x="6479082" y="2584342"/>
            <a:ext cx="4025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4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旋转交错式堆码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E1EF8EDB-2B69-4E63-A86E-B30F67B72F21}"/>
              </a:ext>
            </a:extLst>
          </p:cNvPr>
          <p:cNvCxnSpPr/>
          <p:nvPr/>
        </p:nvCxnSpPr>
        <p:spPr>
          <a:xfrm>
            <a:off x="2217629" y="2073600"/>
            <a:ext cx="22217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6EDFB6EF-0116-46DB-BA18-A9BC39DD40CB}"/>
              </a:ext>
            </a:extLst>
          </p:cNvPr>
          <p:cNvSpPr txBox="1"/>
          <p:nvPr/>
        </p:nvSpPr>
        <p:spPr>
          <a:xfrm>
            <a:off x="2389114" y="1488001"/>
            <a:ext cx="175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奇数层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6A1C6CAC-CC55-489C-91E7-437CD923A797}"/>
              </a:ext>
            </a:extLst>
          </p:cNvPr>
          <p:cNvCxnSpPr/>
          <p:nvPr/>
        </p:nvCxnSpPr>
        <p:spPr>
          <a:xfrm>
            <a:off x="8204823" y="2092800"/>
            <a:ext cx="22217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E3D98699-5726-4FB2-B088-762BE5E93B4E}"/>
              </a:ext>
            </a:extLst>
          </p:cNvPr>
          <p:cNvSpPr txBox="1"/>
          <p:nvPr/>
        </p:nvSpPr>
        <p:spPr>
          <a:xfrm>
            <a:off x="8526274" y="1545725"/>
            <a:ext cx="175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偶数层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xmlns="" id="{2A90E864-9BE4-4F31-938B-2F8F281AFA6D}"/>
              </a:ext>
            </a:extLst>
          </p:cNvPr>
          <p:cNvCxnSpPr>
            <a:cxnSpLocks/>
          </p:cNvCxnSpPr>
          <p:nvPr/>
        </p:nvCxnSpPr>
        <p:spPr>
          <a:xfrm>
            <a:off x="4421750" y="2073600"/>
            <a:ext cx="17621" cy="825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94B95803-FD38-496F-9D65-BA1F34697B89}"/>
              </a:ext>
            </a:extLst>
          </p:cNvPr>
          <p:cNvCxnSpPr>
            <a:cxnSpLocks/>
          </p:cNvCxnSpPr>
          <p:nvPr/>
        </p:nvCxnSpPr>
        <p:spPr>
          <a:xfrm>
            <a:off x="8212463" y="2083200"/>
            <a:ext cx="0" cy="9237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6BCACAB4-D2A1-B44D-37E0-12260A13446B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任务准备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8205301-F5F2-1E5D-5C5B-6E9A0D61FB27}"/>
              </a:ext>
            </a:extLst>
          </p:cNvPr>
          <p:cNvSpPr txBox="1"/>
          <p:nvPr/>
        </p:nvSpPr>
        <p:spPr>
          <a:xfrm>
            <a:off x="5841410" y="3392488"/>
            <a:ext cx="5369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170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同层</a:t>
            </a:r>
            <a:r>
              <a:rPr lang="zh-CN" altLang="zh-CN" dirty="0"/>
              <a:t>货物之间</a:t>
            </a:r>
            <a:r>
              <a:rPr lang="zh-CN" altLang="en-US" dirty="0"/>
              <a:t>互为</a:t>
            </a:r>
            <a:r>
              <a:rPr lang="en-US" altLang="zh-CN" dirty="0"/>
              <a:t>90</a:t>
            </a:r>
            <a:r>
              <a:rPr lang="zh-CN" altLang="zh-CN" dirty="0"/>
              <a:t>度</a:t>
            </a:r>
            <a:endParaRPr lang="en-US" altLang="zh-CN" dirty="0"/>
          </a:p>
          <a:p>
            <a:r>
              <a:rPr lang="zh-CN" altLang="en-US" dirty="0"/>
              <a:t>相邻两</a:t>
            </a:r>
            <a:r>
              <a:rPr lang="zh-CN" altLang="zh-CN" dirty="0"/>
              <a:t>层之间</a:t>
            </a:r>
            <a:r>
              <a:rPr lang="zh-CN" altLang="en-US" dirty="0"/>
              <a:t>旋转</a:t>
            </a:r>
            <a:r>
              <a:rPr lang="en-US" altLang="zh-CN" dirty="0"/>
              <a:t>180</a:t>
            </a:r>
            <a:r>
              <a:rPr lang="zh-CN" altLang="zh-CN" dirty="0"/>
              <a:t>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4905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C -0.0026 -0.02893 -0.01211 -0.0544 -0.02851 -0.07407 C -0.04101 -0.08912 -0.05625 -0.10023 -0.06823 -0.11643 C -0.07383 -0.13148 -0.0832 -0.14051 -0.09206 -0.15255 C -0.09752 -0.15995 -0.09883 -0.16366 -0.10625 -0.16736 C -0.11302 -0.17569 -0.11523 -0.17569 -0.12539 -0.17755 C -0.13073 -0.17963 -0.13594 -0.18241 -0.14127 -0.18403 C -0.15013 -0.1868 -0.16823 -0.19051 -0.16823 -0.19005 C -0.20065 -0.20717 -0.20781 -0.19606 -0.26028 -0.19444 C -0.26719 -0.18588 -0.26992 -0.17338 -0.27929 -0.16921 C -0.28125 -0.15926 -0.28268 -0.15162 -0.29049 -0.14792 C -0.29258 -0.14514 -0.29518 -0.14282 -0.29687 -0.13958 C -0.30221 -0.12963 -0.29362 -0.13518 -0.30312 -0.13125 C -0.30364 -0.12778 -0.30325 -0.12338 -0.30469 -0.12037 C -0.30664 -0.11643 -0.31263 -0.11018 -0.31263 -0.10995 C -0.31601 -0.09653 -0.31914 -0.09722 -0.31419 -0.09722 " pathEditMode="relative" rAng="0" ptsTypes="AAAAAAAAAAAAAAAA">
                                      <p:cBhvr>
                                        <p:cTn id="5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6" y="-997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C -0.0026 -0.02894 -0.01211 -0.0544 -0.02851 -0.07408 C -0.04101 -0.08912 -0.05625 -0.10023 -0.06823 -0.11644 C -0.07382 -0.13148 -0.0832 -0.14051 -0.09205 -0.15255 C -0.09752 -0.15995 -0.09882 -0.16366 -0.10625 -0.16736 C -0.11302 -0.1757 -0.11523 -0.1757 -0.12539 -0.17755 C -0.13073 -0.17963 -0.13593 -0.18241 -0.14127 -0.18403 C -0.15013 -0.18681 -0.16823 -0.19051 -0.16823 -0.19005 C -0.20065 -0.20718 -0.20781 -0.19607 -0.26028 -0.19445 C -0.26718 -0.18588 -0.26992 -0.17338 -0.27929 -0.16921 C -0.28125 -0.15926 -0.28268 -0.15162 -0.29049 -0.14792 C -0.29257 -0.14514 -0.29518 -0.14283 -0.29687 -0.13958 C -0.30221 -0.12963 -0.29362 -0.13519 -0.30312 -0.13125 C -0.30364 -0.12778 -0.30325 -0.12338 -0.30468 -0.12037 C -0.30664 -0.11644 -0.31263 -0.11019 -0.31263 -0.10995 C -0.31601 -0.09653 -0.31914 -0.09722 -0.31419 -0.09722 " pathEditMode="relative" rAng="0" ptsTypes="AAAAAAAAAAAAAAAA">
                                      <p:cBhvr>
                                        <p:cTn id="5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6" y="-997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C -0.0026 -0.02893 -0.01211 -0.05439 -0.02851 -0.07407 C -0.04101 -0.08912 -0.05625 -0.10023 -0.06823 -0.11643 C -0.07383 -0.13148 -0.0832 -0.14051 -0.09205 -0.15254 C -0.09752 -0.15995 -0.09883 -0.16365 -0.10625 -0.16736 C -0.11302 -0.17569 -0.11523 -0.17569 -0.12539 -0.17754 C -0.13073 -0.17963 -0.13593 -0.1824 -0.14127 -0.18402 C -0.15013 -0.1868 -0.16823 -0.19051 -0.16823 -0.19004 C -0.20065 -0.20717 -0.20781 -0.19606 -0.26028 -0.19444 C -0.26718 -0.18588 -0.26992 -0.17338 -0.27929 -0.16921 C -0.28125 -0.15926 -0.28268 -0.15162 -0.29049 -0.14791 C -0.29258 -0.14514 -0.29518 -0.14282 -0.29687 -0.13958 C -0.30221 -0.12963 -0.29362 -0.13518 -0.30312 -0.13125 C -0.30364 -0.12777 -0.30325 -0.12338 -0.30468 -0.12037 C -0.30664 -0.11643 -0.31263 -0.11018 -0.31263 -0.10995 C -0.31601 -0.09652 -0.31914 -0.09722 -0.31419 -0.09722 " pathEditMode="relative" rAng="0" ptsTypes="AAAAAAAAAAAAAAAA">
                                      <p:cBhvr>
                                        <p:cTn id="5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6" y="-997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C -0.00261 -0.02893 -0.01211 -0.05439 -0.02852 -0.07407 C -0.04102 -0.08912 -0.05625 -0.10023 -0.06823 -0.11643 C -0.07383 -0.13148 -0.0832 -0.14051 -0.09206 -0.15254 C -0.09753 -0.15995 -0.09883 -0.16365 -0.10625 -0.16736 C -0.11302 -0.17569 -0.11524 -0.17569 -0.12539 -0.17754 C -0.13073 -0.17963 -0.13594 -0.1824 -0.14128 -0.18402 C -0.15013 -0.1868 -0.16823 -0.19051 -0.16823 -0.19004 C -0.20065 -0.20717 -0.20781 -0.19606 -0.26029 -0.19444 C -0.26719 -0.18588 -0.26992 -0.17338 -0.2793 -0.16921 C -0.28125 -0.15926 -0.28268 -0.15162 -0.2905 -0.14791 C -0.29258 -0.14513 -0.29518 -0.14282 -0.29688 -0.13958 C -0.30221 -0.12963 -0.29362 -0.13518 -0.30313 -0.13125 C -0.30365 -0.12777 -0.30326 -0.12338 -0.30469 -0.12037 C -0.30664 -0.11643 -0.31263 -0.11018 -0.31263 -0.10995 C -0.31602 -0.09652 -0.31914 -0.09722 -0.31419 -0.09722 " pathEditMode="relative" rAng="0" ptsTypes="AAAAAAAAAAAAAAAA">
                                      <p:cBhvr>
                                        <p:cTn id="6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6" y="-99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8" grpId="1"/>
      <p:bldP spid="40" grpId="0"/>
      <p:bldP spid="40" grpId="1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延时符</a:t>
            </a:r>
          </a:p>
        </p:txBody>
      </p:sp>
      <p:sp>
        <p:nvSpPr>
          <p:cNvPr id="2" name="TextBox 88">
            <a:extLst>
              <a:ext uri="{FF2B5EF4-FFF2-40B4-BE49-F238E27FC236}">
                <a16:creationId xmlns:a16="http://schemas.microsoft.com/office/drawing/2014/main" xmlns="" id="{49509FC0-DA6F-0018-CDEE-FD204D3312E7}"/>
              </a:ext>
            </a:extLst>
          </p:cNvPr>
          <p:cNvSpPr txBox="1"/>
          <p:nvPr/>
        </p:nvSpPr>
        <p:spPr>
          <a:xfrm>
            <a:off x="2003759" y="28120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任务准备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A674719C-2286-415D-08D3-15290BDEA829}"/>
              </a:ext>
            </a:extLst>
          </p:cNvPr>
          <p:cNvGrpSpPr/>
          <p:nvPr/>
        </p:nvGrpSpPr>
        <p:grpSpPr>
          <a:xfrm>
            <a:off x="5850212" y="2432925"/>
            <a:ext cx="1167744" cy="1262568"/>
            <a:chOff x="3468758" y="2022129"/>
            <a:chExt cx="1167744" cy="126256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729032FF-EF06-197D-062E-55A6C6B01A38}"/>
                </a:ext>
              </a:extLst>
            </p:cNvPr>
            <p:cNvGrpSpPr/>
            <p:nvPr/>
          </p:nvGrpSpPr>
          <p:grpSpPr>
            <a:xfrm>
              <a:off x="3468758" y="2022129"/>
              <a:ext cx="1167744" cy="1262568"/>
              <a:chOff x="3295850" y="2263221"/>
              <a:chExt cx="2831835" cy="3061839"/>
            </a:xfrm>
          </p:grpSpPr>
          <p:sp>
            <p:nvSpPr>
              <p:cNvPr id="9" name="圆角矩形 47">
                <a:extLst>
                  <a:ext uri="{FF2B5EF4-FFF2-40B4-BE49-F238E27FC236}">
                    <a16:creationId xmlns:a16="http://schemas.microsoft.com/office/drawing/2014/main" xmlns="" id="{4C791AB8-3783-D5BB-F99B-192E9A14D59B}"/>
                  </a:ext>
                </a:extLst>
              </p:cNvPr>
              <p:cNvSpPr/>
              <p:nvPr/>
            </p:nvSpPr>
            <p:spPr>
              <a:xfrm rot="2760000">
                <a:off x="3404990" y="2602365"/>
                <a:ext cx="3053844" cy="2391546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xmlns="" id="{3B46BED7-FB8D-6CFD-9186-B114CFB4CB0D}"/>
                  </a:ext>
                </a:extLst>
              </p:cNvPr>
              <p:cNvSpPr/>
              <p:nvPr/>
            </p:nvSpPr>
            <p:spPr bwMode="auto">
              <a:xfrm rot="10800000">
                <a:off x="3295850" y="2263221"/>
                <a:ext cx="2643764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xmlns="" id="{954265ED-E3DE-892C-74CE-2FE44BB8D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256" y="2289791"/>
              <a:ext cx="8471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定量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AC847F6-5639-1E7B-0FD8-21FDE703070F}"/>
              </a:ext>
            </a:extLst>
          </p:cNvPr>
          <p:cNvGrpSpPr/>
          <p:nvPr/>
        </p:nvGrpSpPr>
        <p:grpSpPr>
          <a:xfrm>
            <a:off x="7296348" y="2434573"/>
            <a:ext cx="1167744" cy="1262568"/>
            <a:chOff x="4698585" y="2023777"/>
            <a:chExt cx="1167744" cy="1262568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BB2E5231-0B65-058E-292C-D95AF1E6EF4E}"/>
                </a:ext>
              </a:extLst>
            </p:cNvPr>
            <p:cNvGrpSpPr/>
            <p:nvPr/>
          </p:nvGrpSpPr>
          <p:grpSpPr>
            <a:xfrm>
              <a:off x="4698585" y="2023777"/>
              <a:ext cx="1167744" cy="1262568"/>
              <a:chOff x="3295850" y="2263221"/>
              <a:chExt cx="2831835" cy="3061839"/>
            </a:xfrm>
          </p:grpSpPr>
          <p:sp>
            <p:nvSpPr>
              <p:cNvPr id="17" name="圆角矩形 28">
                <a:extLst>
                  <a:ext uri="{FF2B5EF4-FFF2-40B4-BE49-F238E27FC236}">
                    <a16:creationId xmlns:a16="http://schemas.microsoft.com/office/drawing/2014/main" xmlns="" id="{BD9697CF-B6A0-8C60-953B-07A4E587A120}"/>
                  </a:ext>
                </a:extLst>
              </p:cNvPr>
              <p:cNvSpPr/>
              <p:nvPr/>
            </p:nvSpPr>
            <p:spPr>
              <a:xfrm rot="2760000">
                <a:off x="3404990" y="2602365"/>
                <a:ext cx="3053844" cy="2391546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55D08A9-4672-77C7-F1B8-24A6433226BF}"/>
                  </a:ext>
                </a:extLst>
              </p:cNvPr>
              <p:cNvSpPr/>
              <p:nvPr/>
            </p:nvSpPr>
            <p:spPr bwMode="auto">
              <a:xfrm rot="10800000">
                <a:off x="3295850" y="2263221"/>
                <a:ext cx="2643764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xmlns="" id="{53BA66E4-D00C-FA33-1221-A031B4742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770" y="2289791"/>
              <a:ext cx="7801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整齐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EA51C301-DE7E-EAFF-AF4A-38E9CAFF2E6A}"/>
              </a:ext>
            </a:extLst>
          </p:cNvPr>
          <p:cNvGrpSpPr/>
          <p:nvPr/>
        </p:nvGrpSpPr>
        <p:grpSpPr>
          <a:xfrm>
            <a:off x="8747417" y="2434573"/>
            <a:ext cx="1167744" cy="1262568"/>
            <a:chOff x="5913676" y="2023777"/>
            <a:chExt cx="1167744" cy="126256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47B13416-F6A1-8A1A-167E-2741A8327FC3}"/>
                </a:ext>
              </a:extLst>
            </p:cNvPr>
            <p:cNvGrpSpPr/>
            <p:nvPr/>
          </p:nvGrpSpPr>
          <p:grpSpPr>
            <a:xfrm>
              <a:off x="5913676" y="2023777"/>
              <a:ext cx="1167744" cy="1262568"/>
              <a:chOff x="3295850" y="2263221"/>
              <a:chExt cx="2831835" cy="3061839"/>
            </a:xfrm>
          </p:grpSpPr>
          <p:sp>
            <p:nvSpPr>
              <p:cNvPr id="22" name="圆角矩形 20">
                <a:extLst>
                  <a:ext uri="{FF2B5EF4-FFF2-40B4-BE49-F238E27FC236}">
                    <a16:creationId xmlns:a16="http://schemas.microsoft.com/office/drawing/2014/main" xmlns="" id="{F738037D-1016-FA51-8E06-F8D54576F3E4}"/>
                  </a:ext>
                </a:extLst>
              </p:cNvPr>
              <p:cNvSpPr/>
              <p:nvPr/>
            </p:nvSpPr>
            <p:spPr>
              <a:xfrm rot="2760000">
                <a:off x="3404990" y="2602365"/>
                <a:ext cx="3053844" cy="2391546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xmlns="" id="{0CA773FF-05C3-B0F6-6242-EB008974DBAA}"/>
                  </a:ext>
                </a:extLst>
              </p:cNvPr>
              <p:cNvSpPr/>
              <p:nvPr/>
            </p:nvSpPr>
            <p:spPr bwMode="auto">
              <a:xfrm rot="10800000">
                <a:off x="3295850" y="2263221"/>
                <a:ext cx="2643764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xmlns="" id="{2250B33D-1618-CF89-74D3-FF532352B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3314" y="2289791"/>
              <a:ext cx="8154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方便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A9FC9840-60A3-28F5-5C24-99D07AA5E885}"/>
              </a:ext>
            </a:extLst>
          </p:cNvPr>
          <p:cNvGrpSpPr/>
          <p:nvPr/>
        </p:nvGrpSpPr>
        <p:grpSpPr>
          <a:xfrm>
            <a:off x="10155372" y="2436221"/>
            <a:ext cx="1167744" cy="1262568"/>
            <a:chOff x="7134819" y="2025425"/>
            <a:chExt cx="1167744" cy="126256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D8C251D4-5F32-E551-8DF9-3CDC0A91E777}"/>
                </a:ext>
              </a:extLst>
            </p:cNvPr>
            <p:cNvGrpSpPr/>
            <p:nvPr/>
          </p:nvGrpSpPr>
          <p:grpSpPr>
            <a:xfrm>
              <a:off x="7134819" y="2025425"/>
              <a:ext cx="1167744" cy="1262568"/>
              <a:chOff x="3295850" y="2263221"/>
              <a:chExt cx="2831835" cy="3061839"/>
            </a:xfrm>
          </p:grpSpPr>
          <p:sp>
            <p:nvSpPr>
              <p:cNvPr id="27" name="圆角矩形 25">
                <a:extLst>
                  <a:ext uri="{FF2B5EF4-FFF2-40B4-BE49-F238E27FC236}">
                    <a16:creationId xmlns:a16="http://schemas.microsoft.com/office/drawing/2014/main" xmlns="" id="{162C2C9E-FA87-F986-5962-15FD52A50D28}"/>
                  </a:ext>
                </a:extLst>
              </p:cNvPr>
              <p:cNvSpPr/>
              <p:nvPr/>
            </p:nvSpPr>
            <p:spPr>
              <a:xfrm rot="2760000">
                <a:off x="3404990" y="2602365"/>
                <a:ext cx="3053844" cy="2391546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xmlns="" id="{87A6D949-56BF-6035-E557-062A58ABD8B4}"/>
                  </a:ext>
                </a:extLst>
              </p:cNvPr>
              <p:cNvSpPr/>
              <p:nvPr/>
            </p:nvSpPr>
            <p:spPr bwMode="auto">
              <a:xfrm rot="10800000">
                <a:off x="3295850" y="2263221"/>
                <a:ext cx="2643764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xmlns="" id="{BB489918-1E25-EAFC-1D1F-319CAC60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0626" y="2289791"/>
              <a:ext cx="6878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合理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93B6A9CA-9EB0-BA46-F2CB-235BF12A7942}"/>
              </a:ext>
            </a:extLst>
          </p:cNvPr>
          <p:cNvGrpSpPr/>
          <p:nvPr/>
        </p:nvGrpSpPr>
        <p:grpSpPr>
          <a:xfrm>
            <a:off x="3067477" y="2434289"/>
            <a:ext cx="1167744" cy="1262568"/>
            <a:chOff x="1001082" y="2023493"/>
            <a:chExt cx="1167744" cy="1262568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xmlns="" id="{1D89B391-BC16-6F69-0229-19CE67AAAE97}"/>
                </a:ext>
              </a:extLst>
            </p:cNvPr>
            <p:cNvGrpSpPr/>
            <p:nvPr/>
          </p:nvGrpSpPr>
          <p:grpSpPr>
            <a:xfrm>
              <a:off x="1001082" y="2023493"/>
              <a:ext cx="1167744" cy="1262568"/>
              <a:chOff x="3295850" y="2263221"/>
              <a:chExt cx="2831836" cy="3061838"/>
            </a:xfrm>
          </p:grpSpPr>
          <p:sp>
            <p:nvSpPr>
              <p:cNvPr id="32" name="圆角矩形 47">
                <a:extLst>
                  <a:ext uri="{FF2B5EF4-FFF2-40B4-BE49-F238E27FC236}">
                    <a16:creationId xmlns:a16="http://schemas.microsoft.com/office/drawing/2014/main" xmlns="" id="{DC720CDC-1253-D4A1-8E87-DB67BFB17348}"/>
                  </a:ext>
                </a:extLst>
              </p:cNvPr>
              <p:cNvSpPr/>
              <p:nvPr/>
            </p:nvSpPr>
            <p:spPr>
              <a:xfrm rot="2760000">
                <a:off x="3404991" y="2602365"/>
                <a:ext cx="3053843" cy="2391546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xmlns="" id="{E6209E86-543B-BBB2-9684-EF8F528E6699}"/>
                  </a:ext>
                </a:extLst>
              </p:cNvPr>
              <p:cNvSpPr/>
              <p:nvPr/>
            </p:nvSpPr>
            <p:spPr bwMode="auto">
              <a:xfrm rot="10800000">
                <a:off x="3295850" y="2263221"/>
                <a:ext cx="2643764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TextBox 33">
              <a:extLst>
                <a:ext uri="{FF2B5EF4-FFF2-40B4-BE49-F238E27FC236}">
                  <a16:creationId xmlns:a16="http://schemas.microsoft.com/office/drawing/2014/main" xmlns="" id="{DE4BB5F3-02BF-67D1-6A4E-BFF24DB05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80" y="2291155"/>
              <a:ext cx="8471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稳固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BB72DBC0-C780-8B83-A9CF-5FE523D99088}"/>
              </a:ext>
            </a:extLst>
          </p:cNvPr>
          <p:cNvGrpSpPr/>
          <p:nvPr/>
        </p:nvGrpSpPr>
        <p:grpSpPr>
          <a:xfrm>
            <a:off x="4445215" y="2435937"/>
            <a:ext cx="1167744" cy="1262568"/>
            <a:chOff x="2230909" y="2025141"/>
            <a:chExt cx="1167744" cy="1262568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15082E19-1D74-7CDC-562F-01839DE1491C}"/>
                </a:ext>
              </a:extLst>
            </p:cNvPr>
            <p:cNvGrpSpPr/>
            <p:nvPr/>
          </p:nvGrpSpPr>
          <p:grpSpPr>
            <a:xfrm>
              <a:off x="2230909" y="2025141"/>
              <a:ext cx="1167744" cy="1262568"/>
              <a:chOff x="3295850" y="2263221"/>
              <a:chExt cx="2831835" cy="3061839"/>
            </a:xfrm>
          </p:grpSpPr>
          <p:sp>
            <p:nvSpPr>
              <p:cNvPr id="38" name="圆角矩形 28">
                <a:extLst>
                  <a:ext uri="{FF2B5EF4-FFF2-40B4-BE49-F238E27FC236}">
                    <a16:creationId xmlns:a16="http://schemas.microsoft.com/office/drawing/2014/main" xmlns="" id="{9F1EE218-ED08-8161-7E58-BA0DCABE1AD8}"/>
                  </a:ext>
                </a:extLst>
              </p:cNvPr>
              <p:cNvSpPr/>
              <p:nvPr/>
            </p:nvSpPr>
            <p:spPr>
              <a:xfrm rot="2760000">
                <a:off x="3404990" y="2602365"/>
                <a:ext cx="3053844" cy="2391546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xmlns="" id="{48BE8D8B-A7F6-6499-E9E3-78A0E0B78D32}"/>
                  </a:ext>
                </a:extLst>
              </p:cNvPr>
              <p:cNvSpPr/>
              <p:nvPr/>
            </p:nvSpPr>
            <p:spPr bwMode="auto">
              <a:xfrm rot="10800000">
                <a:off x="3295850" y="2263221"/>
                <a:ext cx="2643764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6" name="TextBox 33">
              <a:extLst>
                <a:ext uri="{FF2B5EF4-FFF2-40B4-BE49-F238E27FC236}">
                  <a16:creationId xmlns:a16="http://schemas.microsoft.com/office/drawing/2014/main" xmlns="" id="{247BB3C4-28BD-CC86-3C72-0AA5C8154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229" y="2300060"/>
              <a:ext cx="7801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节约</a:t>
              </a: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A67BC3D6-B2D5-E32F-9040-4A2CABC46C82}"/>
              </a:ext>
            </a:extLst>
          </p:cNvPr>
          <p:cNvSpPr/>
          <p:nvPr/>
        </p:nvSpPr>
        <p:spPr>
          <a:xfrm>
            <a:off x="1511714" y="1300832"/>
            <a:ext cx="5664021" cy="574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堆码作业“六要求”：</a:t>
            </a:r>
            <a:endParaRPr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22CE6103-610D-27D9-2A5F-6F044A5CD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34" y="4295396"/>
            <a:ext cx="2902835" cy="2366293"/>
          </a:xfrm>
          <a:prstGeom prst="rect">
            <a:avLst/>
          </a:prstGeom>
        </p:spPr>
      </p:pic>
      <p:sp>
        <p:nvSpPr>
          <p:cNvPr id="43" name="TextBox 88">
            <a:extLst>
              <a:ext uri="{FF2B5EF4-FFF2-40B4-BE49-F238E27FC236}">
                <a16:creationId xmlns:a16="http://schemas.microsoft.com/office/drawing/2014/main" xmlns="" id="{30445C04-B56B-0D99-F6F1-BE3B24767546}"/>
              </a:ext>
            </a:extLst>
          </p:cNvPr>
          <p:cNvSpPr txBox="1"/>
          <p:nvPr/>
        </p:nvSpPr>
        <p:spPr>
          <a:xfrm>
            <a:off x="4426926" y="4072557"/>
            <a:ext cx="1210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5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E5E5E5"/>
                </a:solidFill>
              </a:rPr>
              <a:t>空间</a:t>
            </a:r>
          </a:p>
        </p:txBody>
      </p:sp>
      <p:sp>
        <p:nvSpPr>
          <p:cNvPr id="44" name="TextBox 88">
            <a:extLst>
              <a:ext uri="{FF2B5EF4-FFF2-40B4-BE49-F238E27FC236}">
                <a16:creationId xmlns:a16="http://schemas.microsoft.com/office/drawing/2014/main" xmlns="" id="{5B73AFAA-D8CC-A03F-7591-BCE945F45E2B}"/>
              </a:ext>
            </a:extLst>
          </p:cNvPr>
          <p:cNvSpPr txBox="1"/>
          <p:nvPr/>
        </p:nvSpPr>
        <p:spPr>
          <a:xfrm>
            <a:off x="4417112" y="4716324"/>
            <a:ext cx="1210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5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E5E5E5"/>
                </a:solidFill>
              </a:rPr>
              <a:t>成本</a:t>
            </a:r>
          </a:p>
        </p:txBody>
      </p:sp>
      <p:sp>
        <p:nvSpPr>
          <p:cNvPr id="45" name="TextBox 88">
            <a:extLst>
              <a:ext uri="{FF2B5EF4-FFF2-40B4-BE49-F238E27FC236}">
                <a16:creationId xmlns:a16="http://schemas.microsoft.com/office/drawing/2014/main" xmlns="" id="{D7C7FCB5-A693-A236-BC05-F3D51F57FD20}"/>
              </a:ext>
            </a:extLst>
          </p:cNvPr>
          <p:cNvSpPr txBox="1"/>
          <p:nvPr/>
        </p:nvSpPr>
        <p:spPr>
          <a:xfrm>
            <a:off x="348241" y="2531310"/>
            <a:ext cx="22365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5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安全第一</a:t>
            </a:r>
          </a:p>
        </p:txBody>
      </p:sp>
      <p:sp>
        <p:nvSpPr>
          <p:cNvPr id="46" name="箭头: 下 45">
            <a:extLst>
              <a:ext uri="{FF2B5EF4-FFF2-40B4-BE49-F238E27FC236}">
                <a16:creationId xmlns:a16="http://schemas.microsoft.com/office/drawing/2014/main" xmlns="" id="{14D95214-ACE9-F575-8B32-3D90BB3C03B2}"/>
              </a:ext>
            </a:extLst>
          </p:cNvPr>
          <p:cNvSpPr/>
          <p:nvPr/>
        </p:nvSpPr>
        <p:spPr>
          <a:xfrm rot="2510921">
            <a:off x="2607874" y="3308426"/>
            <a:ext cx="745540" cy="36868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箭头: 下 46">
            <a:extLst>
              <a:ext uri="{FF2B5EF4-FFF2-40B4-BE49-F238E27FC236}">
                <a16:creationId xmlns:a16="http://schemas.microsoft.com/office/drawing/2014/main" xmlns="" id="{05D0B4F3-5BFF-0A3C-0E8E-8B86D0ADCD12}"/>
              </a:ext>
            </a:extLst>
          </p:cNvPr>
          <p:cNvSpPr/>
          <p:nvPr/>
        </p:nvSpPr>
        <p:spPr>
          <a:xfrm>
            <a:off x="4621617" y="3564672"/>
            <a:ext cx="745540" cy="36868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下 47">
            <a:extLst>
              <a:ext uri="{FF2B5EF4-FFF2-40B4-BE49-F238E27FC236}">
                <a16:creationId xmlns:a16="http://schemas.microsoft.com/office/drawing/2014/main" xmlns="" id="{3BB7C79B-8EA9-87F4-E5CE-6D0EE9CBF4B4}"/>
              </a:ext>
            </a:extLst>
          </p:cNvPr>
          <p:cNvSpPr/>
          <p:nvPr/>
        </p:nvSpPr>
        <p:spPr>
          <a:xfrm rot="20015014">
            <a:off x="6307425" y="3556550"/>
            <a:ext cx="745540" cy="36868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88">
            <a:extLst>
              <a:ext uri="{FF2B5EF4-FFF2-40B4-BE49-F238E27FC236}">
                <a16:creationId xmlns:a16="http://schemas.microsoft.com/office/drawing/2014/main" xmlns="" id="{575E514A-5B83-7499-3893-3E7B50AC0DC7}"/>
              </a:ext>
            </a:extLst>
          </p:cNvPr>
          <p:cNvSpPr txBox="1"/>
          <p:nvPr/>
        </p:nvSpPr>
        <p:spPr>
          <a:xfrm>
            <a:off x="5464839" y="4122920"/>
            <a:ext cx="3262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5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E5E5E5"/>
                </a:solidFill>
              </a:rPr>
              <a:t>每层数量一致</a:t>
            </a:r>
          </a:p>
        </p:txBody>
      </p:sp>
      <p:sp>
        <p:nvSpPr>
          <p:cNvPr id="4" name="TextBox 88">
            <a:extLst>
              <a:ext uri="{FF2B5EF4-FFF2-40B4-BE49-F238E27FC236}">
                <a16:creationId xmlns:a16="http://schemas.microsoft.com/office/drawing/2014/main" xmlns="" id="{B0EE7638-1B7C-7283-C09B-6BFE5C00423B}"/>
              </a:ext>
            </a:extLst>
          </p:cNvPr>
          <p:cNvSpPr txBox="1"/>
          <p:nvPr/>
        </p:nvSpPr>
        <p:spPr>
          <a:xfrm>
            <a:off x="1593390" y="3676961"/>
            <a:ext cx="2236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5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E5E5E5"/>
                </a:solidFill>
              </a:rPr>
              <a:t>“压缝”</a:t>
            </a:r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xmlns="" id="{43D9EB5C-F62B-D05F-D805-BE71D4BDE7EF}"/>
              </a:ext>
            </a:extLst>
          </p:cNvPr>
          <p:cNvSpPr/>
          <p:nvPr/>
        </p:nvSpPr>
        <p:spPr>
          <a:xfrm rot="20015014">
            <a:off x="9284328" y="3602745"/>
            <a:ext cx="745540" cy="36868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88">
            <a:extLst>
              <a:ext uri="{FF2B5EF4-FFF2-40B4-BE49-F238E27FC236}">
                <a16:creationId xmlns:a16="http://schemas.microsoft.com/office/drawing/2014/main" xmlns="" id="{40517066-3A64-C63C-EED5-512B9B1ACC9F}"/>
              </a:ext>
            </a:extLst>
          </p:cNvPr>
          <p:cNvSpPr txBox="1"/>
          <p:nvPr/>
        </p:nvSpPr>
        <p:spPr>
          <a:xfrm>
            <a:off x="9182016" y="4089801"/>
            <a:ext cx="1210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5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E5E5E5"/>
                </a:solidFill>
              </a:rPr>
              <a:t>作业</a:t>
            </a:r>
          </a:p>
        </p:txBody>
      </p:sp>
      <p:sp>
        <p:nvSpPr>
          <p:cNvPr id="11" name="TextBox 88">
            <a:extLst>
              <a:ext uri="{FF2B5EF4-FFF2-40B4-BE49-F238E27FC236}">
                <a16:creationId xmlns:a16="http://schemas.microsoft.com/office/drawing/2014/main" xmlns="" id="{91B54720-52A8-EE35-B3DC-598BE9A695D3}"/>
              </a:ext>
            </a:extLst>
          </p:cNvPr>
          <p:cNvSpPr txBox="1"/>
          <p:nvPr/>
        </p:nvSpPr>
        <p:spPr>
          <a:xfrm>
            <a:off x="9172202" y="4733568"/>
            <a:ext cx="1210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 b="1">
                <a:blipFill>
                  <a:blip r:embed="rId5"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E5E5E5"/>
                </a:solidFill>
              </a:rPr>
              <a:t>统计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4903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  <p:bldP spid="4" grpId="0"/>
      <p:bldP spid="5" grpId="0" animBg="1"/>
      <p:bldP spid="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3604</TotalTime>
  <Words>575</Words>
  <Application>Microsoft Office PowerPoint</Application>
  <PresentationFormat>自定义</PresentationFormat>
  <Paragraphs>167</Paragraphs>
  <Slides>23</Slides>
  <Notes>22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WL</dc:creator>
  <cp:lastModifiedBy>顾晔</cp:lastModifiedBy>
  <cp:revision>55</cp:revision>
  <dcterms:created xsi:type="dcterms:W3CDTF">2022-06-05T01:12:57Z</dcterms:created>
  <dcterms:modified xsi:type="dcterms:W3CDTF">2023-12-13T04:34:35Z</dcterms:modified>
</cp:coreProperties>
</file>