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psmdcp" ContentType="application/vnd.openxmlformats-package.core-properties+xml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cf7aa056fedf4b9b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2aeaacf916604783" /><Relationship Type="http://schemas.openxmlformats.org/package/2006/relationships/metadata/core-properties" Target="/package/services/metadata/core-properties/d6827957a40a47f39b672f787c17af86.psmdcp" Id="Rc3e39629614f4a98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EN-PPT-5.1.19.9</vt:lpwstr>
  </op:property>
</op:Properties>
</file>