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76" r:id="rId2"/>
    <p:sldId id="286" r:id="rId3"/>
    <p:sldId id="313" r:id="rId4"/>
    <p:sldId id="303" r:id="rId5"/>
    <p:sldId id="308" r:id="rId6"/>
    <p:sldId id="309" r:id="rId7"/>
    <p:sldId id="312" r:id="rId8"/>
    <p:sldId id="311" r:id="rId9"/>
    <p:sldId id="314" r:id="rId10"/>
    <p:sldId id="315" r:id="rId11"/>
    <p:sldId id="317" r:id="rId12"/>
    <p:sldId id="318" r:id="rId13"/>
    <p:sldId id="292" r:id="rId14"/>
    <p:sldId id="293" r:id="rId15"/>
    <p:sldId id="2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D"/>
    <a:srgbClr val="00C6D0"/>
    <a:srgbClr val="007D83"/>
    <a:srgbClr val="00B3BC"/>
    <a:srgbClr val="009EA7"/>
    <a:srgbClr val="00626D"/>
    <a:srgbClr val="21717B"/>
    <a:srgbClr val="22717A"/>
    <a:srgbClr val="EB701D"/>
    <a:srgbClr val="FC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组托方案评价分析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04132498423004E-2"/>
          <c:y val="0.18290056215637421"/>
          <c:w val="0.8907321726523808"/>
          <c:h val="0.6017765978847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优秀</c:v>
                </c:pt>
              </c:strCache>
            </c:strRef>
          </c:tx>
          <c:spPr>
            <a:solidFill>
              <a:srgbClr val="FFFF00">
                <a:alpha val="81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4D-4CA2-BD3A-E62D7B716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良好</c:v>
                </c:pt>
              </c:strCache>
            </c:strRef>
          </c:tx>
          <c:spPr>
            <a:solidFill>
              <a:srgbClr val="FFC000">
                <a:alpha val="9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4D-4CA2-BD3A-E62D7B7162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及格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4D-4CA2-BD3A-E62D7B7162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不及格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4D-4CA2-BD3A-E62D7B716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38400"/>
        <c:axId val="124666240"/>
      </c:barChart>
      <c:catAx>
        <c:axId val="1244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66240"/>
        <c:crosses val="autoZero"/>
        <c:auto val="1"/>
        <c:lblAlgn val="ctr"/>
        <c:lblOffset val="100"/>
        <c:noMultiLvlLbl val="0"/>
      </c:catAx>
      <c:valAx>
        <c:axId val="1246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4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bg1"/>
                </a:solidFill>
              </a:rPr>
              <a:t>ABC</a:t>
            </a:r>
            <a:r>
              <a:rPr lang="zh-CN" sz="2400">
                <a:solidFill>
                  <a:schemeClr val="bg1"/>
                </a:solidFill>
              </a:rPr>
              <a:t>分类占比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2D-43F7-808E-C91EE6462578}"/>
              </c:ext>
            </c:extLst>
          </c:dPt>
          <c:dPt>
            <c:idx val="1"/>
            <c:bubble3D val="0"/>
            <c:spPr>
              <a:solidFill>
                <a:srgbClr val="F1995D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2D-43F7-808E-C91EE646257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2D-43F7-808E-C91EE646257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2D-43F7-808E-C91EE6462578}"/>
              </c:ext>
            </c:extLst>
          </c:dPt>
          <c:dLbls>
            <c:dLbl>
              <c:idx val="0"/>
              <c:layout>
                <c:manualLayout>
                  <c:x val="-0.10950058603654074"/>
                  <c:y val="0.17930340744446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760921-B1DD-47F2-B975-473C22CEF879}" type="CATEGORYNAME">
                      <a:rPr lang="en-US" altLang="zh-CN" sz="3200" smtClean="0"/>
                      <a:pPr>
                        <a:defRPr sz="3200" b="1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2D-43F7-808E-C91EE6462578}"/>
                </c:ext>
              </c:extLst>
            </c:dLbl>
            <c:dLbl>
              <c:idx val="1"/>
              <c:layout>
                <c:manualLayout>
                  <c:x val="-0.10334511479332344"/>
                  <c:y val="-0.18948114879335581"/>
                </c:manualLayout>
              </c:layout>
              <c:tx>
                <c:rich>
                  <a:bodyPr/>
                  <a:lstStyle/>
                  <a:p>
                    <a:fld id="{55E47DA1-04F8-4491-BFA7-2C2B3A8049E2}" type="CATEGORYNAME">
                      <a:rPr lang="en-US" altLang="zh-CN" smtClean="0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2D-43F7-808E-C91EE6462578}"/>
                </c:ext>
              </c:extLst>
            </c:dLbl>
            <c:dLbl>
              <c:idx val="2"/>
              <c:layout>
                <c:manualLayout>
                  <c:x val="0.12652904676450136"/>
                  <c:y val="5.2402043807156774E-2"/>
                </c:manualLayout>
              </c:layout>
              <c:tx>
                <c:rich>
                  <a:bodyPr/>
                  <a:lstStyle/>
                  <a:p>
                    <a:fld id="{44CE4A89-F3E9-4FDC-827C-10FA97AA949B}" type="CATEGORYNAME">
                      <a:rPr lang="en-US" altLang="zh-CN" smtClean="0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2D-43F7-808E-C91EE6462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F2D-43F7-808E-C91EE646257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8E87F-C780-4BB8-ACFF-1B0EA4671D56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CBFA-6A66-4EBA-B0FE-18F44502F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9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D377-B35A-437E-BF8A-C9C424ABB1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8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7543-8DBD-4618-A8B5-3FC6DFC37F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86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4039AB-CF79-4C21-872D-B9C8076F1D25}" type="slidenum">
              <a:rPr lang="zh-CN" altLang="en-US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7543-8DBD-4618-A8B5-3FC6DFC37F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7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7543-8DBD-4618-A8B5-3FC6DFC37F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69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7543-8DBD-4618-A8B5-3FC6DFC37F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0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7543-8DBD-4618-A8B5-3FC6DFC37F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0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6DB0-59AD-45F4-B642-01AF0C35B88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6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14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11332" r="19514"/>
          <a:stretch>
            <a:fillRect/>
          </a:stretch>
        </p:blipFill>
        <p:spPr>
          <a:xfrm>
            <a:off x="9435490" y="0"/>
            <a:ext cx="2756510" cy="30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352102" y="272802"/>
            <a:ext cx="2620652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46" y="166978"/>
            <a:ext cx="1110667" cy="90644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A230432-3F0C-DA48-24E6-F4F0085206A9}"/>
              </a:ext>
            </a:extLst>
          </p:cNvPr>
          <p:cNvSpPr/>
          <p:nvPr userDrawn="1"/>
        </p:nvSpPr>
        <p:spPr>
          <a:xfrm>
            <a:off x="1352101" y="272802"/>
            <a:ext cx="3029068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2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957-765C-4C90-8DCF-BBBB8CFCD30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E4AE-DF45-48DF-ADD8-06FE427CF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ma"/><Relationship Id="rId7" Type="http://schemas.openxmlformats.org/officeDocument/2006/relationships/image" Target="../media/image1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audio" Target="../media/media2.wma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625546" y="953573"/>
            <a:ext cx="5784574" cy="2674209"/>
          </a:xfrm>
          <a:prstGeom prst="rect">
            <a:avLst/>
          </a:prstGeom>
          <a:solidFill>
            <a:srgbClr val="00C6D0">
              <a:alpha val="20000"/>
            </a:srgbClr>
          </a:solidFill>
          <a:ln>
            <a:noFill/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——</a:t>
            </a: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入库准备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1" y="2474843"/>
            <a:ext cx="5245486" cy="38612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977268" y="4899992"/>
            <a:ext cx="3081131" cy="894522"/>
          </a:xfrm>
          <a:prstGeom prst="rect">
            <a:avLst/>
          </a:prstGeom>
          <a:solidFill>
            <a:srgbClr val="00C6D0">
              <a:alpha val="20000"/>
            </a:srgbClr>
          </a:solidFill>
          <a:ln>
            <a:noFill/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授课人：徐婧</a:t>
            </a:r>
            <a:endParaRPr lang="en-US" altLang="zh-C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4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7975C0A-37BB-CE6A-C731-E411FAABA45B}"/>
              </a:ext>
            </a:extLst>
          </p:cNvPr>
          <p:cNvSpPr/>
          <p:nvPr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0955A89-1EC2-F2D7-C309-ED6CE56178E3}"/>
              </a:ext>
            </a:extLst>
          </p:cNvPr>
          <p:cNvSpPr/>
          <p:nvPr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5818134-9794-F27B-A9BF-AB91C7BFCC75}"/>
              </a:ext>
            </a:extLst>
          </p:cNvPr>
          <p:cNvSpPr/>
          <p:nvPr/>
        </p:nvSpPr>
        <p:spPr>
          <a:xfrm>
            <a:off x="1338567" y="315338"/>
            <a:ext cx="2843965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9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准备设备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48">
            <a:extLst>
              <a:ext uri="{FF2B5EF4-FFF2-40B4-BE49-F238E27FC236}">
                <a16:creationId xmlns:a16="http://schemas.microsoft.com/office/drawing/2014/main" xmlns="" id="{C166788C-4355-3E57-F017-FA56A4904D0A}"/>
              </a:ext>
            </a:extLst>
          </p:cNvPr>
          <p:cNvSpPr txBox="1"/>
          <p:nvPr/>
        </p:nvSpPr>
        <p:spPr>
          <a:xfrm>
            <a:off x="1118210" y="1821656"/>
            <a:ext cx="8888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进行货物上架需要哪些设施设备，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设备操作规范是什么？</a:t>
            </a:r>
          </a:p>
          <a:p>
            <a:pPr>
              <a:lnSpc>
                <a:spcPct val="20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上架</a:t>
            </a:r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操作有哪些流程？</a:t>
            </a:r>
            <a:endParaRPr lang="zh-CN" altLang="en-US" sz="36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任意多边形 99"/>
          <p:cNvSpPr/>
          <p:nvPr/>
        </p:nvSpPr>
        <p:spPr bwMode="auto">
          <a:xfrm>
            <a:off x="-1" y="5930347"/>
            <a:ext cx="12192001" cy="988614"/>
          </a:xfrm>
          <a:custGeom>
            <a:avLst/>
            <a:gdLst>
              <a:gd name="connsiteX0" fmla="*/ 4998838 w 12137799"/>
              <a:gd name="connsiteY0" fmla="*/ 156235 h 526264"/>
              <a:gd name="connsiteX1" fmla="*/ 5006825 w 12137799"/>
              <a:gd name="connsiteY1" fmla="*/ 156235 h 526264"/>
              <a:gd name="connsiteX2" fmla="*/ 5006825 w 12137799"/>
              <a:gd name="connsiteY2" fmla="*/ 164458 h 526264"/>
              <a:gd name="connsiteX3" fmla="*/ 4998838 w 12137799"/>
              <a:gd name="connsiteY3" fmla="*/ 164458 h 526264"/>
              <a:gd name="connsiteX4" fmla="*/ 4998838 w 12137799"/>
              <a:gd name="connsiteY4" fmla="*/ 156235 h 526264"/>
              <a:gd name="connsiteX5" fmla="*/ 7498148 w 12137799"/>
              <a:gd name="connsiteY5" fmla="*/ 90452 h 526264"/>
              <a:gd name="connsiteX6" fmla="*/ 7498148 w 12137799"/>
              <a:gd name="connsiteY6" fmla="*/ 95591 h 526264"/>
              <a:gd name="connsiteX7" fmla="*/ 7498148 w 12137799"/>
              <a:gd name="connsiteY7" fmla="*/ 106898 h 526264"/>
              <a:gd name="connsiteX8" fmla="*/ 7482167 w 12137799"/>
              <a:gd name="connsiteY8" fmla="*/ 115120 h 526264"/>
              <a:gd name="connsiteX9" fmla="*/ 7482167 w 12137799"/>
              <a:gd name="connsiteY9" fmla="*/ 106898 h 526264"/>
              <a:gd name="connsiteX10" fmla="*/ 7498148 w 12137799"/>
              <a:gd name="connsiteY10" fmla="*/ 90452 h 526264"/>
              <a:gd name="connsiteX11" fmla="*/ 4599487 w 12137799"/>
              <a:gd name="connsiteY11" fmla="*/ 90452 h 526264"/>
              <a:gd name="connsiteX12" fmla="*/ 4615461 w 12137799"/>
              <a:gd name="connsiteY12" fmla="*/ 106898 h 526264"/>
              <a:gd name="connsiteX13" fmla="*/ 4615461 w 12137799"/>
              <a:gd name="connsiteY13" fmla="*/ 115120 h 526264"/>
              <a:gd name="connsiteX14" fmla="*/ 4599487 w 12137799"/>
              <a:gd name="connsiteY14" fmla="*/ 106898 h 526264"/>
              <a:gd name="connsiteX15" fmla="*/ 4599487 w 12137799"/>
              <a:gd name="connsiteY15" fmla="*/ 95591 h 526264"/>
              <a:gd name="connsiteX16" fmla="*/ 4599487 w 12137799"/>
              <a:gd name="connsiteY16" fmla="*/ 90452 h 526264"/>
              <a:gd name="connsiteX17" fmla="*/ 1086235 w 12137799"/>
              <a:gd name="connsiteY17" fmla="*/ 0 h 526264"/>
              <a:gd name="connsiteX18" fmla="*/ 1158119 w 12137799"/>
              <a:gd name="connsiteY18" fmla="*/ 0 h 526264"/>
              <a:gd name="connsiteX19" fmla="*/ 1158119 w 12137799"/>
              <a:gd name="connsiteY19" fmla="*/ 24669 h 526264"/>
              <a:gd name="connsiteX20" fmla="*/ 1182080 w 12137799"/>
              <a:gd name="connsiteY20" fmla="*/ 24669 h 526264"/>
              <a:gd name="connsiteX21" fmla="*/ 1182080 w 12137799"/>
              <a:gd name="connsiteY21" fmla="*/ 213795 h 526264"/>
              <a:gd name="connsiteX22" fmla="*/ 1190067 w 12137799"/>
              <a:gd name="connsiteY22" fmla="*/ 213795 h 526264"/>
              <a:gd name="connsiteX23" fmla="*/ 1190067 w 12137799"/>
              <a:gd name="connsiteY23" fmla="*/ 205572 h 526264"/>
              <a:gd name="connsiteX24" fmla="*/ 1198054 w 12137799"/>
              <a:gd name="connsiteY24" fmla="*/ 205572 h 526264"/>
              <a:gd name="connsiteX25" fmla="*/ 1198054 w 12137799"/>
              <a:gd name="connsiteY25" fmla="*/ 189126 h 526264"/>
              <a:gd name="connsiteX26" fmla="*/ 1261950 w 12137799"/>
              <a:gd name="connsiteY26" fmla="*/ 189126 h 526264"/>
              <a:gd name="connsiteX27" fmla="*/ 1261950 w 12137799"/>
              <a:gd name="connsiteY27" fmla="*/ 205572 h 526264"/>
              <a:gd name="connsiteX28" fmla="*/ 1269937 w 12137799"/>
              <a:gd name="connsiteY28" fmla="*/ 205572 h 526264"/>
              <a:gd name="connsiteX29" fmla="*/ 1269937 w 12137799"/>
              <a:gd name="connsiteY29" fmla="*/ 213795 h 526264"/>
              <a:gd name="connsiteX30" fmla="*/ 1293898 w 12137799"/>
              <a:gd name="connsiteY30" fmla="*/ 213795 h 526264"/>
              <a:gd name="connsiteX31" fmla="*/ 1293898 w 12137799"/>
              <a:gd name="connsiteY31" fmla="*/ 139789 h 526264"/>
              <a:gd name="connsiteX32" fmla="*/ 1309872 w 12137799"/>
              <a:gd name="connsiteY32" fmla="*/ 139789 h 526264"/>
              <a:gd name="connsiteX33" fmla="*/ 1317859 w 12137799"/>
              <a:gd name="connsiteY33" fmla="*/ 131566 h 526264"/>
              <a:gd name="connsiteX34" fmla="*/ 1325846 w 12137799"/>
              <a:gd name="connsiteY34" fmla="*/ 131566 h 526264"/>
              <a:gd name="connsiteX35" fmla="*/ 1325846 w 12137799"/>
              <a:gd name="connsiteY35" fmla="*/ 90452 h 526264"/>
              <a:gd name="connsiteX36" fmla="*/ 1333833 w 12137799"/>
              <a:gd name="connsiteY36" fmla="*/ 98675 h 526264"/>
              <a:gd name="connsiteX37" fmla="*/ 1333833 w 12137799"/>
              <a:gd name="connsiteY37" fmla="*/ 115120 h 526264"/>
              <a:gd name="connsiteX38" fmla="*/ 1341820 w 12137799"/>
              <a:gd name="connsiteY38" fmla="*/ 115120 h 526264"/>
              <a:gd name="connsiteX39" fmla="*/ 1341820 w 12137799"/>
              <a:gd name="connsiteY39" fmla="*/ 139789 h 526264"/>
              <a:gd name="connsiteX40" fmla="*/ 1357794 w 12137799"/>
              <a:gd name="connsiteY40" fmla="*/ 139789 h 526264"/>
              <a:gd name="connsiteX41" fmla="*/ 1373768 w 12137799"/>
              <a:gd name="connsiteY41" fmla="*/ 139789 h 526264"/>
              <a:gd name="connsiteX42" fmla="*/ 1373768 w 12137799"/>
              <a:gd name="connsiteY42" fmla="*/ 148012 h 526264"/>
              <a:gd name="connsiteX43" fmla="*/ 1405716 w 12137799"/>
              <a:gd name="connsiteY43" fmla="*/ 148012 h 526264"/>
              <a:gd name="connsiteX44" fmla="*/ 1405716 w 12137799"/>
              <a:gd name="connsiteY44" fmla="*/ 156235 h 526264"/>
              <a:gd name="connsiteX45" fmla="*/ 1437665 w 12137799"/>
              <a:gd name="connsiteY45" fmla="*/ 156235 h 526264"/>
              <a:gd name="connsiteX46" fmla="*/ 1437665 w 12137799"/>
              <a:gd name="connsiteY46" fmla="*/ 172681 h 526264"/>
              <a:gd name="connsiteX47" fmla="*/ 1445652 w 12137799"/>
              <a:gd name="connsiteY47" fmla="*/ 164458 h 526264"/>
              <a:gd name="connsiteX48" fmla="*/ 1445652 w 12137799"/>
              <a:gd name="connsiteY48" fmla="*/ 148012 h 526264"/>
              <a:gd name="connsiteX49" fmla="*/ 1453639 w 12137799"/>
              <a:gd name="connsiteY49" fmla="*/ 148012 h 526264"/>
              <a:gd name="connsiteX50" fmla="*/ 1461626 w 12137799"/>
              <a:gd name="connsiteY50" fmla="*/ 156235 h 526264"/>
              <a:gd name="connsiteX51" fmla="*/ 1541496 w 12137799"/>
              <a:gd name="connsiteY51" fmla="*/ 156235 h 526264"/>
              <a:gd name="connsiteX52" fmla="*/ 1541496 w 12137799"/>
              <a:gd name="connsiteY52" fmla="*/ 164458 h 526264"/>
              <a:gd name="connsiteX53" fmla="*/ 1573444 w 12137799"/>
              <a:gd name="connsiteY53" fmla="*/ 164458 h 526264"/>
              <a:gd name="connsiteX54" fmla="*/ 1597405 w 12137799"/>
              <a:gd name="connsiteY54" fmla="*/ 164458 h 526264"/>
              <a:gd name="connsiteX55" fmla="*/ 1597405 w 12137799"/>
              <a:gd name="connsiteY55" fmla="*/ 180903 h 526264"/>
              <a:gd name="connsiteX56" fmla="*/ 1621366 w 12137799"/>
              <a:gd name="connsiteY56" fmla="*/ 180903 h 526264"/>
              <a:gd name="connsiteX57" fmla="*/ 1621366 w 12137799"/>
              <a:gd name="connsiteY57" fmla="*/ 139789 h 526264"/>
              <a:gd name="connsiteX58" fmla="*/ 1629353 w 12137799"/>
              <a:gd name="connsiteY58" fmla="*/ 139789 h 526264"/>
              <a:gd name="connsiteX59" fmla="*/ 1629353 w 12137799"/>
              <a:gd name="connsiteY59" fmla="*/ 131566 h 526264"/>
              <a:gd name="connsiteX60" fmla="*/ 1709224 w 12137799"/>
              <a:gd name="connsiteY60" fmla="*/ 131566 h 526264"/>
              <a:gd name="connsiteX61" fmla="*/ 1725198 w 12137799"/>
              <a:gd name="connsiteY61" fmla="*/ 131566 h 526264"/>
              <a:gd name="connsiteX62" fmla="*/ 1725198 w 12137799"/>
              <a:gd name="connsiteY62" fmla="*/ 123343 h 526264"/>
              <a:gd name="connsiteX63" fmla="*/ 1741172 w 12137799"/>
              <a:gd name="connsiteY63" fmla="*/ 131566 h 526264"/>
              <a:gd name="connsiteX64" fmla="*/ 1805068 w 12137799"/>
              <a:gd name="connsiteY64" fmla="*/ 131566 h 526264"/>
              <a:gd name="connsiteX65" fmla="*/ 1805068 w 12137799"/>
              <a:gd name="connsiteY65" fmla="*/ 172681 h 526264"/>
              <a:gd name="connsiteX66" fmla="*/ 1837016 w 12137799"/>
              <a:gd name="connsiteY66" fmla="*/ 172681 h 526264"/>
              <a:gd name="connsiteX67" fmla="*/ 1837016 w 12137799"/>
              <a:gd name="connsiteY67" fmla="*/ 180903 h 526264"/>
              <a:gd name="connsiteX68" fmla="*/ 1845003 w 12137799"/>
              <a:gd name="connsiteY68" fmla="*/ 180903 h 526264"/>
              <a:gd name="connsiteX69" fmla="*/ 1845003 w 12137799"/>
              <a:gd name="connsiteY69" fmla="*/ 139789 h 526264"/>
              <a:gd name="connsiteX70" fmla="*/ 1860977 w 12137799"/>
              <a:gd name="connsiteY70" fmla="*/ 139789 h 526264"/>
              <a:gd name="connsiteX71" fmla="*/ 1860977 w 12137799"/>
              <a:gd name="connsiteY71" fmla="*/ 106898 h 526264"/>
              <a:gd name="connsiteX72" fmla="*/ 1860977 w 12137799"/>
              <a:gd name="connsiteY72" fmla="*/ 98675 h 526264"/>
              <a:gd name="connsiteX73" fmla="*/ 1860977 w 12137799"/>
              <a:gd name="connsiteY73" fmla="*/ 90452 h 526264"/>
              <a:gd name="connsiteX74" fmla="*/ 1860977 w 12137799"/>
              <a:gd name="connsiteY74" fmla="*/ 82229 h 526264"/>
              <a:gd name="connsiteX75" fmla="*/ 1860977 w 12137799"/>
              <a:gd name="connsiteY75" fmla="*/ 74006 h 526264"/>
              <a:gd name="connsiteX76" fmla="*/ 1876951 w 12137799"/>
              <a:gd name="connsiteY76" fmla="*/ 74006 h 526264"/>
              <a:gd name="connsiteX77" fmla="*/ 1876951 w 12137799"/>
              <a:gd name="connsiteY77" fmla="*/ 65783 h 526264"/>
              <a:gd name="connsiteX78" fmla="*/ 1900912 w 12137799"/>
              <a:gd name="connsiteY78" fmla="*/ 65783 h 526264"/>
              <a:gd name="connsiteX79" fmla="*/ 1900912 w 12137799"/>
              <a:gd name="connsiteY79" fmla="*/ 74006 h 526264"/>
              <a:gd name="connsiteX80" fmla="*/ 1900912 w 12137799"/>
              <a:gd name="connsiteY80" fmla="*/ 82229 h 526264"/>
              <a:gd name="connsiteX81" fmla="*/ 1948835 w 12137799"/>
              <a:gd name="connsiteY81" fmla="*/ 82229 h 526264"/>
              <a:gd name="connsiteX82" fmla="*/ 1948835 w 12137799"/>
              <a:gd name="connsiteY82" fmla="*/ 74006 h 526264"/>
              <a:gd name="connsiteX83" fmla="*/ 1956821 w 12137799"/>
              <a:gd name="connsiteY83" fmla="*/ 74006 h 526264"/>
              <a:gd name="connsiteX84" fmla="*/ 1956821 w 12137799"/>
              <a:gd name="connsiteY84" fmla="*/ 65783 h 526264"/>
              <a:gd name="connsiteX85" fmla="*/ 1972796 w 12137799"/>
              <a:gd name="connsiteY85" fmla="*/ 65783 h 526264"/>
              <a:gd name="connsiteX86" fmla="*/ 1980783 w 12137799"/>
              <a:gd name="connsiteY86" fmla="*/ 65783 h 526264"/>
              <a:gd name="connsiteX87" fmla="*/ 1988769 w 12137799"/>
              <a:gd name="connsiteY87" fmla="*/ 65783 h 526264"/>
              <a:gd name="connsiteX88" fmla="*/ 1988769 w 12137799"/>
              <a:gd name="connsiteY88" fmla="*/ 82229 h 526264"/>
              <a:gd name="connsiteX89" fmla="*/ 1988769 w 12137799"/>
              <a:gd name="connsiteY89" fmla="*/ 148012 h 526264"/>
              <a:gd name="connsiteX90" fmla="*/ 2004744 w 12137799"/>
              <a:gd name="connsiteY90" fmla="*/ 156235 h 526264"/>
              <a:gd name="connsiteX91" fmla="*/ 2004744 w 12137799"/>
              <a:gd name="connsiteY91" fmla="*/ 164458 h 526264"/>
              <a:gd name="connsiteX92" fmla="*/ 2004744 w 12137799"/>
              <a:gd name="connsiteY92" fmla="*/ 172681 h 526264"/>
              <a:gd name="connsiteX93" fmla="*/ 2011835 w 12137799"/>
              <a:gd name="connsiteY93" fmla="*/ 172681 h 526264"/>
              <a:gd name="connsiteX94" fmla="*/ 2011835 w 12137799"/>
              <a:gd name="connsiteY94" fmla="*/ 164458 h 526264"/>
              <a:gd name="connsiteX95" fmla="*/ 2019820 w 12137799"/>
              <a:gd name="connsiteY95" fmla="*/ 164458 h 526264"/>
              <a:gd name="connsiteX96" fmla="*/ 2019820 w 12137799"/>
              <a:gd name="connsiteY96" fmla="*/ 156235 h 526264"/>
              <a:gd name="connsiteX97" fmla="*/ 2091687 w 12137799"/>
              <a:gd name="connsiteY97" fmla="*/ 156235 h 526264"/>
              <a:gd name="connsiteX98" fmla="*/ 2091687 w 12137799"/>
              <a:gd name="connsiteY98" fmla="*/ 164458 h 526264"/>
              <a:gd name="connsiteX99" fmla="*/ 2099672 w 12137799"/>
              <a:gd name="connsiteY99" fmla="*/ 164458 h 526264"/>
              <a:gd name="connsiteX100" fmla="*/ 2099672 w 12137799"/>
              <a:gd name="connsiteY100" fmla="*/ 189126 h 526264"/>
              <a:gd name="connsiteX101" fmla="*/ 2131612 w 12137799"/>
              <a:gd name="connsiteY101" fmla="*/ 189126 h 526264"/>
              <a:gd name="connsiteX102" fmla="*/ 2131612 w 12137799"/>
              <a:gd name="connsiteY102" fmla="*/ 222018 h 526264"/>
              <a:gd name="connsiteX103" fmla="*/ 2163553 w 12137799"/>
              <a:gd name="connsiteY103" fmla="*/ 254909 h 526264"/>
              <a:gd name="connsiteX104" fmla="*/ 2163553 w 12137799"/>
              <a:gd name="connsiteY104" fmla="*/ 205572 h 526264"/>
              <a:gd name="connsiteX105" fmla="*/ 2179524 w 12137799"/>
              <a:gd name="connsiteY105" fmla="*/ 197349 h 526264"/>
              <a:gd name="connsiteX106" fmla="*/ 2203479 w 12137799"/>
              <a:gd name="connsiteY106" fmla="*/ 205572 h 526264"/>
              <a:gd name="connsiteX107" fmla="*/ 2203479 w 12137799"/>
              <a:gd name="connsiteY107" fmla="*/ 197349 h 526264"/>
              <a:gd name="connsiteX108" fmla="*/ 2251390 w 12137799"/>
              <a:gd name="connsiteY108" fmla="*/ 197349 h 526264"/>
              <a:gd name="connsiteX109" fmla="*/ 2251390 w 12137799"/>
              <a:gd name="connsiteY109" fmla="*/ 139789 h 526264"/>
              <a:gd name="connsiteX110" fmla="*/ 2307286 w 12137799"/>
              <a:gd name="connsiteY110" fmla="*/ 139789 h 526264"/>
              <a:gd name="connsiteX111" fmla="*/ 2307286 w 12137799"/>
              <a:gd name="connsiteY111" fmla="*/ 148012 h 526264"/>
              <a:gd name="connsiteX112" fmla="*/ 2315272 w 12137799"/>
              <a:gd name="connsiteY112" fmla="*/ 131566 h 526264"/>
              <a:gd name="connsiteX113" fmla="*/ 2315272 w 12137799"/>
              <a:gd name="connsiteY113" fmla="*/ 139789 h 526264"/>
              <a:gd name="connsiteX114" fmla="*/ 2323257 w 12137799"/>
              <a:gd name="connsiteY114" fmla="*/ 148012 h 526264"/>
              <a:gd name="connsiteX115" fmla="*/ 2339227 w 12137799"/>
              <a:gd name="connsiteY115" fmla="*/ 148012 h 526264"/>
              <a:gd name="connsiteX116" fmla="*/ 2339227 w 12137799"/>
              <a:gd name="connsiteY116" fmla="*/ 230241 h 526264"/>
              <a:gd name="connsiteX117" fmla="*/ 2347212 w 12137799"/>
              <a:gd name="connsiteY117" fmla="*/ 230241 h 526264"/>
              <a:gd name="connsiteX118" fmla="*/ 2355198 w 12137799"/>
              <a:gd name="connsiteY118" fmla="*/ 222018 h 526264"/>
              <a:gd name="connsiteX119" fmla="*/ 2371168 w 12137799"/>
              <a:gd name="connsiteY119" fmla="*/ 222018 h 526264"/>
              <a:gd name="connsiteX120" fmla="*/ 2387138 w 12137799"/>
              <a:gd name="connsiteY120" fmla="*/ 222018 h 526264"/>
              <a:gd name="connsiteX121" fmla="*/ 2395123 w 12137799"/>
              <a:gd name="connsiteY121" fmla="*/ 230241 h 526264"/>
              <a:gd name="connsiteX122" fmla="*/ 2403108 w 12137799"/>
              <a:gd name="connsiteY122" fmla="*/ 230241 h 526264"/>
              <a:gd name="connsiteX123" fmla="*/ 2403108 w 12137799"/>
              <a:gd name="connsiteY123" fmla="*/ 238464 h 526264"/>
              <a:gd name="connsiteX124" fmla="*/ 2411094 w 12137799"/>
              <a:gd name="connsiteY124" fmla="*/ 238464 h 526264"/>
              <a:gd name="connsiteX125" fmla="*/ 2411094 w 12137799"/>
              <a:gd name="connsiteY125" fmla="*/ 205572 h 526264"/>
              <a:gd name="connsiteX126" fmla="*/ 2419079 w 12137799"/>
              <a:gd name="connsiteY126" fmla="*/ 197349 h 526264"/>
              <a:gd name="connsiteX127" fmla="*/ 2427064 w 12137799"/>
              <a:gd name="connsiteY127" fmla="*/ 197349 h 526264"/>
              <a:gd name="connsiteX128" fmla="*/ 2427064 w 12137799"/>
              <a:gd name="connsiteY128" fmla="*/ 156235 h 526264"/>
              <a:gd name="connsiteX129" fmla="*/ 2427064 w 12137799"/>
              <a:gd name="connsiteY129" fmla="*/ 148012 h 526264"/>
              <a:gd name="connsiteX130" fmla="*/ 2435049 w 12137799"/>
              <a:gd name="connsiteY130" fmla="*/ 148012 h 526264"/>
              <a:gd name="connsiteX131" fmla="*/ 2451020 w 12137799"/>
              <a:gd name="connsiteY131" fmla="*/ 139789 h 526264"/>
              <a:gd name="connsiteX132" fmla="*/ 2451020 w 12137799"/>
              <a:gd name="connsiteY132" fmla="*/ 131566 h 526264"/>
              <a:gd name="connsiteX133" fmla="*/ 2451020 w 12137799"/>
              <a:gd name="connsiteY133" fmla="*/ 90452 h 526264"/>
              <a:gd name="connsiteX134" fmla="*/ 2466990 w 12137799"/>
              <a:gd name="connsiteY134" fmla="*/ 106898 h 526264"/>
              <a:gd name="connsiteX135" fmla="*/ 2466990 w 12137799"/>
              <a:gd name="connsiteY135" fmla="*/ 115120 h 526264"/>
              <a:gd name="connsiteX136" fmla="*/ 2459004 w 12137799"/>
              <a:gd name="connsiteY136" fmla="*/ 106898 h 526264"/>
              <a:gd name="connsiteX137" fmla="*/ 2459004 w 12137799"/>
              <a:gd name="connsiteY137" fmla="*/ 131566 h 526264"/>
              <a:gd name="connsiteX138" fmla="*/ 2466990 w 12137799"/>
              <a:gd name="connsiteY138" fmla="*/ 139789 h 526264"/>
              <a:gd name="connsiteX139" fmla="*/ 2474975 w 12137799"/>
              <a:gd name="connsiteY139" fmla="*/ 148012 h 526264"/>
              <a:gd name="connsiteX140" fmla="*/ 2482960 w 12137799"/>
              <a:gd name="connsiteY140" fmla="*/ 156235 h 526264"/>
              <a:gd name="connsiteX141" fmla="*/ 2482960 w 12137799"/>
              <a:gd name="connsiteY141" fmla="*/ 189126 h 526264"/>
              <a:gd name="connsiteX142" fmla="*/ 2490945 w 12137799"/>
              <a:gd name="connsiteY142" fmla="*/ 189126 h 526264"/>
              <a:gd name="connsiteX143" fmla="*/ 2506916 w 12137799"/>
              <a:gd name="connsiteY143" fmla="*/ 189126 h 526264"/>
              <a:gd name="connsiteX144" fmla="*/ 2514901 w 12137799"/>
              <a:gd name="connsiteY144" fmla="*/ 189126 h 526264"/>
              <a:gd name="connsiteX145" fmla="*/ 2522886 w 12137799"/>
              <a:gd name="connsiteY145" fmla="*/ 213795 h 526264"/>
              <a:gd name="connsiteX146" fmla="*/ 2522886 w 12137799"/>
              <a:gd name="connsiteY146" fmla="*/ 271355 h 526264"/>
              <a:gd name="connsiteX147" fmla="*/ 2570797 w 12137799"/>
              <a:gd name="connsiteY147" fmla="*/ 271355 h 526264"/>
              <a:gd name="connsiteX148" fmla="*/ 2570797 w 12137799"/>
              <a:gd name="connsiteY148" fmla="*/ 263132 h 526264"/>
              <a:gd name="connsiteX149" fmla="*/ 2586768 w 12137799"/>
              <a:gd name="connsiteY149" fmla="*/ 263132 h 526264"/>
              <a:gd name="connsiteX150" fmla="*/ 2586768 w 12137799"/>
              <a:gd name="connsiteY150" fmla="*/ 271355 h 526264"/>
              <a:gd name="connsiteX151" fmla="*/ 2594753 w 12137799"/>
              <a:gd name="connsiteY151" fmla="*/ 271355 h 526264"/>
              <a:gd name="connsiteX152" fmla="*/ 2594753 w 12137799"/>
              <a:gd name="connsiteY152" fmla="*/ 263132 h 526264"/>
              <a:gd name="connsiteX153" fmla="*/ 2602738 w 12137799"/>
              <a:gd name="connsiteY153" fmla="*/ 263132 h 526264"/>
              <a:gd name="connsiteX154" fmla="*/ 2602738 w 12137799"/>
              <a:gd name="connsiteY154" fmla="*/ 222018 h 526264"/>
              <a:gd name="connsiteX155" fmla="*/ 2626693 w 12137799"/>
              <a:gd name="connsiteY155" fmla="*/ 222018 h 526264"/>
              <a:gd name="connsiteX156" fmla="*/ 2634679 w 12137799"/>
              <a:gd name="connsiteY156" fmla="*/ 222018 h 526264"/>
              <a:gd name="connsiteX157" fmla="*/ 2642663 w 12137799"/>
              <a:gd name="connsiteY157" fmla="*/ 106898 h 526264"/>
              <a:gd name="connsiteX158" fmla="*/ 2650649 w 12137799"/>
              <a:gd name="connsiteY158" fmla="*/ 106898 h 526264"/>
              <a:gd name="connsiteX159" fmla="*/ 2658634 w 12137799"/>
              <a:gd name="connsiteY159" fmla="*/ 8223 h 526264"/>
              <a:gd name="connsiteX160" fmla="*/ 2666619 w 12137799"/>
              <a:gd name="connsiteY160" fmla="*/ 16446 h 526264"/>
              <a:gd name="connsiteX161" fmla="*/ 2682590 w 12137799"/>
              <a:gd name="connsiteY161" fmla="*/ 106898 h 526264"/>
              <a:gd name="connsiteX162" fmla="*/ 2706545 w 12137799"/>
              <a:gd name="connsiteY162" fmla="*/ 312469 h 526264"/>
              <a:gd name="connsiteX163" fmla="*/ 2706545 w 12137799"/>
              <a:gd name="connsiteY163" fmla="*/ 304247 h 526264"/>
              <a:gd name="connsiteX164" fmla="*/ 2770427 w 12137799"/>
              <a:gd name="connsiteY164" fmla="*/ 304247 h 526264"/>
              <a:gd name="connsiteX165" fmla="*/ 2770427 w 12137799"/>
              <a:gd name="connsiteY165" fmla="*/ 172681 h 526264"/>
              <a:gd name="connsiteX166" fmla="*/ 2826322 w 12137799"/>
              <a:gd name="connsiteY166" fmla="*/ 172681 h 526264"/>
              <a:gd name="connsiteX167" fmla="*/ 2826322 w 12137799"/>
              <a:gd name="connsiteY167" fmla="*/ 156235 h 526264"/>
              <a:gd name="connsiteX168" fmla="*/ 2826322 w 12137799"/>
              <a:gd name="connsiteY168" fmla="*/ 139789 h 526264"/>
              <a:gd name="connsiteX169" fmla="*/ 2834308 w 12137799"/>
              <a:gd name="connsiteY169" fmla="*/ 139789 h 526264"/>
              <a:gd name="connsiteX170" fmla="*/ 2842293 w 12137799"/>
              <a:gd name="connsiteY170" fmla="*/ 148012 h 526264"/>
              <a:gd name="connsiteX171" fmla="*/ 2834308 w 12137799"/>
              <a:gd name="connsiteY171" fmla="*/ 148012 h 526264"/>
              <a:gd name="connsiteX172" fmla="*/ 2834308 w 12137799"/>
              <a:gd name="connsiteY172" fmla="*/ 156235 h 526264"/>
              <a:gd name="connsiteX173" fmla="*/ 2842293 w 12137799"/>
              <a:gd name="connsiteY173" fmla="*/ 156235 h 526264"/>
              <a:gd name="connsiteX174" fmla="*/ 2842293 w 12137799"/>
              <a:gd name="connsiteY174" fmla="*/ 164458 h 526264"/>
              <a:gd name="connsiteX175" fmla="*/ 2850278 w 12137799"/>
              <a:gd name="connsiteY175" fmla="*/ 164458 h 526264"/>
              <a:gd name="connsiteX176" fmla="*/ 2850278 w 12137799"/>
              <a:gd name="connsiteY176" fmla="*/ 156235 h 526264"/>
              <a:gd name="connsiteX177" fmla="*/ 2858264 w 12137799"/>
              <a:gd name="connsiteY177" fmla="*/ 156235 h 526264"/>
              <a:gd name="connsiteX178" fmla="*/ 2858264 w 12137799"/>
              <a:gd name="connsiteY178" fmla="*/ 164458 h 526264"/>
              <a:gd name="connsiteX179" fmla="*/ 2858264 w 12137799"/>
              <a:gd name="connsiteY179" fmla="*/ 172681 h 526264"/>
              <a:gd name="connsiteX180" fmla="*/ 2874234 w 12137799"/>
              <a:gd name="connsiteY180" fmla="*/ 172681 h 526264"/>
              <a:gd name="connsiteX181" fmla="*/ 2874234 w 12137799"/>
              <a:gd name="connsiteY181" fmla="*/ 271355 h 526264"/>
              <a:gd name="connsiteX182" fmla="*/ 2890204 w 12137799"/>
              <a:gd name="connsiteY182" fmla="*/ 263132 h 526264"/>
              <a:gd name="connsiteX183" fmla="*/ 2938115 w 12137799"/>
              <a:gd name="connsiteY183" fmla="*/ 263132 h 526264"/>
              <a:gd name="connsiteX184" fmla="*/ 2946101 w 12137799"/>
              <a:gd name="connsiteY184" fmla="*/ 263132 h 526264"/>
              <a:gd name="connsiteX185" fmla="*/ 2946101 w 12137799"/>
              <a:gd name="connsiteY185" fmla="*/ 254909 h 526264"/>
              <a:gd name="connsiteX186" fmla="*/ 2994011 w 12137799"/>
              <a:gd name="connsiteY186" fmla="*/ 254909 h 526264"/>
              <a:gd name="connsiteX187" fmla="*/ 2994011 w 12137799"/>
              <a:gd name="connsiteY187" fmla="*/ 263132 h 526264"/>
              <a:gd name="connsiteX188" fmla="*/ 3017967 w 12137799"/>
              <a:gd name="connsiteY188" fmla="*/ 263132 h 526264"/>
              <a:gd name="connsiteX189" fmla="*/ 3017967 w 12137799"/>
              <a:gd name="connsiteY189" fmla="*/ 271355 h 526264"/>
              <a:gd name="connsiteX190" fmla="*/ 3009982 w 12137799"/>
              <a:gd name="connsiteY190" fmla="*/ 271355 h 526264"/>
              <a:gd name="connsiteX191" fmla="*/ 3009982 w 12137799"/>
              <a:gd name="connsiteY191" fmla="*/ 279578 h 526264"/>
              <a:gd name="connsiteX192" fmla="*/ 3017967 w 12137799"/>
              <a:gd name="connsiteY192" fmla="*/ 279578 h 526264"/>
              <a:gd name="connsiteX193" fmla="*/ 3017967 w 12137799"/>
              <a:gd name="connsiteY193" fmla="*/ 296024 h 526264"/>
              <a:gd name="connsiteX194" fmla="*/ 3033938 w 12137799"/>
              <a:gd name="connsiteY194" fmla="*/ 296024 h 526264"/>
              <a:gd name="connsiteX195" fmla="*/ 3033938 w 12137799"/>
              <a:gd name="connsiteY195" fmla="*/ 197349 h 526264"/>
              <a:gd name="connsiteX196" fmla="*/ 3041922 w 12137799"/>
              <a:gd name="connsiteY196" fmla="*/ 197349 h 526264"/>
              <a:gd name="connsiteX197" fmla="*/ 3041922 w 12137799"/>
              <a:gd name="connsiteY197" fmla="*/ 172681 h 526264"/>
              <a:gd name="connsiteX198" fmla="*/ 3049907 w 12137799"/>
              <a:gd name="connsiteY198" fmla="*/ 172681 h 526264"/>
              <a:gd name="connsiteX199" fmla="*/ 3049907 w 12137799"/>
              <a:gd name="connsiteY199" fmla="*/ 24669 h 526264"/>
              <a:gd name="connsiteX200" fmla="*/ 3081848 w 12137799"/>
              <a:gd name="connsiteY200" fmla="*/ 24669 h 526264"/>
              <a:gd name="connsiteX201" fmla="*/ 3081848 w 12137799"/>
              <a:gd name="connsiteY201" fmla="*/ 0 h 526264"/>
              <a:gd name="connsiteX202" fmla="*/ 3153715 w 12137799"/>
              <a:gd name="connsiteY202" fmla="*/ 0 h 526264"/>
              <a:gd name="connsiteX203" fmla="*/ 3153715 w 12137799"/>
              <a:gd name="connsiteY203" fmla="*/ 24669 h 526264"/>
              <a:gd name="connsiteX204" fmla="*/ 3177671 w 12137799"/>
              <a:gd name="connsiteY204" fmla="*/ 24669 h 526264"/>
              <a:gd name="connsiteX205" fmla="*/ 3177671 w 12137799"/>
              <a:gd name="connsiteY205" fmla="*/ 213795 h 526264"/>
              <a:gd name="connsiteX206" fmla="*/ 3185656 w 12137799"/>
              <a:gd name="connsiteY206" fmla="*/ 213795 h 526264"/>
              <a:gd name="connsiteX207" fmla="*/ 3185656 w 12137799"/>
              <a:gd name="connsiteY207" fmla="*/ 205572 h 526264"/>
              <a:gd name="connsiteX208" fmla="*/ 3193641 w 12137799"/>
              <a:gd name="connsiteY208" fmla="*/ 205572 h 526264"/>
              <a:gd name="connsiteX209" fmla="*/ 3193641 w 12137799"/>
              <a:gd name="connsiteY209" fmla="*/ 189126 h 526264"/>
              <a:gd name="connsiteX210" fmla="*/ 3257522 w 12137799"/>
              <a:gd name="connsiteY210" fmla="*/ 189126 h 526264"/>
              <a:gd name="connsiteX211" fmla="*/ 3257522 w 12137799"/>
              <a:gd name="connsiteY211" fmla="*/ 205572 h 526264"/>
              <a:gd name="connsiteX212" fmla="*/ 3265508 w 12137799"/>
              <a:gd name="connsiteY212" fmla="*/ 205572 h 526264"/>
              <a:gd name="connsiteX213" fmla="*/ 3265508 w 12137799"/>
              <a:gd name="connsiteY213" fmla="*/ 213795 h 526264"/>
              <a:gd name="connsiteX214" fmla="*/ 3289463 w 12137799"/>
              <a:gd name="connsiteY214" fmla="*/ 213795 h 526264"/>
              <a:gd name="connsiteX215" fmla="*/ 3289463 w 12137799"/>
              <a:gd name="connsiteY215" fmla="*/ 139789 h 526264"/>
              <a:gd name="connsiteX216" fmla="*/ 3305433 w 12137799"/>
              <a:gd name="connsiteY216" fmla="*/ 139789 h 526264"/>
              <a:gd name="connsiteX217" fmla="*/ 3313419 w 12137799"/>
              <a:gd name="connsiteY217" fmla="*/ 131566 h 526264"/>
              <a:gd name="connsiteX218" fmla="*/ 3321403 w 12137799"/>
              <a:gd name="connsiteY218" fmla="*/ 131566 h 526264"/>
              <a:gd name="connsiteX219" fmla="*/ 3321403 w 12137799"/>
              <a:gd name="connsiteY219" fmla="*/ 90452 h 526264"/>
              <a:gd name="connsiteX220" fmla="*/ 3329389 w 12137799"/>
              <a:gd name="connsiteY220" fmla="*/ 98675 h 526264"/>
              <a:gd name="connsiteX221" fmla="*/ 3329389 w 12137799"/>
              <a:gd name="connsiteY221" fmla="*/ 115120 h 526264"/>
              <a:gd name="connsiteX222" fmla="*/ 3337374 w 12137799"/>
              <a:gd name="connsiteY222" fmla="*/ 115120 h 526264"/>
              <a:gd name="connsiteX223" fmla="*/ 3337374 w 12137799"/>
              <a:gd name="connsiteY223" fmla="*/ 139789 h 526264"/>
              <a:gd name="connsiteX224" fmla="*/ 3353344 w 12137799"/>
              <a:gd name="connsiteY224" fmla="*/ 139789 h 526264"/>
              <a:gd name="connsiteX225" fmla="*/ 3369315 w 12137799"/>
              <a:gd name="connsiteY225" fmla="*/ 139789 h 526264"/>
              <a:gd name="connsiteX226" fmla="*/ 3369315 w 12137799"/>
              <a:gd name="connsiteY226" fmla="*/ 148012 h 526264"/>
              <a:gd name="connsiteX227" fmla="*/ 3401255 w 12137799"/>
              <a:gd name="connsiteY227" fmla="*/ 148012 h 526264"/>
              <a:gd name="connsiteX228" fmla="*/ 3401255 w 12137799"/>
              <a:gd name="connsiteY228" fmla="*/ 156235 h 526264"/>
              <a:gd name="connsiteX229" fmla="*/ 3433196 w 12137799"/>
              <a:gd name="connsiteY229" fmla="*/ 156235 h 526264"/>
              <a:gd name="connsiteX230" fmla="*/ 3433196 w 12137799"/>
              <a:gd name="connsiteY230" fmla="*/ 172681 h 526264"/>
              <a:gd name="connsiteX231" fmla="*/ 3441181 w 12137799"/>
              <a:gd name="connsiteY231" fmla="*/ 164458 h 526264"/>
              <a:gd name="connsiteX232" fmla="*/ 3441181 w 12137799"/>
              <a:gd name="connsiteY232" fmla="*/ 148012 h 526264"/>
              <a:gd name="connsiteX233" fmla="*/ 3449167 w 12137799"/>
              <a:gd name="connsiteY233" fmla="*/ 148012 h 526264"/>
              <a:gd name="connsiteX234" fmla="*/ 3457152 w 12137799"/>
              <a:gd name="connsiteY234" fmla="*/ 156235 h 526264"/>
              <a:gd name="connsiteX235" fmla="*/ 3537003 w 12137799"/>
              <a:gd name="connsiteY235" fmla="*/ 156235 h 526264"/>
              <a:gd name="connsiteX236" fmla="*/ 3537003 w 12137799"/>
              <a:gd name="connsiteY236" fmla="*/ 164458 h 526264"/>
              <a:gd name="connsiteX237" fmla="*/ 3568944 w 12137799"/>
              <a:gd name="connsiteY237" fmla="*/ 164458 h 526264"/>
              <a:gd name="connsiteX238" fmla="*/ 3592900 w 12137799"/>
              <a:gd name="connsiteY238" fmla="*/ 164458 h 526264"/>
              <a:gd name="connsiteX239" fmla="*/ 3592900 w 12137799"/>
              <a:gd name="connsiteY239" fmla="*/ 180903 h 526264"/>
              <a:gd name="connsiteX240" fmla="*/ 3616855 w 12137799"/>
              <a:gd name="connsiteY240" fmla="*/ 180903 h 526264"/>
              <a:gd name="connsiteX241" fmla="*/ 3616855 w 12137799"/>
              <a:gd name="connsiteY241" fmla="*/ 139789 h 526264"/>
              <a:gd name="connsiteX242" fmla="*/ 3624840 w 12137799"/>
              <a:gd name="connsiteY242" fmla="*/ 139789 h 526264"/>
              <a:gd name="connsiteX243" fmla="*/ 3624840 w 12137799"/>
              <a:gd name="connsiteY243" fmla="*/ 131566 h 526264"/>
              <a:gd name="connsiteX244" fmla="*/ 3704692 w 12137799"/>
              <a:gd name="connsiteY244" fmla="*/ 131566 h 526264"/>
              <a:gd name="connsiteX245" fmla="*/ 3720662 w 12137799"/>
              <a:gd name="connsiteY245" fmla="*/ 131566 h 526264"/>
              <a:gd name="connsiteX246" fmla="*/ 3720662 w 12137799"/>
              <a:gd name="connsiteY246" fmla="*/ 123343 h 526264"/>
              <a:gd name="connsiteX247" fmla="*/ 3736633 w 12137799"/>
              <a:gd name="connsiteY247" fmla="*/ 131566 h 526264"/>
              <a:gd name="connsiteX248" fmla="*/ 3792529 w 12137799"/>
              <a:gd name="connsiteY248" fmla="*/ 131566 h 526264"/>
              <a:gd name="connsiteX249" fmla="*/ 3792529 w 12137799"/>
              <a:gd name="connsiteY249" fmla="*/ 172681 h 526264"/>
              <a:gd name="connsiteX250" fmla="*/ 3832455 w 12137799"/>
              <a:gd name="connsiteY250" fmla="*/ 172681 h 526264"/>
              <a:gd name="connsiteX251" fmla="*/ 3832455 w 12137799"/>
              <a:gd name="connsiteY251" fmla="*/ 180903 h 526264"/>
              <a:gd name="connsiteX252" fmla="*/ 3840440 w 12137799"/>
              <a:gd name="connsiteY252" fmla="*/ 180903 h 526264"/>
              <a:gd name="connsiteX253" fmla="*/ 3840440 w 12137799"/>
              <a:gd name="connsiteY253" fmla="*/ 139789 h 526264"/>
              <a:gd name="connsiteX254" fmla="*/ 3856411 w 12137799"/>
              <a:gd name="connsiteY254" fmla="*/ 139789 h 526264"/>
              <a:gd name="connsiteX255" fmla="*/ 3856411 w 12137799"/>
              <a:gd name="connsiteY255" fmla="*/ 106898 h 526264"/>
              <a:gd name="connsiteX256" fmla="*/ 3856411 w 12137799"/>
              <a:gd name="connsiteY256" fmla="*/ 98675 h 526264"/>
              <a:gd name="connsiteX257" fmla="*/ 3848425 w 12137799"/>
              <a:gd name="connsiteY257" fmla="*/ 90452 h 526264"/>
              <a:gd name="connsiteX258" fmla="*/ 3848425 w 12137799"/>
              <a:gd name="connsiteY258" fmla="*/ 82229 h 526264"/>
              <a:gd name="connsiteX259" fmla="*/ 3856411 w 12137799"/>
              <a:gd name="connsiteY259" fmla="*/ 82229 h 526264"/>
              <a:gd name="connsiteX260" fmla="*/ 3856411 w 12137799"/>
              <a:gd name="connsiteY260" fmla="*/ 74006 h 526264"/>
              <a:gd name="connsiteX261" fmla="*/ 3872381 w 12137799"/>
              <a:gd name="connsiteY261" fmla="*/ 74006 h 526264"/>
              <a:gd name="connsiteX262" fmla="*/ 3872381 w 12137799"/>
              <a:gd name="connsiteY262" fmla="*/ 65783 h 526264"/>
              <a:gd name="connsiteX263" fmla="*/ 3896336 w 12137799"/>
              <a:gd name="connsiteY263" fmla="*/ 65783 h 526264"/>
              <a:gd name="connsiteX264" fmla="*/ 3896336 w 12137799"/>
              <a:gd name="connsiteY264" fmla="*/ 74006 h 526264"/>
              <a:gd name="connsiteX265" fmla="*/ 3896336 w 12137799"/>
              <a:gd name="connsiteY265" fmla="*/ 82229 h 526264"/>
              <a:gd name="connsiteX266" fmla="*/ 3944247 w 12137799"/>
              <a:gd name="connsiteY266" fmla="*/ 82229 h 526264"/>
              <a:gd name="connsiteX267" fmla="*/ 3944247 w 12137799"/>
              <a:gd name="connsiteY267" fmla="*/ 74006 h 526264"/>
              <a:gd name="connsiteX268" fmla="*/ 3952233 w 12137799"/>
              <a:gd name="connsiteY268" fmla="*/ 74006 h 526264"/>
              <a:gd name="connsiteX269" fmla="*/ 3952233 w 12137799"/>
              <a:gd name="connsiteY269" fmla="*/ 65783 h 526264"/>
              <a:gd name="connsiteX270" fmla="*/ 3968203 w 12137799"/>
              <a:gd name="connsiteY270" fmla="*/ 65783 h 526264"/>
              <a:gd name="connsiteX271" fmla="*/ 3976188 w 12137799"/>
              <a:gd name="connsiteY271" fmla="*/ 65783 h 526264"/>
              <a:gd name="connsiteX272" fmla="*/ 3984173 w 12137799"/>
              <a:gd name="connsiteY272" fmla="*/ 65783 h 526264"/>
              <a:gd name="connsiteX273" fmla="*/ 3984173 w 12137799"/>
              <a:gd name="connsiteY273" fmla="*/ 82229 h 526264"/>
              <a:gd name="connsiteX274" fmla="*/ 3984173 w 12137799"/>
              <a:gd name="connsiteY274" fmla="*/ 148012 h 526264"/>
              <a:gd name="connsiteX275" fmla="*/ 3992159 w 12137799"/>
              <a:gd name="connsiteY275" fmla="*/ 156235 h 526264"/>
              <a:gd name="connsiteX276" fmla="*/ 4000144 w 12137799"/>
              <a:gd name="connsiteY276" fmla="*/ 164458 h 526264"/>
              <a:gd name="connsiteX277" fmla="*/ 4000144 w 12137799"/>
              <a:gd name="connsiteY277" fmla="*/ 246686 h 526264"/>
              <a:gd name="connsiteX278" fmla="*/ 4016114 w 12137799"/>
              <a:gd name="connsiteY278" fmla="*/ 246686 h 526264"/>
              <a:gd name="connsiteX279" fmla="*/ 4016114 w 12137799"/>
              <a:gd name="connsiteY279" fmla="*/ 254909 h 526264"/>
              <a:gd name="connsiteX280" fmla="*/ 4024099 w 12137799"/>
              <a:gd name="connsiteY280" fmla="*/ 254909 h 526264"/>
              <a:gd name="connsiteX281" fmla="*/ 4024099 w 12137799"/>
              <a:gd name="connsiteY281" fmla="*/ 263132 h 526264"/>
              <a:gd name="connsiteX282" fmla="*/ 4040070 w 12137799"/>
              <a:gd name="connsiteY282" fmla="*/ 263132 h 526264"/>
              <a:gd name="connsiteX283" fmla="*/ 4048054 w 12137799"/>
              <a:gd name="connsiteY283" fmla="*/ 263132 h 526264"/>
              <a:gd name="connsiteX284" fmla="*/ 4048054 w 12137799"/>
              <a:gd name="connsiteY284" fmla="*/ 164458 h 526264"/>
              <a:gd name="connsiteX285" fmla="*/ 4135891 w 12137799"/>
              <a:gd name="connsiteY285" fmla="*/ 164458 h 526264"/>
              <a:gd name="connsiteX286" fmla="*/ 4135891 w 12137799"/>
              <a:gd name="connsiteY286" fmla="*/ 172681 h 526264"/>
              <a:gd name="connsiteX287" fmla="*/ 4152214 w 12137799"/>
              <a:gd name="connsiteY287" fmla="*/ 172681 h 526264"/>
              <a:gd name="connsiteX288" fmla="*/ 4152214 w 12137799"/>
              <a:gd name="connsiteY288" fmla="*/ 164458 h 526264"/>
              <a:gd name="connsiteX289" fmla="*/ 4160201 w 12137799"/>
              <a:gd name="connsiteY289" fmla="*/ 164458 h 526264"/>
              <a:gd name="connsiteX290" fmla="*/ 4168188 w 12137799"/>
              <a:gd name="connsiteY290" fmla="*/ 156235 h 526264"/>
              <a:gd name="connsiteX291" fmla="*/ 4240071 w 12137799"/>
              <a:gd name="connsiteY291" fmla="*/ 156235 h 526264"/>
              <a:gd name="connsiteX292" fmla="*/ 4240071 w 12137799"/>
              <a:gd name="connsiteY292" fmla="*/ 164458 h 526264"/>
              <a:gd name="connsiteX293" fmla="*/ 4248058 w 12137799"/>
              <a:gd name="connsiteY293" fmla="*/ 164458 h 526264"/>
              <a:gd name="connsiteX294" fmla="*/ 4248058 w 12137799"/>
              <a:gd name="connsiteY294" fmla="*/ 189126 h 526264"/>
              <a:gd name="connsiteX295" fmla="*/ 4280006 w 12137799"/>
              <a:gd name="connsiteY295" fmla="*/ 189126 h 526264"/>
              <a:gd name="connsiteX296" fmla="*/ 4280006 w 12137799"/>
              <a:gd name="connsiteY296" fmla="*/ 222018 h 526264"/>
              <a:gd name="connsiteX297" fmla="*/ 4311954 w 12137799"/>
              <a:gd name="connsiteY297" fmla="*/ 254909 h 526264"/>
              <a:gd name="connsiteX298" fmla="*/ 4311954 w 12137799"/>
              <a:gd name="connsiteY298" fmla="*/ 205572 h 526264"/>
              <a:gd name="connsiteX299" fmla="*/ 4327928 w 12137799"/>
              <a:gd name="connsiteY299" fmla="*/ 197349 h 526264"/>
              <a:gd name="connsiteX300" fmla="*/ 4343902 w 12137799"/>
              <a:gd name="connsiteY300" fmla="*/ 205572 h 526264"/>
              <a:gd name="connsiteX301" fmla="*/ 4343902 w 12137799"/>
              <a:gd name="connsiteY301" fmla="*/ 197349 h 526264"/>
              <a:gd name="connsiteX302" fmla="*/ 4399811 w 12137799"/>
              <a:gd name="connsiteY302" fmla="*/ 197349 h 526264"/>
              <a:gd name="connsiteX303" fmla="*/ 4399811 w 12137799"/>
              <a:gd name="connsiteY303" fmla="*/ 139789 h 526264"/>
              <a:gd name="connsiteX304" fmla="*/ 4447733 w 12137799"/>
              <a:gd name="connsiteY304" fmla="*/ 139789 h 526264"/>
              <a:gd name="connsiteX305" fmla="*/ 4447733 w 12137799"/>
              <a:gd name="connsiteY305" fmla="*/ 148012 h 526264"/>
              <a:gd name="connsiteX306" fmla="*/ 4455720 w 12137799"/>
              <a:gd name="connsiteY306" fmla="*/ 131566 h 526264"/>
              <a:gd name="connsiteX307" fmla="*/ 4455720 w 12137799"/>
              <a:gd name="connsiteY307" fmla="*/ 98675 h 526264"/>
              <a:gd name="connsiteX308" fmla="*/ 4463707 w 12137799"/>
              <a:gd name="connsiteY308" fmla="*/ 139789 h 526264"/>
              <a:gd name="connsiteX309" fmla="*/ 4471694 w 12137799"/>
              <a:gd name="connsiteY309" fmla="*/ 148012 h 526264"/>
              <a:gd name="connsiteX310" fmla="*/ 4487669 w 12137799"/>
              <a:gd name="connsiteY310" fmla="*/ 148012 h 526264"/>
              <a:gd name="connsiteX311" fmla="*/ 4487669 w 12137799"/>
              <a:gd name="connsiteY311" fmla="*/ 230241 h 526264"/>
              <a:gd name="connsiteX312" fmla="*/ 4495656 w 12137799"/>
              <a:gd name="connsiteY312" fmla="*/ 230241 h 526264"/>
              <a:gd name="connsiteX313" fmla="*/ 4503643 w 12137799"/>
              <a:gd name="connsiteY313" fmla="*/ 222018 h 526264"/>
              <a:gd name="connsiteX314" fmla="*/ 4519617 w 12137799"/>
              <a:gd name="connsiteY314" fmla="*/ 222018 h 526264"/>
              <a:gd name="connsiteX315" fmla="*/ 4535591 w 12137799"/>
              <a:gd name="connsiteY315" fmla="*/ 222018 h 526264"/>
              <a:gd name="connsiteX316" fmla="*/ 4543578 w 12137799"/>
              <a:gd name="connsiteY316" fmla="*/ 230241 h 526264"/>
              <a:gd name="connsiteX317" fmla="*/ 4551565 w 12137799"/>
              <a:gd name="connsiteY317" fmla="*/ 230241 h 526264"/>
              <a:gd name="connsiteX318" fmla="*/ 4551565 w 12137799"/>
              <a:gd name="connsiteY318" fmla="*/ 238464 h 526264"/>
              <a:gd name="connsiteX319" fmla="*/ 4559552 w 12137799"/>
              <a:gd name="connsiteY319" fmla="*/ 238464 h 526264"/>
              <a:gd name="connsiteX320" fmla="*/ 4559552 w 12137799"/>
              <a:gd name="connsiteY320" fmla="*/ 205572 h 526264"/>
              <a:gd name="connsiteX321" fmla="*/ 4567539 w 12137799"/>
              <a:gd name="connsiteY321" fmla="*/ 197349 h 526264"/>
              <a:gd name="connsiteX322" fmla="*/ 4567539 w 12137799"/>
              <a:gd name="connsiteY322" fmla="*/ 194266 h 526264"/>
              <a:gd name="connsiteX323" fmla="*/ 4567539 w 12137799"/>
              <a:gd name="connsiteY323" fmla="*/ 173580 h 526264"/>
              <a:gd name="connsiteX324" fmla="*/ 4567539 w 12137799"/>
              <a:gd name="connsiteY324" fmla="*/ 156235 h 526264"/>
              <a:gd name="connsiteX325" fmla="*/ 4575526 w 12137799"/>
              <a:gd name="connsiteY325" fmla="*/ 156235 h 526264"/>
              <a:gd name="connsiteX326" fmla="*/ 4575526 w 12137799"/>
              <a:gd name="connsiteY326" fmla="*/ 148012 h 526264"/>
              <a:gd name="connsiteX327" fmla="*/ 4583513 w 12137799"/>
              <a:gd name="connsiteY327" fmla="*/ 148012 h 526264"/>
              <a:gd name="connsiteX328" fmla="*/ 4599487 w 12137799"/>
              <a:gd name="connsiteY328" fmla="*/ 139789 h 526264"/>
              <a:gd name="connsiteX329" fmla="*/ 4599487 w 12137799"/>
              <a:gd name="connsiteY329" fmla="*/ 131566 h 526264"/>
              <a:gd name="connsiteX330" fmla="*/ 4607474 w 12137799"/>
              <a:gd name="connsiteY330" fmla="*/ 131566 h 526264"/>
              <a:gd name="connsiteX331" fmla="*/ 4607474 w 12137799"/>
              <a:gd name="connsiteY331" fmla="*/ 139789 h 526264"/>
              <a:gd name="connsiteX332" fmla="*/ 4623448 w 12137799"/>
              <a:gd name="connsiteY332" fmla="*/ 148012 h 526264"/>
              <a:gd name="connsiteX333" fmla="*/ 4631435 w 12137799"/>
              <a:gd name="connsiteY333" fmla="*/ 156235 h 526264"/>
              <a:gd name="connsiteX334" fmla="*/ 4631435 w 12137799"/>
              <a:gd name="connsiteY334" fmla="*/ 189126 h 526264"/>
              <a:gd name="connsiteX335" fmla="*/ 4639422 w 12137799"/>
              <a:gd name="connsiteY335" fmla="*/ 189126 h 526264"/>
              <a:gd name="connsiteX336" fmla="*/ 4647409 w 12137799"/>
              <a:gd name="connsiteY336" fmla="*/ 189126 h 526264"/>
              <a:gd name="connsiteX337" fmla="*/ 4663384 w 12137799"/>
              <a:gd name="connsiteY337" fmla="*/ 189126 h 526264"/>
              <a:gd name="connsiteX338" fmla="*/ 4663384 w 12137799"/>
              <a:gd name="connsiteY338" fmla="*/ 213795 h 526264"/>
              <a:gd name="connsiteX339" fmla="*/ 4663384 w 12137799"/>
              <a:gd name="connsiteY339" fmla="*/ 271355 h 526264"/>
              <a:gd name="connsiteX340" fmla="*/ 4719292 w 12137799"/>
              <a:gd name="connsiteY340" fmla="*/ 271355 h 526264"/>
              <a:gd name="connsiteX341" fmla="*/ 4719292 w 12137799"/>
              <a:gd name="connsiteY341" fmla="*/ 263132 h 526264"/>
              <a:gd name="connsiteX342" fmla="*/ 4735267 w 12137799"/>
              <a:gd name="connsiteY342" fmla="*/ 263132 h 526264"/>
              <a:gd name="connsiteX343" fmla="*/ 4735267 w 12137799"/>
              <a:gd name="connsiteY343" fmla="*/ 271355 h 526264"/>
              <a:gd name="connsiteX344" fmla="*/ 4743253 w 12137799"/>
              <a:gd name="connsiteY344" fmla="*/ 271355 h 526264"/>
              <a:gd name="connsiteX345" fmla="*/ 4743253 w 12137799"/>
              <a:gd name="connsiteY345" fmla="*/ 263132 h 526264"/>
              <a:gd name="connsiteX346" fmla="*/ 4751240 w 12137799"/>
              <a:gd name="connsiteY346" fmla="*/ 263132 h 526264"/>
              <a:gd name="connsiteX347" fmla="*/ 4751240 w 12137799"/>
              <a:gd name="connsiteY347" fmla="*/ 222018 h 526264"/>
              <a:gd name="connsiteX348" fmla="*/ 4775202 w 12137799"/>
              <a:gd name="connsiteY348" fmla="*/ 222018 h 526264"/>
              <a:gd name="connsiteX349" fmla="*/ 4783189 w 12137799"/>
              <a:gd name="connsiteY349" fmla="*/ 222018 h 526264"/>
              <a:gd name="connsiteX350" fmla="*/ 4791176 w 12137799"/>
              <a:gd name="connsiteY350" fmla="*/ 106898 h 526264"/>
              <a:gd name="connsiteX351" fmla="*/ 4799163 w 12137799"/>
              <a:gd name="connsiteY351" fmla="*/ 106898 h 526264"/>
              <a:gd name="connsiteX352" fmla="*/ 4807150 w 12137799"/>
              <a:gd name="connsiteY352" fmla="*/ 8223 h 526264"/>
              <a:gd name="connsiteX353" fmla="*/ 4815137 w 12137799"/>
              <a:gd name="connsiteY353" fmla="*/ 16446 h 526264"/>
              <a:gd name="connsiteX354" fmla="*/ 4823124 w 12137799"/>
              <a:gd name="connsiteY354" fmla="*/ 106898 h 526264"/>
              <a:gd name="connsiteX355" fmla="*/ 4831111 w 12137799"/>
              <a:gd name="connsiteY355" fmla="*/ 106898 h 526264"/>
              <a:gd name="connsiteX356" fmla="*/ 4855072 w 12137799"/>
              <a:gd name="connsiteY356" fmla="*/ 312469 h 526264"/>
              <a:gd name="connsiteX357" fmla="*/ 4855072 w 12137799"/>
              <a:gd name="connsiteY357" fmla="*/ 304247 h 526264"/>
              <a:gd name="connsiteX358" fmla="*/ 4918968 w 12137799"/>
              <a:gd name="connsiteY358" fmla="*/ 304247 h 526264"/>
              <a:gd name="connsiteX359" fmla="*/ 4918968 w 12137799"/>
              <a:gd name="connsiteY359" fmla="*/ 172681 h 526264"/>
              <a:gd name="connsiteX360" fmla="*/ 4966890 w 12137799"/>
              <a:gd name="connsiteY360" fmla="*/ 172681 h 526264"/>
              <a:gd name="connsiteX361" fmla="*/ 4966890 w 12137799"/>
              <a:gd name="connsiteY361" fmla="*/ 156235 h 526264"/>
              <a:gd name="connsiteX362" fmla="*/ 4974877 w 12137799"/>
              <a:gd name="connsiteY362" fmla="*/ 156235 h 526264"/>
              <a:gd name="connsiteX363" fmla="*/ 4974877 w 12137799"/>
              <a:gd name="connsiteY363" fmla="*/ 139789 h 526264"/>
              <a:gd name="connsiteX364" fmla="*/ 4982864 w 12137799"/>
              <a:gd name="connsiteY364" fmla="*/ 139789 h 526264"/>
              <a:gd name="connsiteX365" fmla="*/ 4982864 w 12137799"/>
              <a:gd name="connsiteY365" fmla="*/ 148012 h 526264"/>
              <a:gd name="connsiteX366" fmla="*/ 4982864 w 12137799"/>
              <a:gd name="connsiteY366" fmla="*/ 156235 h 526264"/>
              <a:gd name="connsiteX367" fmla="*/ 4990851 w 12137799"/>
              <a:gd name="connsiteY367" fmla="*/ 156235 h 526264"/>
              <a:gd name="connsiteX368" fmla="*/ 4990851 w 12137799"/>
              <a:gd name="connsiteY368" fmla="*/ 164458 h 526264"/>
              <a:gd name="connsiteX369" fmla="*/ 4998838 w 12137799"/>
              <a:gd name="connsiteY369" fmla="*/ 164458 h 526264"/>
              <a:gd name="connsiteX370" fmla="*/ 4998838 w 12137799"/>
              <a:gd name="connsiteY370" fmla="*/ 172681 h 526264"/>
              <a:gd name="connsiteX371" fmla="*/ 5022799 w 12137799"/>
              <a:gd name="connsiteY371" fmla="*/ 172681 h 526264"/>
              <a:gd name="connsiteX372" fmla="*/ 5022799 w 12137799"/>
              <a:gd name="connsiteY372" fmla="*/ 271355 h 526264"/>
              <a:gd name="connsiteX373" fmla="*/ 5038773 w 12137799"/>
              <a:gd name="connsiteY373" fmla="*/ 263132 h 526264"/>
              <a:gd name="connsiteX374" fmla="*/ 5086696 w 12137799"/>
              <a:gd name="connsiteY374" fmla="*/ 263132 h 526264"/>
              <a:gd name="connsiteX375" fmla="*/ 5094683 w 12137799"/>
              <a:gd name="connsiteY375" fmla="*/ 263132 h 526264"/>
              <a:gd name="connsiteX376" fmla="*/ 5094683 w 12137799"/>
              <a:gd name="connsiteY376" fmla="*/ 254909 h 526264"/>
              <a:gd name="connsiteX377" fmla="*/ 5142605 w 12137799"/>
              <a:gd name="connsiteY377" fmla="*/ 254909 h 526264"/>
              <a:gd name="connsiteX378" fmla="*/ 5142605 w 12137799"/>
              <a:gd name="connsiteY378" fmla="*/ 263132 h 526264"/>
              <a:gd name="connsiteX379" fmla="*/ 5166566 w 12137799"/>
              <a:gd name="connsiteY379" fmla="*/ 263132 h 526264"/>
              <a:gd name="connsiteX380" fmla="*/ 5166566 w 12137799"/>
              <a:gd name="connsiteY380" fmla="*/ 271355 h 526264"/>
              <a:gd name="connsiteX381" fmla="*/ 5158579 w 12137799"/>
              <a:gd name="connsiteY381" fmla="*/ 271355 h 526264"/>
              <a:gd name="connsiteX382" fmla="*/ 5158579 w 12137799"/>
              <a:gd name="connsiteY382" fmla="*/ 279578 h 526264"/>
              <a:gd name="connsiteX383" fmla="*/ 5166566 w 12137799"/>
              <a:gd name="connsiteY383" fmla="*/ 279578 h 526264"/>
              <a:gd name="connsiteX384" fmla="*/ 5166566 w 12137799"/>
              <a:gd name="connsiteY384" fmla="*/ 296024 h 526264"/>
              <a:gd name="connsiteX385" fmla="*/ 5174553 w 12137799"/>
              <a:gd name="connsiteY385" fmla="*/ 296024 h 526264"/>
              <a:gd name="connsiteX386" fmla="*/ 5174553 w 12137799"/>
              <a:gd name="connsiteY386" fmla="*/ 197349 h 526264"/>
              <a:gd name="connsiteX387" fmla="*/ 5190527 w 12137799"/>
              <a:gd name="connsiteY387" fmla="*/ 197349 h 526264"/>
              <a:gd name="connsiteX388" fmla="*/ 5190527 w 12137799"/>
              <a:gd name="connsiteY388" fmla="*/ 172681 h 526264"/>
              <a:gd name="connsiteX389" fmla="*/ 5198514 w 12137799"/>
              <a:gd name="connsiteY389" fmla="*/ 172681 h 526264"/>
              <a:gd name="connsiteX390" fmla="*/ 5198514 w 12137799"/>
              <a:gd name="connsiteY390" fmla="*/ 24669 h 526264"/>
              <a:gd name="connsiteX391" fmla="*/ 5222475 w 12137799"/>
              <a:gd name="connsiteY391" fmla="*/ 24669 h 526264"/>
              <a:gd name="connsiteX392" fmla="*/ 5222475 w 12137799"/>
              <a:gd name="connsiteY392" fmla="*/ 0 h 526264"/>
              <a:gd name="connsiteX393" fmla="*/ 5302345 w 12137799"/>
              <a:gd name="connsiteY393" fmla="*/ 0 h 526264"/>
              <a:gd name="connsiteX394" fmla="*/ 5302345 w 12137799"/>
              <a:gd name="connsiteY394" fmla="*/ 24669 h 526264"/>
              <a:gd name="connsiteX395" fmla="*/ 5326307 w 12137799"/>
              <a:gd name="connsiteY395" fmla="*/ 24669 h 526264"/>
              <a:gd name="connsiteX396" fmla="*/ 5326307 w 12137799"/>
              <a:gd name="connsiteY396" fmla="*/ 213795 h 526264"/>
              <a:gd name="connsiteX397" fmla="*/ 5334293 w 12137799"/>
              <a:gd name="connsiteY397" fmla="*/ 213795 h 526264"/>
              <a:gd name="connsiteX398" fmla="*/ 5334293 w 12137799"/>
              <a:gd name="connsiteY398" fmla="*/ 205572 h 526264"/>
              <a:gd name="connsiteX399" fmla="*/ 5342280 w 12137799"/>
              <a:gd name="connsiteY399" fmla="*/ 205572 h 526264"/>
              <a:gd name="connsiteX400" fmla="*/ 5342280 w 12137799"/>
              <a:gd name="connsiteY400" fmla="*/ 189126 h 526264"/>
              <a:gd name="connsiteX401" fmla="*/ 5398190 w 12137799"/>
              <a:gd name="connsiteY401" fmla="*/ 189126 h 526264"/>
              <a:gd name="connsiteX402" fmla="*/ 5398190 w 12137799"/>
              <a:gd name="connsiteY402" fmla="*/ 205572 h 526264"/>
              <a:gd name="connsiteX403" fmla="*/ 5414164 w 12137799"/>
              <a:gd name="connsiteY403" fmla="*/ 205572 h 526264"/>
              <a:gd name="connsiteX404" fmla="*/ 5414164 w 12137799"/>
              <a:gd name="connsiteY404" fmla="*/ 213795 h 526264"/>
              <a:gd name="connsiteX405" fmla="*/ 5438125 w 12137799"/>
              <a:gd name="connsiteY405" fmla="*/ 213795 h 526264"/>
              <a:gd name="connsiteX406" fmla="*/ 5438125 w 12137799"/>
              <a:gd name="connsiteY406" fmla="*/ 139789 h 526264"/>
              <a:gd name="connsiteX407" fmla="*/ 5454099 w 12137799"/>
              <a:gd name="connsiteY407" fmla="*/ 139789 h 526264"/>
              <a:gd name="connsiteX408" fmla="*/ 5462086 w 12137799"/>
              <a:gd name="connsiteY408" fmla="*/ 131566 h 526264"/>
              <a:gd name="connsiteX409" fmla="*/ 5470073 w 12137799"/>
              <a:gd name="connsiteY409" fmla="*/ 131566 h 526264"/>
              <a:gd name="connsiteX410" fmla="*/ 5470073 w 12137799"/>
              <a:gd name="connsiteY410" fmla="*/ 90452 h 526264"/>
              <a:gd name="connsiteX411" fmla="*/ 5478061 w 12137799"/>
              <a:gd name="connsiteY411" fmla="*/ 98675 h 526264"/>
              <a:gd name="connsiteX412" fmla="*/ 5478061 w 12137799"/>
              <a:gd name="connsiteY412" fmla="*/ 115120 h 526264"/>
              <a:gd name="connsiteX413" fmla="*/ 5486047 w 12137799"/>
              <a:gd name="connsiteY413" fmla="*/ 115120 h 526264"/>
              <a:gd name="connsiteX414" fmla="*/ 5486047 w 12137799"/>
              <a:gd name="connsiteY414" fmla="*/ 139789 h 526264"/>
              <a:gd name="connsiteX415" fmla="*/ 5494034 w 12137799"/>
              <a:gd name="connsiteY415" fmla="*/ 139789 h 526264"/>
              <a:gd name="connsiteX416" fmla="*/ 5517995 w 12137799"/>
              <a:gd name="connsiteY416" fmla="*/ 139789 h 526264"/>
              <a:gd name="connsiteX417" fmla="*/ 5517995 w 12137799"/>
              <a:gd name="connsiteY417" fmla="*/ 148012 h 526264"/>
              <a:gd name="connsiteX418" fmla="*/ 5541956 w 12137799"/>
              <a:gd name="connsiteY418" fmla="*/ 148012 h 526264"/>
              <a:gd name="connsiteX419" fmla="*/ 5541956 w 12137799"/>
              <a:gd name="connsiteY419" fmla="*/ 156235 h 526264"/>
              <a:gd name="connsiteX420" fmla="*/ 5581891 w 12137799"/>
              <a:gd name="connsiteY420" fmla="*/ 156235 h 526264"/>
              <a:gd name="connsiteX421" fmla="*/ 5581891 w 12137799"/>
              <a:gd name="connsiteY421" fmla="*/ 172681 h 526264"/>
              <a:gd name="connsiteX422" fmla="*/ 5589878 w 12137799"/>
              <a:gd name="connsiteY422" fmla="*/ 164458 h 526264"/>
              <a:gd name="connsiteX423" fmla="*/ 5589878 w 12137799"/>
              <a:gd name="connsiteY423" fmla="*/ 148012 h 526264"/>
              <a:gd name="connsiteX424" fmla="*/ 5597865 w 12137799"/>
              <a:gd name="connsiteY424" fmla="*/ 148012 h 526264"/>
              <a:gd name="connsiteX425" fmla="*/ 5605852 w 12137799"/>
              <a:gd name="connsiteY425" fmla="*/ 156235 h 526264"/>
              <a:gd name="connsiteX426" fmla="*/ 5677736 w 12137799"/>
              <a:gd name="connsiteY426" fmla="*/ 156235 h 526264"/>
              <a:gd name="connsiteX427" fmla="*/ 5677736 w 12137799"/>
              <a:gd name="connsiteY427" fmla="*/ 164458 h 526264"/>
              <a:gd name="connsiteX428" fmla="*/ 5685723 w 12137799"/>
              <a:gd name="connsiteY428" fmla="*/ 164458 h 526264"/>
              <a:gd name="connsiteX429" fmla="*/ 5709684 w 12137799"/>
              <a:gd name="connsiteY429" fmla="*/ 164458 h 526264"/>
              <a:gd name="connsiteX430" fmla="*/ 5717671 w 12137799"/>
              <a:gd name="connsiteY430" fmla="*/ 164458 h 526264"/>
              <a:gd name="connsiteX431" fmla="*/ 5741632 w 12137799"/>
              <a:gd name="connsiteY431" fmla="*/ 164458 h 526264"/>
              <a:gd name="connsiteX432" fmla="*/ 5741632 w 12137799"/>
              <a:gd name="connsiteY432" fmla="*/ 180903 h 526264"/>
              <a:gd name="connsiteX433" fmla="*/ 5765593 w 12137799"/>
              <a:gd name="connsiteY433" fmla="*/ 180903 h 526264"/>
              <a:gd name="connsiteX434" fmla="*/ 5765593 w 12137799"/>
              <a:gd name="connsiteY434" fmla="*/ 139789 h 526264"/>
              <a:gd name="connsiteX435" fmla="*/ 5773581 w 12137799"/>
              <a:gd name="connsiteY435" fmla="*/ 139789 h 526264"/>
              <a:gd name="connsiteX436" fmla="*/ 5773581 w 12137799"/>
              <a:gd name="connsiteY436" fmla="*/ 131566 h 526264"/>
              <a:gd name="connsiteX437" fmla="*/ 5836128 w 12137799"/>
              <a:gd name="connsiteY437" fmla="*/ 131566 h 526264"/>
              <a:gd name="connsiteX438" fmla="*/ 5836128 w 12137799"/>
              <a:gd name="connsiteY438" fmla="*/ 120260 h 526264"/>
              <a:gd name="connsiteX439" fmla="*/ 5836128 w 12137799"/>
              <a:gd name="connsiteY439" fmla="*/ 82229 h 526264"/>
              <a:gd name="connsiteX440" fmla="*/ 5836128 w 12137799"/>
              <a:gd name="connsiteY440" fmla="*/ 65783 h 526264"/>
              <a:gd name="connsiteX441" fmla="*/ 5852108 w 12137799"/>
              <a:gd name="connsiteY441" fmla="*/ 65783 h 526264"/>
              <a:gd name="connsiteX442" fmla="*/ 5876080 w 12137799"/>
              <a:gd name="connsiteY442" fmla="*/ 65783 h 526264"/>
              <a:gd name="connsiteX443" fmla="*/ 5876080 w 12137799"/>
              <a:gd name="connsiteY443" fmla="*/ 74006 h 526264"/>
              <a:gd name="connsiteX444" fmla="*/ 5884070 w 12137799"/>
              <a:gd name="connsiteY444" fmla="*/ 74006 h 526264"/>
              <a:gd name="connsiteX445" fmla="*/ 5884070 w 12137799"/>
              <a:gd name="connsiteY445" fmla="*/ 82229 h 526264"/>
              <a:gd name="connsiteX446" fmla="*/ 5932013 w 12137799"/>
              <a:gd name="connsiteY446" fmla="*/ 82229 h 526264"/>
              <a:gd name="connsiteX447" fmla="*/ 5932013 w 12137799"/>
              <a:gd name="connsiteY447" fmla="*/ 74006 h 526264"/>
              <a:gd name="connsiteX448" fmla="*/ 5932013 w 12137799"/>
              <a:gd name="connsiteY448" fmla="*/ 65783 h 526264"/>
              <a:gd name="connsiteX449" fmla="*/ 5955985 w 12137799"/>
              <a:gd name="connsiteY449" fmla="*/ 65783 h 526264"/>
              <a:gd name="connsiteX450" fmla="*/ 5955985 w 12137799"/>
              <a:gd name="connsiteY450" fmla="*/ 74006 h 526264"/>
              <a:gd name="connsiteX451" fmla="*/ 5971965 w 12137799"/>
              <a:gd name="connsiteY451" fmla="*/ 74006 h 526264"/>
              <a:gd name="connsiteX452" fmla="*/ 5971965 w 12137799"/>
              <a:gd name="connsiteY452" fmla="*/ 82229 h 526264"/>
              <a:gd name="connsiteX453" fmla="*/ 5979956 w 12137799"/>
              <a:gd name="connsiteY453" fmla="*/ 82229 h 526264"/>
              <a:gd name="connsiteX454" fmla="*/ 5979956 w 12137799"/>
              <a:gd name="connsiteY454" fmla="*/ 90452 h 526264"/>
              <a:gd name="connsiteX455" fmla="*/ 5971965 w 12137799"/>
              <a:gd name="connsiteY455" fmla="*/ 98675 h 526264"/>
              <a:gd name="connsiteX456" fmla="*/ 5979956 w 12137799"/>
              <a:gd name="connsiteY456" fmla="*/ 106898 h 526264"/>
              <a:gd name="connsiteX457" fmla="*/ 5979956 w 12137799"/>
              <a:gd name="connsiteY457" fmla="*/ 139789 h 526264"/>
              <a:gd name="connsiteX458" fmla="*/ 5981243 w 12137799"/>
              <a:gd name="connsiteY458" fmla="*/ 139789 h 526264"/>
              <a:gd name="connsiteX459" fmla="*/ 5995937 w 12137799"/>
              <a:gd name="connsiteY459" fmla="*/ 139789 h 526264"/>
              <a:gd name="connsiteX460" fmla="*/ 5997217 w 12137799"/>
              <a:gd name="connsiteY460" fmla="*/ 139789 h 526264"/>
              <a:gd name="connsiteX461" fmla="*/ 5997217 w 12137799"/>
              <a:gd name="connsiteY461" fmla="*/ 106898 h 526264"/>
              <a:gd name="connsiteX462" fmla="*/ 6005204 w 12137799"/>
              <a:gd name="connsiteY462" fmla="*/ 98675 h 526264"/>
              <a:gd name="connsiteX463" fmla="*/ 5997217 w 12137799"/>
              <a:gd name="connsiteY463" fmla="*/ 90452 h 526264"/>
              <a:gd name="connsiteX464" fmla="*/ 5997217 w 12137799"/>
              <a:gd name="connsiteY464" fmla="*/ 82229 h 526264"/>
              <a:gd name="connsiteX465" fmla="*/ 6005204 w 12137799"/>
              <a:gd name="connsiteY465" fmla="*/ 82229 h 526264"/>
              <a:gd name="connsiteX466" fmla="*/ 6005204 w 12137799"/>
              <a:gd name="connsiteY466" fmla="*/ 74006 h 526264"/>
              <a:gd name="connsiteX467" fmla="*/ 6021178 w 12137799"/>
              <a:gd name="connsiteY467" fmla="*/ 74006 h 526264"/>
              <a:gd name="connsiteX468" fmla="*/ 6021178 w 12137799"/>
              <a:gd name="connsiteY468" fmla="*/ 65783 h 526264"/>
              <a:gd name="connsiteX469" fmla="*/ 6037152 w 12137799"/>
              <a:gd name="connsiteY469" fmla="*/ 65783 h 526264"/>
              <a:gd name="connsiteX470" fmla="*/ 6037152 w 12137799"/>
              <a:gd name="connsiteY470" fmla="*/ 74006 h 526264"/>
              <a:gd name="connsiteX471" fmla="*/ 6045139 w 12137799"/>
              <a:gd name="connsiteY471" fmla="*/ 74006 h 526264"/>
              <a:gd name="connsiteX472" fmla="*/ 6045139 w 12137799"/>
              <a:gd name="connsiteY472" fmla="*/ 82229 h 526264"/>
              <a:gd name="connsiteX473" fmla="*/ 6085074 w 12137799"/>
              <a:gd name="connsiteY473" fmla="*/ 82229 h 526264"/>
              <a:gd name="connsiteX474" fmla="*/ 6085074 w 12137799"/>
              <a:gd name="connsiteY474" fmla="*/ 74006 h 526264"/>
              <a:gd name="connsiteX475" fmla="*/ 6093061 w 12137799"/>
              <a:gd name="connsiteY475" fmla="*/ 74006 h 526264"/>
              <a:gd name="connsiteX476" fmla="*/ 6093061 w 12137799"/>
              <a:gd name="connsiteY476" fmla="*/ 65783 h 526264"/>
              <a:gd name="connsiteX477" fmla="*/ 6117022 w 12137799"/>
              <a:gd name="connsiteY477" fmla="*/ 65783 h 526264"/>
              <a:gd name="connsiteX478" fmla="*/ 6125009 w 12137799"/>
              <a:gd name="connsiteY478" fmla="*/ 65783 h 526264"/>
              <a:gd name="connsiteX479" fmla="*/ 6125009 w 12137799"/>
              <a:gd name="connsiteY479" fmla="*/ 82229 h 526264"/>
              <a:gd name="connsiteX480" fmla="*/ 6132996 w 12137799"/>
              <a:gd name="connsiteY480" fmla="*/ 82229 h 526264"/>
              <a:gd name="connsiteX481" fmla="*/ 6132996 w 12137799"/>
              <a:gd name="connsiteY481" fmla="*/ 120260 h 526264"/>
              <a:gd name="connsiteX482" fmla="*/ 6132996 w 12137799"/>
              <a:gd name="connsiteY482" fmla="*/ 131566 h 526264"/>
              <a:gd name="connsiteX483" fmla="*/ 6139766 w 12137799"/>
              <a:gd name="connsiteY483" fmla="*/ 131566 h 526264"/>
              <a:gd name="connsiteX484" fmla="*/ 6227661 w 12137799"/>
              <a:gd name="connsiteY484" fmla="*/ 131566 h 526264"/>
              <a:gd name="connsiteX485" fmla="*/ 6227661 w 12137799"/>
              <a:gd name="connsiteY485" fmla="*/ 139789 h 526264"/>
              <a:gd name="connsiteX486" fmla="*/ 6235652 w 12137799"/>
              <a:gd name="connsiteY486" fmla="*/ 139789 h 526264"/>
              <a:gd name="connsiteX487" fmla="*/ 6235652 w 12137799"/>
              <a:gd name="connsiteY487" fmla="*/ 180903 h 526264"/>
              <a:gd name="connsiteX488" fmla="*/ 6259623 w 12137799"/>
              <a:gd name="connsiteY488" fmla="*/ 180903 h 526264"/>
              <a:gd name="connsiteX489" fmla="*/ 6259623 w 12137799"/>
              <a:gd name="connsiteY489" fmla="*/ 164458 h 526264"/>
              <a:gd name="connsiteX490" fmla="*/ 6283594 w 12137799"/>
              <a:gd name="connsiteY490" fmla="*/ 164458 h 526264"/>
              <a:gd name="connsiteX491" fmla="*/ 6291585 w 12137799"/>
              <a:gd name="connsiteY491" fmla="*/ 164458 h 526264"/>
              <a:gd name="connsiteX492" fmla="*/ 6315556 w 12137799"/>
              <a:gd name="connsiteY492" fmla="*/ 164458 h 526264"/>
              <a:gd name="connsiteX493" fmla="*/ 6323547 w 12137799"/>
              <a:gd name="connsiteY493" fmla="*/ 164458 h 526264"/>
              <a:gd name="connsiteX494" fmla="*/ 6323547 w 12137799"/>
              <a:gd name="connsiteY494" fmla="*/ 156235 h 526264"/>
              <a:gd name="connsiteX495" fmla="*/ 6403452 w 12137799"/>
              <a:gd name="connsiteY495" fmla="*/ 156235 h 526264"/>
              <a:gd name="connsiteX496" fmla="*/ 6419433 w 12137799"/>
              <a:gd name="connsiteY496" fmla="*/ 148012 h 526264"/>
              <a:gd name="connsiteX497" fmla="*/ 6427423 w 12137799"/>
              <a:gd name="connsiteY497" fmla="*/ 148012 h 526264"/>
              <a:gd name="connsiteX498" fmla="*/ 6427423 w 12137799"/>
              <a:gd name="connsiteY498" fmla="*/ 164458 h 526264"/>
              <a:gd name="connsiteX499" fmla="*/ 6435414 w 12137799"/>
              <a:gd name="connsiteY499" fmla="*/ 172681 h 526264"/>
              <a:gd name="connsiteX500" fmla="*/ 6435414 w 12137799"/>
              <a:gd name="connsiteY500" fmla="*/ 156235 h 526264"/>
              <a:gd name="connsiteX501" fmla="*/ 6475366 w 12137799"/>
              <a:gd name="connsiteY501" fmla="*/ 156235 h 526264"/>
              <a:gd name="connsiteX502" fmla="*/ 6475366 w 12137799"/>
              <a:gd name="connsiteY502" fmla="*/ 148012 h 526264"/>
              <a:gd name="connsiteX503" fmla="*/ 6507328 w 12137799"/>
              <a:gd name="connsiteY503" fmla="*/ 148012 h 526264"/>
              <a:gd name="connsiteX504" fmla="*/ 6507328 w 12137799"/>
              <a:gd name="connsiteY504" fmla="*/ 139789 h 526264"/>
              <a:gd name="connsiteX505" fmla="*/ 6523309 w 12137799"/>
              <a:gd name="connsiteY505" fmla="*/ 139789 h 526264"/>
              <a:gd name="connsiteX506" fmla="*/ 6539290 w 12137799"/>
              <a:gd name="connsiteY506" fmla="*/ 139789 h 526264"/>
              <a:gd name="connsiteX507" fmla="*/ 6539290 w 12137799"/>
              <a:gd name="connsiteY507" fmla="*/ 115120 h 526264"/>
              <a:gd name="connsiteX508" fmla="*/ 6547280 w 12137799"/>
              <a:gd name="connsiteY508" fmla="*/ 115120 h 526264"/>
              <a:gd name="connsiteX509" fmla="*/ 6547280 w 12137799"/>
              <a:gd name="connsiteY509" fmla="*/ 98675 h 526264"/>
              <a:gd name="connsiteX510" fmla="*/ 6555271 w 12137799"/>
              <a:gd name="connsiteY510" fmla="*/ 90452 h 526264"/>
              <a:gd name="connsiteX511" fmla="*/ 6555271 w 12137799"/>
              <a:gd name="connsiteY511" fmla="*/ 131566 h 526264"/>
              <a:gd name="connsiteX512" fmla="*/ 6563261 w 12137799"/>
              <a:gd name="connsiteY512" fmla="*/ 131566 h 526264"/>
              <a:gd name="connsiteX513" fmla="*/ 6571252 w 12137799"/>
              <a:gd name="connsiteY513" fmla="*/ 139789 h 526264"/>
              <a:gd name="connsiteX514" fmla="*/ 6587233 w 12137799"/>
              <a:gd name="connsiteY514" fmla="*/ 139789 h 526264"/>
              <a:gd name="connsiteX515" fmla="*/ 6587233 w 12137799"/>
              <a:gd name="connsiteY515" fmla="*/ 213795 h 526264"/>
              <a:gd name="connsiteX516" fmla="*/ 6611204 w 12137799"/>
              <a:gd name="connsiteY516" fmla="*/ 213795 h 526264"/>
              <a:gd name="connsiteX517" fmla="*/ 6611204 w 12137799"/>
              <a:gd name="connsiteY517" fmla="*/ 222018 h 526264"/>
              <a:gd name="connsiteX518" fmla="*/ 6619195 w 12137799"/>
              <a:gd name="connsiteY518" fmla="*/ 222018 h 526264"/>
              <a:gd name="connsiteX519" fmla="*/ 6619195 w 12137799"/>
              <a:gd name="connsiteY519" fmla="*/ 205572 h 526264"/>
              <a:gd name="connsiteX520" fmla="*/ 6627185 w 12137799"/>
              <a:gd name="connsiteY520" fmla="*/ 205572 h 526264"/>
              <a:gd name="connsiteX521" fmla="*/ 6627185 w 12137799"/>
              <a:gd name="connsiteY521" fmla="*/ 189126 h 526264"/>
              <a:gd name="connsiteX522" fmla="*/ 6691109 w 12137799"/>
              <a:gd name="connsiteY522" fmla="*/ 189126 h 526264"/>
              <a:gd name="connsiteX523" fmla="*/ 6691109 w 12137799"/>
              <a:gd name="connsiteY523" fmla="*/ 205572 h 526264"/>
              <a:gd name="connsiteX524" fmla="*/ 6699100 w 12137799"/>
              <a:gd name="connsiteY524" fmla="*/ 205572 h 526264"/>
              <a:gd name="connsiteX525" fmla="*/ 6699100 w 12137799"/>
              <a:gd name="connsiteY525" fmla="*/ 213795 h 526264"/>
              <a:gd name="connsiteX526" fmla="*/ 6707090 w 12137799"/>
              <a:gd name="connsiteY526" fmla="*/ 213795 h 526264"/>
              <a:gd name="connsiteX527" fmla="*/ 6707090 w 12137799"/>
              <a:gd name="connsiteY527" fmla="*/ 24669 h 526264"/>
              <a:gd name="connsiteX528" fmla="*/ 6739052 w 12137799"/>
              <a:gd name="connsiteY528" fmla="*/ 24669 h 526264"/>
              <a:gd name="connsiteX529" fmla="*/ 6739052 w 12137799"/>
              <a:gd name="connsiteY529" fmla="*/ 0 h 526264"/>
              <a:gd name="connsiteX530" fmla="*/ 6818957 w 12137799"/>
              <a:gd name="connsiteY530" fmla="*/ 0 h 526264"/>
              <a:gd name="connsiteX531" fmla="*/ 6818957 w 12137799"/>
              <a:gd name="connsiteY531" fmla="*/ 24669 h 526264"/>
              <a:gd name="connsiteX532" fmla="*/ 6850919 w 12137799"/>
              <a:gd name="connsiteY532" fmla="*/ 24669 h 526264"/>
              <a:gd name="connsiteX533" fmla="*/ 6850919 w 12137799"/>
              <a:gd name="connsiteY533" fmla="*/ 172681 h 526264"/>
              <a:gd name="connsiteX534" fmla="*/ 6858909 w 12137799"/>
              <a:gd name="connsiteY534" fmla="*/ 172681 h 526264"/>
              <a:gd name="connsiteX535" fmla="*/ 6858909 w 12137799"/>
              <a:gd name="connsiteY535" fmla="*/ 197349 h 526264"/>
              <a:gd name="connsiteX536" fmla="*/ 6866900 w 12137799"/>
              <a:gd name="connsiteY536" fmla="*/ 197349 h 526264"/>
              <a:gd name="connsiteX537" fmla="*/ 6866900 w 12137799"/>
              <a:gd name="connsiteY537" fmla="*/ 296024 h 526264"/>
              <a:gd name="connsiteX538" fmla="*/ 6882881 w 12137799"/>
              <a:gd name="connsiteY538" fmla="*/ 296024 h 526264"/>
              <a:gd name="connsiteX539" fmla="*/ 6882881 w 12137799"/>
              <a:gd name="connsiteY539" fmla="*/ 279578 h 526264"/>
              <a:gd name="connsiteX540" fmla="*/ 6890871 w 12137799"/>
              <a:gd name="connsiteY540" fmla="*/ 279578 h 526264"/>
              <a:gd name="connsiteX541" fmla="*/ 6890871 w 12137799"/>
              <a:gd name="connsiteY541" fmla="*/ 271355 h 526264"/>
              <a:gd name="connsiteX542" fmla="*/ 6882881 w 12137799"/>
              <a:gd name="connsiteY542" fmla="*/ 271355 h 526264"/>
              <a:gd name="connsiteX543" fmla="*/ 6882881 w 12137799"/>
              <a:gd name="connsiteY543" fmla="*/ 263132 h 526264"/>
              <a:gd name="connsiteX544" fmla="*/ 6906852 w 12137799"/>
              <a:gd name="connsiteY544" fmla="*/ 263132 h 526264"/>
              <a:gd name="connsiteX545" fmla="*/ 6906852 w 12137799"/>
              <a:gd name="connsiteY545" fmla="*/ 254909 h 526264"/>
              <a:gd name="connsiteX546" fmla="*/ 6954795 w 12137799"/>
              <a:gd name="connsiteY546" fmla="*/ 254909 h 526264"/>
              <a:gd name="connsiteX547" fmla="*/ 6954795 w 12137799"/>
              <a:gd name="connsiteY547" fmla="*/ 263132 h 526264"/>
              <a:gd name="connsiteX548" fmla="*/ 6962786 w 12137799"/>
              <a:gd name="connsiteY548" fmla="*/ 263132 h 526264"/>
              <a:gd name="connsiteX549" fmla="*/ 7018719 w 12137799"/>
              <a:gd name="connsiteY549" fmla="*/ 263132 h 526264"/>
              <a:gd name="connsiteX550" fmla="*/ 7034700 w 12137799"/>
              <a:gd name="connsiteY550" fmla="*/ 271355 h 526264"/>
              <a:gd name="connsiteX551" fmla="*/ 7034700 w 12137799"/>
              <a:gd name="connsiteY551" fmla="*/ 172681 h 526264"/>
              <a:gd name="connsiteX552" fmla="*/ 7058671 w 12137799"/>
              <a:gd name="connsiteY552" fmla="*/ 172681 h 526264"/>
              <a:gd name="connsiteX553" fmla="*/ 7058671 w 12137799"/>
              <a:gd name="connsiteY553" fmla="*/ 164458 h 526264"/>
              <a:gd name="connsiteX554" fmla="*/ 7058671 w 12137799"/>
              <a:gd name="connsiteY554" fmla="*/ 156235 h 526264"/>
              <a:gd name="connsiteX555" fmla="*/ 7066662 w 12137799"/>
              <a:gd name="connsiteY555" fmla="*/ 156235 h 526264"/>
              <a:gd name="connsiteX556" fmla="*/ 7066662 w 12137799"/>
              <a:gd name="connsiteY556" fmla="*/ 164458 h 526264"/>
              <a:gd name="connsiteX557" fmla="*/ 7074652 w 12137799"/>
              <a:gd name="connsiteY557" fmla="*/ 164458 h 526264"/>
              <a:gd name="connsiteX558" fmla="*/ 7074652 w 12137799"/>
              <a:gd name="connsiteY558" fmla="*/ 156235 h 526264"/>
              <a:gd name="connsiteX559" fmla="*/ 7082643 w 12137799"/>
              <a:gd name="connsiteY559" fmla="*/ 156235 h 526264"/>
              <a:gd name="connsiteX560" fmla="*/ 7082643 w 12137799"/>
              <a:gd name="connsiteY560" fmla="*/ 148012 h 526264"/>
              <a:gd name="connsiteX561" fmla="*/ 7074652 w 12137799"/>
              <a:gd name="connsiteY561" fmla="*/ 148012 h 526264"/>
              <a:gd name="connsiteX562" fmla="*/ 7082643 w 12137799"/>
              <a:gd name="connsiteY562" fmla="*/ 139789 h 526264"/>
              <a:gd name="connsiteX563" fmla="*/ 7090633 w 12137799"/>
              <a:gd name="connsiteY563" fmla="*/ 139789 h 526264"/>
              <a:gd name="connsiteX564" fmla="*/ 7090633 w 12137799"/>
              <a:gd name="connsiteY564" fmla="*/ 156235 h 526264"/>
              <a:gd name="connsiteX565" fmla="*/ 7098624 w 12137799"/>
              <a:gd name="connsiteY565" fmla="*/ 156235 h 526264"/>
              <a:gd name="connsiteX566" fmla="*/ 7098624 w 12137799"/>
              <a:gd name="connsiteY566" fmla="*/ 172681 h 526264"/>
              <a:gd name="connsiteX567" fmla="*/ 7154557 w 12137799"/>
              <a:gd name="connsiteY567" fmla="*/ 172681 h 526264"/>
              <a:gd name="connsiteX568" fmla="*/ 7154557 w 12137799"/>
              <a:gd name="connsiteY568" fmla="*/ 304247 h 526264"/>
              <a:gd name="connsiteX569" fmla="*/ 7218481 w 12137799"/>
              <a:gd name="connsiteY569" fmla="*/ 304247 h 526264"/>
              <a:gd name="connsiteX570" fmla="*/ 7218481 w 12137799"/>
              <a:gd name="connsiteY570" fmla="*/ 312469 h 526264"/>
              <a:gd name="connsiteX571" fmla="*/ 7250443 w 12137799"/>
              <a:gd name="connsiteY571" fmla="*/ 106898 h 526264"/>
              <a:gd name="connsiteX572" fmla="*/ 7266424 w 12137799"/>
              <a:gd name="connsiteY572" fmla="*/ 16446 h 526264"/>
              <a:gd name="connsiteX573" fmla="*/ 7274415 w 12137799"/>
              <a:gd name="connsiteY573" fmla="*/ 8223 h 526264"/>
              <a:gd name="connsiteX574" fmla="*/ 7282405 w 12137799"/>
              <a:gd name="connsiteY574" fmla="*/ 106898 h 526264"/>
              <a:gd name="connsiteX575" fmla="*/ 7290396 w 12137799"/>
              <a:gd name="connsiteY575" fmla="*/ 106898 h 526264"/>
              <a:gd name="connsiteX576" fmla="*/ 7298386 w 12137799"/>
              <a:gd name="connsiteY576" fmla="*/ 222018 h 526264"/>
              <a:gd name="connsiteX577" fmla="*/ 7306377 w 12137799"/>
              <a:gd name="connsiteY577" fmla="*/ 222018 h 526264"/>
              <a:gd name="connsiteX578" fmla="*/ 7330348 w 12137799"/>
              <a:gd name="connsiteY578" fmla="*/ 222018 h 526264"/>
              <a:gd name="connsiteX579" fmla="*/ 7330348 w 12137799"/>
              <a:gd name="connsiteY579" fmla="*/ 263132 h 526264"/>
              <a:gd name="connsiteX580" fmla="*/ 7338338 w 12137799"/>
              <a:gd name="connsiteY580" fmla="*/ 263132 h 526264"/>
              <a:gd name="connsiteX581" fmla="*/ 7338338 w 12137799"/>
              <a:gd name="connsiteY581" fmla="*/ 271355 h 526264"/>
              <a:gd name="connsiteX582" fmla="*/ 7346329 w 12137799"/>
              <a:gd name="connsiteY582" fmla="*/ 271355 h 526264"/>
              <a:gd name="connsiteX583" fmla="*/ 7346329 w 12137799"/>
              <a:gd name="connsiteY583" fmla="*/ 263132 h 526264"/>
              <a:gd name="connsiteX584" fmla="*/ 7370300 w 12137799"/>
              <a:gd name="connsiteY584" fmla="*/ 263132 h 526264"/>
              <a:gd name="connsiteX585" fmla="*/ 7370300 w 12137799"/>
              <a:gd name="connsiteY585" fmla="*/ 271355 h 526264"/>
              <a:gd name="connsiteX586" fmla="*/ 7426234 w 12137799"/>
              <a:gd name="connsiteY586" fmla="*/ 271355 h 526264"/>
              <a:gd name="connsiteX587" fmla="*/ 7426234 w 12137799"/>
              <a:gd name="connsiteY587" fmla="*/ 213795 h 526264"/>
              <a:gd name="connsiteX588" fmla="*/ 7434224 w 12137799"/>
              <a:gd name="connsiteY588" fmla="*/ 189126 h 526264"/>
              <a:gd name="connsiteX589" fmla="*/ 7442215 w 12137799"/>
              <a:gd name="connsiteY589" fmla="*/ 189126 h 526264"/>
              <a:gd name="connsiteX590" fmla="*/ 7450205 w 12137799"/>
              <a:gd name="connsiteY590" fmla="*/ 189126 h 526264"/>
              <a:gd name="connsiteX591" fmla="*/ 7458196 w 12137799"/>
              <a:gd name="connsiteY591" fmla="*/ 189126 h 526264"/>
              <a:gd name="connsiteX592" fmla="*/ 7466186 w 12137799"/>
              <a:gd name="connsiteY592" fmla="*/ 189126 h 526264"/>
              <a:gd name="connsiteX593" fmla="*/ 7466186 w 12137799"/>
              <a:gd name="connsiteY593" fmla="*/ 156235 h 526264"/>
              <a:gd name="connsiteX594" fmla="*/ 7466186 w 12137799"/>
              <a:gd name="connsiteY594" fmla="*/ 148012 h 526264"/>
              <a:gd name="connsiteX595" fmla="*/ 7482167 w 12137799"/>
              <a:gd name="connsiteY595" fmla="*/ 139789 h 526264"/>
              <a:gd name="connsiteX596" fmla="*/ 7490158 w 12137799"/>
              <a:gd name="connsiteY596" fmla="*/ 131566 h 526264"/>
              <a:gd name="connsiteX597" fmla="*/ 7498148 w 12137799"/>
              <a:gd name="connsiteY597" fmla="*/ 131566 h 526264"/>
              <a:gd name="connsiteX598" fmla="*/ 7498148 w 12137799"/>
              <a:gd name="connsiteY598" fmla="*/ 139789 h 526264"/>
              <a:gd name="connsiteX599" fmla="*/ 7514129 w 12137799"/>
              <a:gd name="connsiteY599" fmla="*/ 148012 h 526264"/>
              <a:gd name="connsiteX600" fmla="*/ 7522120 w 12137799"/>
              <a:gd name="connsiteY600" fmla="*/ 148012 h 526264"/>
              <a:gd name="connsiteX601" fmla="*/ 7522120 w 12137799"/>
              <a:gd name="connsiteY601" fmla="*/ 156235 h 526264"/>
              <a:gd name="connsiteX602" fmla="*/ 7530110 w 12137799"/>
              <a:gd name="connsiteY602" fmla="*/ 156235 h 526264"/>
              <a:gd name="connsiteX603" fmla="*/ 7530110 w 12137799"/>
              <a:gd name="connsiteY603" fmla="*/ 197349 h 526264"/>
              <a:gd name="connsiteX604" fmla="*/ 7538101 w 12137799"/>
              <a:gd name="connsiteY604" fmla="*/ 197349 h 526264"/>
              <a:gd name="connsiteX605" fmla="*/ 7538101 w 12137799"/>
              <a:gd name="connsiteY605" fmla="*/ 205572 h 526264"/>
              <a:gd name="connsiteX606" fmla="*/ 7538101 w 12137799"/>
              <a:gd name="connsiteY606" fmla="*/ 238464 h 526264"/>
              <a:gd name="connsiteX607" fmla="*/ 7546091 w 12137799"/>
              <a:gd name="connsiteY607" fmla="*/ 238464 h 526264"/>
              <a:gd name="connsiteX608" fmla="*/ 7546091 w 12137799"/>
              <a:gd name="connsiteY608" fmla="*/ 230241 h 526264"/>
              <a:gd name="connsiteX609" fmla="*/ 7554082 w 12137799"/>
              <a:gd name="connsiteY609" fmla="*/ 230241 h 526264"/>
              <a:gd name="connsiteX610" fmla="*/ 7570063 w 12137799"/>
              <a:gd name="connsiteY610" fmla="*/ 222018 h 526264"/>
              <a:gd name="connsiteX611" fmla="*/ 7586043 w 12137799"/>
              <a:gd name="connsiteY611" fmla="*/ 222018 h 526264"/>
              <a:gd name="connsiteX612" fmla="*/ 7602024 w 12137799"/>
              <a:gd name="connsiteY612" fmla="*/ 222018 h 526264"/>
              <a:gd name="connsiteX613" fmla="*/ 7610015 w 12137799"/>
              <a:gd name="connsiteY613" fmla="*/ 230241 h 526264"/>
              <a:gd name="connsiteX614" fmla="*/ 7618005 w 12137799"/>
              <a:gd name="connsiteY614" fmla="*/ 230241 h 526264"/>
              <a:gd name="connsiteX615" fmla="*/ 7618005 w 12137799"/>
              <a:gd name="connsiteY615" fmla="*/ 148012 h 526264"/>
              <a:gd name="connsiteX616" fmla="*/ 7641977 w 12137799"/>
              <a:gd name="connsiteY616" fmla="*/ 148012 h 526264"/>
              <a:gd name="connsiteX617" fmla="*/ 7641977 w 12137799"/>
              <a:gd name="connsiteY617" fmla="*/ 139789 h 526264"/>
              <a:gd name="connsiteX618" fmla="*/ 7649967 w 12137799"/>
              <a:gd name="connsiteY618" fmla="*/ 98675 h 526264"/>
              <a:gd name="connsiteX619" fmla="*/ 7649967 w 12137799"/>
              <a:gd name="connsiteY619" fmla="*/ 131566 h 526264"/>
              <a:gd name="connsiteX620" fmla="*/ 7657958 w 12137799"/>
              <a:gd name="connsiteY620" fmla="*/ 148012 h 526264"/>
              <a:gd name="connsiteX621" fmla="*/ 7657958 w 12137799"/>
              <a:gd name="connsiteY621" fmla="*/ 139789 h 526264"/>
              <a:gd name="connsiteX622" fmla="*/ 7713891 w 12137799"/>
              <a:gd name="connsiteY622" fmla="*/ 139789 h 526264"/>
              <a:gd name="connsiteX623" fmla="*/ 7713891 w 12137799"/>
              <a:gd name="connsiteY623" fmla="*/ 197349 h 526264"/>
              <a:gd name="connsiteX624" fmla="*/ 7769825 w 12137799"/>
              <a:gd name="connsiteY624" fmla="*/ 197349 h 526264"/>
              <a:gd name="connsiteX625" fmla="*/ 7769825 w 12137799"/>
              <a:gd name="connsiteY625" fmla="*/ 205572 h 526264"/>
              <a:gd name="connsiteX626" fmla="*/ 7793796 w 12137799"/>
              <a:gd name="connsiteY626" fmla="*/ 197349 h 526264"/>
              <a:gd name="connsiteX627" fmla="*/ 7809777 w 12137799"/>
              <a:gd name="connsiteY627" fmla="*/ 205572 h 526264"/>
              <a:gd name="connsiteX628" fmla="*/ 7809777 w 12137799"/>
              <a:gd name="connsiteY628" fmla="*/ 254909 h 526264"/>
              <a:gd name="connsiteX629" fmla="*/ 7841739 w 12137799"/>
              <a:gd name="connsiteY629" fmla="*/ 222018 h 526264"/>
              <a:gd name="connsiteX630" fmla="*/ 7841739 w 12137799"/>
              <a:gd name="connsiteY630" fmla="*/ 189126 h 526264"/>
              <a:gd name="connsiteX631" fmla="*/ 7873701 w 12137799"/>
              <a:gd name="connsiteY631" fmla="*/ 189126 h 526264"/>
              <a:gd name="connsiteX632" fmla="*/ 7873701 w 12137799"/>
              <a:gd name="connsiteY632" fmla="*/ 164458 h 526264"/>
              <a:gd name="connsiteX633" fmla="*/ 7881691 w 12137799"/>
              <a:gd name="connsiteY633" fmla="*/ 164458 h 526264"/>
              <a:gd name="connsiteX634" fmla="*/ 7881691 w 12137799"/>
              <a:gd name="connsiteY634" fmla="*/ 156235 h 526264"/>
              <a:gd name="connsiteX635" fmla="*/ 7969587 w 12137799"/>
              <a:gd name="connsiteY635" fmla="*/ 156235 h 526264"/>
              <a:gd name="connsiteX636" fmla="*/ 7969587 w 12137799"/>
              <a:gd name="connsiteY636" fmla="*/ 164458 h 526264"/>
              <a:gd name="connsiteX637" fmla="*/ 7977577 w 12137799"/>
              <a:gd name="connsiteY637" fmla="*/ 164458 h 526264"/>
              <a:gd name="connsiteX638" fmla="*/ 7977577 w 12137799"/>
              <a:gd name="connsiteY638" fmla="*/ 172681 h 526264"/>
              <a:gd name="connsiteX639" fmla="*/ 8001905 w 12137799"/>
              <a:gd name="connsiteY639" fmla="*/ 172681 h 526264"/>
              <a:gd name="connsiteX640" fmla="*/ 8001905 w 12137799"/>
              <a:gd name="connsiteY640" fmla="*/ 164458 h 526264"/>
              <a:gd name="connsiteX641" fmla="*/ 8089742 w 12137799"/>
              <a:gd name="connsiteY641" fmla="*/ 164458 h 526264"/>
              <a:gd name="connsiteX642" fmla="*/ 8089742 w 12137799"/>
              <a:gd name="connsiteY642" fmla="*/ 263132 h 526264"/>
              <a:gd name="connsiteX643" fmla="*/ 8097727 w 12137799"/>
              <a:gd name="connsiteY643" fmla="*/ 263132 h 526264"/>
              <a:gd name="connsiteX644" fmla="*/ 8113698 w 12137799"/>
              <a:gd name="connsiteY644" fmla="*/ 263132 h 526264"/>
              <a:gd name="connsiteX645" fmla="*/ 8113698 w 12137799"/>
              <a:gd name="connsiteY645" fmla="*/ 254909 h 526264"/>
              <a:gd name="connsiteX646" fmla="*/ 8121683 w 12137799"/>
              <a:gd name="connsiteY646" fmla="*/ 254909 h 526264"/>
              <a:gd name="connsiteX647" fmla="*/ 8121683 w 12137799"/>
              <a:gd name="connsiteY647" fmla="*/ 246686 h 526264"/>
              <a:gd name="connsiteX648" fmla="*/ 8137653 w 12137799"/>
              <a:gd name="connsiteY648" fmla="*/ 246686 h 526264"/>
              <a:gd name="connsiteX649" fmla="*/ 8137653 w 12137799"/>
              <a:gd name="connsiteY649" fmla="*/ 164458 h 526264"/>
              <a:gd name="connsiteX650" fmla="*/ 8145638 w 12137799"/>
              <a:gd name="connsiteY650" fmla="*/ 156235 h 526264"/>
              <a:gd name="connsiteX651" fmla="*/ 8153624 w 12137799"/>
              <a:gd name="connsiteY651" fmla="*/ 148012 h 526264"/>
              <a:gd name="connsiteX652" fmla="*/ 8153624 w 12137799"/>
              <a:gd name="connsiteY652" fmla="*/ 82229 h 526264"/>
              <a:gd name="connsiteX653" fmla="*/ 8153624 w 12137799"/>
              <a:gd name="connsiteY653" fmla="*/ 65783 h 526264"/>
              <a:gd name="connsiteX654" fmla="*/ 8161609 w 12137799"/>
              <a:gd name="connsiteY654" fmla="*/ 65783 h 526264"/>
              <a:gd name="connsiteX655" fmla="*/ 8169594 w 12137799"/>
              <a:gd name="connsiteY655" fmla="*/ 65783 h 526264"/>
              <a:gd name="connsiteX656" fmla="*/ 8185564 w 12137799"/>
              <a:gd name="connsiteY656" fmla="*/ 65783 h 526264"/>
              <a:gd name="connsiteX657" fmla="*/ 8185564 w 12137799"/>
              <a:gd name="connsiteY657" fmla="*/ 74006 h 526264"/>
              <a:gd name="connsiteX658" fmla="*/ 8193549 w 12137799"/>
              <a:gd name="connsiteY658" fmla="*/ 74006 h 526264"/>
              <a:gd name="connsiteX659" fmla="*/ 8193549 w 12137799"/>
              <a:gd name="connsiteY659" fmla="*/ 82229 h 526264"/>
              <a:gd name="connsiteX660" fmla="*/ 8241461 w 12137799"/>
              <a:gd name="connsiteY660" fmla="*/ 82229 h 526264"/>
              <a:gd name="connsiteX661" fmla="*/ 8241461 w 12137799"/>
              <a:gd name="connsiteY661" fmla="*/ 74006 h 526264"/>
              <a:gd name="connsiteX662" fmla="*/ 8249446 w 12137799"/>
              <a:gd name="connsiteY662" fmla="*/ 74006 h 526264"/>
              <a:gd name="connsiteX663" fmla="*/ 8249446 w 12137799"/>
              <a:gd name="connsiteY663" fmla="*/ 65783 h 526264"/>
              <a:gd name="connsiteX664" fmla="*/ 8265416 w 12137799"/>
              <a:gd name="connsiteY664" fmla="*/ 65783 h 526264"/>
              <a:gd name="connsiteX665" fmla="*/ 8265416 w 12137799"/>
              <a:gd name="connsiteY665" fmla="*/ 74006 h 526264"/>
              <a:gd name="connsiteX666" fmla="*/ 8281386 w 12137799"/>
              <a:gd name="connsiteY666" fmla="*/ 74006 h 526264"/>
              <a:gd name="connsiteX667" fmla="*/ 8281386 w 12137799"/>
              <a:gd name="connsiteY667" fmla="*/ 82229 h 526264"/>
              <a:gd name="connsiteX668" fmla="*/ 8289372 w 12137799"/>
              <a:gd name="connsiteY668" fmla="*/ 82229 h 526264"/>
              <a:gd name="connsiteX669" fmla="*/ 8289372 w 12137799"/>
              <a:gd name="connsiteY669" fmla="*/ 90452 h 526264"/>
              <a:gd name="connsiteX670" fmla="*/ 8281386 w 12137799"/>
              <a:gd name="connsiteY670" fmla="*/ 98675 h 526264"/>
              <a:gd name="connsiteX671" fmla="*/ 8281386 w 12137799"/>
              <a:gd name="connsiteY671" fmla="*/ 106898 h 526264"/>
              <a:gd name="connsiteX672" fmla="*/ 8281386 w 12137799"/>
              <a:gd name="connsiteY672" fmla="*/ 139789 h 526264"/>
              <a:gd name="connsiteX673" fmla="*/ 8297357 w 12137799"/>
              <a:gd name="connsiteY673" fmla="*/ 139789 h 526264"/>
              <a:gd name="connsiteX674" fmla="*/ 8297357 w 12137799"/>
              <a:gd name="connsiteY674" fmla="*/ 180903 h 526264"/>
              <a:gd name="connsiteX675" fmla="*/ 8305342 w 12137799"/>
              <a:gd name="connsiteY675" fmla="*/ 180903 h 526264"/>
              <a:gd name="connsiteX676" fmla="*/ 8305342 w 12137799"/>
              <a:gd name="connsiteY676" fmla="*/ 172681 h 526264"/>
              <a:gd name="connsiteX677" fmla="*/ 8345268 w 12137799"/>
              <a:gd name="connsiteY677" fmla="*/ 172681 h 526264"/>
              <a:gd name="connsiteX678" fmla="*/ 8345268 w 12137799"/>
              <a:gd name="connsiteY678" fmla="*/ 131566 h 526264"/>
              <a:gd name="connsiteX679" fmla="*/ 8401164 w 12137799"/>
              <a:gd name="connsiteY679" fmla="*/ 131566 h 526264"/>
              <a:gd name="connsiteX680" fmla="*/ 8417134 w 12137799"/>
              <a:gd name="connsiteY680" fmla="*/ 123343 h 526264"/>
              <a:gd name="connsiteX681" fmla="*/ 8417134 w 12137799"/>
              <a:gd name="connsiteY681" fmla="*/ 131566 h 526264"/>
              <a:gd name="connsiteX682" fmla="*/ 8433105 w 12137799"/>
              <a:gd name="connsiteY682" fmla="*/ 131566 h 526264"/>
              <a:gd name="connsiteX683" fmla="*/ 8512956 w 12137799"/>
              <a:gd name="connsiteY683" fmla="*/ 131566 h 526264"/>
              <a:gd name="connsiteX684" fmla="*/ 8512956 w 12137799"/>
              <a:gd name="connsiteY684" fmla="*/ 139789 h 526264"/>
              <a:gd name="connsiteX685" fmla="*/ 8520941 w 12137799"/>
              <a:gd name="connsiteY685" fmla="*/ 139789 h 526264"/>
              <a:gd name="connsiteX686" fmla="*/ 8520941 w 12137799"/>
              <a:gd name="connsiteY686" fmla="*/ 180903 h 526264"/>
              <a:gd name="connsiteX687" fmla="*/ 8544897 w 12137799"/>
              <a:gd name="connsiteY687" fmla="*/ 180903 h 526264"/>
              <a:gd name="connsiteX688" fmla="*/ 8544897 w 12137799"/>
              <a:gd name="connsiteY688" fmla="*/ 164458 h 526264"/>
              <a:gd name="connsiteX689" fmla="*/ 8568853 w 12137799"/>
              <a:gd name="connsiteY689" fmla="*/ 164458 h 526264"/>
              <a:gd name="connsiteX690" fmla="*/ 8600793 w 12137799"/>
              <a:gd name="connsiteY690" fmla="*/ 164458 h 526264"/>
              <a:gd name="connsiteX691" fmla="*/ 8600793 w 12137799"/>
              <a:gd name="connsiteY691" fmla="*/ 156235 h 526264"/>
              <a:gd name="connsiteX692" fmla="*/ 8680645 w 12137799"/>
              <a:gd name="connsiteY692" fmla="*/ 156235 h 526264"/>
              <a:gd name="connsiteX693" fmla="*/ 8688630 w 12137799"/>
              <a:gd name="connsiteY693" fmla="*/ 148012 h 526264"/>
              <a:gd name="connsiteX694" fmla="*/ 8696615 w 12137799"/>
              <a:gd name="connsiteY694" fmla="*/ 148012 h 526264"/>
              <a:gd name="connsiteX695" fmla="*/ 8696615 w 12137799"/>
              <a:gd name="connsiteY695" fmla="*/ 164458 h 526264"/>
              <a:gd name="connsiteX696" fmla="*/ 8704601 w 12137799"/>
              <a:gd name="connsiteY696" fmla="*/ 172681 h 526264"/>
              <a:gd name="connsiteX697" fmla="*/ 8704601 w 12137799"/>
              <a:gd name="connsiteY697" fmla="*/ 156235 h 526264"/>
              <a:gd name="connsiteX698" fmla="*/ 8736541 w 12137799"/>
              <a:gd name="connsiteY698" fmla="*/ 156235 h 526264"/>
              <a:gd name="connsiteX699" fmla="*/ 8736541 w 12137799"/>
              <a:gd name="connsiteY699" fmla="*/ 148012 h 526264"/>
              <a:gd name="connsiteX700" fmla="*/ 8768482 w 12137799"/>
              <a:gd name="connsiteY700" fmla="*/ 148012 h 526264"/>
              <a:gd name="connsiteX701" fmla="*/ 8768482 w 12137799"/>
              <a:gd name="connsiteY701" fmla="*/ 139789 h 526264"/>
              <a:gd name="connsiteX702" fmla="*/ 8784452 w 12137799"/>
              <a:gd name="connsiteY702" fmla="*/ 139789 h 526264"/>
              <a:gd name="connsiteX703" fmla="*/ 8800423 w 12137799"/>
              <a:gd name="connsiteY703" fmla="*/ 139789 h 526264"/>
              <a:gd name="connsiteX704" fmla="*/ 8800423 w 12137799"/>
              <a:gd name="connsiteY704" fmla="*/ 115120 h 526264"/>
              <a:gd name="connsiteX705" fmla="*/ 8808408 w 12137799"/>
              <a:gd name="connsiteY705" fmla="*/ 115120 h 526264"/>
              <a:gd name="connsiteX706" fmla="*/ 8808408 w 12137799"/>
              <a:gd name="connsiteY706" fmla="*/ 98675 h 526264"/>
              <a:gd name="connsiteX707" fmla="*/ 8816393 w 12137799"/>
              <a:gd name="connsiteY707" fmla="*/ 90452 h 526264"/>
              <a:gd name="connsiteX708" fmla="*/ 8816393 w 12137799"/>
              <a:gd name="connsiteY708" fmla="*/ 131566 h 526264"/>
              <a:gd name="connsiteX709" fmla="*/ 8824378 w 12137799"/>
              <a:gd name="connsiteY709" fmla="*/ 131566 h 526264"/>
              <a:gd name="connsiteX710" fmla="*/ 8832363 w 12137799"/>
              <a:gd name="connsiteY710" fmla="*/ 139789 h 526264"/>
              <a:gd name="connsiteX711" fmla="*/ 8848334 w 12137799"/>
              <a:gd name="connsiteY711" fmla="*/ 139789 h 526264"/>
              <a:gd name="connsiteX712" fmla="*/ 8848334 w 12137799"/>
              <a:gd name="connsiteY712" fmla="*/ 213795 h 526264"/>
              <a:gd name="connsiteX713" fmla="*/ 8872289 w 12137799"/>
              <a:gd name="connsiteY713" fmla="*/ 213795 h 526264"/>
              <a:gd name="connsiteX714" fmla="*/ 8872289 w 12137799"/>
              <a:gd name="connsiteY714" fmla="*/ 205572 h 526264"/>
              <a:gd name="connsiteX715" fmla="*/ 8880274 w 12137799"/>
              <a:gd name="connsiteY715" fmla="*/ 205572 h 526264"/>
              <a:gd name="connsiteX716" fmla="*/ 8880274 w 12137799"/>
              <a:gd name="connsiteY716" fmla="*/ 189126 h 526264"/>
              <a:gd name="connsiteX717" fmla="*/ 8944156 w 12137799"/>
              <a:gd name="connsiteY717" fmla="*/ 189126 h 526264"/>
              <a:gd name="connsiteX718" fmla="*/ 8944156 w 12137799"/>
              <a:gd name="connsiteY718" fmla="*/ 205572 h 526264"/>
              <a:gd name="connsiteX719" fmla="*/ 8952141 w 12137799"/>
              <a:gd name="connsiteY719" fmla="*/ 205572 h 526264"/>
              <a:gd name="connsiteX720" fmla="*/ 8952141 w 12137799"/>
              <a:gd name="connsiteY720" fmla="*/ 213795 h 526264"/>
              <a:gd name="connsiteX721" fmla="*/ 8960126 w 12137799"/>
              <a:gd name="connsiteY721" fmla="*/ 213795 h 526264"/>
              <a:gd name="connsiteX722" fmla="*/ 8960126 w 12137799"/>
              <a:gd name="connsiteY722" fmla="*/ 24669 h 526264"/>
              <a:gd name="connsiteX723" fmla="*/ 8984082 w 12137799"/>
              <a:gd name="connsiteY723" fmla="*/ 24669 h 526264"/>
              <a:gd name="connsiteX724" fmla="*/ 8984082 w 12137799"/>
              <a:gd name="connsiteY724" fmla="*/ 0 h 526264"/>
              <a:gd name="connsiteX725" fmla="*/ 9055948 w 12137799"/>
              <a:gd name="connsiteY725" fmla="*/ 0 h 526264"/>
              <a:gd name="connsiteX726" fmla="*/ 9055948 w 12137799"/>
              <a:gd name="connsiteY726" fmla="*/ 24669 h 526264"/>
              <a:gd name="connsiteX727" fmla="*/ 9087889 w 12137799"/>
              <a:gd name="connsiteY727" fmla="*/ 24669 h 526264"/>
              <a:gd name="connsiteX728" fmla="*/ 9087889 w 12137799"/>
              <a:gd name="connsiteY728" fmla="*/ 172681 h 526264"/>
              <a:gd name="connsiteX729" fmla="*/ 9095874 w 12137799"/>
              <a:gd name="connsiteY729" fmla="*/ 172681 h 526264"/>
              <a:gd name="connsiteX730" fmla="*/ 9095874 w 12137799"/>
              <a:gd name="connsiteY730" fmla="*/ 197349 h 526264"/>
              <a:gd name="connsiteX731" fmla="*/ 9103859 w 12137799"/>
              <a:gd name="connsiteY731" fmla="*/ 197349 h 526264"/>
              <a:gd name="connsiteX732" fmla="*/ 9103859 w 12137799"/>
              <a:gd name="connsiteY732" fmla="*/ 296024 h 526264"/>
              <a:gd name="connsiteX733" fmla="*/ 9119830 w 12137799"/>
              <a:gd name="connsiteY733" fmla="*/ 296024 h 526264"/>
              <a:gd name="connsiteX734" fmla="*/ 9119830 w 12137799"/>
              <a:gd name="connsiteY734" fmla="*/ 279578 h 526264"/>
              <a:gd name="connsiteX735" fmla="*/ 9127815 w 12137799"/>
              <a:gd name="connsiteY735" fmla="*/ 279578 h 526264"/>
              <a:gd name="connsiteX736" fmla="*/ 9127815 w 12137799"/>
              <a:gd name="connsiteY736" fmla="*/ 271355 h 526264"/>
              <a:gd name="connsiteX737" fmla="*/ 9119830 w 12137799"/>
              <a:gd name="connsiteY737" fmla="*/ 271355 h 526264"/>
              <a:gd name="connsiteX738" fmla="*/ 9119830 w 12137799"/>
              <a:gd name="connsiteY738" fmla="*/ 263132 h 526264"/>
              <a:gd name="connsiteX739" fmla="*/ 9143785 w 12137799"/>
              <a:gd name="connsiteY739" fmla="*/ 263132 h 526264"/>
              <a:gd name="connsiteX740" fmla="*/ 9143785 w 12137799"/>
              <a:gd name="connsiteY740" fmla="*/ 254909 h 526264"/>
              <a:gd name="connsiteX741" fmla="*/ 9191696 w 12137799"/>
              <a:gd name="connsiteY741" fmla="*/ 254909 h 526264"/>
              <a:gd name="connsiteX742" fmla="*/ 9191696 w 12137799"/>
              <a:gd name="connsiteY742" fmla="*/ 263132 h 526264"/>
              <a:gd name="connsiteX743" fmla="*/ 9199681 w 12137799"/>
              <a:gd name="connsiteY743" fmla="*/ 263132 h 526264"/>
              <a:gd name="connsiteX744" fmla="*/ 9247593 w 12137799"/>
              <a:gd name="connsiteY744" fmla="*/ 263132 h 526264"/>
              <a:gd name="connsiteX745" fmla="*/ 9263563 w 12137799"/>
              <a:gd name="connsiteY745" fmla="*/ 271355 h 526264"/>
              <a:gd name="connsiteX746" fmla="*/ 9263563 w 12137799"/>
              <a:gd name="connsiteY746" fmla="*/ 172681 h 526264"/>
              <a:gd name="connsiteX747" fmla="*/ 9279533 w 12137799"/>
              <a:gd name="connsiteY747" fmla="*/ 172681 h 526264"/>
              <a:gd name="connsiteX748" fmla="*/ 9279533 w 12137799"/>
              <a:gd name="connsiteY748" fmla="*/ 164458 h 526264"/>
              <a:gd name="connsiteX749" fmla="*/ 9279533 w 12137799"/>
              <a:gd name="connsiteY749" fmla="*/ 156235 h 526264"/>
              <a:gd name="connsiteX750" fmla="*/ 9287518 w 12137799"/>
              <a:gd name="connsiteY750" fmla="*/ 156235 h 526264"/>
              <a:gd name="connsiteX751" fmla="*/ 9287518 w 12137799"/>
              <a:gd name="connsiteY751" fmla="*/ 164458 h 526264"/>
              <a:gd name="connsiteX752" fmla="*/ 9295503 w 12137799"/>
              <a:gd name="connsiteY752" fmla="*/ 164458 h 526264"/>
              <a:gd name="connsiteX753" fmla="*/ 9295503 w 12137799"/>
              <a:gd name="connsiteY753" fmla="*/ 156235 h 526264"/>
              <a:gd name="connsiteX754" fmla="*/ 9303489 w 12137799"/>
              <a:gd name="connsiteY754" fmla="*/ 156235 h 526264"/>
              <a:gd name="connsiteX755" fmla="*/ 9303489 w 12137799"/>
              <a:gd name="connsiteY755" fmla="*/ 148012 h 526264"/>
              <a:gd name="connsiteX756" fmla="*/ 9295503 w 12137799"/>
              <a:gd name="connsiteY756" fmla="*/ 148012 h 526264"/>
              <a:gd name="connsiteX757" fmla="*/ 9303489 w 12137799"/>
              <a:gd name="connsiteY757" fmla="*/ 139789 h 526264"/>
              <a:gd name="connsiteX758" fmla="*/ 9311474 w 12137799"/>
              <a:gd name="connsiteY758" fmla="*/ 139789 h 526264"/>
              <a:gd name="connsiteX759" fmla="*/ 9311474 w 12137799"/>
              <a:gd name="connsiteY759" fmla="*/ 156235 h 526264"/>
              <a:gd name="connsiteX760" fmla="*/ 9311474 w 12137799"/>
              <a:gd name="connsiteY760" fmla="*/ 172681 h 526264"/>
              <a:gd name="connsiteX761" fmla="*/ 9367370 w 12137799"/>
              <a:gd name="connsiteY761" fmla="*/ 172681 h 526264"/>
              <a:gd name="connsiteX762" fmla="*/ 9367370 w 12137799"/>
              <a:gd name="connsiteY762" fmla="*/ 304247 h 526264"/>
              <a:gd name="connsiteX763" fmla="*/ 9431251 w 12137799"/>
              <a:gd name="connsiteY763" fmla="*/ 304247 h 526264"/>
              <a:gd name="connsiteX764" fmla="*/ 9431251 w 12137799"/>
              <a:gd name="connsiteY764" fmla="*/ 312469 h 526264"/>
              <a:gd name="connsiteX765" fmla="*/ 9455207 w 12137799"/>
              <a:gd name="connsiteY765" fmla="*/ 106898 h 526264"/>
              <a:gd name="connsiteX766" fmla="*/ 9471177 w 12137799"/>
              <a:gd name="connsiteY766" fmla="*/ 16446 h 526264"/>
              <a:gd name="connsiteX767" fmla="*/ 9479163 w 12137799"/>
              <a:gd name="connsiteY767" fmla="*/ 8223 h 526264"/>
              <a:gd name="connsiteX768" fmla="*/ 9487148 w 12137799"/>
              <a:gd name="connsiteY768" fmla="*/ 106898 h 526264"/>
              <a:gd name="connsiteX769" fmla="*/ 9495133 w 12137799"/>
              <a:gd name="connsiteY769" fmla="*/ 106898 h 526264"/>
              <a:gd name="connsiteX770" fmla="*/ 9503118 w 12137799"/>
              <a:gd name="connsiteY770" fmla="*/ 222018 h 526264"/>
              <a:gd name="connsiteX771" fmla="*/ 9511103 w 12137799"/>
              <a:gd name="connsiteY771" fmla="*/ 222018 h 526264"/>
              <a:gd name="connsiteX772" fmla="*/ 9535059 w 12137799"/>
              <a:gd name="connsiteY772" fmla="*/ 222018 h 526264"/>
              <a:gd name="connsiteX773" fmla="*/ 9535059 w 12137799"/>
              <a:gd name="connsiteY773" fmla="*/ 263132 h 526264"/>
              <a:gd name="connsiteX774" fmla="*/ 9543044 w 12137799"/>
              <a:gd name="connsiteY774" fmla="*/ 263132 h 526264"/>
              <a:gd name="connsiteX775" fmla="*/ 9543044 w 12137799"/>
              <a:gd name="connsiteY775" fmla="*/ 271355 h 526264"/>
              <a:gd name="connsiteX776" fmla="*/ 9551029 w 12137799"/>
              <a:gd name="connsiteY776" fmla="*/ 271355 h 526264"/>
              <a:gd name="connsiteX777" fmla="*/ 9551029 w 12137799"/>
              <a:gd name="connsiteY777" fmla="*/ 263132 h 526264"/>
              <a:gd name="connsiteX778" fmla="*/ 9566999 w 12137799"/>
              <a:gd name="connsiteY778" fmla="*/ 263132 h 526264"/>
              <a:gd name="connsiteX779" fmla="*/ 9566999 w 12137799"/>
              <a:gd name="connsiteY779" fmla="*/ 271355 h 526264"/>
              <a:gd name="connsiteX780" fmla="*/ 9614911 w 12137799"/>
              <a:gd name="connsiteY780" fmla="*/ 271355 h 526264"/>
              <a:gd name="connsiteX781" fmla="*/ 9614911 w 12137799"/>
              <a:gd name="connsiteY781" fmla="*/ 213795 h 526264"/>
              <a:gd name="connsiteX782" fmla="*/ 9622896 w 12137799"/>
              <a:gd name="connsiteY782" fmla="*/ 189126 h 526264"/>
              <a:gd name="connsiteX783" fmla="*/ 9630881 w 12137799"/>
              <a:gd name="connsiteY783" fmla="*/ 189126 h 526264"/>
              <a:gd name="connsiteX784" fmla="*/ 9646851 w 12137799"/>
              <a:gd name="connsiteY784" fmla="*/ 189126 h 526264"/>
              <a:gd name="connsiteX785" fmla="*/ 9654837 w 12137799"/>
              <a:gd name="connsiteY785" fmla="*/ 189126 h 526264"/>
              <a:gd name="connsiteX786" fmla="*/ 9654837 w 12137799"/>
              <a:gd name="connsiteY786" fmla="*/ 156235 h 526264"/>
              <a:gd name="connsiteX787" fmla="*/ 9662822 w 12137799"/>
              <a:gd name="connsiteY787" fmla="*/ 148012 h 526264"/>
              <a:gd name="connsiteX788" fmla="*/ 9670807 w 12137799"/>
              <a:gd name="connsiteY788" fmla="*/ 139789 h 526264"/>
              <a:gd name="connsiteX789" fmla="*/ 9678792 w 12137799"/>
              <a:gd name="connsiteY789" fmla="*/ 131566 h 526264"/>
              <a:gd name="connsiteX790" fmla="*/ 9678792 w 12137799"/>
              <a:gd name="connsiteY790" fmla="*/ 106898 h 526264"/>
              <a:gd name="connsiteX791" fmla="*/ 9670807 w 12137799"/>
              <a:gd name="connsiteY791" fmla="*/ 115120 h 526264"/>
              <a:gd name="connsiteX792" fmla="*/ 9670807 w 12137799"/>
              <a:gd name="connsiteY792" fmla="*/ 106898 h 526264"/>
              <a:gd name="connsiteX793" fmla="*/ 9686777 w 12137799"/>
              <a:gd name="connsiteY793" fmla="*/ 90452 h 526264"/>
              <a:gd name="connsiteX794" fmla="*/ 9686777 w 12137799"/>
              <a:gd name="connsiteY794" fmla="*/ 131566 h 526264"/>
              <a:gd name="connsiteX795" fmla="*/ 9686777 w 12137799"/>
              <a:gd name="connsiteY795" fmla="*/ 139789 h 526264"/>
              <a:gd name="connsiteX796" fmla="*/ 9702747 w 12137799"/>
              <a:gd name="connsiteY796" fmla="*/ 148012 h 526264"/>
              <a:gd name="connsiteX797" fmla="*/ 9710733 w 12137799"/>
              <a:gd name="connsiteY797" fmla="*/ 148012 h 526264"/>
              <a:gd name="connsiteX798" fmla="*/ 9710733 w 12137799"/>
              <a:gd name="connsiteY798" fmla="*/ 156235 h 526264"/>
              <a:gd name="connsiteX799" fmla="*/ 9710733 w 12137799"/>
              <a:gd name="connsiteY799" fmla="*/ 197349 h 526264"/>
              <a:gd name="connsiteX800" fmla="*/ 9718718 w 12137799"/>
              <a:gd name="connsiteY800" fmla="*/ 197349 h 526264"/>
              <a:gd name="connsiteX801" fmla="*/ 9726703 w 12137799"/>
              <a:gd name="connsiteY801" fmla="*/ 205572 h 526264"/>
              <a:gd name="connsiteX802" fmla="*/ 9726703 w 12137799"/>
              <a:gd name="connsiteY802" fmla="*/ 238464 h 526264"/>
              <a:gd name="connsiteX803" fmla="*/ 9734688 w 12137799"/>
              <a:gd name="connsiteY803" fmla="*/ 238464 h 526264"/>
              <a:gd name="connsiteX804" fmla="*/ 9734688 w 12137799"/>
              <a:gd name="connsiteY804" fmla="*/ 230241 h 526264"/>
              <a:gd name="connsiteX805" fmla="*/ 9742673 w 12137799"/>
              <a:gd name="connsiteY805" fmla="*/ 230241 h 526264"/>
              <a:gd name="connsiteX806" fmla="*/ 9750659 w 12137799"/>
              <a:gd name="connsiteY806" fmla="*/ 222018 h 526264"/>
              <a:gd name="connsiteX807" fmla="*/ 9766629 w 12137799"/>
              <a:gd name="connsiteY807" fmla="*/ 222018 h 526264"/>
              <a:gd name="connsiteX808" fmla="*/ 9782599 w 12137799"/>
              <a:gd name="connsiteY808" fmla="*/ 222018 h 526264"/>
              <a:gd name="connsiteX809" fmla="*/ 9790584 w 12137799"/>
              <a:gd name="connsiteY809" fmla="*/ 230241 h 526264"/>
              <a:gd name="connsiteX810" fmla="*/ 9798570 w 12137799"/>
              <a:gd name="connsiteY810" fmla="*/ 230241 h 526264"/>
              <a:gd name="connsiteX811" fmla="*/ 9798570 w 12137799"/>
              <a:gd name="connsiteY811" fmla="*/ 148012 h 526264"/>
              <a:gd name="connsiteX812" fmla="*/ 9814540 w 12137799"/>
              <a:gd name="connsiteY812" fmla="*/ 148012 h 526264"/>
              <a:gd name="connsiteX813" fmla="*/ 9822525 w 12137799"/>
              <a:gd name="connsiteY813" fmla="*/ 139789 h 526264"/>
              <a:gd name="connsiteX814" fmla="*/ 9822525 w 12137799"/>
              <a:gd name="connsiteY814" fmla="*/ 131566 h 526264"/>
              <a:gd name="connsiteX815" fmla="*/ 9830510 w 12137799"/>
              <a:gd name="connsiteY815" fmla="*/ 148012 h 526264"/>
              <a:gd name="connsiteX816" fmla="*/ 9830510 w 12137799"/>
              <a:gd name="connsiteY816" fmla="*/ 139789 h 526264"/>
              <a:gd name="connsiteX817" fmla="*/ 9886407 w 12137799"/>
              <a:gd name="connsiteY817" fmla="*/ 139789 h 526264"/>
              <a:gd name="connsiteX818" fmla="*/ 9886407 w 12137799"/>
              <a:gd name="connsiteY818" fmla="*/ 197349 h 526264"/>
              <a:gd name="connsiteX819" fmla="*/ 9934318 w 12137799"/>
              <a:gd name="connsiteY819" fmla="*/ 197349 h 526264"/>
              <a:gd name="connsiteX820" fmla="*/ 9934318 w 12137799"/>
              <a:gd name="connsiteY820" fmla="*/ 205572 h 526264"/>
              <a:gd name="connsiteX821" fmla="*/ 9958273 w 12137799"/>
              <a:gd name="connsiteY821" fmla="*/ 197349 h 526264"/>
              <a:gd name="connsiteX822" fmla="*/ 9974243 w 12137799"/>
              <a:gd name="connsiteY822" fmla="*/ 205572 h 526264"/>
              <a:gd name="connsiteX823" fmla="*/ 9974243 w 12137799"/>
              <a:gd name="connsiteY823" fmla="*/ 254909 h 526264"/>
              <a:gd name="connsiteX824" fmla="*/ 10006184 w 12137799"/>
              <a:gd name="connsiteY824" fmla="*/ 222018 h 526264"/>
              <a:gd name="connsiteX825" fmla="*/ 10006184 w 12137799"/>
              <a:gd name="connsiteY825" fmla="*/ 189126 h 526264"/>
              <a:gd name="connsiteX826" fmla="*/ 10038125 w 12137799"/>
              <a:gd name="connsiteY826" fmla="*/ 189126 h 526264"/>
              <a:gd name="connsiteX827" fmla="*/ 10038125 w 12137799"/>
              <a:gd name="connsiteY827" fmla="*/ 164458 h 526264"/>
              <a:gd name="connsiteX828" fmla="*/ 10046110 w 12137799"/>
              <a:gd name="connsiteY828" fmla="*/ 164458 h 526264"/>
              <a:gd name="connsiteX829" fmla="*/ 10046110 w 12137799"/>
              <a:gd name="connsiteY829" fmla="*/ 156235 h 526264"/>
              <a:gd name="connsiteX830" fmla="*/ 10117977 w 12137799"/>
              <a:gd name="connsiteY830" fmla="*/ 156235 h 526264"/>
              <a:gd name="connsiteX831" fmla="*/ 10117977 w 12137799"/>
              <a:gd name="connsiteY831" fmla="*/ 164458 h 526264"/>
              <a:gd name="connsiteX832" fmla="*/ 10125962 w 12137799"/>
              <a:gd name="connsiteY832" fmla="*/ 164458 h 526264"/>
              <a:gd name="connsiteX833" fmla="*/ 10125962 w 12137799"/>
              <a:gd name="connsiteY833" fmla="*/ 172681 h 526264"/>
              <a:gd name="connsiteX834" fmla="*/ 10133055 w 12137799"/>
              <a:gd name="connsiteY834" fmla="*/ 172681 h 526264"/>
              <a:gd name="connsiteX835" fmla="*/ 10133055 w 12137799"/>
              <a:gd name="connsiteY835" fmla="*/ 164458 h 526264"/>
              <a:gd name="connsiteX836" fmla="*/ 10133055 w 12137799"/>
              <a:gd name="connsiteY836" fmla="*/ 156235 h 526264"/>
              <a:gd name="connsiteX837" fmla="*/ 10149029 w 12137799"/>
              <a:gd name="connsiteY837" fmla="*/ 148012 h 526264"/>
              <a:gd name="connsiteX838" fmla="*/ 10149029 w 12137799"/>
              <a:gd name="connsiteY838" fmla="*/ 82229 h 526264"/>
              <a:gd name="connsiteX839" fmla="*/ 10149029 w 12137799"/>
              <a:gd name="connsiteY839" fmla="*/ 65783 h 526264"/>
              <a:gd name="connsiteX840" fmla="*/ 10157016 w 12137799"/>
              <a:gd name="connsiteY840" fmla="*/ 65783 h 526264"/>
              <a:gd name="connsiteX841" fmla="*/ 10165003 w 12137799"/>
              <a:gd name="connsiteY841" fmla="*/ 65783 h 526264"/>
              <a:gd name="connsiteX842" fmla="*/ 10180977 w 12137799"/>
              <a:gd name="connsiteY842" fmla="*/ 65783 h 526264"/>
              <a:gd name="connsiteX843" fmla="*/ 10180977 w 12137799"/>
              <a:gd name="connsiteY843" fmla="*/ 74006 h 526264"/>
              <a:gd name="connsiteX844" fmla="*/ 10188964 w 12137799"/>
              <a:gd name="connsiteY844" fmla="*/ 74006 h 526264"/>
              <a:gd name="connsiteX845" fmla="*/ 10188964 w 12137799"/>
              <a:gd name="connsiteY845" fmla="*/ 82229 h 526264"/>
              <a:gd name="connsiteX846" fmla="*/ 10236886 w 12137799"/>
              <a:gd name="connsiteY846" fmla="*/ 82229 h 526264"/>
              <a:gd name="connsiteX847" fmla="*/ 10236886 w 12137799"/>
              <a:gd name="connsiteY847" fmla="*/ 74006 h 526264"/>
              <a:gd name="connsiteX848" fmla="*/ 10236886 w 12137799"/>
              <a:gd name="connsiteY848" fmla="*/ 65783 h 526264"/>
              <a:gd name="connsiteX849" fmla="*/ 10260847 w 12137799"/>
              <a:gd name="connsiteY849" fmla="*/ 65783 h 526264"/>
              <a:gd name="connsiteX850" fmla="*/ 10260847 w 12137799"/>
              <a:gd name="connsiteY850" fmla="*/ 74006 h 526264"/>
              <a:gd name="connsiteX851" fmla="*/ 10276822 w 12137799"/>
              <a:gd name="connsiteY851" fmla="*/ 74006 h 526264"/>
              <a:gd name="connsiteX852" fmla="*/ 10276822 w 12137799"/>
              <a:gd name="connsiteY852" fmla="*/ 82229 h 526264"/>
              <a:gd name="connsiteX853" fmla="*/ 10276822 w 12137799"/>
              <a:gd name="connsiteY853" fmla="*/ 90452 h 526264"/>
              <a:gd name="connsiteX854" fmla="*/ 10276822 w 12137799"/>
              <a:gd name="connsiteY854" fmla="*/ 98675 h 526264"/>
              <a:gd name="connsiteX855" fmla="*/ 10276822 w 12137799"/>
              <a:gd name="connsiteY855" fmla="*/ 106898 h 526264"/>
              <a:gd name="connsiteX856" fmla="*/ 10276822 w 12137799"/>
              <a:gd name="connsiteY856" fmla="*/ 139789 h 526264"/>
              <a:gd name="connsiteX857" fmla="*/ 10292796 w 12137799"/>
              <a:gd name="connsiteY857" fmla="*/ 139789 h 526264"/>
              <a:gd name="connsiteX858" fmla="*/ 10292796 w 12137799"/>
              <a:gd name="connsiteY858" fmla="*/ 180903 h 526264"/>
              <a:gd name="connsiteX859" fmla="*/ 10300783 w 12137799"/>
              <a:gd name="connsiteY859" fmla="*/ 180903 h 526264"/>
              <a:gd name="connsiteX860" fmla="*/ 10300783 w 12137799"/>
              <a:gd name="connsiteY860" fmla="*/ 172681 h 526264"/>
              <a:gd name="connsiteX861" fmla="*/ 10332731 w 12137799"/>
              <a:gd name="connsiteY861" fmla="*/ 172681 h 526264"/>
              <a:gd name="connsiteX862" fmla="*/ 10332731 w 12137799"/>
              <a:gd name="connsiteY862" fmla="*/ 131566 h 526264"/>
              <a:gd name="connsiteX863" fmla="*/ 10396627 w 12137799"/>
              <a:gd name="connsiteY863" fmla="*/ 131566 h 526264"/>
              <a:gd name="connsiteX864" fmla="*/ 10412601 w 12137799"/>
              <a:gd name="connsiteY864" fmla="*/ 123343 h 526264"/>
              <a:gd name="connsiteX865" fmla="*/ 10412601 w 12137799"/>
              <a:gd name="connsiteY865" fmla="*/ 131566 h 526264"/>
              <a:gd name="connsiteX866" fmla="*/ 10428575 w 12137799"/>
              <a:gd name="connsiteY866" fmla="*/ 131566 h 526264"/>
              <a:gd name="connsiteX867" fmla="*/ 10508445 w 12137799"/>
              <a:gd name="connsiteY867" fmla="*/ 131566 h 526264"/>
              <a:gd name="connsiteX868" fmla="*/ 10508445 w 12137799"/>
              <a:gd name="connsiteY868" fmla="*/ 139789 h 526264"/>
              <a:gd name="connsiteX869" fmla="*/ 10516432 w 12137799"/>
              <a:gd name="connsiteY869" fmla="*/ 139789 h 526264"/>
              <a:gd name="connsiteX870" fmla="*/ 10516432 w 12137799"/>
              <a:gd name="connsiteY870" fmla="*/ 180903 h 526264"/>
              <a:gd name="connsiteX871" fmla="*/ 10540393 w 12137799"/>
              <a:gd name="connsiteY871" fmla="*/ 180903 h 526264"/>
              <a:gd name="connsiteX872" fmla="*/ 10540393 w 12137799"/>
              <a:gd name="connsiteY872" fmla="*/ 164458 h 526264"/>
              <a:gd name="connsiteX873" fmla="*/ 10564355 w 12137799"/>
              <a:gd name="connsiteY873" fmla="*/ 164458 h 526264"/>
              <a:gd name="connsiteX874" fmla="*/ 10596303 w 12137799"/>
              <a:gd name="connsiteY874" fmla="*/ 164458 h 526264"/>
              <a:gd name="connsiteX875" fmla="*/ 10596303 w 12137799"/>
              <a:gd name="connsiteY875" fmla="*/ 156235 h 526264"/>
              <a:gd name="connsiteX876" fmla="*/ 10676173 w 12137799"/>
              <a:gd name="connsiteY876" fmla="*/ 156235 h 526264"/>
              <a:gd name="connsiteX877" fmla="*/ 10684160 w 12137799"/>
              <a:gd name="connsiteY877" fmla="*/ 148012 h 526264"/>
              <a:gd name="connsiteX878" fmla="*/ 10692147 w 12137799"/>
              <a:gd name="connsiteY878" fmla="*/ 148012 h 526264"/>
              <a:gd name="connsiteX879" fmla="*/ 10692147 w 12137799"/>
              <a:gd name="connsiteY879" fmla="*/ 164458 h 526264"/>
              <a:gd name="connsiteX880" fmla="*/ 10700134 w 12137799"/>
              <a:gd name="connsiteY880" fmla="*/ 172681 h 526264"/>
              <a:gd name="connsiteX881" fmla="*/ 10700134 w 12137799"/>
              <a:gd name="connsiteY881" fmla="*/ 156235 h 526264"/>
              <a:gd name="connsiteX882" fmla="*/ 10732082 w 12137799"/>
              <a:gd name="connsiteY882" fmla="*/ 156235 h 526264"/>
              <a:gd name="connsiteX883" fmla="*/ 10732082 w 12137799"/>
              <a:gd name="connsiteY883" fmla="*/ 148012 h 526264"/>
              <a:gd name="connsiteX884" fmla="*/ 10764030 w 12137799"/>
              <a:gd name="connsiteY884" fmla="*/ 148012 h 526264"/>
              <a:gd name="connsiteX885" fmla="*/ 10764030 w 12137799"/>
              <a:gd name="connsiteY885" fmla="*/ 139789 h 526264"/>
              <a:gd name="connsiteX886" fmla="*/ 10780004 w 12137799"/>
              <a:gd name="connsiteY886" fmla="*/ 139789 h 526264"/>
              <a:gd name="connsiteX887" fmla="*/ 10795978 w 12137799"/>
              <a:gd name="connsiteY887" fmla="*/ 139789 h 526264"/>
              <a:gd name="connsiteX888" fmla="*/ 10795978 w 12137799"/>
              <a:gd name="connsiteY888" fmla="*/ 115120 h 526264"/>
              <a:gd name="connsiteX889" fmla="*/ 10803965 w 12137799"/>
              <a:gd name="connsiteY889" fmla="*/ 115120 h 526264"/>
              <a:gd name="connsiteX890" fmla="*/ 10803965 w 12137799"/>
              <a:gd name="connsiteY890" fmla="*/ 98675 h 526264"/>
              <a:gd name="connsiteX891" fmla="*/ 10811952 w 12137799"/>
              <a:gd name="connsiteY891" fmla="*/ 90452 h 526264"/>
              <a:gd name="connsiteX892" fmla="*/ 10811952 w 12137799"/>
              <a:gd name="connsiteY892" fmla="*/ 131566 h 526264"/>
              <a:gd name="connsiteX893" fmla="*/ 10819939 w 12137799"/>
              <a:gd name="connsiteY893" fmla="*/ 131566 h 526264"/>
              <a:gd name="connsiteX894" fmla="*/ 10827926 w 12137799"/>
              <a:gd name="connsiteY894" fmla="*/ 139789 h 526264"/>
              <a:gd name="connsiteX895" fmla="*/ 10843901 w 12137799"/>
              <a:gd name="connsiteY895" fmla="*/ 139789 h 526264"/>
              <a:gd name="connsiteX896" fmla="*/ 10843901 w 12137799"/>
              <a:gd name="connsiteY896" fmla="*/ 213795 h 526264"/>
              <a:gd name="connsiteX897" fmla="*/ 10867862 w 12137799"/>
              <a:gd name="connsiteY897" fmla="*/ 213795 h 526264"/>
              <a:gd name="connsiteX898" fmla="*/ 10867862 w 12137799"/>
              <a:gd name="connsiteY898" fmla="*/ 205572 h 526264"/>
              <a:gd name="connsiteX899" fmla="*/ 10875849 w 12137799"/>
              <a:gd name="connsiteY899" fmla="*/ 205572 h 526264"/>
              <a:gd name="connsiteX900" fmla="*/ 10875849 w 12137799"/>
              <a:gd name="connsiteY900" fmla="*/ 189126 h 526264"/>
              <a:gd name="connsiteX901" fmla="*/ 10939745 w 12137799"/>
              <a:gd name="connsiteY901" fmla="*/ 189126 h 526264"/>
              <a:gd name="connsiteX902" fmla="*/ 10939745 w 12137799"/>
              <a:gd name="connsiteY902" fmla="*/ 205572 h 526264"/>
              <a:gd name="connsiteX903" fmla="*/ 10947732 w 12137799"/>
              <a:gd name="connsiteY903" fmla="*/ 205572 h 526264"/>
              <a:gd name="connsiteX904" fmla="*/ 10947732 w 12137799"/>
              <a:gd name="connsiteY904" fmla="*/ 213795 h 526264"/>
              <a:gd name="connsiteX905" fmla="*/ 10955719 w 12137799"/>
              <a:gd name="connsiteY905" fmla="*/ 213795 h 526264"/>
              <a:gd name="connsiteX906" fmla="*/ 10955719 w 12137799"/>
              <a:gd name="connsiteY906" fmla="*/ 24669 h 526264"/>
              <a:gd name="connsiteX907" fmla="*/ 10979680 w 12137799"/>
              <a:gd name="connsiteY907" fmla="*/ 24669 h 526264"/>
              <a:gd name="connsiteX908" fmla="*/ 10979680 w 12137799"/>
              <a:gd name="connsiteY908" fmla="*/ 0 h 526264"/>
              <a:gd name="connsiteX909" fmla="*/ 11051563 w 12137799"/>
              <a:gd name="connsiteY909" fmla="*/ 0 h 526264"/>
              <a:gd name="connsiteX910" fmla="*/ 11051563 w 12137799"/>
              <a:gd name="connsiteY910" fmla="*/ 24669 h 526264"/>
              <a:gd name="connsiteX911" fmla="*/ 11083511 w 12137799"/>
              <a:gd name="connsiteY911" fmla="*/ 24669 h 526264"/>
              <a:gd name="connsiteX912" fmla="*/ 11083511 w 12137799"/>
              <a:gd name="connsiteY912" fmla="*/ 172681 h 526264"/>
              <a:gd name="connsiteX913" fmla="*/ 11091498 w 12137799"/>
              <a:gd name="connsiteY913" fmla="*/ 172681 h 526264"/>
              <a:gd name="connsiteX914" fmla="*/ 11091498 w 12137799"/>
              <a:gd name="connsiteY914" fmla="*/ 197349 h 526264"/>
              <a:gd name="connsiteX915" fmla="*/ 11099485 w 12137799"/>
              <a:gd name="connsiteY915" fmla="*/ 197349 h 526264"/>
              <a:gd name="connsiteX916" fmla="*/ 11099485 w 12137799"/>
              <a:gd name="connsiteY916" fmla="*/ 296024 h 526264"/>
              <a:gd name="connsiteX917" fmla="*/ 11115459 w 12137799"/>
              <a:gd name="connsiteY917" fmla="*/ 296024 h 526264"/>
              <a:gd name="connsiteX918" fmla="*/ 11115459 w 12137799"/>
              <a:gd name="connsiteY918" fmla="*/ 279578 h 526264"/>
              <a:gd name="connsiteX919" fmla="*/ 11123447 w 12137799"/>
              <a:gd name="connsiteY919" fmla="*/ 279578 h 526264"/>
              <a:gd name="connsiteX920" fmla="*/ 11123447 w 12137799"/>
              <a:gd name="connsiteY920" fmla="*/ 271355 h 526264"/>
              <a:gd name="connsiteX921" fmla="*/ 11115459 w 12137799"/>
              <a:gd name="connsiteY921" fmla="*/ 271355 h 526264"/>
              <a:gd name="connsiteX922" fmla="*/ 11115459 w 12137799"/>
              <a:gd name="connsiteY922" fmla="*/ 263132 h 526264"/>
              <a:gd name="connsiteX923" fmla="*/ 11139421 w 12137799"/>
              <a:gd name="connsiteY923" fmla="*/ 263132 h 526264"/>
              <a:gd name="connsiteX924" fmla="*/ 11139421 w 12137799"/>
              <a:gd name="connsiteY924" fmla="*/ 254909 h 526264"/>
              <a:gd name="connsiteX925" fmla="*/ 11179356 w 12137799"/>
              <a:gd name="connsiteY925" fmla="*/ 254909 h 526264"/>
              <a:gd name="connsiteX926" fmla="*/ 11179356 w 12137799"/>
              <a:gd name="connsiteY926" fmla="*/ 263132 h 526264"/>
              <a:gd name="connsiteX927" fmla="*/ 11187343 w 12137799"/>
              <a:gd name="connsiteY927" fmla="*/ 263132 h 526264"/>
              <a:gd name="connsiteX928" fmla="*/ 11243252 w 12137799"/>
              <a:gd name="connsiteY928" fmla="*/ 263132 h 526264"/>
              <a:gd name="connsiteX929" fmla="*/ 11259226 w 12137799"/>
              <a:gd name="connsiteY929" fmla="*/ 271355 h 526264"/>
              <a:gd name="connsiteX930" fmla="*/ 11259226 w 12137799"/>
              <a:gd name="connsiteY930" fmla="*/ 172681 h 526264"/>
              <a:gd name="connsiteX931" fmla="*/ 11275200 w 12137799"/>
              <a:gd name="connsiteY931" fmla="*/ 172681 h 526264"/>
              <a:gd name="connsiteX932" fmla="*/ 11275200 w 12137799"/>
              <a:gd name="connsiteY932" fmla="*/ 164458 h 526264"/>
              <a:gd name="connsiteX933" fmla="*/ 11275200 w 12137799"/>
              <a:gd name="connsiteY933" fmla="*/ 156235 h 526264"/>
              <a:gd name="connsiteX934" fmla="*/ 11283187 w 12137799"/>
              <a:gd name="connsiteY934" fmla="*/ 156235 h 526264"/>
              <a:gd name="connsiteX935" fmla="*/ 11283187 w 12137799"/>
              <a:gd name="connsiteY935" fmla="*/ 164458 h 526264"/>
              <a:gd name="connsiteX936" fmla="*/ 11291174 w 12137799"/>
              <a:gd name="connsiteY936" fmla="*/ 164458 h 526264"/>
              <a:gd name="connsiteX937" fmla="*/ 11291174 w 12137799"/>
              <a:gd name="connsiteY937" fmla="*/ 156235 h 526264"/>
              <a:gd name="connsiteX938" fmla="*/ 11299161 w 12137799"/>
              <a:gd name="connsiteY938" fmla="*/ 156235 h 526264"/>
              <a:gd name="connsiteX939" fmla="*/ 11299161 w 12137799"/>
              <a:gd name="connsiteY939" fmla="*/ 148012 h 526264"/>
              <a:gd name="connsiteX940" fmla="*/ 11291174 w 12137799"/>
              <a:gd name="connsiteY940" fmla="*/ 148012 h 526264"/>
              <a:gd name="connsiteX941" fmla="*/ 11299161 w 12137799"/>
              <a:gd name="connsiteY941" fmla="*/ 139789 h 526264"/>
              <a:gd name="connsiteX942" fmla="*/ 11307148 w 12137799"/>
              <a:gd name="connsiteY942" fmla="*/ 139789 h 526264"/>
              <a:gd name="connsiteX943" fmla="*/ 11307148 w 12137799"/>
              <a:gd name="connsiteY943" fmla="*/ 156235 h 526264"/>
              <a:gd name="connsiteX944" fmla="*/ 11307148 w 12137799"/>
              <a:gd name="connsiteY944" fmla="*/ 172681 h 526264"/>
              <a:gd name="connsiteX945" fmla="*/ 11363057 w 12137799"/>
              <a:gd name="connsiteY945" fmla="*/ 172681 h 526264"/>
              <a:gd name="connsiteX946" fmla="*/ 11363057 w 12137799"/>
              <a:gd name="connsiteY946" fmla="*/ 304247 h 526264"/>
              <a:gd name="connsiteX947" fmla="*/ 11418967 w 12137799"/>
              <a:gd name="connsiteY947" fmla="*/ 304247 h 526264"/>
              <a:gd name="connsiteX948" fmla="*/ 11418967 w 12137799"/>
              <a:gd name="connsiteY948" fmla="*/ 312469 h 526264"/>
              <a:gd name="connsiteX949" fmla="*/ 11426953 w 12137799"/>
              <a:gd name="connsiteY949" fmla="*/ 312469 h 526264"/>
              <a:gd name="connsiteX950" fmla="*/ 11450915 w 12137799"/>
              <a:gd name="connsiteY950" fmla="*/ 106898 h 526264"/>
              <a:gd name="connsiteX951" fmla="*/ 11466889 w 12137799"/>
              <a:gd name="connsiteY951" fmla="*/ 16446 h 526264"/>
              <a:gd name="connsiteX952" fmla="*/ 11474876 w 12137799"/>
              <a:gd name="connsiteY952" fmla="*/ 8223 h 526264"/>
              <a:gd name="connsiteX953" fmla="*/ 11482863 w 12137799"/>
              <a:gd name="connsiteY953" fmla="*/ 106898 h 526264"/>
              <a:gd name="connsiteX954" fmla="*/ 11490850 w 12137799"/>
              <a:gd name="connsiteY954" fmla="*/ 106898 h 526264"/>
              <a:gd name="connsiteX955" fmla="*/ 11498837 w 12137799"/>
              <a:gd name="connsiteY955" fmla="*/ 222018 h 526264"/>
              <a:gd name="connsiteX956" fmla="*/ 11506824 w 12137799"/>
              <a:gd name="connsiteY956" fmla="*/ 222018 h 526264"/>
              <a:gd name="connsiteX957" fmla="*/ 11530785 w 12137799"/>
              <a:gd name="connsiteY957" fmla="*/ 222018 h 526264"/>
              <a:gd name="connsiteX958" fmla="*/ 11530785 w 12137799"/>
              <a:gd name="connsiteY958" fmla="*/ 263132 h 526264"/>
              <a:gd name="connsiteX959" fmla="*/ 11538772 w 12137799"/>
              <a:gd name="connsiteY959" fmla="*/ 263132 h 526264"/>
              <a:gd name="connsiteX960" fmla="*/ 11562733 w 12137799"/>
              <a:gd name="connsiteY960" fmla="*/ 263132 h 526264"/>
              <a:gd name="connsiteX961" fmla="*/ 11562733 w 12137799"/>
              <a:gd name="connsiteY961" fmla="*/ 271355 h 526264"/>
              <a:gd name="connsiteX962" fmla="*/ 11610655 w 12137799"/>
              <a:gd name="connsiteY962" fmla="*/ 271355 h 526264"/>
              <a:gd name="connsiteX963" fmla="*/ 11610655 w 12137799"/>
              <a:gd name="connsiteY963" fmla="*/ 213795 h 526264"/>
              <a:gd name="connsiteX964" fmla="*/ 11618642 w 12137799"/>
              <a:gd name="connsiteY964" fmla="*/ 189126 h 526264"/>
              <a:gd name="connsiteX965" fmla="*/ 11626629 w 12137799"/>
              <a:gd name="connsiteY965" fmla="*/ 189126 h 526264"/>
              <a:gd name="connsiteX966" fmla="*/ 11642603 w 12137799"/>
              <a:gd name="connsiteY966" fmla="*/ 189126 h 526264"/>
              <a:gd name="connsiteX967" fmla="*/ 11650590 w 12137799"/>
              <a:gd name="connsiteY967" fmla="*/ 189126 h 526264"/>
              <a:gd name="connsiteX968" fmla="*/ 11650590 w 12137799"/>
              <a:gd name="connsiteY968" fmla="*/ 156235 h 526264"/>
              <a:gd name="connsiteX969" fmla="*/ 11658577 w 12137799"/>
              <a:gd name="connsiteY969" fmla="*/ 148012 h 526264"/>
              <a:gd name="connsiteX970" fmla="*/ 11666564 w 12137799"/>
              <a:gd name="connsiteY970" fmla="*/ 139789 h 526264"/>
              <a:gd name="connsiteX971" fmla="*/ 11674551 w 12137799"/>
              <a:gd name="connsiteY971" fmla="*/ 131566 h 526264"/>
              <a:gd name="connsiteX972" fmla="*/ 11674551 w 12137799"/>
              <a:gd name="connsiteY972" fmla="*/ 106898 h 526264"/>
              <a:gd name="connsiteX973" fmla="*/ 11666564 w 12137799"/>
              <a:gd name="connsiteY973" fmla="*/ 115120 h 526264"/>
              <a:gd name="connsiteX974" fmla="*/ 11666564 w 12137799"/>
              <a:gd name="connsiteY974" fmla="*/ 106898 h 526264"/>
              <a:gd name="connsiteX975" fmla="*/ 11682538 w 12137799"/>
              <a:gd name="connsiteY975" fmla="*/ 90452 h 526264"/>
              <a:gd name="connsiteX976" fmla="*/ 11682538 w 12137799"/>
              <a:gd name="connsiteY976" fmla="*/ 131566 h 526264"/>
              <a:gd name="connsiteX977" fmla="*/ 11682538 w 12137799"/>
              <a:gd name="connsiteY977" fmla="*/ 139789 h 526264"/>
              <a:gd name="connsiteX978" fmla="*/ 11698513 w 12137799"/>
              <a:gd name="connsiteY978" fmla="*/ 148012 h 526264"/>
              <a:gd name="connsiteX979" fmla="*/ 11706499 w 12137799"/>
              <a:gd name="connsiteY979" fmla="*/ 156235 h 526264"/>
              <a:gd name="connsiteX980" fmla="*/ 11706499 w 12137799"/>
              <a:gd name="connsiteY980" fmla="*/ 197349 h 526264"/>
              <a:gd name="connsiteX981" fmla="*/ 11714487 w 12137799"/>
              <a:gd name="connsiteY981" fmla="*/ 197349 h 526264"/>
              <a:gd name="connsiteX982" fmla="*/ 11722473 w 12137799"/>
              <a:gd name="connsiteY982" fmla="*/ 205572 h 526264"/>
              <a:gd name="connsiteX983" fmla="*/ 11722473 w 12137799"/>
              <a:gd name="connsiteY983" fmla="*/ 238464 h 526264"/>
              <a:gd name="connsiteX984" fmla="*/ 11730461 w 12137799"/>
              <a:gd name="connsiteY984" fmla="*/ 238464 h 526264"/>
              <a:gd name="connsiteX985" fmla="*/ 11730461 w 12137799"/>
              <a:gd name="connsiteY985" fmla="*/ 230241 h 526264"/>
              <a:gd name="connsiteX986" fmla="*/ 11746435 w 12137799"/>
              <a:gd name="connsiteY986" fmla="*/ 222018 h 526264"/>
              <a:gd name="connsiteX987" fmla="*/ 11762409 w 12137799"/>
              <a:gd name="connsiteY987" fmla="*/ 222018 h 526264"/>
              <a:gd name="connsiteX988" fmla="*/ 11770396 w 12137799"/>
              <a:gd name="connsiteY988" fmla="*/ 222018 h 526264"/>
              <a:gd name="connsiteX989" fmla="*/ 11786370 w 12137799"/>
              <a:gd name="connsiteY989" fmla="*/ 230241 h 526264"/>
              <a:gd name="connsiteX990" fmla="*/ 11794357 w 12137799"/>
              <a:gd name="connsiteY990" fmla="*/ 230241 h 526264"/>
              <a:gd name="connsiteX991" fmla="*/ 11794357 w 12137799"/>
              <a:gd name="connsiteY991" fmla="*/ 148012 h 526264"/>
              <a:gd name="connsiteX992" fmla="*/ 11810331 w 12137799"/>
              <a:gd name="connsiteY992" fmla="*/ 148012 h 526264"/>
              <a:gd name="connsiteX993" fmla="*/ 11818318 w 12137799"/>
              <a:gd name="connsiteY993" fmla="*/ 139789 h 526264"/>
              <a:gd name="connsiteX994" fmla="*/ 11818318 w 12137799"/>
              <a:gd name="connsiteY994" fmla="*/ 131566 h 526264"/>
              <a:gd name="connsiteX995" fmla="*/ 11826305 w 12137799"/>
              <a:gd name="connsiteY995" fmla="*/ 148012 h 526264"/>
              <a:gd name="connsiteX996" fmla="*/ 11826305 w 12137799"/>
              <a:gd name="connsiteY996" fmla="*/ 139789 h 526264"/>
              <a:gd name="connsiteX997" fmla="*/ 11882214 w 12137799"/>
              <a:gd name="connsiteY997" fmla="*/ 139789 h 526264"/>
              <a:gd name="connsiteX998" fmla="*/ 11882214 w 12137799"/>
              <a:gd name="connsiteY998" fmla="*/ 197349 h 526264"/>
              <a:gd name="connsiteX999" fmla="*/ 11930136 w 12137799"/>
              <a:gd name="connsiteY999" fmla="*/ 197349 h 526264"/>
              <a:gd name="connsiteX1000" fmla="*/ 11930136 w 12137799"/>
              <a:gd name="connsiteY1000" fmla="*/ 205572 h 526264"/>
              <a:gd name="connsiteX1001" fmla="*/ 11954097 w 12137799"/>
              <a:gd name="connsiteY1001" fmla="*/ 197349 h 526264"/>
              <a:gd name="connsiteX1002" fmla="*/ 11962084 w 12137799"/>
              <a:gd name="connsiteY1002" fmla="*/ 205572 h 526264"/>
              <a:gd name="connsiteX1003" fmla="*/ 11962084 w 12137799"/>
              <a:gd name="connsiteY1003" fmla="*/ 254909 h 526264"/>
              <a:gd name="connsiteX1004" fmla="*/ 11994033 w 12137799"/>
              <a:gd name="connsiteY1004" fmla="*/ 222018 h 526264"/>
              <a:gd name="connsiteX1005" fmla="*/ 11994033 w 12137799"/>
              <a:gd name="connsiteY1005" fmla="*/ 189126 h 526264"/>
              <a:gd name="connsiteX1006" fmla="*/ 12033968 w 12137799"/>
              <a:gd name="connsiteY1006" fmla="*/ 189126 h 526264"/>
              <a:gd name="connsiteX1007" fmla="*/ 12033968 w 12137799"/>
              <a:gd name="connsiteY1007" fmla="*/ 164458 h 526264"/>
              <a:gd name="connsiteX1008" fmla="*/ 12033968 w 12137799"/>
              <a:gd name="connsiteY1008" fmla="*/ 156235 h 526264"/>
              <a:gd name="connsiteX1009" fmla="*/ 12113838 w 12137799"/>
              <a:gd name="connsiteY1009" fmla="*/ 156235 h 526264"/>
              <a:gd name="connsiteX1010" fmla="*/ 12113838 w 12137799"/>
              <a:gd name="connsiteY1010" fmla="*/ 164458 h 526264"/>
              <a:gd name="connsiteX1011" fmla="*/ 12121825 w 12137799"/>
              <a:gd name="connsiteY1011" fmla="*/ 164458 h 526264"/>
              <a:gd name="connsiteX1012" fmla="*/ 12121825 w 12137799"/>
              <a:gd name="connsiteY1012" fmla="*/ 172681 h 526264"/>
              <a:gd name="connsiteX1013" fmla="*/ 12137799 w 12137799"/>
              <a:gd name="connsiteY1013" fmla="*/ 172681 h 526264"/>
              <a:gd name="connsiteX1014" fmla="*/ 12137799 w 12137799"/>
              <a:gd name="connsiteY1014" fmla="*/ 526264 h 526264"/>
              <a:gd name="connsiteX1015" fmla="*/ 10570969 w 12137799"/>
              <a:gd name="connsiteY1015" fmla="*/ 526264 h 526264"/>
              <a:gd name="connsiteX1016" fmla="*/ 10133947 w 12137799"/>
              <a:gd name="connsiteY1016" fmla="*/ 526264 h 526264"/>
              <a:gd name="connsiteX1017" fmla="*/ 10117081 w 12137799"/>
              <a:gd name="connsiteY1017" fmla="*/ 526264 h 526264"/>
              <a:gd name="connsiteX1018" fmla="*/ 8025520 w 12137799"/>
              <a:gd name="connsiteY1018" fmla="*/ 526264 h 526264"/>
              <a:gd name="connsiteX1019" fmla="*/ 8001905 w 12137799"/>
              <a:gd name="connsiteY1019" fmla="*/ 526264 h 526264"/>
              <a:gd name="connsiteX1020" fmla="*/ 7868664 w 12137799"/>
              <a:gd name="connsiteY1020" fmla="*/ 526264 h 526264"/>
              <a:gd name="connsiteX1021" fmla="*/ 6400705 w 12137799"/>
              <a:gd name="connsiteY1021" fmla="*/ 526264 h 526264"/>
              <a:gd name="connsiteX1022" fmla="*/ 6132996 w 12137799"/>
              <a:gd name="connsiteY1022" fmla="*/ 526264 h 526264"/>
              <a:gd name="connsiteX1023" fmla="*/ 5836128 w 12137799"/>
              <a:gd name="connsiteY1023" fmla="*/ 526264 h 526264"/>
              <a:gd name="connsiteX1024" fmla="*/ 5690068 w 12137799"/>
              <a:gd name="connsiteY1024" fmla="*/ 526264 h 526264"/>
              <a:gd name="connsiteX1025" fmla="*/ 4179123 w 12137799"/>
              <a:gd name="connsiteY1025" fmla="*/ 526264 h 526264"/>
              <a:gd name="connsiteX1026" fmla="*/ 4135891 w 12137799"/>
              <a:gd name="connsiteY1026" fmla="*/ 526264 h 526264"/>
              <a:gd name="connsiteX1027" fmla="*/ 4112278 w 12137799"/>
              <a:gd name="connsiteY1027" fmla="*/ 526264 h 526264"/>
              <a:gd name="connsiteX1028" fmla="*/ 2020718 w 12137799"/>
              <a:gd name="connsiteY1028" fmla="*/ 526264 h 526264"/>
              <a:gd name="connsiteX1029" fmla="*/ 2003850 w 12137799"/>
              <a:gd name="connsiteY1029" fmla="*/ 526264 h 526264"/>
              <a:gd name="connsiteX1030" fmla="*/ 1826767 w 12137799"/>
              <a:gd name="connsiteY1030" fmla="*/ 526264 h 526264"/>
              <a:gd name="connsiteX1031" fmla="*/ 0 w 12137799"/>
              <a:gd name="connsiteY1031" fmla="*/ 526264 h 526264"/>
              <a:gd name="connsiteX1032" fmla="*/ 0 w 12137799"/>
              <a:gd name="connsiteY1032" fmla="*/ 172681 h 526264"/>
              <a:gd name="connsiteX1033" fmla="*/ 15974 w 12137799"/>
              <a:gd name="connsiteY1033" fmla="*/ 172681 h 526264"/>
              <a:gd name="connsiteX1034" fmla="*/ 15974 w 12137799"/>
              <a:gd name="connsiteY1034" fmla="*/ 164458 h 526264"/>
              <a:gd name="connsiteX1035" fmla="*/ 23961 w 12137799"/>
              <a:gd name="connsiteY1035" fmla="*/ 164458 h 526264"/>
              <a:gd name="connsiteX1036" fmla="*/ 23961 w 12137799"/>
              <a:gd name="connsiteY1036" fmla="*/ 156235 h 526264"/>
              <a:gd name="connsiteX1037" fmla="*/ 103831 w 12137799"/>
              <a:gd name="connsiteY1037" fmla="*/ 156235 h 526264"/>
              <a:gd name="connsiteX1038" fmla="*/ 103831 w 12137799"/>
              <a:gd name="connsiteY1038" fmla="*/ 164458 h 526264"/>
              <a:gd name="connsiteX1039" fmla="*/ 103831 w 12137799"/>
              <a:gd name="connsiteY1039" fmla="*/ 189126 h 526264"/>
              <a:gd name="connsiteX1040" fmla="*/ 143766 w 12137799"/>
              <a:gd name="connsiteY1040" fmla="*/ 189126 h 526264"/>
              <a:gd name="connsiteX1041" fmla="*/ 143766 w 12137799"/>
              <a:gd name="connsiteY1041" fmla="*/ 222018 h 526264"/>
              <a:gd name="connsiteX1042" fmla="*/ 175714 w 12137799"/>
              <a:gd name="connsiteY1042" fmla="*/ 254909 h 526264"/>
              <a:gd name="connsiteX1043" fmla="*/ 175714 w 12137799"/>
              <a:gd name="connsiteY1043" fmla="*/ 205572 h 526264"/>
              <a:gd name="connsiteX1044" fmla="*/ 183701 w 12137799"/>
              <a:gd name="connsiteY1044" fmla="*/ 197349 h 526264"/>
              <a:gd name="connsiteX1045" fmla="*/ 207662 w 12137799"/>
              <a:gd name="connsiteY1045" fmla="*/ 205572 h 526264"/>
              <a:gd name="connsiteX1046" fmla="*/ 207662 w 12137799"/>
              <a:gd name="connsiteY1046" fmla="*/ 197349 h 526264"/>
              <a:gd name="connsiteX1047" fmla="*/ 255585 w 12137799"/>
              <a:gd name="connsiteY1047" fmla="*/ 197349 h 526264"/>
              <a:gd name="connsiteX1048" fmla="*/ 255585 w 12137799"/>
              <a:gd name="connsiteY1048" fmla="*/ 139789 h 526264"/>
              <a:gd name="connsiteX1049" fmla="*/ 311494 w 12137799"/>
              <a:gd name="connsiteY1049" fmla="*/ 139789 h 526264"/>
              <a:gd name="connsiteX1050" fmla="*/ 311494 w 12137799"/>
              <a:gd name="connsiteY1050" fmla="*/ 148012 h 526264"/>
              <a:gd name="connsiteX1051" fmla="*/ 319481 w 12137799"/>
              <a:gd name="connsiteY1051" fmla="*/ 131566 h 526264"/>
              <a:gd name="connsiteX1052" fmla="*/ 319481 w 12137799"/>
              <a:gd name="connsiteY1052" fmla="*/ 139789 h 526264"/>
              <a:gd name="connsiteX1053" fmla="*/ 327468 w 12137799"/>
              <a:gd name="connsiteY1053" fmla="*/ 148012 h 526264"/>
              <a:gd name="connsiteX1054" fmla="*/ 343442 w 12137799"/>
              <a:gd name="connsiteY1054" fmla="*/ 148012 h 526264"/>
              <a:gd name="connsiteX1055" fmla="*/ 343442 w 12137799"/>
              <a:gd name="connsiteY1055" fmla="*/ 230241 h 526264"/>
              <a:gd name="connsiteX1056" fmla="*/ 351429 w 12137799"/>
              <a:gd name="connsiteY1056" fmla="*/ 230241 h 526264"/>
              <a:gd name="connsiteX1057" fmla="*/ 367403 w 12137799"/>
              <a:gd name="connsiteY1057" fmla="*/ 222018 h 526264"/>
              <a:gd name="connsiteX1058" fmla="*/ 375390 w 12137799"/>
              <a:gd name="connsiteY1058" fmla="*/ 222018 h 526264"/>
              <a:gd name="connsiteX1059" fmla="*/ 391364 w 12137799"/>
              <a:gd name="connsiteY1059" fmla="*/ 222018 h 526264"/>
              <a:gd name="connsiteX1060" fmla="*/ 407338 w 12137799"/>
              <a:gd name="connsiteY1060" fmla="*/ 230241 h 526264"/>
              <a:gd name="connsiteX1061" fmla="*/ 407338 w 12137799"/>
              <a:gd name="connsiteY1061" fmla="*/ 238464 h 526264"/>
              <a:gd name="connsiteX1062" fmla="*/ 415325 w 12137799"/>
              <a:gd name="connsiteY1062" fmla="*/ 238464 h 526264"/>
              <a:gd name="connsiteX1063" fmla="*/ 415325 w 12137799"/>
              <a:gd name="connsiteY1063" fmla="*/ 205572 h 526264"/>
              <a:gd name="connsiteX1064" fmla="*/ 423312 w 12137799"/>
              <a:gd name="connsiteY1064" fmla="*/ 197349 h 526264"/>
              <a:gd name="connsiteX1065" fmla="*/ 431299 w 12137799"/>
              <a:gd name="connsiteY1065" fmla="*/ 197349 h 526264"/>
              <a:gd name="connsiteX1066" fmla="*/ 431299 w 12137799"/>
              <a:gd name="connsiteY1066" fmla="*/ 156235 h 526264"/>
              <a:gd name="connsiteX1067" fmla="*/ 439286 w 12137799"/>
              <a:gd name="connsiteY1067" fmla="*/ 148012 h 526264"/>
              <a:gd name="connsiteX1068" fmla="*/ 455260 w 12137799"/>
              <a:gd name="connsiteY1068" fmla="*/ 139789 h 526264"/>
              <a:gd name="connsiteX1069" fmla="*/ 455260 w 12137799"/>
              <a:gd name="connsiteY1069" fmla="*/ 131566 h 526264"/>
              <a:gd name="connsiteX1070" fmla="*/ 455260 w 12137799"/>
              <a:gd name="connsiteY1070" fmla="*/ 90452 h 526264"/>
              <a:gd name="connsiteX1071" fmla="*/ 471234 w 12137799"/>
              <a:gd name="connsiteY1071" fmla="*/ 106898 h 526264"/>
              <a:gd name="connsiteX1072" fmla="*/ 471234 w 12137799"/>
              <a:gd name="connsiteY1072" fmla="*/ 115120 h 526264"/>
              <a:gd name="connsiteX1073" fmla="*/ 463247 w 12137799"/>
              <a:gd name="connsiteY1073" fmla="*/ 106898 h 526264"/>
              <a:gd name="connsiteX1074" fmla="*/ 463247 w 12137799"/>
              <a:gd name="connsiteY1074" fmla="*/ 131566 h 526264"/>
              <a:gd name="connsiteX1075" fmla="*/ 471234 w 12137799"/>
              <a:gd name="connsiteY1075" fmla="*/ 139789 h 526264"/>
              <a:gd name="connsiteX1076" fmla="*/ 479221 w 12137799"/>
              <a:gd name="connsiteY1076" fmla="*/ 148012 h 526264"/>
              <a:gd name="connsiteX1077" fmla="*/ 487208 w 12137799"/>
              <a:gd name="connsiteY1077" fmla="*/ 156235 h 526264"/>
              <a:gd name="connsiteX1078" fmla="*/ 487208 w 12137799"/>
              <a:gd name="connsiteY1078" fmla="*/ 189126 h 526264"/>
              <a:gd name="connsiteX1079" fmla="*/ 495195 w 12137799"/>
              <a:gd name="connsiteY1079" fmla="*/ 189126 h 526264"/>
              <a:gd name="connsiteX1080" fmla="*/ 511169 w 12137799"/>
              <a:gd name="connsiteY1080" fmla="*/ 189126 h 526264"/>
              <a:gd name="connsiteX1081" fmla="*/ 519157 w 12137799"/>
              <a:gd name="connsiteY1081" fmla="*/ 189126 h 526264"/>
              <a:gd name="connsiteX1082" fmla="*/ 527144 w 12137799"/>
              <a:gd name="connsiteY1082" fmla="*/ 213795 h 526264"/>
              <a:gd name="connsiteX1083" fmla="*/ 527144 w 12137799"/>
              <a:gd name="connsiteY1083" fmla="*/ 271355 h 526264"/>
              <a:gd name="connsiteX1084" fmla="*/ 575066 w 12137799"/>
              <a:gd name="connsiteY1084" fmla="*/ 271355 h 526264"/>
              <a:gd name="connsiteX1085" fmla="*/ 575066 w 12137799"/>
              <a:gd name="connsiteY1085" fmla="*/ 263132 h 526264"/>
              <a:gd name="connsiteX1086" fmla="*/ 599027 w 12137799"/>
              <a:gd name="connsiteY1086" fmla="*/ 263132 h 526264"/>
              <a:gd name="connsiteX1087" fmla="*/ 607014 w 12137799"/>
              <a:gd name="connsiteY1087" fmla="*/ 263132 h 526264"/>
              <a:gd name="connsiteX1088" fmla="*/ 607014 w 12137799"/>
              <a:gd name="connsiteY1088" fmla="*/ 222018 h 526264"/>
              <a:gd name="connsiteX1089" fmla="*/ 630975 w 12137799"/>
              <a:gd name="connsiteY1089" fmla="*/ 222018 h 526264"/>
              <a:gd name="connsiteX1090" fmla="*/ 638962 w 12137799"/>
              <a:gd name="connsiteY1090" fmla="*/ 222018 h 526264"/>
              <a:gd name="connsiteX1091" fmla="*/ 646949 w 12137799"/>
              <a:gd name="connsiteY1091" fmla="*/ 106898 h 526264"/>
              <a:gd name="connsiteX1092" fmla="*/ 654936 w 12137799"/>
              <a:gd name="connsiteY1092" fmla="*/ 106898 h 526264"/>
              <a:gd name="connsiteX1093" fmla="*/ 662923 w 12137799"/>
              <a:gd name="connsiteY1093" fmla="*/ 8223 h 526264"/>
              <a:gd name="connsiteX1094" fmla="*/ 670910 w 12137799"/>
              <a:gd name="connsiteY1094" fmla="*/ 16446 h 526264"/>
              <a:gd name="connsiteX1095" fmla="*/ 686884 w 12137799"/>
              <a:gd name="connsiteY1095" fmla="*/ 106898 h 526264"/>
              <a:gd name="connsiteX1096" fmla="*/ 710845 w 12137799"/>
              <a:gd name="connsiteY1096" fmla="*/ 312469 h 526264"/>
              <a:gd name="connsiteX1097" fmla="*/ 718832 w 12137799"/>
              <a:gd name="connsiteY1097" fmla="*/ 312469 h 526264"/>
              <a:gd name="connsiteX1098" fmla="*/ 718832 w 12137799"/>
              <a:gd name="connsiteY1098" fmla="*/ 304247 h 526264"/>
              <a:gd name="connsiteX1099" fmla="*/ 774741 w 12137799"/>
              <a:gd name="connsiteY1099" fmla="*/ 304247 h 526264"/>
              <a:gd name="connsiteX1100" fmla="*/ 774741 w 12137799"/>
              <a:gd name="connsiteY1100" fmla="*/ 172681 h 526264"/>
              <a:gd name="connsiteX1101" fmla="*/ 830651 w 12137799"/>
              <a:gd name="connsiteY1101" fmla="*/ 172681 h 526264"/>
              <a:gd name="connsiteX1102" fmla="*/ 830651 w 12137799"/>
              <a:gd name="connsiteY1102" fmla="*/ 156235 h 526264"/>
              <a:gd name="connsiteX1103" fmla="*/ 830651 w 12137799"/>
              <a:gd name="connsiteY1103" fmla="*/ 139789 h 526264"/>
              <a:gd name="connsiteX1104" fmla="*/ 838638 w 12137799"/>
              <a:gd name="connsiteY1104" fmla="*/ 139789 h 526264"/>
              <a:gd name="connsiteX1105" fmla="*/ 846625 w 12137799"/>
              <a:gd name="connsiteY1105" fmla="*/ 148012 h 526264"/>
              <a:gd name="connsiteX1106" fmla="*/ 838638 w 12137799"/>
              <a:gd name="connsiteY1106" fmla="*/ 148012 h 526264"/>
              <a:gd name="connsiteX1107" fmla="*/ 838638 w 12137799"/>
              <a:gd name="connsiteY1107" fmla="*/ 156235 h 526264"/>
              <a:gd name="connsiteX1108" fmla="*/ 846625 w 12137799"/>
              <a:gd name="connsiteY1108" fmla="*/ 156235 h 526264"/>
              <a:gd name="connsiteX1109" fmla="*/ 846625 w 12137799"/>
              <a:gd name="connsiteY1109" fmla="*/ 164458 h 526264"/>
              <a:gd name="connsiteX1110" fmla="*/ 854612 w 12137799"/>
              <a:gd name="connsiteY1110" fmla="*/ 164458 h 526264"/>
              <a:gd name="connsiteX1111" fmla="*/ 854612 w 12137799"/>
              <a:gd name="connsiteY1111" fmla="*/ 156235 h 526264"/>
              <a:gd name="connsiteX1112" fmla="*/ 862599 w 12137799"/>
              <a:gd name="connsiteY1112" fmla="*/ 156235 h 526264"/>
              <a:gd name="connsiteX1113" fmla="*/ 862599 w 12137799"/>
              <a:gd name="connsiteY1113" fmla="*/ 164458 h 526264"/>
              <a:gd name="connsiteX1114" fmla="*/ 862599 w 12137799"/>
              <a:gd name="connsiteY1114" fmla="*/ 172681 h 526264"/>
              <a:gd name="connsiteX1115" fmla="*/ 878573 w 12137799"/>
              <a:gd name="connsiteY1115" fmla="*/ 172681 h 526264"/>
              <a:gd name="connsiteX1116" fmla="*/ 878573 w 12137799"/>
              <a:gd name="connsiteY1116" fmla="*/ 271355 h 526264"/>
              <a:gd name="connsiteX1117" fmla="*/ 894547 w 12137799"/>
              <a:gd name="connsiteY1117" fmla="*/ 263132 h 526264"/>
              <a:gd name="connsiteX1118" fmla="*/ 950456 w 12137799"/>
              <a:gd name="connsiteY1118" fmla="*/ 263132 h 526264"/>
              <a:gd name="connsiteX1119" fmla="*/ 958443 w 12137799"/>
              <a:gd name="connsiteY1119" fmla="*/ 263132 h 526264"/>
              <a:gd name="connsiteX1120" fmla="*/ 958443 w 12137799"/>
              <a:gd name="connsiteY1120" fmla="*/ 254909 h 526264"/>
              <a:gd name="connsiteX1121" fmla="*/ 998378 w 12137799"/>
              <a:gd name="connsiteY1121" fmla="*/ 254909 h 526264"/>
              <a:gd name="connsiteX1122" fmla="*/ 998378 w 12137799"/>
              <a:gd name="connsiteY1122" fmla="*/ 263132 h 526264"/>
              <a:gd name="connsiteX1123" fmla="*/ 1022339 w 12137799"/>
              <a:gd name="connsiteY1123" fmla="*/ 263132 h 526264"/>
              <a:gd name="connsiteX1124" fmla="*/ 1022339 w 12137799"/>
              <a:gd name="connsiteY1124" fmla="*/ 271355 h 526264"/>
              <a:gd name="connsiteX1125" fmla="*/ 1014352 w 12137799"/>
              <a:gd name="connsiteY1125" fmla="*/ 271355 h 526264"/>
              <a:gd name="connsiteX1126" fmla="*/ 1014352 w 12137799"/>
              <a:gd name="connsiteY1126" fmla="*/ 279578 h 526264"/>
              <a:gd name="connsiteX1127" fmla="*/ 1022339 w 12137799"/>
              <a:gd name="connsiteY1127" fmla="*/ 279578 h 526264"/>
              <a:gd name="connsiteX1128" fmla="*/ 1022339 w 12137799"/>
              <a:gd name="connsiteY1128" fmla="*/ 296024 h 526264"/>
              <a:gd name="connsiteX1129" fmla="*/ 1038313 w 12137799"/>
              <a:gd name="connsiteY1129" fmla="*/ 296024 h 526264"/>
              <a:gd name="connsiteX1130" fmla="*/ 1038313 w 12137799"/>
              <a:gd name="connsiteY1130" fmla="*/ 197349 h 526264"/>
              <a:gd name="connsiteX1131" fmla="*/ 1046300 w 12137799"/>
              <a:gd name="connsiteY1131" fmla="*/ 197349 h 526264"/>
              <a:gd name="connsiteX1132" fmla="*/ 1046300 w 12137799"/>
              <a:gd name="connsiteY1132" fmla="*/ 172681 h 526264"/>
              <a:gd name="connsiteX1133" fmla="*/ 1054287 w 12137799"/>
              <a:gd name="connsiteY1133" fmla="*/ 172681 h 526264"/>
              <a:gd name="connsiteX1134" fmla="*/ 1054287 w 12137799"/>
              <a:gd name="connsiteY1134" fmla="*/ 24669 h 526264"/>
              <a:gd name="connsiteX1135" fmla="*/ 1086235 w 12137799"/>
              <a:gd name="connsiteY1135" fmla="*/ 24669 h 526264"/>
              <a:gd name="connsiteX1136" fmla="*/ 1086235 w 12137799"/>
              <a:gd name="connsiteY1136" fmla="*/ 0 h 52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137799" h="526264">
                <a:moveTo>
                  <a:pt x="4998838" y="156235"/>
                </a:moveTo>
                <a:cubicBezTo>
                  <a:pt x="5006825" y="156235"/>
                  <a:pt x="5006825" y="156235"/>
                  <a:pt x="5006825" y="156235"/>
                </a:cubicBezTo>
                <a:cubicBezTo>
                  <a:pt x="5006825" y="164458"/>
                  <a:pt x="5006825" y="164458"/>
                  <a:pt x="5006825" y="164458"/>
                </a:cubicBezTo>
                <a:cubicBezTo>
                  <a:pt x="4998838" y="164458"/>
                  <a:pt x="4998838" y="164458"/>
                  <a:pt x="4998838" y="164458"/>
                </a:cubicBezTo>
                <a:cubicBezTo>
                  <a:pt x="4998838" y="156235"/>
                  <a:pt x="4998838" y="156235"/>
                  <a:pt x="4998838" y="156235"/>
                </a:cubicBezTo>
                <a:close/>
                <a:moveTo>
                  <a:pt x="7498148" y="90452"/>
                </a:moveTo>
                <a:cubicBezTo>
                  <a:pt x="7498148" y="90452"/>
                  <a:pt x="7498148" y="90452"/>
                  <a:pt x="7498148" y="95591"/>
                </a:cubicBezTo>
                <a:lnTo>
                  <a:pt x="7498148" y="106898"/>
                </a:lnTo>
                <a:cubicBezTo>
                  <a:pt x="7498148" y="106898"/>
                  <a:pt x="7498148" y="106898"/>
                  <a:pt x="7482167" y="115120"/>
                </a:cubicBezTo>
                <a:cubicBezTo>
                  <a:pt x="7482167" y="115120"/>
                  <a:pt x="7474177" y="106898"/>
                  <a:pt x="7482167" y="106898"/>
                </a:cubicBezTo>
                <a:cubicBezTo>
                  <a:pt x="7482167" y="106898"/>
                  <a:pt x="7498148" y="90452"/>
                  <a:pt x="7498148" y="90452"/>
                </a:cubicBezTo>
                <a:close/>
                <a:moveTo>
                  <a:pt x="4599487" y="90452"/>
                </a:moveTo>
                <a:cubicBezTo>
                  <a:pt x="4599487" y="90452"/>
                  <a:pt x="4615461" y="106898"/>
                  <a:pt x="4615461" y="106898"/>
                </a:cubicBezTo>
                <a:cubicBezTo>
                  <a:pt x="4615461" y="106898"/>
                  <a:pt x="4615461" y="115120"/>
                  <a:pt x="4615461" y="115120"/>
                </a:cubicBezTo>
                <a:cubicBezTo>
                  <a:pt x="4599487" y="106898"/>
                  <a:pt x="4599487" y="106898"/>
                  <a:pt x="4599487" y="106898"/>
                </a:cubicBezTo>
                <a:lnTo>
                  <a:pt x="4599487" y="95591"/>
                </a:lnTo>
                <a:cubicBezTo>
                  <a:pt x="4599487" y="90452"/>
                  <a:pt x="4599487" y="90452"/>
                  <a:pt x="4599487" y="90452"/>
                </a:cubicBezTo>
                <a:close/>
                <a:moveTo>
                  <a:pt x="1086235" y="0"/>
                </a:moveTo>
                <a:cubicBezTo>
                  <a:pt x="1158119" y="0"/>
                  <a:pt x="1158119" y="0"/>
                  <a:pt x="1158119" y="0"/>
                </a:cubicBezTo>
                <a:cubicBezTo>
                  <a:pt x="1158119" y="24669"/>
                  <a:pt x="1158119" y="24669"/>
                  <a:pt x="1158119" y="24669"/>
                </a:cubicBezTo>
                <a:cubicBezTo>
                  <a:pt x="1182080" y="24669"/>
                  <a:pt x="1182080" y="24669"/>
                  <a:pt x="1182080" y="24669"/>
                </a:cubicBezTo>
                <a:cubicBezTo>
                  <a:pt x="1182080" y="213795"/>
                  <a:pt x="1182080" y="213795"/>
                  <a:pt x="1182080" y="213795"/>
                </a:cubicBezTo>
                <a:cubicBezTo>
                  <a:pt x="1190067" y="213795"/>
                  <a:pt x="1190067" y="213795"/>
                  <a:pt x="1190067" y="213795"/>
                </a:cubicBezTo>
                <a:cubicBezTo>
                  <a:pt x="1190067" y="205572"/>
                  <a:pt x="1190067" y="205572"/>
                  <a:pt x="1190067" y="205572"/>
                </a:cubicBezTo>
                <a:cubicBezTo>
                  <a:pt x="1198054" y="205572"/>
                  <a:pt x="1198054" y="205572"/>
                  <a:pt x="1198054" y="205572"/>
                </a:cubicBezTo>
                <a:cubicBezTo>
                  <a:pt x="1198054" y="189126"/>
                  <a:pt x="1198054" y="189126"/>
                  <a:pt x="1198054" y="189126"/>
                </a:cubicBezTo>
                <a:cubicBezTo>
                  <a:pt x="1261950" y="189126"/>
                  <a:pt x="1261950" y="189126"/>
                  <a:pt x="1261950" y="189126"/>
                </a:cubicBezTo>
                <a:cubicBezTo>
                  <a:pt x="1261950" y="205572"/>
                  <a:pt x="1261950" y="205572"/>
                  <a:pt x="1261950" y="205572"/>
                </a:cubicBezTo>
                <a:cubicBezTo>
                  <a:pt x="1269937" y="205572"/>
                  <a:pt x="1269937" y="205572"/>
                  <a:pt x="1269937" y="205572"/>
                </a:cubicBezTo>
                <a:lnTo>
                  <a:pt x="1269937" y="213795"/>
                </a:lnTo>
                <a:cubicBezTo>
                  <a:pt x="1293898" y="213795"/>
                  <a:pt x="1293898" y="213795"/>
                  <a:pt x="1293898" y="213795"/>
                </a:cubicBezTo>
                <a:cubicBezTo>
                  <a:pt x="1293898" y="139789"/>
                  <a:pt x="1293898" y="139789"/>
                  <a:pt x="1293898" y="139789"/>
                </a:cubicBezTo>
                <a:cubicBezTo>
                  <a:pt x="1309872" y="139789"/>
                  <a:pt x="1309872" y="139789"/>
                  <a:pt x="1309872" y="139789"/>
                </a:cubicBezTo>
                <a:cubicBezTo>
                  <a:pt x="1309872" y="139789"/>
                  <a:pt x="1309872" y="131566"/>
                  <a:pt x="1317859" y="131566"/>
                </a:cubicBezTo>
                <a:cubicBezTo>
                  <a:pt x="1325846" y="131566"/>
                  <a:pt x="1325846" y="131566"/>
                  <a:pt x="1325846" y="131566"/>
                </a:cubicBezTo>
                <a:cubicBezTo>
                  <a:pt x="1325846" y="90452"/>
                  <a:pt x="1325846" y="90452"/>
                  <a:pt x="1325846" y="90452"/>
                </a:cubicBezTo>
                <a:cubicBezTo>
                  <a:pt x="1333833" y="98675"/>
                  <a:pt x="1333833" y="98675"/>
                  <a:pt x="1333833" y="98675"/>
                </a:cubicBezTo>
                <a:cubicBezTo>
                  <a:pt x="1333833" y="115120"/>
                  <a:pt x="1333833" y="115120"/>
                  <a:pt x="1333833" y="115120"/>
                </a:cubicBezTo>
                <a:cubicBezTo>
                  <a:pt x="1341820" y="115120"/>
                  <a:pt x="1341820" y="115120"/>
                  <a:pt x="1341820" y="115120"/>
                </a:cubicBezTo>
                <a:cubicBezTo>
                  <a:pt x="1341820" y="139789"/>
                  <a:pt x="1341820" y="139789"/>
                  <a:pt x="1341820" y="139789"/>
                </a:cubicBezTo>
                <a:cubicBezTo>
                  <a:pt x="1357794" y="139789"/>
                  <a:pt x="1357794" y="139789"/>
                  <a:pt x="1357794" y="139789"/>
                </a:cubicBezTo>
                <a:cubicBezTo>
                  <a:pt x="1373768" y="139789"/>
                  <a:pt x="1373768" y="139789"/>
                  <a:pt x="1373768" y="139789"/>
                </a:cubicBezTo>
                <a:cubicBezTo>
                  <a:pt x="1373768" y="148012"/>
                  <a:pt x="1373768" y="148012"/>
                  <a:pt x="1373768" y="148012"/>
                </a:cubicBezTo>
                <a:cubicBezTo>
                  <a:pt x="1405716" y="148012"/>
                  <a:pt x="1405716" y="148012"/>
                  <a:pt x="1405716" y="148012"/>
                </a:cubicBezTo>
                <a:cubicBezTo>
                  <a:pt x="1405716" y="156235"/>
                  <a:pt x="1405716" y="156235"/>
                  <a:pt x="1405716" y="156235"/>
                </a:cubicBezTo>
                <a:cubicBezTo>
                  <a:pt x="1437665" y="156235"/>
                  <a:pt x="1437665" y="156235"/>
                  <a:pt x="1437665" y="156235"/>
                </a:cubicBezTo>
                <a:cubicBezTo>
                  <a:pt x="1437665" y="172681"/>
                  <a:pt x="1437665" y="172681"/>
                  <a:pt x="1437665" y="172681"/>
                </a:cubicBezTo>
                <a:cubicBezTo>
                  <a:pt x="1445652" y="164458"/>
                  <a:pt x="1445652" y="164458"/>
                  <a:pt x="1445652" y="164458"/>
                </a:cubicBezTo>
                <a:cubicBezTo>
                  <a:pt x="1445652" y="164458"/>
                  <a:pt x="1437665" y="148012"/>
                  <a:pt x="1445652" y="148012"/>
                </a:cubicBezTo>
                <a:cubicBezTo>
                  <a:pt x="1453639" y="148012"/>
                  <a:pt x="1453639" y="148012"/>
                  <a:pt x="1453639" y="148012"/>
                </a:cubicBezTo>
                <a:cubicBezTo>
                  <a:pt x="1461626" y="156235"/>
                  <a:pt x="1461626" y="156235"/>
                  <a:pt x="1461626" y="156235"/>
                </a:cubicBezTo>
                <a:cubicBezTo>
                  <a:pt x="1541496" y="156235"/>
                  <a:pt x="1541496" y="156235"/>
                  <a:pt x="1541496" y="156235"/>
                </a:cubicBezTo>
                <a:cubicBezTo>
                  <a:pt x="1541496" y="164458"/>
                  <a:pt x="1541496" y="164458"/>
                  <a:pt x="1541496" y="164458"/>
                </a:cubicBezTo>
                <a:cubicBezTo>
                  <a:pt x="1573444" y="164458"/>
                  <a:pt x="1573444" y="164458"/>
                  <a:pt x="1573444" y="164458"/>
                </a:cubicBezTo>
                <a:cubicBezTo>
                  <a:pt x="1597405" y="164458"/>
                  <a:pt x="1597405" y="164458"/>
                  <a:pt x="1597405" y="164458"/>
                </a:cubicBezTo>
                <a:cubicBezTo>
                  <a:pt x="1597405" y="180903"/>
                  <a:pt x="1597405" y="180903"/>
                  <a:pt x="1597405" y="180903"/>
                </a:cubicBezTo>
                <a:cubicBezTo>
                  <a:pt x="1621366" y="180903"/>
                  <a:pt x="1621366" y="180903"/>
                  <a:pt x="1621366" y="180903"/>
                </a:cubicBezTo>
                <a:cubicBezTo>
                  <a:pt x="1621366" y="139789"/>
                  <a:pt x="1621366" y="139789"/>
                  <a:pt x="1621366" y="139789"/>
                </a:cubicBezTo>
                <a:cubicBezTo>
                  <a:pt x="1629353" y="139789"/>
                  <a:pt x="1629353" y="139789"/>
                  <a:pt x="1629353" y="139789"/>
                </a:cubicBezTo>
                <a:cubicBezTo>
                  <a:pt x="1629353" y="131566"/>
                  <a:pt x="1629353" y="131566"/>
                  <a:pt x="1629353" y="131566"/>
                </a:cubicBezTo>
                <a:cubicBezTo>
                  <a:pt x="1709224" y="131566"/>
                  <a:pt x="1709224" y="131566"/>
                  <a:pt x="1709224" y="131566"/>
                </a:cubicBezTo>
                <a:cubicBezTo>
                  <a:pt x="1725198" y="131566"/>
                  <a:pt x="1725198" y="131566"/>
                  <a:pt x="1725198" y="131566"/>
                </a:cubicBezTo>
                <a:cubicBezTo>
                  <a:pt x="1725198" y="131566"/>
                  <a:pt x="1725198" y="123343"/>
                  <a:pt x="1725198" y="123343"/>
                </a:cubicBezTo>
                <a:cubicBezTo>
                  <a:pt x="1733185" y="123343"/>
                  <a:pt x="1741172" y="131566"/>
                  <a:pt x="1741172" y="131566"/>
                </a:cubicBezTo>
                <a:cubicBezTo>
                  <a:pt x="1805068" y="131566"/>
                  <a:pt x="1805068" y="131566"/>
                  <a:pt x="1805068" y="131566"/>
                </a:cubicBezTo>
                <a:cubicBezTo>
                  <a:pt x="1805068" y="172681"/>
                  <a:pt x="1805068" y="172681"/>
                  <a:pt x="1805068" y="172681"/>
                </a:cubicBezTo>
                <a:cubicBezTo>
                  <a:pt x="1837016" y="172681"/>
                  <a:pt x="1837016" y="172681"/>
                  <a:pt x="1837016" y="172681"/>
                </a:cubicBezTo>
                <a:cubicBezTo>
                  <a:pt x="1837016" y="180903"/>
                  <a:pt x="1837016" y="180903"/>
                  <a:pt x="1837016" y="180903"/>
                </a:cubicBezTo>
                <a:cubicBezTo>
                  <a:pt x="1845003" y="180903"/>
                  <a:pt x="1845003" y="180903"/>
                  <a:pt x="1845003" y="180903"/>
                </a:cubicBezTo>
                <a:cubicBezTo>
                  <a:pt x="1845003" y="139789"/>
                  <a:pt x="1845003" y="139789"/>
                  <a:pt x="1845003" y="139789"/>
                </a:cubicBezTo>
                <a:cubicBezTo>
                  <a:pt x="1860977" y="139789"/>
                  <a:pt x="1860977" y="139789"/>
                  <a:pt x="1860977" y="139789"/>
                </a:cubicBezTo>
                <a:cubicBezTo>
                  <a:pt x="1860977" y="106898"/>
                  <a:pt x="1860977" y="106898"/>
                  <a:pt x="1860977" y="106898"/>
                </a:cubicBezTo>
                <a:cubicBezTo>
                  <a:pt x="1860977" y="106898"/>
                  <a:pt x="1868964" y="98675"/>
                  <a:pt x="1860977" y="98675"/>
                </a:cubicBezTo>
                <a:cubicBezTo>
                  <a:pt x="1860977" y="90452"/>
                  <a:pt x="1860977" y="90452"/>
                  <a:pt x="1860977" y="90452"/>
                </a:cubicBezTo>
                <a:cubicBezTo>
                  <a:pt x="1860977" y="82229"/>
                  <a:pt x="1860977" y="82229"/>
                  <a:pt x="1860977" y="82229"/>
                </a:cubicBezTo>
                <a:cubicBezTo>
                  <a:pt x="1860977" y="74006"/>
                  <a:pt x="1860977" y="74006"/>
                  <a:pt x="1860977" y="74006"/>
                </a:cubicBezTo>
                <a:cubicBezTo>
                  <a:pt x="1876951" y="74006"/>
                  <a:pt x="1876951" y="74006"/>
                  <a:pt x="1876951" y="74006"/>
                </a:cubicBezTo>
                <a:cubicBezTo>
                  <a:pt x="1876951" y="65783"/>
                  <a:pt x="1876951" y="65783"/>
                  <a:pt x="1876951" y="65783"/>
                </a:cubicBezTo>
                <a:cubicBezTo>
                  <a:pt x="1900912" y="65783"/>
                  <a:pt x="1900912" y="65783"/>
                  <a:pt x="1900912" y="65783"/>
                </a:cubicBezTo>
                <a:cubicBezTo>
                  <a:pt x="1900912" y="74006"/>
                  <a:pt x="1900912" y="74006"/>
                  <a:pt x="1900912" y="74006"/>
                </a:cubicBezTo>
                <a:cubicBezTo>
                  <a:pt x="1900912" y="82229"/>
                  <a:pt x="1900912" y="82229"/>
                  <a:pt x="1900912" y="82229"/>
                </a:cubicBezTo>
                <a:cubicBezTo>
                  <a:pt x="1948835" y="82229"/>
                  <a:pt x="1948835" y="82229"/>
                  <a:pt x="1948835" y="82229"/>
                </a:cubicBezTo>
                <a:cubicBezTo>
                  <a:pt x="1948835" y="74006"/>
                  <a:pt x="1948835" y="74006"/>
                  <a:pt x="1948835" y="74006"/>
                </a:cubicBezTo>
                <a:cubicBezTo>
                  <a:pt x="1956821" y="74006"/>
                  <a:pt x="1956821" y="74006"/>
                  <a:pt x="1956821" y="74006"/>
                </a:cubicBezTo>
                <a:cubicBezTo>
                  <a:pt x="1956821" y="65783"/>
                  <a:pt x="1956821" y="65783"/>
                  <a:pt x="1956821" y="65783"/>
                </a:cubicBezTo>
                <a:cubicBezTo>
                  <a:pt x="1972796" y="65783"/>
                  <a:pt x="1972796" y="65783"/>
                  <a:pt x="1972796" y="65783"/>
                </a:cubicBezTo>
                <a:cubicBezTo>
                  <a:pt x="1980783" y="65783"/>
                  <a:pt x="1980783" y="65783"/>
                  <a:pt x="1980783" y="65783"/>
                </a:cubicBezTo>
                <a:cubicBezTo>
                  <a:pt x="1988769" y="65783"/>
                  <a:pt x="1988769" y="65783"/>
                  <a:pt x="1988769" y="65783"/>
                </a:cubicBezTo>
                <a:cubicBezTo>
                  <a:pt x="1988769" y="82229"/>
                  <a:pt x="1988769" y="82229"/>
                  <a:pt x="1988769" y="82229"/>
                </a:cubicBezTo>
                <a:cubicBezTo>
                  <a:pt x="1988769" y="148012"/>
                  <a:pt x="1988769" y="148012"/>
                  <a:pt x="1988769" y="148012"/>
                </a:cubicBezTo>
                <a:cubicBezTo>
                  <a:pt x="1988769" y="148012"/>
                  <a:pt x="2004744" y="148012"/>
                  <a:pt x="2004744" y="156235"/>
                </a:cubicBezTo>
                <a:cubicBezTo>
                  <a:pt x="2004744" y="156235"/>
                  <a:pt x="2004744" y="164458"/>
                  <a:pt x="2004744" y="164458"/>
                </a:cubicBezTo>
                <a:lnTo>
                  <a:pt x="2004744" y="172681"/>
                </a:lnTo>
                <a:lnTo>
                  <a:pt x="2011835" y="172681"/>
                </a:lnTo>
                <a:cubicBezTo>
                  <a:pt x="2011835" y="164458"/>
                  <a:pt x="2011835" y="164458"/>
                  <a:pt x="2011835" y="164458"/>
                </a:cubicBezTo>
                <a:cubicBezTo>
                  <a:pt x="2019820" y="164458"/>
                  <a:pt x="2019820" y="164458"/>
                  <a:pt x="2019820" y="164458"/>
                </a:cubicBezTo>
                <a:cubicBezTo>
                  <a:pt x="2019820" y="156235"/>
                  <a:pt x="2019820" y="156235"/>
                  <a:pt x="2019820" y="156235"/>
                </a:cubicBezTo>
                <a:cubicBezTo>
                  <a:pt x="2091687" y="156235"/>
                  <a:pt x="2091687" y="156235"/>
                  <a:pt x="2091687" y="156235"/>
                </a:cubicBezTo>
                <a:cubicBezTo>
                  <a:pt x="2091687" y="164458"/>
                  <a:pt x="2091687" y="164458"/>
                  <a:pt x="2091687" y="164458"/>
                </a:cubicBezTo>
                <a:cubicBezTo>
                  <a:pt x="2099672" y="164458"/>
                  <a:pt x="2099672" y="164458"/>
                  <a:pt x="2099672" y="164458"/>
                </a:cubicBezTo>
                <a:cubicBezTo>
                  <a:pt x="2099672" y="189126"/>
                  <a:pt x="2099672" y="189126"/>
                  <a:pt x="2099672" y="189126"/>
                </a:cubicBezTo>
                <a:cubicBezTo>
                  <a:pt x="2131612" y="189126"/>
                  <a:pt x="2131612" y="189126"/>
                  <a:pt x="2131612" y="189126"/>
                </a:cubicBezTo>
                <a:cubicBezTo>
                  <a:pt x="2131612" y="222018"/>
                  <a:pt x="2131612" y="222018"/>
                  <a:pt x="2131612" y="222018"/>
                </a:cubicBezTo>
                <a:cubicBezTo>
                  <a:pt x="2163553" y="254909"/>
                  <a:pt x="2163553" y="254909"/>
                  <a:pt x="2163553" y="254909"/>
                </a:cubicBezTo>
                <a:cubicBezTo>
                  <a:pt x="2163553" y="205572"/>
                  <a:pt x="2163553" y="205572"/>
                  <a:pt x="2163553" y="205572"/>
                </a:cubicBezTo>
                <a:cubicBezTo>
                  <a:pt x="2179524" y="197349"/>
                  <a:pt x="2179524" y="197349"/>
                  <a:pt x="2179524" y="197349"/>
                </a:cubicBezTo>
                <a:cubicBezTo>
                  <a:pt x="2203479" y="205572"/>
                  <a:pt x="2203479" y="205572"/>
                  <a:pt x="2203479" y="205572"/>
                </a:cubicBezTo>
                <a:cubicBezTo>
                  <a:pt x="2203479" y="197349"/>
                  <a:pt x="2203479" y="197349"/>
                  <a:pt x="2203479" y="197349"/>
                </a:cubicBezTo>
                <a:cubicBezTo>
                  <a:pt x="2251390" y="197349"/>
                  <a:pt x="2251390" y="197349"/>
                  <a:pt x="2251390" y="197349"/>
                </a:cubicBezTo>
                <a:cubicBezTo>
                  <a:pt x="2251390" y="139789"/>
                  <a:pt x="2251390" y="139789"/>
                  <a:pt x="2251390" y="139789"/>
                </a:cubicBezTo>
                <a:cubicBezTo>
                  <a:pt x="2307286" y="139789"/>
                  <a:pt x="2307286" y="139789"/>
                  <a:pt x="2307286" y="139789"/>
                </a:cubicBezTo>
                <a:cubicBezTo>
                  <a:pt x="2307286" y="148012"/>
                  <a:pt x="2307286" y="148012"/>
                  <a:pt x="2307286" y="148012"/>
                </a:cubicBezTo>
                <a:cubicBezTo>
                  <a:pt x="2307286" y="148012"/>
                  <a:pt x="2315272" y="139789"/>
                  <a:pt x="2315272" y="131566"/>
                </a:cubicBezTo>
                <a:lnTo>
                  <a:pt x="2315272" y="139789"/>
                </a:lnTo>
                <a:cubicBezTo>
                  <a:pt x="2323257" y="139789"/>
                  <a:pt x="2323257" y="148012"/>
                  <a:pt x="2323257" y="148012"/>
                </a:cubicBezTo>
                <a:cubicBezTo>
                  <a:pt x="2339227" y="148012"/>
                  <a:pt x="2339227" y="148012"/>
                  <a:pt x="2339227" y="148012"/>
                </a:cubicBezTo>
                <a:cubicBezTo>
                  <a:pt x="2339227" y="230241"/>
                  <a:pt x="2339227" y="230241"/>
                  <a:pt x="2339227" y="230241"/>
                </a:cubicBezTo>
                <a:cubicBezTo>
                  <a:pt x="2347212" y="230241"/>
                  <a:pt x="2347212" y="230241"/>
                  <a:pt x="2347212" y="230241"/>
                </a:cubicBezTo>
                <a:cubicBezTo>
                  <a:pt x="2347212" y="230241"/>
                  <a:pt x="2347212" y="222018"/>
                  <a:pt x="2355198" y="222018"/>
                </a:cubicBezTo>
                <a:cubicBezTo>
                  <a:pt x="2363183" y="222018"/>
                  <a:pt x="2371168" y="222018"/>
                  <a:pt x="2371168" y="222018"/>
                </a:cubicBezTo>
                <a:cubicBezTo>
                  <a:pt x="2371168" y="222018"/>
                  <a:pt x="2379153" y="222018"/>
                  <a:pt x="2387138" y="222018"/>
                </a:cubicBezTo>
                <a:cubicBezTo>
                  <a:pt x="2395123" y="222018"/>
                  <a:pt x="2395123" y="230241"/>
                  <a:pt x="2395123" y="230241"/>
                </a:cubicBezTo>
                <a:cubicBezTo>
                  <a:pt x="2403108" y="230241"/>
                  <a:pt x="2403108" y="230241"/>
                  <a:pt x="2403108" y="230241"/>
                </a:cubicBezTo>
                <a:cubicBezTo>
                  <a:pt x="2403108" y="238464"/>
                  <a:pt x="2403108" y="238464"/>
                  <a:pt x="2403108" y="238464"/>
                </a:cubicBezTo>
                <a:cubicBezTo>
                  <a:pt x="2411094" y="238464"/>
                  <a:pt x="2411094" y="238464"/>
                  <a:pt x="2411094" y="238464"/>
                </a:cubicBezTo>
                <a:cubicBezTo>
                  <a:pt x="2411094" y="205572"/>
                  <a:pt x="2411094" y="205572"/>
                  <a:pt x="2411094" y="205572"/>
                </a:cubicBezTo>
                <a:cubicBezTo>
                  <a:pt x="2411094" y="205572"/>
                  <a:pt x="2419079" y="197349"/>
                  <a:pt x="2419079" y="197349"/>
                </a:cubicBezTo>
                <a:cubicBezTo>
                  <a:pt x="2419079" y="189126"/>
                  <a:pt x="2427064" y="197349"/>
                  <a:pt x="2427064" y="197349"/>
                </a:cubicBezTo>
                <a:cubicBezTo>
                  <a:pt x="2427064" y="156235"/>
                  <a:pt x="2427064" y="156235"/>
                  <a:pt x="2427064" y="156235"/>
                </a:cubicBezTo>
                <a:cubicBezTo>
                  <a:pt x="2427064" y="148012"/>
                  <a:pt x="2427064" y="148012"/>
                  <a:pt x="2427064" y="148012"/>
                </a:cubicBezTo>
                <a:cubicBezTo>
                  <a:pt x="2435049" y="148012"/>
                  <a:pt x="2435049" y="148012"/>
                  <a:pt x="2435049" y="148012"/>
                </a:cubicBezTo>
                <a:cubicBezTo>
                  <a:pt x="2451020" y="139789"/>
                  <a:pt x="2451020" y="139789"/>
                  <a:pt x="2451020" y="139789"/>
                </a:cubicBezTo>
                <a:cubicBezTo>
                  <a:pt x="2451020" y="131566"/>
                  <a:pt x="2451020" y="131566"/>
                  <a:pt x="2451020" y="131566"/>
                </a:cubicBezTo>
                <a:cubicBezTo>
                  <a:pt x="2451020" y="90452"/>
                  <a:pt x="2451020" y="90452"/>
                  <a:pt x="2451020" y="90452"/>
                </a:cubicBezTo>
                <a:cubicBezTo>
                  <a:pt x="2451020" y="90452"/>
                  <a:pt x="2466990" y="106898"/>
                  <a:pt x="2466990" y="106898"/>
                </a:cubicBezTo>
                <a:cubicBezTo>
                  <a:pt x="2466990" y="106898"/>
                  <a:pt x="2466990" y="115120"/>
                  <a:pt x="2466990" y="115120"/>
                </a:cubicBezTo>
                <a:cubicBezTo>
                  <a:pt x="2459004" y="106898"/>
                  <a:pt x="2459004" y="106898"/>
                  <a:pt x="2459004" y="106898"/>
                </a:cubicBezTo>
                <a:cubicBezTo>
                  <a:pt x="2459004" y="131566"/>
                  <a:pt x="2459004" y="131566"/>
                  <a:pt x="2459004" y="131566"/>
                </a:cubicBezTo>
                <a:cubicBezTo>
                  <a:pt x="2466990" y="139789"/>
                  <a:pt x="2466990" y="139789"/>
                  <a:pt x="2466990" y="139789"/>
                </a:cubicBezTo>
                <a:cubicBezTo>
                  <a:pt x="2466990" y="139789"/>
                  <a:pt x="2474975" y="148012"/>
                  <a:pt x="2474975" y="148012"/>
                </a:cubicBezTo>
                <a:cubicBezTo>
                  <a:pt x="2482960" y="148012"/>
                  <a:pt x="2482960" y="156235"/>
                  <a:pt x="2482960" y="156235"/>
                </a:cubicBezTo>
                <a:cubicBezTo>
                  <a:pt x="2482960" y="164458"/>
                  <a:pt x="2482960" y="189126"/>
                  <a:pt x="2482960" y="189126"/>
                </a:cubicBezTo>
                <a:cubicBezTo>
                  <a:pt x="2490945" y="189126"/>
                  <a:pt x="2490945" y="189126"/>
                  <a:pt x="2490945" y="189126"/>
                </a:cubicBezTo>
                <a:cubicBezTo>
                  <a:pt x="2506916" y="189126"/>
                  <a:pt x="2506916" y="189126"/>
                  <a:pt x="2506916" y="189126"/>
                </a:cubicBezTo>
                <a:cubicBezTo>
                  <a:pt x="2514901" y="189126"/>
                  <a:pt x="2514901" y="189126"/>
                  <a:pt x="2514901" y="189126"/>
                </a:cubicBezTo>
                <a:cubicBezTo>
                  <a:pt x="2514901" y="189126"/>
                  <a:pt x="2522886" y="189126"/>
                  <a:pt x="2522886" y="213795"/>
                </a:cubicBezTo>
                <a:cubicBezTo>
                  <a:pt x="2522886" y="230241"/>
                  <a:pt x="2522886" y="271355"/>
                  <a:pt x="2522886" y="271355"/>
                </a:cubicBezTo>
                <a:cubicBezTo>
                  <a:pt x="2570797" y="271355"/>
                  <a:pt x="2570797" y="271355"/>
                  <a:pt x="2570797" y="271355"/>
                </a:cubicBezTo>
                <a:cubicBezTo>
                  <a:pt x="2570797" y="263132"/>
                  <a:pt x="2570797" y="263132"/>
                  <a:pt x="2570797" y="263132"/>
                </a:cubicBezTo>
                <a:cubicBezTo>
                  <a:pt x="2586768" y="263132"/>
                  <a:pt x="2586768" y="263132"/>
                  <a:pt x="2586768" y="263132"/>
                </a:cubicBezTo>
                <a:cubicBezTo>
                  <a:pt x="2586768" y="271355"/>
                  <a:pt x="2586768" y="271355"/>
                  <a:pt x="2586768" y="271355"/>
                </a:cubicBezTo>
                <a:cubicBezTo>
                  <a:pt x="2594753" y="271355"/>
                  <a:pt x="2594753" y="271355"/>
                  <a:pt x="2594753" y="271355"/>
                </a:cubicBezTo>
                <a:cubicBezTo>
                  <a:pt x="2594753" y="263132"/>
                  <a:pt x="2594753" y="263132"/>
                  <a:pt x="2594753" y="263132"/>
                </a:cubicBezTo>
                <a:cubicBezTo>
                  <a:pt x="2602738" y="263132"/>
                  <a:pt x="2602738" y="263132"/>
                  <a:pt x="2602738" y="263132"/>
                </a:cubicBezTo>
                <a:cubicBezTo>
                  <a:pt x="2602738" y="222018"/>
                  <a:pt x="2602738" y="222018"/>
                  <a:pt x="2602738" y="222018"/>
                </a:cubicBezTo>
                <a:cubicBezTo>
                  <a:pt x="2626693" y="222018"/>
                  <a:pt x="2626693" y="222018"/>
                  <a:pt x="2626693" y="222018"/>
                </a:cubicBezTo>
                <a:cubicBezTo>
                  <a:pt x="2626693" y="222018"/>
                  <a:pt x="2626693" y="222018"/>
                  <a:pt x="2634679" y="222018"/>
                </a:cubicBezTo>
                <a:cubicBezTo>
                  <a:pt x="2642663" y="106898"/>
                  <a:pt x="2642663" y="106898"/>
                  <a:pt x="2642663" y="106898"/>
                </a:cubicBezTo>
                <a:cubicBezTo>
                  <a:pt x="2650649" y="106898"/>
                  <a:pt x="2650649" y="106898"/>
                  <a:pt x="2650649" y="106898"/>
                </a:cubicBezTo>
                <a:cubicBezTo>
                  <a:pt x="2658634" y="8223"/>
                  <a:pt x="2658634" y="8223"/>
                  <a:pt x="2658634" y="8223"/>
                </a:cubicBezTo>
                <a:cubicBezTo>
                  <a:pt x="2658634" y="8223"/>
                  <a:pt x="2666619" y="8223"/>
                  <a:pt x="2666619" y="16446"/>
                </a:cubicBezTo>
                <a:cubicBezTo>
                  <a:pt x="2666619" y="24669"/>
                  <a:pt x="2682590" y="106898"/>
                  <a:pt x="2682590" y="106898"/>
                </a:cubicBezTo>
                <a:cubicBezTo>
                  <a:pt x="2706545" y="312469"/>
                  <a:pt x="2706545" y="312469"/>
                  <a:pt x="2706545" y="312469"/>
                </a:cubicBezTo>
                <a:cubicBezTo>
                  <a:pt x="2706545" y="304247"/>
                  <a:pt x="2706545" y="304247"/>
                  <a:pt x="2706545" y="304247"/>
                </a:cubicBezTo>
                <a:cubicBezTo>
                  <a:pt x="2770427" y="304247"/>
                  <a:pt x="2770427" y="304247"/>
                  <a:pt x="2770427" y="304247"/>
                </a:cubicBezTo>
                <a:cubicBezTo>
                  <a:pt x="2770427" y="172681"/>
                  <a:pt x="2770427" y="172681"/>
                  <a:pt x="2770427" y="172681"/>
                </a:cubicBezTo>
                <a:cubicBezTo>
                  <a:pt x="2826322" y="172681"/>
                  <a:pt x="2826322" y="172681"/>
                  <a:pt x="2826322" y="172681"/>
                </a:cubicBezTo>
                <a:cubicBezTo>
                  <a:pt x="2826322" y="156235"/>
                  <a:pt x="2826322" y="156235"/>
                  <a:pt x="2826322" y="156235"/>
                </a:cubicBezTo>
                <a:cubicBezTo>
                  <a:pt x="2826322" y="139789"/>
                  <a:pt x="2826322" y="139789"/>
                  <a:pt x="2826322" y="139789"/>
                </a:cubicBezTo>
                <a:cubicBezTo>
                  <a:pt x="2826322" y="139789"/>
                  <a:pt x="2834308" y="139789"/>
                  <a:pt x="2834308" y="139789"/>
                </a:cubicBezTo>
                <a:cubicBezTo>
                  <a:pt x="2842293" y="139789"/>
                  <a:pt x="2842293" y="148012"/>
                  <a:pt x="2842293" y="148012"/>
                </a:cubicBezTo>
                <a:cubicBezTo>
                  <a:pt x="2834308" y="148012"/>
                  <a:pt x="2834308" y="148012"/>
                  <a:pt x="2834308" y="148012"/>
                </a:cubicBezTo>
                <a:lnTo>
                  <a:pt x="2834308" y="156235"/>
                </a:lnTo>
                <a:cubicBezTo>
                  <a:pt x="2842293" y="156235"/>
                  <a:pt x="2842293" y="156235"/>
                  <a:pt x="2842293" y="156235"/>
                </a:cubicBezTo>
                <a:cubicBezTo>
                  <a:pt x="2842293" y="164458"/>
                  <a:pt x="2842293" y="164458"/>
                  <a:pt x="2842293" y="164458"/>
                </a:cubicBezTo>
                <a:cubicBezTo>
                  <a:pt x="2850278" y="164458"/>
                  <a:pt x="2850278" y="164458"/>
                  <a:pt x="2850278" y="164458"/>
                </a:cubicBezTo>
                <a:cubicBezTo>
                  <a:pt x="2850278" y="156235"/>
                  <a:pt x="2850278" y="156235"/>
                  <a:pt x="2850278" y="156235"/>
                </a:cubicBezTo>
                <a:cubicBezTo>
                  <a:pt x="2858264" y="156235"/>
                  <a:pt x="2858264" y="156235"/>
                  <a:pt x="2858264" y="156235"/>
                </a:cubicBezTo>
                <a:cubicBezTo>
                  <a:pt x="2858264" y="164458"/>
                  <a:pt x="2858264" y="164458"/>
                  <a:pt x="2858264" y="164458"/>
                </a:cubicBezTo>
                <a:cubicBezTo>
                  <a:pt x="2858264" y="172681"/>
                  <a:pt x="2858264" y="172681"/>
                  <a:pt x="2858264" y="172681"/>
                </a:cubicBezTo>
                <a:cubicBezTo>
                  <a:pt x="2874234" y="172681"/>
                  <a:pt x="2874234" y="172681"/>
                  <a:pt x="2874234" y="172681"/>
                </a:cubicBezTo>
                <a:cubicBezTo>
                  <a:pt x="2874234" y="271355"/>
                  <a:pt x="2874234" y="271355"/>
                  <a:pt x="2874234" y="271355"/>
                </a:cubicBezTo>
                <a:cubicBezTo>
                  <a:pt x="2874234" y="271355"/>
                  <a:pt x="2874234" y="271355"/>
                  <a:pt x="2890204" y="263132"/>
                </a:cubicBezTo>
                <a:cubicBezTo>
                  <a:pt x="2906174" y="263132"/>
                  <a:pt x="2938115" y="263132"/>
                  <a:pt x="2938115" y="263132"/>
                </a:cubicBezTo>
                <a:cubicBezTo>
                  <a:pt x="2946101" y="263132"/>
                  <a:pt x="2946101" y="263132"/>
                  <a:pt x="2946101" y="263132"/>
                </a:cubicBezTo>
                <a:cubicBezTo>
                  <a:pt x="2946101" y="254909"/>
                  <a:pt x="2946101" y="254909"/>
                  <a:pt x="2946101" y="254909"/>
                </a:cubicBezTo>
                <a:cubicBezTo>
                  <a:pt x="2994011" y="254909"/>
                  <a:pt x="2994011" y="254909"/>
                  <a:pt x="2994011" y="254909"/>
                </a:cubicBezTo>
                <a:cubicBezTo>
                  <a:pt x="2994011" y="263132"/>
                  <a:pt x="2994011" y="263132"/>
                  <a:pt x="2994011" y="263132"/>
                </a:cubicBezTo>
                <a:cubicBezTo>
                  <a:pt x="3017967" y="263132"/>
                  <a:pt x="3017967" y="263132"/>
                  <a:pt x="3017967" y="263132"/>
                </a:cubicBezTo>
                <a:cubicBezTo>
                  <a:pt x="3017967" y="271355"/>
                  <a:pt x="3017967" y="271355"/>
                  <a:pt x="3017967" y="271355"/>
                </a:cubicBezTo>
                <a:cubicBezTo>
                  <a:pt x="3009982" y="271355"/>
                  <a:pt x="3009982" y="271355"/>
                  <a:pt x="3009982" y="271355"/>
                </a:cubicBezTo>
                <a:cubicBezTo>
                  <a:pt x="3009982" y="279578"/>
                  <a:pt x="3009982" y="279578"/>
                  <a:pt x="3009982" y="279578"/>
                </a:cubicBezTo>
                <a:cubicBezTo>
                  <a:pt x="3017967" y="279578"/>
                  <a:pt x="3017967" y="279578"/>
                  <a:pt x="3017967" y="279578"/>
                </a:cubicBezTo>
                <a:cubicBezTo>
                  <a:pt x="3017967" y="296024"/>
                  <a:pt x="3017967" y="296024"/>
                  <a:pt x="3017967" y="296024"/>
                </a:cubicBezTo>
                <a:cubicBezTo>
                  <a:pt x="3017967" y="296024"/>
                  <a:pt x="3033938" y="296024"/>
                  <a:pt x="3033938" y="296024"/>
                </a:cubicBezTo>
                <a:cubicBezTo>
                  <a:pt x="3033938" y="287801"/>
                  <a:pt x="3033938" y="197349"/>
                  <a:pt x="3033938" y="197349"/>
                </a:cubicBezTo>
                <a:cubicBezTo>
                  <a:pt x="3041922" y="197349"/>
                  <a:pt x="3041922" y="197349"/>
                  <a:pt x="3041922" y="197349"/>
                </a:cubicBezTo>
                <a:cubicBezTo>
                  <a:pt x="3041922" y="172681"/>
                  <a:pt x="3041922" y="172681"/>
                  <a:pt x="3041922" y="172681"/>
                </a:cubicBezTo>
                <a:cubicBezTo>
                  <a:pt x="3049907" y="172681"/>
                  <a:pt x="3049907" y="172681"/>
                  <a:pt x="3049907" y="172681"/>
                </a:cubicBezTo>
                <a:cubicBezTo>
                  <a:pt x="3049907" y="24669"/>
                  <a:pt x="3049907" y="24669"/>
                  <a:pt x="3049907" y="24669"/>
                </a:cubicBezTo>
                <a:cubicBezTo>
                  <a:pt x="3081848" y="24669"/>
                  <a:pt x="3081848" y="24669"/>
                  <a:pt x="3081848" y="24669"/>
                </a:cubicBezTo>
                <a:cubicBezTo>
                  <a:pt x="3081848" y="0"/>
                  <a:pt x="3081848" y="0"/>
                  <a:pt x="3081848" y="0"/>
                </a:cubicBezTo>
                <a:cubicBezTo>
                  <a:pt x="3153715" y="0"/>
                  <a:pt x="3153715" y="0"/>
                  <a:pt x="3153715" y="0"/>
                </a:cubicBezTo>
                <a:cubicBezTo>
                  <a:pt x="3153715" y="24669"/>
                  <a:pt x="3153715" y="24669"/>
                  <a:pt x="3153715" y="24669"/>
                </a:cubicBezTo>
                <a:cubicBezTo>
                  <a:pt x="3177671" y="24669"/>
                  <a:pt x="3177671" y="24669"/>
                  <a:pt x="3177671" y="24669"/>
                </a:cubicBezTo>
                <a:cubicBezTo>
                  <a:pt x="3177671" y="213795"/>
                  <a:pt x="3177671" y="213795"/>
                  <a:pt x="3177671" y="213795"/>
                </a:cubicBezTo>
                <a:cubicBezTo>
                  <a:pt x="3185656" y="213795"/>
                  <a:pt x="3185656" y="213795"/>
                  <a:pt x="3185656" y="213795"/>
                </a:cubicBezTo>
                <a:cubicBezTo>
                  <a:pt x="3185656" y="205572"/>
                  <a:pt x="3185656" y="205572"/>
                  <a:pt x="3185656" y="205572"/>
                </a:cubicBezTo>
                <a:cubicBezTo>
                  <a:pt x="3193641" y="205572"/>
                  <a:pt x="3193641" y="205572"/>
                  <a:pt x="3193641" y="205572"/>
                </a:cubicBezTo>
                <a:cubicBezTo>
                  <a:pt x="3193641" y="189126"/>
                  <a:pt x="3193641" y="189126"/>
                  <a:pt x="3193641" y="189126"/>
                </a:cubicBezTo>
                <a:cubicBezTo>
                  <a:pt x="3257522" y="189126"/>
                  <a:pt x="3257522" y="189126"/>
                  <a:pt x="3257522" y="189126"/>
                </a:cubicBezTo>
                <a:cubicBezTo>
                  <a:pt x="3257522" y="205572"/>
                  <a:pt x="3257522" y="205572"/>
                  <a:pt x="3257522" y="205572"/>
                </a:cubicBezTo>
                <a:cubicBezTo>
                  <a:pt x="3265508" y="205572"/>
                  <a:pt x="3265508" y="205572"/>
                  <a:pt x="3265508" y="205572"/>
                </a:cubicBezTo>
                <a:lnTo>
                  <a:pt x="3265508" y="213795"/>
                </a:lnTo>
                <a:cubicBezTo>
                  <a:pt x="3289463" y="213795"/>
                  <a:pt x="3289463" y="213795"/>
                  <a:pt x="3289463" y="213795"/>
                </a:cubicBezTo>
                <a:cubicBezTo>
                  <a:pt x="3289463" y="139789"/>
                  <a:pt x="3289463" y="139789"/>
                  <a:pt x="3289463" y="139789"/>
                </a:cubicBezTo>
                <a:cubicBezTo>
                  <a:pt x="3305433" y="139789"/>
                  <a:pt x="3305433" y="139789"/>
                  <a:pt x="3305433" y="139789"/>
                </a:cubicBezTo>
                <a:cubicBezTo>
                  <a:pt x="3305433" y="139789"/>
                  <a:pt x="3305433" y="131566"/>
                  <a:pt x="3313419" y="131566"/>
                </a:cubicBezTo>
                <a:cubicBezTo>
                  <a:pt x="3321403" y="131566"/>
                  <a:pt x="3321403" y="131566"/>
                  <a:pt x="3321403" y="131566"/>
                </a:cubicBezTo>
                <a:cubicBezTo>
                  <a:pt x="3321403" y="90452"/>
                  <a:pt x="3321403" y="90452"/>
                  <a:pt x="3321403" y="90452"/>
                </a:cubicBezTo>
                <a:cubicBezTo>
                  <a:pt x="3329389" y="98675"/>
                  <a:pt x="3329389" y="98675"/>
                  <a:pt x="3329389" y="98675"/>
                </a:cubicBezTo>
                <a:cubicBezTo>
                  <a:pt x="3329389" y="115120"/>
                  <a:pt x="3329389" y="115120"/>
                  <a:pt x="3329389" y="115120"/>
                </a:cubicBezTo>
                <a:cubicBezTo>
                  <a:pt x="3337374" y="115120"/>
                  <a:pt x="3337374" y="115120"/>
                  <a:pt x="3337374" y="115120"/>
                </a:cubicBezTo>
                <a:cubicBezTo>
                  <a:pt x="3337374" y="139789"/>
                  <a:pt x="3337374" y="139789"/>
                  <a:pt x="3337374" y="139789"/>
                </a:cubicBezTo>
                <a:cubicBezTo>
                  <a:pt x="3353344" y="139789"/>
                  <a:pt x="3353344" y="139789"/>
                  <a:pt x="3353344" y="139789"/>
                </a:cubicBezTo>
                <a:cubicBezTo>
                  <a:pt x="3369315" y="139789"/>
                  <a:pt x="3369315" y="139789"/>
                  <a:pt x="3369315" y="139789"/>
                </a:cubicBezTo>
                <a:cubicBezTo>
                  <a:pt x="3369315" y="148012"/>
                  <a:pt x="3369315" y="148012"/>
                  <a:pt x="3369315" y="148012"/>
                </a:cubicBezTo>
                <a:cubicBezTo>
                  <a:pt x="3401255" y="148012"/>
                  <a:pt x="3401255" y="148012"/>
                  <a:pt x="3401255" y="148012"/>
                </a:cubicBezTo>
                <a:cubicBezTo>
                  <a:pt x="3401255" y="156235"/>
                  <a:pt x="3401255" y="156235"/>
                  <a:pt x="3401255" y="156235"/>
                </a:cubicBezTo>
                <a:cubicBezTo>
                  <a:pt x="3433196" y="156235"/>
                  <a:pt x="3433196" y="156235"/>
                  <a:pt x="3433196" y="156235"/>
                </a:cubicBezTo>
                <a:cubicBezTo>
                  <a:pt x="3433196" y="172681"/>
                  <a:pt x="3433196" y="172681"/>
                  <a:pt x="3433196" y="172681"/>
                </a:cubicBezTo>
                <a:cubicBezTo>
                  <a:pt x="3441181" y="164458"/>
                  <a:pt x="3441181" y="164458"/>
                  <a:pt x="3441181" y="164458"/>
                </a:cubicBezTo>
                <a:cubicBezTo>
                  <a:pt x="3441181" y="164458"/>
                  <a:pt x="3433196" y="148012"/>
                  <a:pt x="3441181" y="148012"/>
                </a:cubicBezTo>
                <a:cubicBezTo>
                  <a:pt x="3449167" y="148012"/>
                  <a:pt x="3449167" y="148012"/>
                  <a:pt x="3449167" y="148012"/>
                </a:cubicBezTo>
                <a:cubicBezTo>
                  <a:pt x="3457152" y="156235"/>
                  <a:pt x="3457152" y="156235"/>
                  <a:pt x="3457152" y="156235"/>
                </a:cubicBezTo>
                <a:cubicBezTo>
                  <a:pt x="3537003" y="156235"/>
                  <a:pt x="3537003" y="156235"/>
                  <a:pt x="3537003" y="156235"/>
                </a:cubicBezTo>
                <a:cubicBezTo>
                  <a:pt x="3537003" y="164458"/>
                  <a:pt x="3537003" y="164458"/>
                  <a:pt x="3537003" y="164458"/>
                </a:cubicBezTo>
                <a:cubicBezTo>
                  <a:pt x="3568944" y="164458"/>
                  <a:pt x="3568944" y="164458"/>
                  <a:pt x="3568944" y="164458"/>
                </a:cubicBezTo>
                <a:cubicBezTo>
                  <a:pt x="3592900" y="164458"/>
                  <a:pt x="3592900" y="164458"/>
                  <a:pt x="3592900" y="164458"/>
                </a:cubicBezTo>
                <a:cubicBezTo>
                  <a:pt x="3592900" y="180903"/>
                  <a:pt x="3592900" y="180903"/>
                  <a:pt x="3592900" y="180903"/>
                </a:cubicBezTo>
                <a:cubicBezTo>
                  <a:pt x="3616855" y="180903"/>
                  <a:pt x="3616855" y="180903"/>
                  <a:pt x="3616855" y="180903"/>
                </a:cubicBezTo>
                <a:cubicBezTo>
                  <a:pt x="3616855" y="139789"/>
                  <a:pt x="3616855" y="139789"/>
                  <a:pt x="3616855" y="139789"/>
                </a:cubicBezTo>
                <a:cubicBezTo>
                  <a:pt x="3624840" y="139789"/>
                  <a:pt x="3624840" y="139789"/>
                  <a:pt x="3624840" y="139789"/>
                </a:cubicBezTo>
                <a:cubicBezTo>
                  <a:pt x="3624840" y="131566"/>
                  <a:pt x="3624840" y="131566"/>
                  <a:pt x="3624840" y="131566"/>
                </a:cubicBezTo>
                <a:cubicBezTo>
                  <a:pt x="3704692" y="131566"/>
                  <a:pt x="3704692" y="131566"/>
                  <a:pt x="3704692" y="131566"/>
                </a:cubicBezTo>
                <a:cubicBezTo>
                  <a:pt x="3720662" y="131566"/>
                  <a:pt x="3720662" y="131566"/>
                  <a:pt x="3720662" y="131566"/>
                </a:cubicBezTo>
                <a:cubicBezTo>
                  <a:pt x="3720662" y="131566"/>
                  <a:pt x="3720662" y="123343"/>
                  <a:pt x="3720662" y="123343"/>
                </a:cubicBezTo>
                <a:cubicBezTo>
                  <a:pt x="3728647" y="123343"/>
                  <a:pt x="3736633" y="131566"/>
                  <a:pt x="3736633" y="131566"/>
                </a:cubicBezTo>
                <a:cubicBezTo>
                  <a:pt x="3792529" y="131566"/>
                  <a:pt x="3792529" y="131566"/>
                  <a:pt x="3792529" y="131566"/>
                </a:cubicBezTo>
                <a:cubicBezTo>
                  <a:pt x="3792529" y="172681"/>
                  <a:pt x="3792529" y="172681"/>
                  <a:pt x="3792529" y="172681"/>
                </a:cubicBezTo>
                <a:cubicBezTo>
                  <a:pt x="3832455" y="172681"/>
                  <a:pt x="3832455" y="172681"/>
                  <a:pt x="3832455" y="172681"/>
                </a:cubicBezTo>
                <a:cubicBezTo>
                  <a:pt x="3832455" y="180903"/>
                  <a:pt x="3832455" y="180903"/>
                  <a:pt x="3832455" y="180903"/>
                </a:cubicBezTo>
                <a:cubicBezTo>
                  <a:pt x="3840440" y="180903"/>
                  <a:pt x="3840440" y="180903"/>
                  <a:pt x="3840440" y="180903"/>
                </a:cubicBezTo>
                <a:cubicBezTo>
                  <a:pt x="3840440" y="139789"/>
                  <a:pt x="3840440" y="139789"/>
                  <a:pt x="3840440" y="139789"/>
                </a:cubicBezTo>
                <a:cubicBezTo>
                  <a:pt x="3856411" y="139789"/>
                  <a:pt x="3856411" y="139789"/>
                  <a:pt x="3856411" y="139789"/>
                </a:cubicBezTo>
                <a:cubicBezTo>
                  <a:pt x="3856411" y="106898"/>
                  <a:pt x="3856411" y="106898"/>
                  <a:pt x="3856411" y="106898"/>
                </a:cubicBezTo>
                <a:cubicBezTo>
                  <a:pt x="3856411" y="106898"/>
                  <a:pt x="3864396" y="98675"/>
                  <a:pt x="3856411" y="98675"/>
                </a:cubicBezTo>
                <a:cubicBezTo>
                  <a:pt x="3856411" y="90452"/>
                  <a:pt x="3848425" y="90452"/>
                  <a:pt x="3848425" y="90452"/>
                </a:cubicBezTo>
                <a:cubicBezTo>
                  <a:pt x="3848425" y="82229"/>
                  <a:pt x="3848425" y="82229"/>
                  <a:pt x="3848425" y="82229"/>
                </a:cubicBezTo>
                <a:cubicBezTo>
                  <a:pt x="3856411" y="82229"/>
                  <a:pt x="3856411" y="82229"/>
                  <a:pt x="3856411" y="82229"/>
                </a:cubicBezTo>
                <a:cubicBezTo>
                  <a:pt x="3856411" y="74006"/>
                  <a:pt x="3856411" y="74006"/>
                  <a:pt x="3856411" y="74006"/>
                </a:cubicBezTo>
                <a:cubicBezTo>
                  <a:pt x="3872381" y="74006"/>
                  <a:pt x="3872381" y="74006"/>
                  <a:pt x="3872381" y="74006"/>
                </a:cubicBezTo>
                <a:cubicBezTo>
                  <a:pt x="3872381" y="65783"/>
                  <a:pt x="3872381" y="65783"/>
                  <a:pt x="3872381" y="65783"/>
                </a:cubicBezTo>
                <a:cubicBezTo>
                  <a:pt x="3896336" y="65783"/>
                  <a:pt x="3896336" y="65783"/>
                  <a:pt x="3896336" y="65783"/>
                </a:cubicBezTo>
                <a:cubicBezTo>
                  <a:pt x="3896336" y="74006"/>
                  <a:pt x="3896336" y="74006"/>
                  <a:pt x="3896336" y="74006"/>
                </a:cubicBezTo>
                <a:cubicBezTo>
                  <a:pt x="3896336" y="82229"/>
                  <a:pt x="3896336" y="82229"/>
                  <a:pt x="3896336" y="82229"/>
                </a:cubicBezTo>
                <a:cubicBezTo>
                  <a:pt x="3944247" y="82229"/>
                  <a:pt x="3944247" y="82229"/>
                  <a:pt x="3944247" y="82229"/>
                </a:cubicBezTo>
                <a:cubicBezTo>
                  <a:pt x="3944247" y="74006"/>
                  <a:pt x="3944247" y="74006"/>
                  <a:pt x="3944247" y="74006"/>
                </a:cubicBezTo>
                <a:cubicBezTo>
                  <a:pt x="3952233" y="74006"/>
                  <a:pt x="3952233" y="74006"/>
                  <a:pt x="3952233" y="74006"/>
                </a:cubicBezTo>
                <a:cubicBezTo>
                  <a:pt x="3952233" y="65783"/>
                  <a:pt x="3952233" y="65783"/>
                  <a:pt x="3952233" y="65783"/>
                </a:cubicBezTo>
                <a:cubicBezTo>
                  <a:pt x="3968203" y="65783"/>
                  <a:pt x="3968203" y="65783"/>
                  <a:pt x="3968203" y="65783"/>
                </a:cubicBezTo>
                <a:cubicBezTo>
                  <a:pt x="3976188" y="65783"/>
                  <a:pt x="3976188" y="65783"/>
                  <a:pt x="3976188" y="65783"/>
                </a:cubicBezTo>
                <a:cubicBezTo>
                  <a:pt x="3984173" y="65783"/>
                  <a:pt x="3984173" y="65783"/>
                  <a:pt x="3984173" y="65783"/>
                </a:cubicBezTo>
                <a:cubicBezTo>
                  <a:pt x="3984173" y="82229"/>
                  <a:pt x="3984173" y="82229"/>
                  <a:pt x="3984173" y="82229"/>
                </a:cubicBezTo>
                <a:cubicBezTo>
                  <a:pt x="3984173" y="148012"/>
                  <a:pt x="3984173" y="148012"/>
                  <a:pt x="3984173" y="148012"/>
                </a:cubicBezTo>
                <a:cubicBezTo>
                  <a:pt x="3984173" y="148012"/>
                  <a:pt x="3992159" y="148012"/>
                  <a:pt x="3992159" y="156235"/>
                </a:cubicBezTo>
                <a:cubicBezTo>
                  <a:pt x="3992159" y="156235"/>
                  <a:pt x="4000144" y="164458"/>
                  <a:pt x="4000144" y="164458"/>
                </a:cubicBezTo>
                <a:cubicBezTo>
                  <a:pt x="4000144" y="246686"/>
                  <a:pt x="4000144" y="246686"/>
                  <a:pt x="4000144" y="246686"/>
                </a:cubicBezTo>
                <a:cubicBezTo>
                  <a:pt x="4016114" y="246686"/>
                  <a:pt x="4016114" y="246686"/>
                  <a:pt x="4016114" y="246686"/>
                </a:cubicBezTo>
                <a:cubicBezTo>
                  <a:pt x="4016114" y="254909"/>
                  <a:pt x="4016114" y="254909"/>
                  <a:pt x="4016114" y="254909"/>
                </a:cubicBezTo>
                <a:cubicBezTo>
                  <a:pt x="4024099" y="254909"/>
                  <a:pt x="4024099" y="254909"/>
                  <a:pt x="4024099" y="254909"/>
                </a:cubicBezTo>
                <a:cubicBezTo>
                  <a:pt x="4024099" y="263132"/>
                  <a:pt x="4024099" y="263132"/>
                  <a:pt x="4024099" y="263132"/>
                </a:cubicBezTo>
                <a:cubicBezTo>
                  <a:pt x="4040070" y="263132"/>
                  <a:pt x="4040070" y="263132"/>
                  <a:pt x="4040070" y="263132"/>
                </a:cubicBezTo>
                <a:cubicBezTo>
                  <a:pt x="4048054" y="263132"/>
                  <a:pt x="4048054" y="263132"/>
                  <a:pt x="4048054" y="263132"/>
                </a:cubicBezTo>
                <a:cubicBezTo>
                  <a:pt x="4048054" y="164458"/>
                  <a:pt x="4048054" y="164458"/>
                  <a:pt x="4048054" y="164458"/>
                </a:cubicBezTo>
                <a:cubicBezTo>
                  <a:pt x="4135891" y="164458"/>
                  <a:pt x="4135891" y="164458"/>
                  <a:pt x="4135891" y="164458"/>
                </a:cubicBezTo>
                <a:lnTo>
                  <a:pt x="4135891" y="172681"/>
                </a:lnTo>
                <a:lnTo>
                  <a:pt x="4152214" y="172681"/>
                </a:lnTo>
                <a:cubicBezTo>
                  <a:pt x="4152214" y="164458"/>
                  <a:pt x="4152214" y="164458"/>
                  <a:pt x="4152214" y="164458"/>
                </a:cubicBezTo>
                <a:cubicBezTo>
                  <a:pt x="4160201" y="164458"/>
                  <a:pt x="4160201" y="164458"/>
                  <a:pt x="4160201" y="164458"/>
                </a:cubicBezTo>
                <a:cubicBezTo>
                  <a:pt x="4168188" y="156235"/>
                  <a:pt x="4168188" y="156235"/>
                  <a:pt x="4168188" y="156235"/>
                </a:cubicBezTo>
                <a:cubicBezTo>
                  <a:pt x="4240071" y="156235"/>
                  <a:pt x="4240071" y="156235"/>
                  <a:pt x="4240071" y="156235"/>
                </a:cubicBezTo>
                <a:cubicBezTo>
                  <a:pt x="4240071" y="164458"/>
                  <a:pt x="4240071" y="164458"/>
                  <a:pt x="4240071" y="164458"/>
                </a:cubicBezTo>
                <a:cubicBezTo>
                  <a:pt x="4248058" y="164458"/>
                  <a:pt x="4248058" y="164458"/>
                  <a:pt x="4248058" y="164458"/>
                </a:cubicBezTo>
                <a:cubicBezTo>
                  <a:pt x="4248058" y="189126"/>
                  <a:pt x="4248058" y="189126"/>
                  <a:pt x="4248058" y="189126"/>
                </a:cubicBezTo>
                <a:cubicBezTo>
                  <a:pt x="4280006" y="189126"/>
                  <a:pt x="4280006" y="189126"/>
                  <a:pt x="4280006" y="189126"/>
                </a:cubicBezTo>
                <a:cubicBezTo>
                  <a:pt x="4280006" y="222018"/>
                  <a:pt x="4280006" y="222018"/>
                  <a:pt x="4280006" y="222018"/>
                </a:cubicBezTo>
                <a:cubicBezTo>
                  <a:pt x="4311954" y="254909"/>
                  <a:pt x="4311954" y="254909"/>
                  <a:pt x="4311954" y="254909"/>
                </a:cubicBezTo>
                <a:cubicBezTo>
                  <a:pt x="4311954" y="205572"/>
                  <a:pt x="4311954" y="205572"/>
                  <a:pt x="4311954" y="205572"/>
                </a:cubicBezTo>
                <a:cubicBezTo>
                  <a:pt x="4327928" y="197349"/>
                  <a:pt x="4327928" y="197349"/>
                  <a:pt x="4327928" y="197349"/>
                </a:cubicBezTo>
                <a:cubicBezTo>
                  <a:pt x="4343902" y="205572"/>
                  <a:pt x="4343902" y="205572"/>
                  <a:pt x="4343902" y="205572"/>
                </a:cubicBezTo>
                <a:cubicBezTo>
                  <a:pt x="4343902" y="197349"/>
                  <a:pt x="4343902" y="197349"/>
                  <a:pt x="4343902" y="197349"/>
                </a:cubicBezTo>
                <a:cubicBezTo>
                  <a:pt x="4399811" y="197349"/>
                  <a:pt x="4399811" y="197349"/>
                  <a:pt x="4399811" y="197349"/>
                </a:cubicBezTo>
                <a:cubicBezTo>
                  <a:pt x="4399811" y="139789"/>
                  <a:pt x="4399811" y="139789"/>
                  <a:pt x="4399811" y="139789"/>
                </a:cubicBezTo>
                <a:cubicBezTo>
                  <a:pt x="4447733" y="139789"/>
                  <a:pt x="4447733" y="139789"/>
                  <a:pt x="4447733" y="139789"/>
                </a:cubicBezTo>
                <a:cubicBezTo>
                  <a:pt x="4447733" y="148012"/>
                  <a:pt x="4447733" y="148012"/>
                  <a:pt x="4447733" y="148012"/>
                </a:cubicBezTo>
                <a:cubicBezTo>
                  <a:pt x="4447733" y="148012"/>
                  <a:pt x="4455720" y="139789"/>
                  <a:pt x="4455720" y="131566"/>
                </a:cubicBezTo>
                <a:cubicBezTo>
                  <a:pt x="4455720" y="115120"/>
                  <a:pt x="4455720" y="98675"/>
                  <a:pt x="4455720" y="98675"/>
                </a:cubicBezTo>
                <a:cubicBezTo>
                  <a:pt x="4455720" y="98675"/>
                  <a:pt x="4463707" y="131566"/>
                  <a:pt x="4463707" y="139789"/>
                </a:cubicBezTo>
                <a:cubicBezTo>
                  <a:pt x="4471694" y="139789"/>
                  <a:pt x="4471694" y="148012"/>
                  <a:pt x="4471694" y="148012"/>
                </a:cubicBezTo>
                <a:cubicBezTo>
                  <a:pt x="4487669" y="148012"/>
                  <a:pt x="4487669" y="148012"/>
                  <a:pt x="4487669" y="148012"/>
                </a:cubicBezTo>
                <a:cubicBezTo>
                  <a:pt x="4487669" y="230241"/>
                  <a:pt x="4487669" y="230241"/>
                  <a:pt x="4487669" y="230241"/>
                </a:cubicBezTo>
                <a:cubicBezTo>
                  <a:pt x="4495656" y="230241"/>
                  <a:pt x="4495656" y="230241"/>
                  <a:pt x="4495656" y="230241"/>
                </a:cubicBezTo>
                <a:cubicBezTo>
                  <a:pt x="4495656" y="230241"/>
                  <a:pt x="4495656" y="222018"/>
                  <a:pt x="4503643" y="222018"/>
                </a:cubicBezTo>
                <a:cubicBezTo>
                  <a:pt x="4511630" y="222018"/>
                  <a:pt x="4519617" y="222018"/>
                  <a:pt x="4519617" y="222018"/>
                </a:cubicBezTo>
                <a:cubicBezTo>
                  <a:pt x="4519617" y="222018"/>
                  <a:pt x="4527604" y="222018"/>
                  <a:pt x="4535591" y="222018"/>
                </a:cubicBezTo>
                <a:cubicBezTo>
                  <a:pt x="4543578" y="222018"/>
                  <a:pt x="4543578" y="230241"/>
                  <a:pt x="4543578" y="230241"/>
                </a:cubicBezTo>
                <a:cubicBezTo>
                  <a:pt x="4551565" y="230241"/>
                  <a:pt x="4551565" y="230241"/>
                  <a:pt x="4551565" y="230241"/>
                </a:cubicBezTo>
                <a:cubicBezTo>
                  <a:pt x="4551565" y="238464"/>
                  <a:pt x="4551565" y="238464"/>
                  <a:pt x="4551565" y="238464"/>
                </a:cubicBezTo>
                <a:cubicBezTo>
                  <a:pt x="4559552" y="238464"/>
                  <a:pt x="4559552" y="238464"/>
                  <a:pt x="4559552" y="238464"/>
                </a:cubicBezTo>
                <a:cubicBezTo>
                  <a:pt x="4559552" y="205572"/>
                  <a:pt x="4559552" y="205572"/>
                  <a:pt x="4559552" y="205572"/>
                </a:cubicBezTo>
                <a:cubicBezTo>
                  <a:pt x="4559552" y="205572"/>
                  <a:pt x="4559552" y="197349"/>
                  <a:pt x="4567539" y="197349"/>
                </a:cubicBezTo>
                <a:cubicBezTo>
                  <a:pt x="4567539" y="197349"/>
                  <a:pt x="4567539" y="195293"/>
                  <a:pt x="4567539" y="194266"/>
                </a:cubicBezTo>
                <a:lnTo>
                  <a:pt x="4567539" y="173580"/>
                </a:lnTo>
                <a:cubicBezTo>
                  <a:pt x="4567539" y="156235"/>
                  <a:pt x="4567539" y="156235"/>
                  <a:pt x="4567539" y="156235"/>
                </a:cubicBezTo>
                <a:cubicBezTo>
                  <a:pt x="4575526" y="156235"/>
                  <a:pt x="4575526" y="156235"/>
                  <a:pt x="4575526" y="156235"/>
                </a:cubicBezTo>
                <a:cubicBezTo>
                  <a:pt x="4575526" y="148012"/>
                  <a:pt x="4575526" y="148012"/>
                  <a:pt x="4575526" y="148012"/>
                </a:cubicBezTo>
                <a:cubicBezTo>
                  <a:pt x="4583513" y="148012"/>
                  <a:pt x="4583513" y="148012"/>
                  <a:pt x="4583513" y="148012"/>
                </a:cubicBezTo>
                <a:cubicBezTo>
                  <a:pt x="4599487" y="139789"/>
                  <a:pt x="4599487" y="139789"/>
                  <a:pt x="4599487" y="139789"/>
                </a:cubicBezTo>
                <a:cubicBezTo>
                  <a:pt x="4599487" y="131566"/>
                  <a:pt x="4599487" y="131566"/>
                  <a:pt x="4599487" y="131566"/>
                </a:cubicBezTo>
                <a:cubicBezTo>
                  <a:pt x="4607474" y="131566"/>
                  <a:pt x="4607474" y="131566"/>
                  <a:pt x="4607474" y="131566"/>
                </a:cubicBezTo>
                <a:cubicBezTo>
                  <a:pt x="4607474" y="139789"/>
                  <a:pt x="4607474" y="139789"/>
                  <a:pt x="4607474" y="139789"/>
                </a:cubicBezTo>
                <a:cubicBezTo>
                  <a:pt x="4607474" y="139789"/>
                  <a:pt x="4623448" y="148012"/>
                  <a:pt x="4623448" y="148012"/>
                </a:cubicBezTo>
                <a:cubicBezTo>
                  <a:pt x="4631435" y="148012"/>
                  <a:pt x="4631435" y="156235"/>
                  <a:pt x="4631435" y="156235"/>
                </a:cubicBezTo>
                <a:cubicBezTo>
                  <a:pt x="4631435" y="164458"/>
                  <a:pt x="4631435" y="189126"/>
                  <a:pt x="4631435" y="189126"/>
                </a:cubicBezTo>
                <a:cubicBezTo>
                  <a:pt x="4639422" y="189126"/>
                  <a:pt x="4639422" y="189126"/>
                  <a:pt x="4639422" y="189126"/>
                </a:cubicBezTo>
                <a:cubicBezTo>
                  <a:pt x="4647409" y="189126"/>
                  <a:pt x="4647409" y="189126"/>
                  <a:pt x="4647409" y="189126"/>
                </a:cubicBezTo>
                <a:cubicBezTo>
                  <a:pt x="4663384" y="189126"/>
                  <a:pt x="4663384" y="189126"/>
                  <a:pt x="4663384" y="189126"/>
                </a:cubicBezTo>
                <a:cubicBezTo>
                  <a:pt x="4663384" y="189126"/>
                  <a:pt x="4663384" y="189126"/>
                  <a:pt x="4663384" y="213795"/>
                </a:cubicBezTo>
                <a:cubicBezTo>
                  <a:pt x="4663384" y="230241"/>
                  <a:pt x="4663384" y="271355"/>
                  <a:pt x="4663384" y="271355"/>
                </a:cubicBezTo>
                <a:cubicBezTo>
                  <a:pt x="4719292" y="271355"/>
                  <a:pt x="4719292" y="271355"/>
                  <a:pt x="4719292" y="271355"/>
                </a:cubicBezTo>
                <a:cubicBezTo>
                  <a:pt x="4719292" y="263132"/>
                  <a:pt x="4719292" y="263132"/>
                  <a:pt x="4719292" y="263132"/>
                </a:cubicBezTo>
                <a:cubicBezTo>
                  <a:pt x="4735267" y="263132"/>
                  <a:pt x="4735267" y="263132"/>
                  <a:pt x="4735267" y="263132"/>
                </a:cubicBezTo>
                <a:cubicBezTo>
                  <a:pt x="4735267" y="271355"/>
                  <a:pt x="4735267" y="271355"/>
                  <a:pt x="4735267" y="271355"/>
                </a:cubicBezTo>
                <a:cubicBezTo>
                  <a:pt x="4743253" y="271355"/>
                  <a:pt x="4743253" y="271355"/>
                  <a:pt x="4743253" y="271355"/>
                </a:cubicBezTo>
                <a:cubicBezTo>
                  <a:pt x="4743253" y="263132"/>
                  <a:pt x="4743253" y="263132"/>
                  <a:pt x="4743253" y="263132"/>
                </a:cubicBezTo>
                <a:cubicBezTo>
                  <a:pt x="4751240" y="263132"/>
                  <a:pt x="4751240" y="263132"/>
                  <a:pt x="4751240" y="263132"/>
                </a:cubicBezTo>
                <a:cubicBezTo>
                  <a:pt x="4751240" y="222018"/>
                  <a:pt x="4751240" y="222018"/>
                  <a:pt x="4751240" y="222018"/>
                </a:cubicBezTo>
                <a:cubicBezTo>
                  <a:pt x="4775202" y="222018"/>
                  <a:pt x="4775202" y="222018"/>
                  <a:pt x="4775202" y="222018"/>
                </a:cubicBezTo>
                <a:cubicBezTo>
                  <a:pt x="4783189" y="222018"/>
                  <a:pt x="4783189" y="222018"/>
                  <a:pt x="4783189" y="222018"/>
                </a:cubicBezTo>
                <a:cubicBezTo>
                  <a:pt x="4791176" y="106898"/>
                  <a:pt x="4791176" y="106898"/>
                  <a:pt x="4791176" y="106898"/>
                </a:cubicBezTo>
                <a:cubicBezTo>
                  <a:pt x="4799163" y="106898"/>
                  <a:pt x="4799163" y="106898"/>
                  <a:pt x="4799163" y="106898"/>
                </a:cubicBezTo>
                <a:cubicBezTo>
                  <a:pt x="4807150" y="8223"/>
                  <a:pt x="4807150" y="8223"/>
                  <a:pt x="4807150" y="8223"/>
                </a:cubicBezTo>
                <a:cubicBezTo>
                  <a:pt x="4807150" y="8223"/>
                  <a:pt x="4815137" y="8223"/>
                  <a:pt x="4815137" y="16446"/>
                </a:cubicBezTo>
                <a:cubicBezTo>
                  <a:pt x="4815137" y="24669"/>
                  <a:pt x="4823124" y="106898"/>
                  <a:pt x="4823124" y="106898"/>
                </a:cubicBezTo>
                <a:cubicBezTo>
                  <a:pt x="4831111" y="106898"/>
                  <a:pt x="4831111" y="106898"/>
                  <a:pt x="4831111" y="106898"/>
                </a:cubicBezTo>
                <a:cubicBezTo>
                  <a:pt x="4855072" y="312469"/>
                  <a:pt x="4855072" y="312469"/>
                  <a:pt x="4855072" y="312469"/>
                </a:cubicBezTo>
                <a:cubicBezTo>
                  <a:pt x="4855072" y="304247"/>
                  <a:pt x="4855072" y="304247"/>
                  <a:pt x="4855072" y="304247"/>
                </a:cubicBezTo>
                <a:cubicBezTo>
                  <a:pt x="4918968" y="304247"/>
                  <a:pt x="4918968" y="304247"/>
                  <a:pt x="4918968" y="304247"/>
                </a:cubicBezTo>
                <a:cubicBezTo>
                  <a:pt x="4918968" y="172681"/>
                  <a:pt x="4918968" y="172681"/>
                  <a:pt x="4918968" y="172681"/>
                </a:cubicBezTo>
                <a:cubicBezTo>
                  <a:pt x="4966890" y="172681"/>
                  <a:pt x="4966890" y="172681"/>
                  <a:pt x="4966890" y="172681"/>
                </a:cubicBezTo>
                <a:cubicBezTo>
                  <a:pt x="4966890" y="156235"/>
                  <a:pt x="4966890" y="156235"/>
                  <a:pt x="4966890" y="156235"/>
                </a:cubicBezTo>
                <a:cubicBezTo>
                  <a:pt x="4974877" y="156235"/>
                  <a:pt x="4974877" y="156235"/>
                  <a:pt x="4974877" y="156235"/>
                </a:cubicBezTo>
                <a:cubicBezTo>
                  <a:pt x="4974877" y="139789"/>
                  <a:pt x="4974877" y="139789"/>
                  <a:pt x="4974877" y="139789"/>
                </a:cubicBezTo>
                <a:cubicBezTo>
                  <a:pt x="4974877" y="139789"/>
                  <a:pt x="4982864" y="139789"/>
                  <a:pt x="4982864" y="139789"/>
                </a:cubicBezTo>
                <a:cubicBezTo>
                  <a:pt x="4982864" y="139789"/>
                  <a:pt x="4982864" y="148012"/>
                  <a:pt x="4982864" y="148012"/>
                </a:cubicBezTo>
                <a:lnTo>
                  <a:pt x="4982864" y="156235"/>
                </a:lnTo>
                <a:cubicBezTo>
                  <a:pt x="4990851" y="156235"/>
                  <a:pt x="4990851" y="156235"/>
                  <a:pt x="4990851" y="156235"/>
                </a:cubicBezTo>
                <a:cubicBezTo>
                  <a:pt x="4990851" y="164458"/>
                  <a:pt x="4990851" y="164458"/>
                  <a:pt x="4990851" y="164458"/>
                </a:cubicBezTo>
                <a:cubicBezTo>
                  <a:pt x="4998838" y="164458"/>
                  <a:pt x="4998838" y="164458"/>
                  <a:pt x="4998838" y="164458"/>
                </a:cubicBezTo>
                <a:cubicBezTo>
                  <a:pt x="4998838" y="172681"/>
                  <a:pt x="4998838" y="172681"/>
                  <a:pt x="4998838" y="172681"/>
                </a:cubicBezTo>
                <a:cubicBezTo>
                  <a:pt x="5022799" y="172681"/>
                  <a:pt x="5022799" y="172681"/>
                  <a:pt x="5022799" y="172681"/>
                </a:cubicBezTo>
                <a:cubicBezTo>
                  <a:pt x="5022799" y="271355"/>
                  <a:pt x="5022799" y="271355"/>
                  <a:pt x="5022799" y="271355"/>
                </a:cubicBezTo>
                <a:cubicBezTo>
                  <a:pt x="5022799" y="271355"/>
                  <a:pt x="5022799" y="271355"/>
                  <a:pt x="5038773" y="263132"/>
                </a:cubicBezTo>
                <a:cubicBezTo>
                  <a:pt x="5054747" y="263132"/>
                  <a:pt x="5086696" y="263132"/>
                  <a:pt x="5086696" y="263132"/>
                </a:cubicBezTo>
                <a:cubicBezTo>
                  <a:pt x="5094683" y="263132"/>
                  <a:pt x="5094683" y="263132"/>
                  <a:pt x="5094683" y="263132"/>
                </a:cubicBezTo>
                <a:cubicBezTo>
                  <a:pt x="5094683" y="254909"/>
                  <a:pt x="5094683" y="254909"/>
                  <a:pt x="5094683" y="254909"/>
                </a:cubicBezTo>
                <a:cubicBezTo>
                  <a:pt x="5142605" y="254909"/>
                  <a:pt x="5142605" y="254909"/>
                  <a:pt x="5142605" y="254909"/>
                </a:cubicBezTo>
                <a:cubicBezTo>
                  <a:pt x="5142605" y="263132"/>
                  <a:pt x="5142605" y="263132"/>
                  <a:pt x="5142605" y="263132"/>
                </a:cubicBezTo>
                <a:cubicBezTo>
                  <a:pt x="5166566" y="263132"/>
                  <a:pt x="5166566" y="263132"/>
                  <a:pt x="5166566" y="263132"/>
                </a:cubicBezTo>
                <a:cubicBezTo>
                  <a:pt x="5166566" y="271355"/>
                  <a:pt x="5166566" y="271355"/>
                  <a:pt x="5166566" y="271355"/>
                </a:cubicBezTo>
                <a:cubicBezTo>
                  <a:pt x="5158579" y="271355"/>
                  <a:pt x="5158579" y="271355"/>
                  <a:pt x="5158579" y="271355"/>
                </a:cubicBezTo>
                <a:cubicBezTo>
                  <a:pt x="5158579" y="279578"/>
                  <a:pt x="5158579" y="279578"/>
                  <a:pt x="5158579" y="279578"/>
                </a:cubicBezTo>
                <a:cubicBezTo>
                  <a:pt x="5166566" y="279578"/>
                  <a:pt x="5166566" y="279578"/>
                  <a:pt x="5166566" y="279578"/>
                </a:cubicBezTo>
                <a:cubicBezTo>
                  <a:pt x="5166566" y="296024"/>
                  <a:pt x="5166566" y="296024"/>
                  <a:pt x="5166566" y="296024"/>
                </a:cubicBezTo>
                <a:cubicBezTo>
                  <a:pt x="5166566" y="296024"/>
                  <a:pt x="5174553" y="296024"/>
                  <a:pt x="5174553" y="296024"/>
                </a:cubicBezTo>
                <a:cubicBezTo>
                  <a:pt x="5174553" y="287801"/>
                  <a:pt x="5174553" y="197349"/>
                  <a:pt x="5174553" y="197349"/>
                </a:cubicBezTo>
                <a:cubicBezTo>
                  <a:pt x="5190527" y="197349"/>
                  <a:pt x="5190527" y="197349"/>
                  <a:pt x="5190527" y="197349"/>
                </a:cubicBezTo>
                <a:cubicBezTo>
                  <a:pt x="5190527" y="172681"/>
                  <a:pt x="5190527" y="172681"/>
                  <a:pt x="5190527" y="172681"/>
                </a:cubicBezTo>
                <a:cubicBezTo>
                  <a:pt x="5198514" y="172681"/>
                  <a:pt x="5198514" y="172681"/>
                  <a:pt x="5198514" y="172681"/>
                </a:cubicBezTo>
                <a:cubicBezTo>
                  <a:pt x="5198514" y="24669"/>
                  <a:pt x="5198514" y="24669"/>
                  <a:pt x="5198514" y="24669"/>
                </a:cubicBezTo>
                <a:cubicBezTo>
                  <a:pt x="5222475" y="24669"/>
                  <a:pt x="5222475" y="24669"/>
                  <a:pt x="5222475" y="24669"/>
                </a:cubicBezTo>
                <a:cubicBezTo>
                  <a:pt x="5222475" y="0"/>
                  <a:pt x="5222475" y="0"/>
                  <a:pt x="5222475" y="0"/>
                </a:cubicBezTo>
                <a:cubicBezTo>
                  <a:pt x="5302345" y="0"/>
                  <a:pt x="5302345" y="0"/>
                  <a:pt x="5302345" y="0"/>
                </a:cubicBezTo>
                <a:cubicBezTo>
                  <a:pt x="5302345" y="24669"/>
                  <a:pt x="5302345" y="24669"/>
                  <a:pt x="5302345" y="24669"/>
                </a:cubicBezTo>
                <a:cubicBezTo>
                  <a:pt x="5326307" y="24669"/>
                  <a:pt x="5326307" y="24669"/>
                  <a:pt x="5326307" y="24669"/>
                </a:cubicBezTo>
                <a:cubicBezTo>
                  <a:pt x="5326307" y="213795"/>
                  <a:pt x="5326307" y="213795"/>
                  <a:pt x="5326307" y="213795"/>
                </a:cubicBezTo>
                <a:cubicBezTo>
                  <a:pt x="5334293" y="213795"/>
                  <a:pt x="5334293" y="213795"/>
                  <a:pt x="5334293" y="213795"/>
                </a:cubicBezTo>
                <a:cubicBezTo>
                  <a:pt x="5334293" y="205572"/>
                  <a:pt x="5334293" y="205572"/>
                  <a:pt x="5334293" y="205572"/>
                </a:cubicBezTo>
                <a:cubicBezTo>
                  <a:pt x="5342280" y="205572"/>
                  <a:pt x="5342280" y="205572"/>
                  <a:pt x="5342280" y="205572"/>
                </a:cubicBezTo>
                <a:cubicBezTo>
                  <a:pt x="5342280" y="189126"/>
                  <a:pt x="5342280" y="189126"/>
                  <a:pt x="5342280" y="189126"/>
                </a:cubicBezTo>
                <a:cubicBezTo>
                  <a:pt x="5398190" y="189126"/>
                  <a:pt x="5398190" y="189126"/>
                  <a:pt x="5398190" y="189126"/>
                </a:cubicBezTo>
                <a:cubicBezTo>
                  <a:pt x="5398190" y="205572"/>
                  <a:pt x="5398190" y="205572"/>
                  <a:pt x="5398190" y="205572"/>
                </a:cubicBezTo>
                <a:cubicBezTo>
                  <a:pt x="5414164" y="205572"/>
                  <a:pt x="5414164" y="205572"/>
                  <a:pt x="5414164" y="205572"/>
                </a:cubicBezTo>
                <a:lnTo>
                  <a:pt x="5414164" y="213795"/>
                </a:lnTo>
                <a:cubicBezTo>
                  <a:pt x="5438125" y="213795"/>
                  <a:pt x="5438125" y="213795"/>
                  <a:pt x="5438125" y="213795"/>
                </a:cubicBezTo>
                <a:cubicBezTo>
                  <a:pt x="5438125" y="139789"/>
                  <a:pt x="5438125" y="139789"/>
                  <a:pt x="5438125" y="139789"/>
                </a:cubicBezTo>
                <a:cubicBezTo>
                  <a:pt x="5454099" y="139789"/>
                  <a:pt x="5454099" y="139789"/>
                  <a:pt x="5454099" y="139789"/>
                </a:cubicBezTo>
                <a:cubicBezTo>
                  <a:pt x="5454099" y="139789"/>
                  <a:pt x="5454099" y="131566"/>
                  <a:pt x="5462086" y="131566"/>
                </a:cubicBezTo>
                <a:cubicBezTo>
                  <a:pt x="5470073" y="131566"/>
                  <a:pt x="5470073" y="131566"/>
                  <a:pt x="5470073" y="131566"/>
                </a:cubicBezTo>
                <a:cubicBezTo>
                  <a:pt x="5470073" y="90452"/>
                  <a:pt x="5470073" y="90452"/>
                  <a:pt x="5470073" y="90452"/>
                </a:cubicBezTo>
                <a:cubicBezTo>
                  <a:pt x="5478061" y="98675"/>
                  <a:pt x="5478061" y="98675"/>
                  <a:pt x="5478061" y="98675"/>
                </a:cubicBezTo>
                <a:cubicBezTo>
                  <a:pt x="5478061" y="115120"/>
                  <a:pt x="5478061" y="115120"/>
                  <a:pt x="5478061" y="115120"/>
                </a:cubicBezTo>
                <a:cubicBezTo>
                  <a:pt x="5486047" y="115120"/>
                  <a:pt x="5486047" y="115120"/>
                  <a:pt x="5486047" y="115120"/>
                </a:cubicBezTo>
                <a:cubicBezTo>
                  <a:pt x="5486047" y="139789"/>
                  <a:pt x="5486047" y="139789"/>
                  <a:pt x="5486047" y="139789"/>
                </a:cubicBezTo>
                <a:cubicBezTo>
                  <a:pt x="5494034" y="139789"/>
                  <a:pt x="5494034" y="139789"/>
                  <a:pt x="5494034" y="139789"/>
                </a:cubicBezTo>
                <a:cubicBezTo>
                  <a:pt x="5517995" y="139789"/>
                  <a:pt x="5517995" y="139789"/>
                  <a:pt x="5517995" y="139789"/>
                </a:cubicBezTo>
                <a:cubicBezTo>
                  <a:pt x="5517995" y="148012"/>
                  <a:pt x="5517995" y="148012"/>
                  <a:pt x="5517995" y="148012"/>
                </a:cubicBezTo>
                <a:cubicBezTo>
                  <a:pt x="5541956" y="148012"/>
                  <a:pt x="5541956" y="148012"/>
                  <a:pt x="5541956" y="148012"/>
                </a:cubicBezTo>
                <a:cubicBezTo>
                  <a:pt x="5541956" y="156235"/>
                  <a:pt x="5541956" y="156235"/>
                  <a:pt x="5541956" y="156235"/>
                </a:cubicBezTo>
                <a:cubicBezTo>
                  <a:pt x="5581891" y="156235"/>
                  <a:pt x="5581891" y="156235"/>
                  <a:pt x="5581891" y="156235"/>
                </a:cubicBezTo>
                <a:cubicBezTo>
                  <a:pt x="5581891" y="172681"/>
                  <a:pt x="5581891" y="172681"/>
                  <a:pt x="5581891" y="172681"/>
                </a:cubicBezTo>
                <a:cubicBezTo>
                  <a:pt x="5589878" y="164458"/>
                  <a:pt x="5589878" y="164458"/>
                  <a:pt x="5589878" y="164458"/>
                </a:cubicBezTo>
                <a:cubicBezTo>
                  <a:pt x="5589878" y="164458"/>
                  <a:pt x="5581891" y="148012"/>
                  <a:pt x="5589878" y="148012"/>
                </a:cubicBezTo>
                <a:cubicBezTo>
                  <a:pt x="5597865" y="148012"/>
                  <a:pt x="5597865" y="148012"/>
                  <a:pt x="5597865" y="148012"/>
                </a:cubicBezTo>
                <a:cubicBezTo>
                  <a:pt x="5605852" y="156235"/>
                  <a:pt x="5605852" y="156235"/>
                  <a:pt x="5605852" y="156235"/>
                </a:cubicBezTo>
                <a:cubicBezTo>
                  <a:pt x="5677736" y="156235"/>
                  <a:pt x="5677736" y="156235"/>
                  <a:pt x="5677736" y="156235"/>
                </a:cubicBezTo>
                <a:cubicBezTo>
                  <a:pt x="5677736" y="164458"/>
                  <a:pt x="5677736" y="164458"/>
                  <a:pt x="5677736" y="164458"/>
                </a:cubicBezTo>
                <a:cubicBezTo>
                  <a:pt x="5685723" y="164458"/>
                  <a:pt x="5685723" y="164458"/>
                  <a:pt x="5685723" y="164458"/>
                </a:cubicBezTo>
                <a:cubicBezTo>
                  <a:pt x="5709684" y="164458"/>
                  <a:pt x="5709684" y="164458"/>
                  <a:pt x="5709684" y="164458"/>
                </a:cubicBezTo>
                <a:cubicBezTo>
                  <a:pt x="5717671" y="164458"/>
                  <a:pt x="5717671" y="164458"/>
                  <a:pt x="5717671" y="164458"/>
                </a:cubicBezTo>
                <a:cubicBezTo>
                  <a:pt x="5741632" y="164458"/>
                  <a:pt x="5741632" y="164458"/>
                  <a:pt x="5741632" y="164458"/>
                </a:cubicBezTo>
                <a:cubicBezTo>
                  <a:pt x="5741632" y="180903"/>
                  <a:pt x="5741632" y="180903"/>
                  <a:pt x="5741632" y="180903"/>
                </a:cubicBezTo>
                <a:cubicBezTo>
                  <a:pt x="5765593" y="180903"/>
                  <a:pt x="5765593" y="180903"/>
                  <a:pt x="5765593" y="180903"/>
                </a:cubicBezTo>
                <a:cubicBezTo>
                  <a:pt x="5765593" y="139789"/>
                  <a:pt x="5765593" y="139789"/>
                  <a:pt x="5765593" y="139789"/>
                </a:cubicBezTo>
                <a:cubicBezTo>
                  <a:pt x="5773581" y="139789"/>
                  <a:pt x="5773581" y="139789"/>
                  <a:pt x="5773581" y="139789"/>
                </a:cubicBezTo>
                <a:cubicBezTo>
                  <a:pt x="5773581" y="131566"/>
                  <a:pt x="5773581" y="131566"/>
                  <a:pt x="5773581" y="131566"/>
                </a:cubicBezTo>
                <a:lnTo>
                  <a:pt x="5836128" y="131566"/>
                </a:lnTo>
                <a:lnTo>
                  <a:pt x="5836128" y="120260"/>
                </a:lnTo>
                <a:cubicBezTo>
                  <a:pt x="5836128" y="111009"/>
                  <a:pt x="5836128" y="98675"/>
                  <a:pt x="5836128" y="82229"/>
                </a:cubicBezTo>
                <a:cubicBezTo>
                  <a:pt x="5836128" y="82229"/>
                  <a:pt x="5836128" y="82229"/>
                  <a:pt x="5836128" y="65783"/>
                </a:cubicBezTo>
                <a:cubicBezTo>
                  <a:pt x="5836128" y="65783"/>
                  <a:pt x="5836128" y="65783"/>
                  <a:pt x="5852108" y="65783"/>
                </a:cubicBezTo>
                <a:cubicBezTo>
                  <a:pt x="5852108" y="65783"/>
                  <a:pt x="5852108" y="65783"/>
                  <a:pt x="5876080" y="65783"/>
                </a:cubicBezTo>
                <a:cubicBezTo>
                  <a:pt x="5876080" y="65783"/>
                  <a:pt x="5876080" y="65783"/>
                  <a:pt x="5876080" y="74006"/>
                </a:cubicBezTo>
                <a:cubicBezTo>
                  <a:pt x="5876080" y="74006"/>
                  <a:pt x="5876080" y="74006"/>
                  <a:pt x="5884070" y="74006"/>
                </a:cubicBezTo>
                <a:cubicBezTo>
                  <a:pt x="5884070" y="74006"/>
                  <a:pt x="5884070" y="74006"/>
                  <a:pt x="5884070" y="82229"/>
                </a:cubicBezTo>
                <a:cubicBezTo>
                  <a:pt x="5884070" y="82229"/>
                  <a:pt x="5884070" y="82229"/>
                  <a:pt x="5932013" y="82229"/>
                </a:cubicBezTo>
                <a:cubicBezTo>
                  <a:pt x="5932013" y="82229"/>
                  <a:pt x="5932013" y="82229"/>
                  <a:pt x="5932013" y="74006"/>
                </a:cubicBezTo>
                <a:cubicBezTo>
                  <a:pt x="5932013" y="74006"/>
                  <a:pt x="5932013" y="74006"/>
                  <a:pt x="5932013" y="65783"/>
                </a:cubicBezTo>
                <a:cubicBezTo>
                  <a:pt x="5932013" y="65783"/>
                  <a:pt x="5932013" y="65783"/>
                  <a:pt x="5955985" y="65783"/>
                </a:cubicBezTo>
                <a:cubicBezTo>
                  <a:pt x="5955985" y="65783"/>
                  <a:pt x="5955985" y="65783"/>
                  <a:pt x="5955985" y="74006"/>
                </a:cubicBezTo>
                <a:cubicBezTo>
                  <a:pt x="5955985" y="74006"/>
                  <a:pt x="5955985" y="74006"/>
                  <a:pt x="5971965" y="74006"/>
                </a:cubicBezTo>
                <a:cubicBezTo>
                  <a:pt x="5971965" y="74006"/>
                  <a:pt x="5971965" y="74006"/>
                  <a:pt x="5971965" y="82229"/>
                </a:cubicBezTo>
                <a:cubicBezTo>
                  <a:pt x="5971965" y="82229"/>
                  <a:pt x="5971965" y="82229"/>
                  <a:pt x="5979956" y="82229"/>
                </a:cubicBezTo>
                <a:cubicBezTo>
                  <a:pt x="5979956" y="82229"/>
                  <a:pt x="5979956" y="82229"/>
                  <a:pt x="5979956" y="90452"/>
                </a:cubicBezTo>
                <a:cubicBezTo>
                  <a:pt x="5979956" y="90452"/>
                  <a:pt x="5979956" y="90452"/>
                  <a:pt x="5971965" y="98675"/>
                </a:cubicBezTo>
                <a:cubicBezTo>
                  <a:pt x="5971965" y="98675"/>
                  <a:pt x="5979956" y="106898"/>
                  <a:pt x="5979956" y="106898"/>
                </a:cubicBezTo>
                <a:cubicBezTo>
                  <a:pt x="5979956" y="106898"/>
                  <a:pt x="5979956" y="106898"/>
                  <a:pt x="5979956" y="139789"/>
                </a:cubicBezTo>
                <a:lnTo>
                  <a:pt x="5981243" y="139789"/>
                </a:lnTo>
                <a:lnTo>
                  <a:pt x="5995937" y="139789"/>
                </a:lnTo>
                <a:lnTo>
                  <a:pt x="5997217" y="139789"/>
                </a:lnTo>
                <a:cubicBezTo>
                  <a:pt x="5997217" y="106898"/>
                  <a:pt x="5997217" y="106898"/>
                  <a:pt x="5997217" y="106898"/>
                </a:cubicBezTo>
                <a:cubicBezTo>
                  <a:pt x="5997217" y="106898"/>
                  <a:pt x="6005204" y="98675"/>
                  <a:pt x="6005204" y="98675"/>
                </a:cubicBezTo>
                <a:cubicBezTo>
                  <a:pt x="6005204" y="90452"/>
                  <a:pt x="5997217" y="90452"/>
                  <a:pt x="5997217" y="90452"/>
                </a:cubicBezTo>
                <a:cubicBezTo>
                  <a:pt x="5997217" y="82229"/>
                  <a:pt x="5997217" y="82229"/>
                  <a:pt x="5997217" y="82229"/>
                </a:cubicBezTo>
                <a:cubicBezTo>
                  <a:pt x="6005204" y="82229"/>
                  <a:pt x="6005204" y="82229"/>
                  <a:pt x="6005204" y="82229"/>
                </a:cubicBezTo>
                <a:cubicBezTo>
                  <a:pt x="6005204" y="74006"/>
                  <a:pt x="6005204" y="74006"/>
                  <a:pt x="6005204" y="74006"/>
                </a:cubicBezTo>
                <a:cubicBezTo>
                  <a:pt x="6021178" y="74006"/>
                  <a:pt x="6021178" y="74006"/>
                  <a:pt x="6021178" y="74006"/>
                </a:cubicBezTo>
                <a:cubicBezTo>
                  <a:pt x="6021178" y="65783"/>
                  <a:pt x="6021178" y="65783"/>
                  <a:pt x="6021178" y="65783"/>
                </a:cubicBezTo>
                <a:cubicBezTo>
                  <a:pt x="6037152" y="65783"/>
                  <a:pt x="6037152" y="65783"/>
                  <a:pt x="6037152" y="65783"/>
                </a:cubicBezTo>
                <a:cubicBezTo>
                  <a:pt x="6037152" y="74006"/>
                  <a:pt x="6037152" y="74006"/>
                  <a:pt x="6037152" y="74006"/>
                </a:cubicBezTo>
                <a:cubicBezTo>
                  <a:pt x="6045139" y="74006"/>
                  <a:pt x="6045139" y="74006"/>
                  <a:pt x="6045139" y="74006"/>
                </a:cubicBezTo>
                <a:cubicBezTo>
                  <a:pt x="6045139" y="82229"/>
                  <a:pt x="6045139" y="82229"/>
                  <a:pt x="6045139" y="82229"/>
                </a:cubicBezTo>
                <a:cubicBezTo>
                  <a:pt x="6085074" y="82229"/>
                  <a:pt x="6085074" y="82229"/>
                  <a:pt x="6085074" y="82229"/>
                </a:cubicBezTo>
                <a:cubicBezTo>
                  <a:pt x="6085074" y="74006"/>
                  <a:pt x="6085074" y="74006"/>
                  <a:pt x="6085074" y="74006"/>
                </a:cubicBezTo>
                <a:cubicBezTo>
                  <a:pt x="6093061" y="74006"/>
                  <a:pt x="6093061" y="74006"/>
                  <a:pt x="6093061" y="74006"/>
                </a:cubicBezTo>
                <a:cubicBezTo>
                  <a:pt x="6093061" y="65783"/>
                  <a:pt x="6093061" y="65783"/>
                  <a:pt x="6093061" y="65783"/>
                </a:cubicBezTo>
                <a:cubicBezTo>
                  <a:pt x="6117022" y="65783"/>
                  <a:pt x="6117022" y="65783"/>
                  <a:pt x="6117022" y="65783"/>
                </a:cubicBezTo>
                <a:cubicBezTo>
                  <a:pt x="6125009" y="65783"/>
                  <a:pt x="6125009" y="65783"/>
                  <a:pt x="6125009" y="65783"/>
                </a:cubicBezTo>
                <a:cubicBezTo>
                  <a:pt x="6125009" y="82229"/>
                  <a:pt x="6125009" y="82229"/>
                  <a:pt x="6125009" y="82229"/>
                </a:cubicBezTo>
                <a:cubicBezTo>
                  <a:pt x="6132996" y="82229"/>
                  <a:pt x="6132996" y="82229"/>
                  <a:pt x="6132996" y="82229"/>
                </a:cubicBezTo>
                <a:cubicBezTo>
                  <a:pt x="6132996" y="98675"/>
                  <a:pt x="6132996" y="111009"/>
                  <a:pt x="6132996" y="120260"/>
                </a:cubicBezTo>
                <a:lnTo>
                  <a:pt x="6132996" y="131566"/>
                </a:lnTo>
                <a:lnTo>
                  <a:pt x="6139766" y="131566"/>
                </a:lnTo>
                <a:cubicBezTo>
                  <a:pt x="6139766" y="131566"/>
                  <a:pt x="6139766" y="131566"/>
                  <a:pt x="6227661" y="131566"/>
                </a:cubicBezTo>
                <a:cubicBezTo>
                  <a:pt x="6227661" y="131566"/>
                  <a:pt x="6227661" y="131566"/>
                  <a:pt x="6227661" y="139789"/>
                </a:cubicBezTo>
                <a:cubicBezTo>
                  <a:pt x="6227661" y="139789"/>
                  <a:pt x="6227661" y="139789"/>
                  <a:pt x="6235652" y="139789"/>
                </a:cubicBezTo>
                <a:cubicBezTo>
                  <a:pt x="6235652" y="139789"/>
                  <a:pt x="6235652" y="139789"/>
                  <a:pt x="6235652" y="180903"/>
                </a:cubicBezTo>
                <a:cubicBezTo>
                  <a:pt x="6235652" y="180903"/>
                  <a:pt x="6235652" y="180903"/>
                  <a:pt x="6259623" y="180903"/>
                </a:cubicBezTo>
                <a:cubicBezTo>
                  <a:pt x="6259623" y="180903"/>
                  <a:pt x="6259623" y="180903"/>
                  <a:pt x="6259623" y="164458"/>
                </a:cubicBezTo>
                <a:cubicBezTo>
                  <a:pt x="6259623" y="164458"/>
                  <a:pt x="6259623" y="164458"/>
                  <a:pt x="6283594" y="164458"/>
                </a:cubicBezTo>
                <a:cubicBezTo>
                  <a:pt x="6283594" y="164458"/>
                  <a:pt x="6283594" y="164458"/>
                  <a:pt x="6291585" y="164458"/>
                </a:cubicBezTo>
                <a:cubicBezTo>
                  <a:pt x="6291585" y="164458"/>
                  <a:pt x="6291585" y="164458"/>
                  <a:pt x="6315556" y="164458"/>
                </a:cubicBezTo>
                <a:cubicBezTo>
                  <a:pt x="6315556" y="164458"/>
                  <a:pt x="6315556" y="164458"/>
                  <a:pt x="6323547" y="164458"/>
                </a:cubicBezTo>
                <a:cubicBezTo>
                  <a:pt x="6323547" y="164458"/>
                  <a:pt x="6323547" y="164458"/>
                  <a:pt x="6323547" y="156235"/>
                </a:cubicBezTo>
                <a:cubicBezTo>
                  <a:pt x="6323547" y="156235"/>
                  <a:pt x="6323547" y="156235"/>
                  <a:pt x="6403452" y="156235"/>
                </a:cubicBezTo>
                <a:cubicBezTo>
                  <a:pt x="6403452" y="156235"/>
                  <a:pt x="6403452" y="156235"/>
                  <a:pt x="6419433" y="148012"/>
                </a:cubicBezTo>
                <a:cubicBezTo>
                  <a:pt x="6419433" y="148012"/>
                  <a:pt x="6419433" y="148012"/>
                  <a:pt x="6427423" y="148012"/>
                </a:cubicBezTo>
                <a:cubicBezTo>
                  <a:pt x="6435414" y="148012"/>
                  <a:pt x="6427423" y="164458"/>
                  <a:pt x="6427423" y="164458"/>
                </a:cubicBezTo>
                <a:cubicBezTo>
                  <a:pt x="6427423" y="164458"/>
                  <a:pt x="6427423" y="164458"/>
                  <a:pt x="6435414" y="172681"/>
                </a:cubicBezTo>
                <a:cubicBezTo>
                  <a:pt x="6435414" y="172681"/>
                  <a:pt x="6435414" y="172681"/>
                  <a:pt x="6435414" y="156235"/>
                </a:cubicBezTo>
                <a:cubicBezTo>
                  <a:pt x="6435414" y="156235"/>
                  <a:pt x="6435414" y="156235"/>
                  <a:pt x="6475366" y="156235"/>
                </a:cubicBezTo>
                <a:cubicBezTo>
                  <a:pt x="6475366" y="156235"/>
                  <a:pt x="6475366" y="156235"/>
                  <a:pt x="6475366" y="148012"/>
                </a:cubicBezTo>
                <a:cubicBezTo>
                  <a:pt x="6475366" y="148012"/>
                  <a:pt x="6475366" y="148012"/>
                  <a:pt x="6507328" y="148012"/>
                </a:cubicBezTo>
                <a:cubicBezTo>
                  <a:pt x="6507328" y="148012"/>
                  <a:pt x="6507328" y="148012"/>
                  <a:pt x="6507328" y="139789"/>
                </a:cubicBezTo>
                <a:cubicBezTo>
                  <a:pt x="6507328" y="139789"/>
                  <a:pt x="6507328" y="139789"/>
                  <a:pt x="6523309" y="139789"/>
                </a:cubicBezTo>
                <a:cubicBezTo>
                  <a:pt x="6523309" y="139789"/>
                  <a:pt x="6523309" y="139789"/>
                  <a:pt x="6539290" y="139789"/>
                </a:cubicBezTo>
                <a:cubicBezTo>
                  <a:pt x="6539290" y="139789"/>
                  <a:pt x="6539290" y="139789"/>
                  <a:pt x="6539290" y="115120"/>
                </a:cubicBezTo>
                <a:cubicBezTo>
                  <a:pt x="6539290" y="115120"/>
                  <a:pt x="6539290" y="115120"/>
                  <a:pt x="6547280" y="115120"/>
                </a:cubicBezTo>
                <a:cubicBezTo>
                  <a:pt x="6547280" y="115120"/>
                  <a:pt x="6547280" y="115120"/>
                  <a:pt x="6547280" y="98675"/>
                </a:cubicBezTo>
                <a:cubicBezTo>
                  <a:pt x="6547280" y="98675"/>
                  <a:pt x="6547280" y="98675"/>
                  <a:pt x="6555271" y="90452"/>
                </a:cubicBezTo>
                <a:cubicBezTo>
                  <a:pt x="6555271" y="90452"/>
                  <a:pt x="6555271" y="90452"/>
                  <a:pt x="6555271" y="131566"/>
                </a:cubicBezTo>
                <a:cubicBezTo>
                  <a:pt x="6555271" y="131566"/>
                  <a:pt x="6555271" y="131566"/>
                  <a:pt x="6563261" y="131566"/>
                </a:cubicBezTo>
                <a:cubicBezTo>
                  <a:pt x="6571252" y="131566"/>
                  <a:pt x="6571252" y="139789"/>
                  <a:pt x="6571252" y="139789"/>
                </a:cubicBezTo>
                <a:cubicBezTo>
                  <a:pt x="6571252" y="139789"/>
                  <a:pt x="6571252" y="139789"/>
                  <a:pt x="6587233" y="139789"/>
                </a:cubicBezTo>
                <a:cubicBezTo>
                  <a:pt x="6587233" y="139789"/>
                  <a:pt x="6587233" y="139789"/>
                  <a:pt x="6587233" y="213795"/>
                </a:cubicBezTo>
                <a:cubicBezTo>
                  <a:pt x="6587233" y="213795"/>
                  <a:pt x="6587233" y="213795"/>
                  <a:pt x="6611204" y="213795"/>
                </a:cubicBezTo>
                <a:cubicBezTo>
                  <a:pt x="6611204" y="213795"/>
                  <a:pt x="6611204" y="213795"/>
                  <a:pt x="6611204" y="222018"/>
                </a:cubicBezTo>
                <a:cubicBezTo>
                  <a:pt x="6611204" y="222018"/>
                  <a:pt x="6611204" y="222018"/>
                  <a:pt x="6619195" y="222018"/>
                </a:cubicBezTo>
                <a:cubicBezTo>
                  <a:pt x="6619195" y="222018"/>
                  <a:pt x="6619195" y="222018"/>
                  <a:pt x="6619195" y="205572"/>
                </a:cubicBezTo>
                <a:cubicBezTo>
                  <a:pt x="6619195" y="205572"/>
                  <a:pt x="6619195" y="205572"/>
                  <a:pt x="6627185" y="205572"/>
                </a:cubicBezTo>
                <a:cubicBezTo>
                  <a:pt x="6627185" y="205572"/>
                  <a:pt x="6627185" y="205572"/>
                  <a:pt x="6627185" y="189126"/>
                </a:cubicBezTo>
                <a:cubicBezTo>
                  <a:pt x="6627185" y="189126"/>
                  <a:pt x="6627185" y="189126"/>
                  <a:pt x="6691109" y="189126"/>
                </a:cubicBezTo>
                <a:cubicBezTo>
                  <a:pt x="6691109" y="189126"/>
                  <a:pt x="6691109" y="189126"/>
                  <a:pt x="6691109" y="205572"/>
                </a:cubicBezTo>
                <a:cubicBezTo>
                  <a:pt x="6691109" y="205572"/>
                  <a:pt x="6691109" y="205572"/>
                  <a:pt x="6699100" y="205572"/>
                </a:cubicBezTo>
                <a:cubicBezTo>
                  <a:pt x="6699100" y="205572"/>
                  <a:pt x="6699100" y="205572"/>
                  <a:pt x="6699100" y="213795"/>
                </a:cubicBezTo>
                <a:cubicBezTo>
                  <a:pt x="6699100" y="213795"/>
                  <a:pt x="6699100" y="213795"/>
                  <a:pt x="6707090" y="213795"/>
                </a:cubicBezTo>
                <a:cubicBezTo>
                  <a:pt x="6707090" y="213795"/>
                  <a:pt x="6707090" y="213795"/>
                  <a:pt x="6707090" y="24669"/>
                </a:cubicBezTo>
                <a:cubicBezTo>
                  <a:pt x="6707090" y="24669"/>
                  <a:pt x="6707090" y="24669"/>
                  <a:pt x="6739052" y="24669"/>
                </a:cubicBezTo>
                <a:cubicBezTo>
                  <a:pt x="6739052" y="24669"/>
                  <a:pt x="6739052" y="24669"/>
                  <a:pt x="6739052" y="0"/>
                </a:cubicBezTo>
                <a:cubicBezTo>
                  <a:pt x="6739052" y="0"/>
                  <a:pt x="6739052" y="0"/>
                  <a:pt x="6818957" y="0"/>
                </a:cubicBezTo>
                <a:cubicBezTo>
                  <a:pt x="6818957" y="0"/>
                  <a:pt x="6818957" y="0"/>
                  <a:pt x="6818957" y="24669"/>
                </a:cubicBezTo>
                <a:cubicBezTo>
                  <a:pt x="6818957" y="24669"/>
                  <a:pt x="6818957" y="24669"/>
                  <a:pt x="6850919" y="24669"/>
                </a:cubicBezTo>
                <a:cubicBezTo>
                  <a:pt x="6850919" y="24669"/>
                  <a:pt x="6850919" y="24669"/>
                  <a:pt x="6850919" y="172681"/>
                </a:cubicBezTo>
                <a:cubicBezTo>
                  <a:pt x="6850919" y="172681"/>
                  <a:pt x="6850919" y="172681"/>
                  <a:pt x="6858909" y="172681"/>
                </a:cubicBezTo>
                <a:cubicBezTo>
                  <a:pt x="6858909" y="172681"/>
                  <a:pt x="6858909" y="172681"/>
                  <a:pt x="6858909" y="197349"/>
                </a:cubicBezTo>
                <a:cubicBezTo>
                  <a:pt x="6858909" y="197349"/>
                  <a:pt x="6858909" y="197349"/>
                  <a:pt x="6866900" y="197349"/>
                </a:cubicBezTo>
                <a:cubicBezTo>
                  <a:pt x="6866900" y="197349"/>
                  <a:pt x="6866900" y="287801"/>
                  <a:pt x="6866900" y="296024"/>
                </a:cubicBezTo>
                <a:cubicBezTo>
                  <a:pt x="6866900" y="296024"/>
                  <a:pt x="6882881" y="296024"/>
                  <a:pt x="6882881" y="296024"/>
                </a:cubicBezTo>
                <a:cubicBezTo>
                  <a:pt x="6882881" y="296024"/>
                  <a:pt x="6882881" y="296024"/>
                  <a:pt x="6882881" y="279578"/>
                </a:cubicBezTo>
                <a:cubicBezTo>
                  <a:pt x="6882881" y="279578"/>
                  <a:pt x="6882881" y="279578"/>
                  <a:pt x="6890871" y="279578"/>
                </a:cubicBezTo>
                <a:cubicBezTo>
                  <a:pt x="6890871" y="279578"/>
                  <a:pt x="6890871" y="279578"/>
                  <a:pt x="6890871" y="271355"/>
                </a:cubicBezTo>
                <a:cubicBezTo>
                  <a:pt x="6890871" y="271355"/>
                  <a:pt x="6890871" y="271355"/>
                  <a:pt x="6882881" y="271355"/>
                </a:cubicBezTo>
                <a:cubicBezTo>
                  <a:pt x="6882881" y="271355"/>
                  <a:pt x="6882881" y="271355"/>
                  <a:pt x="6882881" y="263132"/>
                </a:cubicBezTo>
                <a:cubicBezTo>
                  <a:pt x="6882881" y="263132"/>
                  <a:pt x="6882881" y="263132"/>
                  <a:pt x="6906852" y="263132"/>
                </a:cubicBezTo>
                <a:cubicBezTo>
                  <a:pt x="6906852" y="263132"/>
                  <a:pt x="6906852" y="263132"/>
                  <a:pt x="6906852" y="254909"/>
                </a:cubicBezTo>
                <a:cubicBezTo>
                  <a:pt x="6906852" y="254909"/>
                  <a:pt x="6906852" y="254909"/>
                  <a:pt x="6954795" y="254909"/>
                </a:cubicBezTo>
                <a:cubicBezTo>
                  <a:pt x="6954795" y="254909"/>
                  <a:pt x="6954795" y="254909"/>
                  <a:pt x="6954795" y="263132"/>
                </a:cubicBezTo>
                <a:cubicBezTo>
                  <a:pt x="6954795" y="263132"/>
                  <a:pt x="6954795" y="263132"/>
                  <a:pt x="6962786" y="263132"/>
                </a:cubicBezTo>
                <a:cubicBezTo>
                  <a:pt x="6962786" y="263132"/>
                  <a:pt x="7010729" y="263132"/>
                  <a:pt x="7018719" y="263132"/>
                </a:cubicBezTo>
                <a:cubicBezTo>
                  <a:pt x="7034700" y="271355"/>
                  <a:pt x="7034700" y="271355"/>
                  <a:pt x="7034700" y="271355"/>
                </a:cubicBezTo>
                <a:cubicBezTo>
                  <a:pt x="7034700" y="271355"/>
                  <a:pt x="7034700" y="271355"/>
                  <a:pt x="7034700" y="172681"/>
                </a:cubicBezTo>
                <a:cubicBezTo>
                  <a:pt x="7034700" y="172681"/>
                  <a:pt x="7034700" y="172681"/>
                  <a:pt x="7058671" y="172681"/>
                </a:cubicBezTo>
                <a:cubicBezTo>
                  <a:pt x="7058671" y="172681"/>
                  <a:pt x="7058671" y="172681"/>
                  <a:pt x="7058671" y="164458"/>
                </a:cubicBezTo>
                <a:cubicBezTo>
                  <a:pt x="7058671" y="164458"/>
                  <a:pt x="7058671" y="164458"/>
                  <a:pt x="7058671" y="156235"/>
                </a:cubicBezTo>
                <a:cubicBezTo>
                  <a:pt x="7058671" y="156235"/>
                  <a:pt x="7058671" y="156235"/>
                  <a:pt x="7066662" y="156235"/>
                </a:cubicBezTo>
                <a:cubicBezTo>
                  <a:pt x="7066662" y="156235"/>
                  <a:pt x="7066662" y="156235"/>
                  <a:pt x="7066662" y="164458"/>
                </a:cubicBezTo>
                <a:cubicBezTo>
                  <a:pt x="7066662" y="164458"/>
                  <a:pt x="7066662" y="164458"/>
                  <a:pt x="7074652" y="164458"/>
                </a:cubicBezTo>
                <a:cubicBezTo>
                  <a:pt x="7074652" y="164458"/>
                  <a:pt x="7074652" y="164458"/>
                  <a:pt x="7074652" y="156235"/>
                </a:cubicBezTo>
                <a:cubicBezTo>
                  <a:pt x="7074652" y="156235"/>
                  <a:pt x="7074652" y="156235"/>
                  <a:pt x="7082643" y="156235"/>
                </a:cubicBezTo>
                <a:lnTo>
                  <a:pt x="7082643" y="148012"/>
                </a:lnTo>
                <a:cubicBezTo>
                  <a:pt x="7082643" y="148012"/>
                  <a:pt x="7082643" y="148012"/>
                  <a:pt x="7074652" y="148012"/>
                </a:cubicBezTo>
                <a:cubicBezTo>
                  <a:pt x="7074652" y="148012"/>
                  <a:pt x="7074652" y="139789"/>
                  <a:pt x="7082643" y="139789"/>
                </a:cubicBezTo>
                <a:cubicBezTo>
                  <a:pt x="7082643" y="139789"/>
                  <a:pt x="7090633" y="139789"/>
                  <a:pt x="7090633" y="139789"/>
                </a:cubicBezTo>
                <a:cubicBezTo>
                  <a:pt x="7090633" y="139789"/>
                  <a:pt x="7090633" y="139789"/>
                  <a:pt x="7090633" y="156235"/>
                </a:cubicBezTo>
                <a:cubicBezTo>
                  <a:pt x="7090633" y="156235"/>
                  <a:pt x="7090633" y="156235"/>
                  <a:pt x="7098624" y="156235"/>
                </a:cubicBezTo>
                <a:cubicBezTo>
                  <a:pt x="7098624" y="156235"/>
                  <a:pt x="7098624" y="156235"/>
                  <a:pt x="7098624" y="172681"/>
                </a:cubicBezTo>
                <a:cubicBezTo>
                  <a:pt x="7098624" y="172681"/>
                  <a:pt x="7098624" y="172681"/>
                  <a:pt x="7154557" y="172681"/>
                </a:cubicBezTo>
                <a:cubicBezTo>
                  <a:pt x="7154557" y="172681"/>
                  <a:pt x="7154557" y="172681"/>
                  <a:pt x="7154557" y="304247"/>
                </a:cubicBezTo>
                <a:cubicBezTo>
                  <a:pt x="7154557" y="304247"/>
                  <a:pt x="7154557" y="304247"/>
                  <a:pt x="7218481" y="304247"/>
                </a:cubicBezTo>
                <a:cubicBezTo>
                  <a:pt x="7218481" y="304247"/>
                  <a:pt x="7218481" y="304247"/>
                  <a:pt x="7218481" y="312469"/>
                </a:cubicBezTo>
                <a:cubicBezTo>
                  <a:pt x="7218481" y="312469"/>
                  <a:pt x="7218481" y="312469"/>
                  <a:pt x="7250443" y="106898"/>
                </a:cubicBezTo>
                <a:cubicBezTo>
                  <a:pt x="7250443" y="106898"/>
                  <a:pt x="7266424" y="24669"/>
                  <a:pt x="7266424" y="16446"/>
                </a:cubicBezTo>
                <a:cubicBezTo>
                  <a:pt x="7266424" y="8223"/>
                  <a:pt x="7274415" y="8223"/>
                  <a:pt x="7274415" y="8223"/>
                </a:cubicBezTo>
                <a:cubicBezTo>
                  <a:pt x="7274415" y="8223"/>
                  <a:pt x="7274415" y="8223"/>
                  <a:pt x="7282405" y="106898"/>
                </a:cubicBezTo>
                <a:cubicBezTo>
                  <a:pt x="7282405" y="106898"/>
                  <a:pt x="7282405" y="106898"/>
                  <a:pt x="7290396" y="106898"/>
                </a:cubicBezTo>
                <a:cubicBezTo>
                  <a:pt x="7290396" y="106898"/>
                  <a:pt x="7290396" y="106898"/>
                  <a:pt x="7298386" y="222018"/>
                </a:cubicBezTo>
                <a:cubicBezTo>
                  <a:pt x="7298386" y="222018"/>
                  <a:pt x="7298386" y="222018"/>
                  <a:pt x="7306377" y="222018"/>
                </a:cubicBezTo>
                <a:cubicBezTo>
                  <a:pt x="7306377" y="222018"/>
                  <a:pt x="7306377" y="222018"/>
                  <a:pt x="7330348" y="222018"/>
                </a:cubicBezTo>
                <a:cubicBezTo>
                  <a:pt x="7330348" y="222018"/>
                  <a:pt x="7330348" y="222018"/>
                  <a:pt x="7330348" y="263132"/>
                </a:cubicBezTo>
                <a:cubicBezTo>
                  <a:pt x="7330348" y="263132"/>
                  <a:pt x="7330348" y="263132"/>
                  <a:pt x="7338338" y="263132"/>
                </a:cubicBezTo>
                <a:cubicBezTo>
                  <a:pt x="7338338" y="263132"/>
                  <a:pt x="7338338" y="263132"/>
                  <a:pt x="7338338" y="271355"/>
                </a:cubicBezTo>
                <a:cubicBezTo>
                  <a:pt x="7338338" y="271355"/>
                  <a:pt x="7338338" y="271355"/>
                  <a:pt x="7346329" y="271355"/>
                </a:cubicBezTo>
                <a:cubicBezTo>
                  <a:pt x="7346329" y="271355"/>
                  <a:pt x="7346329" y="271355"/>
                  <a:pt x="7346329" y="263132"/>
                </a:cubicBezTo>
                <a:cubicBezTo>
                  <a:pt x="7346329" y="263132"/>
                  <a:pt x="7346329" y="263132"/>
                  <a:pt x="7370300" y="263132"/>
                </a:cubicBezTo>
                <a:cubicBezTo>
                  <a:pt x="7370300" y="263132"/>
                  <a:pt x="7370300" y="263132"/>
                  <a:pt x="7370300" y="271355"/>
                </a:cubicBezTo>
                <a:cubicBezTo>
                  <a:pt x="7370300" y="271355"/>
                  <a:pt x="7370300" y="271355"/>
                  <a:pt x="7426234" y="271355"/>
                </a:cubicBezTo>
                <a:cubicBezTo>
                  <a:pt x="7426234" y="271355"/>
                  <a:pt x="7426234" y="230241"/>
                  <a:pt x="7426234" y="213795"/>
                </a:cubicBezTo>
                <a:cubicBezTo>
                  <a:pt x="7426234" y="189126"/>
                  <a:pt x="7434224" y="189126"/>
                  <a:pt x="7434224" y="189126"/>
                </a:cubicBezTo>
                <a:cubicBezTo>
                  <a:pt x="7434224" y="189126"/>
                  <a:pt x="7434224" y="189126"/>
                  <a:pt x="7442215" y="189126"/>
                </a:cubicBezTo>
                <a:cubicBezTo>
                  <a:pt x="7442215" y="189126"/>
                  <a:pt x="7442215" y="189126"/>
                  <a:pt x="7450205" y="189126"/>
                </a:cubicBezTo>
                <a:cubicBezTo>
                  <a:pt x="7450205" y="189126"/>
                  <a:pt x="7450205" y="189126"/>
                  <a:pt x="7458196" y="189126"/>
                </a:cubicBezTo>
                <a:cubicBezTo>
                  <a:pt x="7458196" y="189126"/>
                  <a:pt x="7458196" y="189126"/>
                  <a:pt x="7466186" y="189126"/>
                </a:cubicBezTo>
                <a:cubicBezTo>
                  <a:pt x="7466186" y="189126"/>
                  <a:pt x="7466186" y="164458"/>
                  <a:pt x="7466186" y="156235"/>
                </a:cubicBezTo>
                <a:cubicBezTo>
                  <a:pt x="7466186" y="156235"/>
                  <a:pt x="7466186" y="148012"/>
                  <a:pt x="7466186" y="148012"/>
                </a:cubicBezTo>
                <a:cubicBezTo>
                  <a:pt x="7474177" y="148012"/>
                  <a:pt x="7482167" y="139789"/>
                  <a:pt x="7482167" y="139789"/>
                </a:cubicBezTo>
                <a:cubicBezTo>
                  <a:pt x="7482167" y="139789"/>
                  <a:pt x="7482167" y="139789"/>
                  <a:pt x="7490158" y="131566"/>
                </a:cubicBezTo>
                <a:cubicBezTo>
                  <a:pt x="7490158" y="131566"/>
                  <a:pt x="7490158" y="131566"/>
                  <a:pt x="7498148" y="131566"/>
                </a:cubicBezTo>
                <a:cubicBezTo>
                  <a:pt x="7498148" y="131566"/>
                  <a:pt x="7498148" y="131566"/>
                  <a:pt x="7498148" y="139789"/>
                </a:cubicBezTo>
                <a:cubicBezTo>
                  <a:pt x="7498148" y="139789"/>
                  <a:pt x="7498148" y="139789"/>
                  <a:pt x="7514129" y="148012"/>
                </a:cubicBezTo>
                <a:cubicBezTo>
                  <a:pt x="7514129" y="148012"/>
                  <a:pt x="7514129" y="148012"/>
                  <a:pt x="7522120" y="148012"/>
                </a:cubicBezTo>
                <a:cubicBezTo>
                  <a:pt x="7522120" y="148012"/>
                  <a:pt x="7522120" y="148012"/>
                  <a:pt x="7522120" y="156235"/>
                </a:cubicBezTo>
                <a:cubicBezTo>
                  <a:pt x="7522120" y="156235"/>
                  <a:pt x="7522120" y="156235"/>
                  <a:pt x="7530110" y="156235"/>
                </a:cubicBezTo>
                <a:cubicBezTo>
                  <a:pt x="7530110" y="156235"/>
                  <a:pt x="7530110" y="156235"/>
                  <a:pt x="7530110" y="197349"/>
                </a:cubicBezTo>
                <a:cubicBezTo>
                  <a:pt x="7530110" y="197349"/>
                  <a:pt x="7530110" y="189126"/>
                  <a:pt x="7538101" y="197349"/>
                </a:cubicBezTo>
                <a:cubicBezTo>
                  <a:pt x="7538101" y="197349"/>
                  <a:pt x="7538101" y="205572"/>
                  <a:pt x="7538101" y="205572"/>
                </a:cubicBezTo>
                <a:cubicBezTo>
                  <a:pt x="7538101" y="205572"/>
                  <a:pt x="7538101" y="205572"/>
                  <a:pt x="7538101" y="238464"/>
                </a:cubicBezTo>
                <a:cubicBezTo>
                  <a:pt x="7538101" y="238464"/>
                  <a:pt x="7538101" y="238464"/>
                  <a:pt x="7546091" y="238464"/>
                </a:cubicBezTo>
                <a:cubicBezTo>
                  <a:pt x="7546091" y="238464"/>
                  <a:pt x="7546091" y="238464"/>
                  <a:pt x="7546091" y="230241"/>
                </a:cubicBezTo>
                <a:cubicBezTo>
                  <a:pt x="7546091" y="230241"/>
                  <a:pt x="7546091" y="230241"/>
                  <a:pt x="7554082" y="230241"/>
                </a:cubicBezTo>
                <a:cubicBezTo>
                  <a:pt x="7554082" y="230241"/>
                  <a:pt x="7562072" y="222018"/>
                  <a:pt x="7570063" y="222018"/>
                </a:cubicBezTo>
                <a:cubicBezTo>
                  <a:pt x="7578053" y="222018"/>
                  <a:pt x="7586043" y="222018"/>
                  <a:pt x="7586043" y="222018"/>
                </a:cubicBezTo>
                <a:cubicBezTo>
                  <a:pt x="7586043" y="222018"/>
                  <a:pt x="7594034" y="222018"/>
                  <a:pt x="7602024" y="222018"/>
                </a:cubicBezTo>
                <a:cubicBezTo>
                  <a:pt x="7610015" y="222018"/>
                  <a:pt x="7610015" y="230241"/>
                  <a:pt x="7610015" y="230241"/>
                </a:cubicBezTo>
                <a:cubicBezTo>
                  <a:pt x="7610015" y="230241"/>
                  <a:pt x="7610015" y="230241"/>
                  <a:pt x="7618005" y="230241"/>
                </a:cubicBezTo>
                <a:cubicBezTo>
                  <a:pt x="7618005" y="230241"/>
                  <a:pt x="7618005" y="230241"/>
                  <a:pt x="7618005" y="148012"/>
                </a:cubicBezTo>
                <a:cubicBezTo>
                  <a:pt x="7618005" y="148012"/>
                  <a:pt x="7618005" y="148012"/>
                  <a:pt x="7641977" y="148012"/>
                </a:cubicBezTo>
                <a:cubicBezTo>
                  <a:pt x="7641977" y="148012"/>
                  <a:pt x="7641977" y="139789"/>
                  <a:pt x="7641977" y="139789"/>
                </a:cubicBezTo>
                <a:cubicBezTo>
                  <a:pt x="7649967" y="131566"/>
                  <a:pt x="7649967" y="98675"/>
                  <a:pt x="7649967" y="98675"/>
                </a:cubicBezTo>
                <a:cubicBezTo>
                  <a:pt x="7649967" y="98675"/>
                  <a:pt x="7649967" y="115120"/>
                  <a:pt x="7649967" y="131566"/>
                </a:cubicBezTo>
                <a:cubicBezTo>
                  <a:pt x="7649967" y="139789"/>
                  <a:pt x="7657958" y="148012"/>
                  <a:pt x="7657958" y="148012"/>
                </a:cubicBezTo>
                <a:cubicBezTo>
                  <a:pt x="7657958" y="148012"/>
                  <a:pt x="7657958" y="148012"/>
                  <a:pt x="7657958" y="139789"/>
                </a:cubicBezTo>
                <a:cubicBezTo>
                  <a:pt x="7657958" y="139789"/>
                  <a:pt x="7657958" y="139789"/>
                  <a:pt x="7713891" y="139789"/>
                </a:cubicBezTo>
                <a:cubicBezTo>
                  <a:pt x="7713891" y="139789"/>
                  <a:pt x="7713891" y="139789"/>
                  <a:pt x="7713891" y="197349"/>
                </a:cubicBezTo>
                <a:cubicBezTo>
                  <a:pt x="7713891" y="197349"/>
                  <a:pt x="7713891" y="197349"/>
                  <a:pt x="7769825" y="197349"/>
                </a:cubicBezTo>
                <a:cubicBezTo>
                  <a:pt x="7769825" y="197349"/>
                  <a:pt x="7769825" y="197349"/>
                  <a:pt x="7769825" y="205572"/>
                </a:cubicBezTo>
                <a:cubicBezTo>
                  <a:pt x="7769825" y="205572"/>
                  <a:pt x="7769825" y="205572"/>
                  <a:pt x="7793796" y="197349"/>
                </a:cubicBezTo>
                <a:cubicBezTo>
                  <a:pt x="7793796" y="197349"/>
                  <a:pt x="7793796" y="197349"/>
                  <a:pt x="7809777" y="205572"/>
                </a:cubicBezTo>
                <a:cubicBezTo>
                  <a:pt x="7809777" y="205572"/>
                  <a:pt x="7809777" y="205572"/>
                  <a:pt x="7809777" y="254909"/>
                </a:cubicBezTo>
                <a:cubicBezTo>
                  <a:pt x="7809777" y="254909"/>
                  <a:pt x="7809777" y="254909"/>
                  <a:pt x="7841739" y="222018"/>
                </a:cubicBezTo>
                <a:cubicBezTo>
                  <a:pt x="7841739" y="222018"/>
                  <a:pt x="7841739" y="222018"/>
                  <a:pt x="7841739" y="189126"/>
                </a:cubicBezTo>
                <a:cubicBezTo>
                  <a:pt x="7841739" y="189126"/>
                  <a:pt x="7841739" y="189126"/>
                  <a:pt x="7873701" y="189126"/>
                </a:cubicBezTo>
                <a:cubicBezTo>
                  <a:pt x="7873701" y="189126"/>
                  <a:pt x="7873701" y="189126"/>
                  <a:pt x="7873701" y="164458"/>
                </a:cubicBezTo>
                <a:cubicBezTo>
                  <a:pt x="7873701" y="164458"/>
                  <a:pt x="7873701" y="164458"/>
                  <a:pt x="7881691" y="164458"/>
                </a:cubicBezTo>
                <a:cubicBezTo>
                  <a:pt x="7881691" y="164458"/>
                  <a:pt x="7881691" y="164458"/>
                  <a:pt x="7881691" y="156235"/>
                </a:cubicBezTo>
                <a:cubicBezTo>
                  <a:pt x="7881691" y="156235"/>
                  <a:pt x="7881691" y="156235"/>
                  <a:pt x="7969587" y="156235"/>
                </a:cubicBezTo>
                <a:cubicBezTo>
                  <a:pt x="7969587" y="156235"/>
                  <a:pt x="7969587" y="156235"/>
                  <a:pt x="7969587" y="164458"/>
                </a:cubicBezTo>
                <a:cubicBezTo>
                  <a:pt x="7969587" y="164458"/>
                  <a:pt x="7969587" y="164458"/>
                  <a:pt x="7977577" y="164458"/>
                </a:cubicBezTo>
                <a:cubicBezTo>
                  <a:pt x="7977577" y="164458"/>
                  <a:pt x="7977577" y="164458"/>
                  <a:pt x="7977577" y="172681"/>
                </a:cubicBezTo>
                <a:lnTo>
                  <a:pt x="8001905" y="172681"/>
                </a:lnTo>
                <a:lnTo>
                  <a:pt x="8001905" y="164458"/>
                </a:lnTo>
                <a:cubicBezTo>
                  <a:pt x="8001905" y="164458"/>
                  <a:pt x="8001905" y="164458"/>
                  <a:pt x="8089742" y="164458"/>
                </a:cubicBezTo>
                <a:cubicBezTo>
                  <a:pt x="8089742" y="164458"/>
                  <a:pt x="8089742" y="164458"/>
                  <a:pt x="8089742" y="263132"/>
                </a:cubicBezTo>
                <a:cubicBezTo>
                  <a:pt x="8089742" y="263132"/>
                  <a:pt x="8089742" y="263132"/>
                  <a:pt x="8097727" y="263132"/>
                </a:cubicBezTo>
                <a:cubicBezTo>
                  <a:pt x="8097727" y="263132"/>
                  <a:pt x="8097727" y="263132"/>
                  <a:pt x="8113698" y="263132"/>
                </a:cubicBezTo>
                <a:cubicBezTo>
                  <a:pt x="8113698" y="263132"/>
                  <a:pt x="8113698" y="263132"/>
                  <a:pt x="8113698" y="254909"/>
                </a:cubicBezTo>
                <a:cubicBezTo>
                  <a:pt x="8113698" y="254909"/>
                  <a:pt x="8113698" y="254909"/>
                  <a:pt x="8121683" y="254909"/>
                </a:cubicBezTo>
                <a:cubicBezTo>
                  <a:pt x="8121683" y="254909"/>
                  <a:pt x="8121683" y="254909"/>
                  <a:pt x="8121683" y="246686"/>
                </a:cubicBezTo>
                <a:cubicBezTo>
                  <a:pt x="8121683" y="246686"/>
                  <a:pt x="8121683" y="246686"/>
                  <a:pt x="8137653" y="246686"/>
                </a:cubicBezTo>
                <a:cubicBezTo>
                  <a:pt x="8137653" y="246686"/>
                  <a:pt x="8137653" y="246686"/>
                  <a:pt x="8137653" y="164458"/>
                </a:cubicBezTo>
                <a:cubicBezTo>
                  <a:pt x="8137653" y="164458"/>
                  <a:pt x="8145638" y="156235"/>
                  <a:pt x="8145638" y="156235"/>
                </a:cubicBezTo>
                <a:cubicBezTo>
                  <a:pt x="8145638" y="148012"/>
                  <a:pt x="8153624" y="148012"/>
                  <a:pt x="8153624" y="148012"/>
                </a:cubicBezTo>
                <a:cubicBezTo>
                  <a:pt x="8153624" y="148012"/>
                  <a:pt x="8153624" y="148012"/>
                  <a:pt x="8153624" y="82229"/>
                </a:cubicBezTo>
                <a:cubicBezTo>
                  <a:pt x="8153624" y="82229"/>
                  <a:pt x="8153624" y="82229"/>
                  <a:pt x="8153624" y="65783"/>
                </a:cubicBezTo>
                <a:cubicBezTo>
                  <a:pt x="8153624" y="65783"/>
                  <a:pt x="8153624" y="65783"/>
                  <a:pt x="8161609" y="65783"/>
                </a:cubicBezTo>
                <a:cubicBezTo>
                  <a:pt x="8161609" y="65783"/>
                  <a:pt x="8161609" y="65783"/>
                  <a:pt x="8169594" y="65783"/>
                </a:cubicBezTo>
                <a:cubicBezTo>
                  <a:pt x="8169594" y="65783"/>
                  <a:pt x="8169594" y="65783"/>
                  <a:pt x="8185564" y="65783"/>
                </a:cubicBezTo>
                <a:cubicBezTo>
                  <a:pt x="8185564" y="65783"/>
                  <a:pt x="8185564" y="65783"/>
                  <a:pt x="8185564" y="74006"/>
                </a:cubicBezTo>
                <a:cubicBezTo>
                  <a:pt x="8185564" y="74006"/>
                  <a:pt x="8185564" y="74006"/>
                  <a:pt x="8193549" y="74006"/>
                </a:cubicBezTo>
                <a:cubicBezTo>
                  <a:pt x="8193549" y="74006"/>
                  <a:pt x="8193549" y="74006"/>
                  <a:pt x="8193549" y="82229"/>
                </a:cubicBezTo>
                <a:cubicBezTo>
                  <a:pt x="8193549" y="82229"/>
                  <a:pt x="8193549" y="82229"/>
                  <a:pt x="8241461" y="82229"/>
                </a:cubicBezTo>
                <a:cubicBezTo>
                  <a:pt x="8241461" y="82229"/>
                  <a:pt x="8241461" y="82229"/>
                  <a:pt x="8241461" y="74006"/>
                </a:cubicBezTo>
                <a:cubicBezTo>
                  <a:pt x="8241461" y="74006"/>
                  <a:pt x="8241461" y="74006"/>
                  <a:pt x="8249446" y="74006"/>
                </a:cubicBezTo>
                <a:cubicBezTo>
                  <a:pt x="8249446" y="74006"/>
                  <a:pt x="8249446" y="74006"/>
                  <a:pt x="8249446" y="65783"/>
                </a:cubicBezTo>
                <a:cubicBezTo>
                  <a:pt x="8249446" y="65783"/>
                  <a:pt x="8249446" y="65783"/>
                  <a:pt x="8265416" y="65783"/>
                </a:cubicBezTo>
                <a:cubicBezTo>
                  <a:pt x="8265416" y="65783"/>
                  <a:pt x="8265416" y="65783"/>
                  <a:pt x="8265416" y="74006"/>
                </a:cubicBezTo>
                <a:cubicBezTo>
                  <a:pt x="8265416" y="74006"/>
                  <a:pt x="8265416" y="74006"/>
                  <a:pt x="8281386" y="74006"/>
                </a:cubicBezTo>
                <a:cubicBezTo>
                  <a:pt x="8281386" y="74006"/>
                  <a:pt x="8281386" y="74006"/>
                  <a:pt x="8281386" y="82229"/>
                </a:cubicBezTo>
                <a:cubicBezTo>
                  <a:pt x="8281386" y="82229"/>
                  <a:pt x="8281386" y="82229"/>
                  <a:pt x="8289372" y="82229"/>
                </a:cubicBezTo>
                <a:cubicBezTo>
                  <a:pt x="8289372" y="82229"/>
                  <a:pt x="8289372" y="82229"/>
                  <a:pt x="8289372" y="90452"/>
                </a:cubicBezTo>
                <a:cubicBezTo>
                  <a:pt x="8289372" y="90452"/>
                  <a:pt x="8281386" y="90452"/>
                  <a:pt x="8281386" y="98675"/>
                </a:cubicBezTo>
                <a:cubicBezTo>
                  <a:pt x="8273401" y="98675"/>
                  <a:pt x="8281386" y="106898"/>
                  <a:pt x="8281386" y="106898"/>
                </a:cubicBezTo>
                <a:cubicBezTo>
                  <a:pt x="8281386" y="106898"/>
                  <a:pt x="8281386" y="106898"/>
                  <a:pt x="8281386" y="139789"/>
                </a:cubicBezTo>
                <a:cubicBezTo>
                  <a:pt x="8281386" y="139789"/>
                  <a:pt x="8281386" y="139789"/>
                  <a:pt x="8297357" y="139789"/>
                </a:cubicBezTo>
                <a:cubicBezTo>
                  <a:pt x="8297357" y="139789"/>
                  <a:pt x="8297357" y="139789"/>
                  <a:pt x="8297357" y="180903"/>
                </a:cubicBezTo>
                <a:cubicBezTo>
                  <a:pt x="8297357" y="180903"/>
                  <a:pt x="8297357" y="180903"/>
                  <a:pt x="8305342" y="180903"/>
                </a:cubicBezTo>
                <a:cubicBezTo>
                  <a:pt x="8305342" y="180903"/>
                  <a:pt x="8305342" y="180903"/>
                  <a:pt x="8305342" y="172681"/>
                </a:cubicBezTo>
                <a:cubicBezTo>
                  <a:pt x="8305342" y="172681"/>
                  <a:pt x="8305342" y="172681"/>
                  <a:pt x="8345268" y="172681"/>
                </a:cubicBezTo>
                <a:cubicBezTo>
                  <a:pt x="8345268" y="172681"/>
                  <a:pt x="8345268" y="172681"/>
                  <a:pt x="8345268" y="131566"/>
                </a:cubicBezTo>
                <a:cubicBezTo>
                  <a:pt x="8345268" y="131566"/>
                  <a:pt x="8345268" y="131566"/>
                  <a:pt x="8401164" y="131566"/>
                </a:cubicBezTo>
                <a:cubicBezTo>
                  <a:pt x="8401164" y="131566"/>
                  <a:pt x="8409149" y="123343"/>
                  <a:pt x="8417134" y="123343"/>
                </a:cubicBezTo>
                <a:cubicBezTo>
                  <a:pt x="8417134" y="123343"/>
                  <a:pt x="8417134" y="131566"/>
                  <a:pt x="8417134" y="131566"/>
                </a:cubicBezTo>
                <a:cubicBezTo>
                  <a:pt x="8417134" y="131566"/>
                  <a:pt x="8417134" y="131566"/>
                  <a:pt x="8433105" y="131566"/>
                </a:cubicBezTo>
                <a:cubicBezTo>
                  <a:pt x="8433105" y="131566"/>
                  <a:pt x="8433105" y="131566"/>
                  <a:pt x="8512956" y="131566"/>
                </a:cubicBezTo>
                <a:cubicBezTo>
                  <a:pt x="8512956" y="131566"/>
                  <a:pt x="8512956" y="131566"/>
                  <a:pt x="8512956" y="139789"/>
                </a:cubicBezTo>
                <a:cubicBezTo>
                  <a:pt x="8512956" y="139789"/>
                  <a:pt x="8512956" y="139789"/>
                  <a:pt x="8520941" y="139789"/>
                </a:cubicBezTo>
                <a:cubicBezTo>
                  <a:pt x="8520941" y="139789"/>
                  <a:pt x="8520941" y="139789"/>
                  <a:pt x="8520941" y="180903"/>
                </a:cubicBezTo>
                <a:cubicBezTo>
                  <a:pt x="8520941" y="180903"/>
                  <a:pt x="8520941" y="180903"/>
                  <a:pt x="8544897" y="180903"/>
                </a:cubicBezTo>
                <a:cubicBezTo>
                  <a:pt x="8544897" y="180903"/>
                  <a:pt x="8544897" y="180903"/>
                  <a:pt x="8544897" y="164458"/>
                </a:cubicBezTo>
                <a:cubicBezTo>
                  <a:pt x="8544897" y="164458"/>
                  <a:pt x="8544897" y="164458"/>
                  <a:pt x="8568853" y="164458"/>
                </a:cubicBezTo>
                <a:cubicBezTo>
                  <a:pt x="8568853" y="164458"/>
                  <a:pt x="8568853" y="164458"/>
                  <a:pt x="8600793" y="164458"/>
                </a:cubicBezTo>
                <a:cubicBezTo>
                  <a:pt x="8600793" y="164458"/>
                  <a:pt x="8600793" y="164458"/>
                  <a:pt x="8600793" y="156235"/>
                </a:cubicBezTo>
                <a:cubicBezTo>
                  <a:pt x="8600793" y="156235"/>
                  <a:pt x="8600793" y="156235"/>
                  <a:pt x="8680645" y="156235"/>
                </a:cubicBezTo>
                <a:cubicBezTo>
                  <a:pt x="8680645" y="156235"/>
                  <a:pt x="8680645" y="156235"/>
                  <a:pt x="8688630" y="148012"/>
                </a:cubicBezTo>
                <a:cubicBezTo>
                  <a:pt x="8688630" y="148012"/>
                  <a:pt x="8688630" y="148012"/>
                  <a:pt x="8696615" y="148012"/>
                </a:cubicBezTo>
                <a:cubicBezTo>
                  <a:pt x="8704601" y="148012"/>
                  <a:pt x="8696615" y="164458"/>
                  <a:pt x="8696615" y="164458"/>
                </a:cubicBezTo>
                <a:cubicBezTo>
                  <a:pt x="8696615" y="164458"/>
                  <a:pt x="8696615" y="164458"/>
                  <a:pt x="8704601" y="172681"/>
                </a:cubicBezTo>
                <a:cubicBezTo>
                  <a:pt x="8704601" y="172681"/>
                  <a:pt x="8704601" y="172681"/>
                  <a:pt x="8704601" y="156235"/>
                </a:cubicBezTo>
                <a:cubicBezTo>
                  <a:pt x="8704601" y="156235"/>
                  <a:pt x="8704601" y="156235"/>
                  <a:pt x="8736541" y="156235"/>
                </a:cubicBezTo>
                <a:cubicBezTo>
                  <a:pt x="8736541" y="156235"/>
                  <a:pt x="8736541" y="156235"/>
                  <a:pt x="8736541" y="148012"/>
                </a:cubicBezTo>
                <a:cubicBezTo>
                  <a:pt x="8736541" y="148012"/>
                  <a:pt x="8736541" y="148012"/>
                  <a:pt x="8768482" y="148012"/>
                </a:cubicBezTo>
                <a:cubicBezTo>
                  <a:pt x="8768482" y="148012"/>
                  <a:pt x="8768482" y="148012"/>
                  <a:pt x="8768482" y="139789"/>
                </a:cubicBezTo>
                <a:cubicBezTo>
                  <a:pt x="8768482" y="139789"/>
                  <a:pt x="8768482" y="139789"/>
                  <a:pt x="8784452" y="139789"/>
                </a:cubicBezTo>
                <a:cubicBezTo>
                  <a:pt x="8784452" y="139789"/>
                  <a:pt x="8784452" y="139789"/>
                  <a:pt x="8800423" y="139789"/>
                </a:cubicBezTo>
                <a:cubicBezTo>
                  <a:pt x="8800423" y="139789"/>
                  <a:pt x="8800423" y="139789"/>
                  <a:pt x="8800423" y="115120"/>
                </a:cubicBezTo>
                <a:cubicBezTo>
                  <a:pt x="8800423" y="115120"/>
                  <a:pt x="8800423" y="115120"/>
                  <a:pt x="8808408" y="115120"/>
                </a:cubicBezTo>
                <a:cubicBezTo>
                  <a:pt x="8808408" y="115120"/>
                  <a:pt x="8808408" y="115120"/>
                  <a:pt x="8808408" y="98675"/>
                </a:cubicBezTo>
                <a:cubicBezTo>
                  <a:pt x="8808408" y="98675"/>
                  <a:pt x="8808408" y="98675"/>
                  <a:pt x="8816393" y="90452"/>
                </a:cubicBezTo>
                <a:cubicBezTo>
                  <a:pt x="8816393" y="90452"/>
                  <a:pt x="8816393" y="90452"/>
                  <a:pt x="8816393" y="131566"/>
                </a:cubicBezTo>
                <a:cubicBezTo>
                  <a:pt x="8816393" y="131566"/>
                  <a:pt x="8816393" y="131566"/>
                  <a:pt x="8824378" y="131566"/>
                </a:cubicBezTo>
                <a:cubicBezTo>
                  <a:pt x="8832363" y="131566"/>
                  <a:pt x="8832363" y="139789"/>
                  <a:pt x="8832363" y="139789"/>
                </a:cubicBezTo>
                <a:cubicBezTo>
                  <a:pt x="8832363" y="139789"/>
                  <a:pt x="8832363" y="139789"/>
                  <a:pt x="8848334" y="139789"/>
                </a:cubicBezTo>
                <a:cubicBezTo>
                  <a:pt x="8848334" y="139789"/>
                  <a:pt x="8848334" y="139789"/>
                  <a:pt x="8848334" y="213795"/>
                </a:cubicBezTo>
                <a:cubicBezTo>
                  <a:pt x="8848334" y="213795"/>
                  <a:pt x="8848334" y="213795"/>
                  <a:pt x="8872289" y="213795"/>
                </a:cubicBezTo>
                <a:lnTo>
                  <a:pt x="8872289" y="205572"/>
                </a:lnTo>
                <a:cubicBezTo>
                  <a:pt x="8872289" y="205572"/>
                  <a:pt x="8872289" y="205572"/>
                  <a:pt x="8880274" y="205572"/>
                </a:cubicBezTo>
                <a:cubicBezTo>
                  <a:pt x="8880274" y="205572"/>
                  <a:pt x="8880274" y="205572"/>
                  <a:pt x="8880274" y="189126"/>
                </a:cubicBezTo>
                <a:cubicBezTo>
                  <a:pt x="8880274" y="189126"/>
                  <a:pt x="8880274" y="189126"/>
                  <a:pt x="8944156" y="189126"/>
                </a:cubicBezTo>
                <a:cubicBezTo>
                  <a:pt x="8944156" y="189126"/>
                  <a:pt x="8944156" y="189126"/>
                  <a:pt x="8944156" y="205572"/>
                </a:cubicBezTo>
                <a:cubicBezTo>
                  <a:pt x="8944156" y="205572"/>
                  <a:pt x="8944156" y="205572"/>
                  <a:pt x="8952141" y="205572"/>
                </a:cubicBezTo>
                <a:cubicBezTo>
                  <a:pt x="8952141" y="205572"/>
                  <a:pt x="8952141" y="205572"/>
                  <a:pt x="8952141" y="213795"/>
                </a:cubicBezTo>
                <a:cubicBezTo>
                  <a:pt x="8952141" y="213795"/>
                  <a:pt x="8952141" y="213795"/>
                  <a:pt x="8960126" y="213795"/>
                </a:cubicBezTo>
                <a:cubicBezTo>
                  <a:pt x="8960126" y="213795"/>
                  <a:pt x="8960126" y="213795"/>
                  <a:pt x="8960126" y="24669"/>
                </a:cubicBezTo>
                <a:cubicBezTo>
                  <a:pt x="8960126" y="24669"/>
                  <a:pt x="8960126" y="24669"/>
                  <a:pt x="8984082" y="24669"/>
                </a:cubicBezTo>
                <a:cubicBezTo>
                  <a:pt x="8984082" y="24669"/>
                  <a:pt x="8984082" y="24669"/>
                  <a:pt x="8984082" y="0"/>
                </a:cubicBezTo>
                <a:cubicBezTo>
                  <a:pt x="8984082" y="0"/>
                  <a:pt x="8984082" y="0"/>
                  <a:pt x="9055948" y="0"/>
                </a:cubicBezTo>
                <a:cubicBezTo>
                  <a:pt x="9055948" y="0"/>
                  <a:pt x="9055948" y="0"/>
                  <a:pt x="9055948" y="24669"/>
                </a:cubicBezTo>
                <a:cubicBezTo>
                  <a:pt x="9055948" y="24669"/>
                  <a:pt x="9055948" y="24669"/>
                  <a:pt x="9087889" y="24669"/>
                </a:cubicBezTo>
                <a:cubicBezTo>
                  <a:pt x="9087889" y="24669"/>
                  <a:pt x="9087889" y="24669"/>
                  <a:pt x="9087889" y="172681"/>
                </a:cubicBezTo>
                <a:cubicBezTo>
                  <a:pt x="9087889" y="172681"/>
                  <a:pt x="9087889" y="172681"/>
                  <a:pt x="9095874" y="172681"/>
                </a:cubicBezTo>
                <a:cubicBezTo>
                  <a:pt x="9095874" y="172681"/>
                  <a:pt x="9095874" y="172681"/>
                  <a:pt x="9095874" y="197349"/>
                </a:cubicBezTo>
                <a:cubicBezTo>
                  <a:pt x="9095874" y="197349"/>
                  <a:pt x="9095874" y="197349"/>
                  <a:pt x="9103859" y="197349"/>
                </a:cubicBezTo>
                <a:cubicBezTo>
                  <a:pt x="9103859" y="197349"/>
                  <a:pt x="9103859" y="287801"/>
                  <a:pt x="9103859" y="296024"/>
                </a:cubicBezTo>
                <a:cubicBezTo>
                  <a:pt x="9103859" y="296024"/>
                  <a:pt x="9119830" y="296024"/>
                  <a:pt x="9119830" y="296024"/>
                </a:cubicBezTo>
                <a:cubicBezTo>
                  <a:pt x="9119830" y="296024"/>
                  <a:pt x="9119830" y="296024"/>
                  <a:pt x="9119830" y="279578"/>
                </a:cubicBezTo>
                <a:cubicBezTo>
                  <a:pt x="9119830" y="279578"/>
                  <a:pt x="9119830" y="279578"/>
                  <a:pt x="9127815" y="279578"/>
                </a:cubicBezTo>
                <a:cubicBezTo>
                  <a:pt x="9127815" y="279578"/>
                  <a:pt x="9127815" y="279578"/>
                  <a:pt x="9127815" y="271355"/>
                </a:cubicBezTo>
                <a:cubicBezTo>
                  <a:pt x="9127815" y="271355"/>
                  <a:pt x="9127815" y="271355"/>
                  <a:pt x="9119830" y="271355"/>
                </a:cubicBezTo>
                <a:cubicBezTo>
                  <a:pt x="9119830" y="271355"/>
                  <a:pt x="9119830" y="271355"/>
                  <a:pt x="9119830" y="263132"/>
                </a:cubicBezTo>
                <a:cubicBezTo>
                  <a:pt x="9119830" y="263132"/>
                  <a:pt x="9119830" y="263132"/>
                  <a:pt x="9143785" y="263132"/>
                </a:cubicBezTo>
                <a:cubicBezTo>
                  <a:pt x="9143785" y="263132"/>
                  <a:pt x="9143785" y="263132"/>
                  <a:pt x="9143785" y="254909"/>
                </a:cubicBezTo>
                <a:cubicBezTo>
                  <a:pt x="9143785" y="254909"/>
                  <a:pt x="9143785" y="254909"/>
                  <a:pt x="9191696" y="254909"/>
                </a:cubicBezTo>
                <a:cubicBezTo>
                  <a:pt x="9191696" y="254909"/>
                  <a:pt x="9191696" y="254909"/>
                  <a:pt x="9191696" y="263132"/>
                </a:cubicBezTo>
                <a:cubicBezTo>
                  <a:pt x="9191696" y="263132"/>
                  <a:pt x="9191696" y="263132"/>
                  <a:pt x="9199681" y="263132"/>
                </a:cubicBezTo>
                <a:cubicBezTo>
                  <a:pt x="9199681" y="263132"/>
                  <a:pt x="9231622" y="263132"/>
                  <a:pt x="9247593" y="263132"/>
                </a:cubicBezTo>
                <a:cubicBezTo>
                  <a:pt x="9263563" y="271355"/>
                  <a:pt x="9263563" y="271355"/>
                  <a:pt x="9263563" y="271355"/>
                </a:cubicBezTo>
                <a:cubicBezTo>
                  <a:pt x="9263563" y="271355"/>
                  <a:pt x="9263563" y="271355"/>
                  <a:pt x="9263563" y="172681"/>
                </a:cubicBezTo>
                <a:cubicBezTo>
                  <a:pt x="9263563" y="172681"/>
                  <a:pt x="9263563" y="172681"/>
                  <a:pt x="9279533" y="172681"/>
                </a:cubicBezTo>
                <a:cubicBezTo>
                  <a:pt x="9279533" y="172681"/>
                  <a:pt x="9279533" y="172681"/>
                  <a:pt x="9279533" y="164458"/>
                </a:cubicBezTo>
                <a:cubicBezTo>
                  <a:pt x="9279533" y="164458"/>
                  <a:pt x="9279533" y="164458"/>
                  <a:pt x="9279533" y="156235"/>
                </a:cubicBezTo>
                <a:cubicBezTo>
                  <a:pt x="9279533" y="156235"/>
                  <a:pt x="9279533" y="156235"/>
                  <a:pt x="9287518" y="156235"/>
                </a:cubicBezTo>
                <a:cubicBezTo>
                  <a:pt x="9287518" y="156235"/>
                  <a:pt x="9287518" y="156235"/>
                  <a:pt x="9287518" y="164458"/>
                </a:cubicBezTo>
                <a:cubicBezTo>
                  <a:pt x="9287518" y="164458"/>
                  <a:pt x="9287518" y="164458"/>
                  <a:pt x="9295503" y="164458"/>
                </a:cubicBezTo>
                <a:cubicBezTo>
                  <a:pt x="9295503" y="164458"/>
                  <a:pt x="9295503" y="164458"/>
                  <a:pt x="9295503" y="156235"/>
                </a:cubicBezTo>
                <a:cubicBezTo>
                  <a:pt x="9295503" y="156235"/>
                  <a:pt x="9295503" y="156235"/>
                  <a:pt x="9303489" y="156235"/>
                </a:cubicBezTo>
                <a:lnTo>
                  <a:pt x="9303489" y="148012"/>
                </a:lnTo>
                <a:cubicBezTo>
                  <a:pt x="9303489" y="148012"/>
                  <a:pt x="9303489" y="148012"/>
                  <a:pt x="9295503" y="148012"/>
                </a:cubicBezTo>
                <a:cubicBezTo>
                  <a:pt x="9295503" y="148012"/>
                  <a:pt x="9295503" y="139789"/>
                  <a:pt x="9303489" y="139789"/>
                </a:cubicBezTo>
                <a:cubicBezTo>
                  <a:pt x="9303489" y="139789"/>
                  <a:pt x="9311474" y="139789"/>
                  <a:pt x="9311474" y="139789"/>
                </a:cubicBezTo>
                <a:cubicBezTo>
                  <a:pt x="9311474" y="139789"/>
                  <a:pt x="9311474" y="139789"/>
                  <a:pt x="9311474" y="156235"/>
                </a:cubicBezTo>
                <a:cubicBezTo>
                  <a:pt x="9311474" y="156235"/>
                  <a:pt x="9311474" y="156235"/>
                  <a:pt x="9311474" y="172681"/>
                </a:cubicBezTo>
                <a:cubicBezTo>
                  <a:pt x="9311474" y="172681"/>
                  <a:pt x="9311474" y="172681"/>
                  <a:pt x="9367370" y="172681"/>
                </a:cubicBezTo>
                <a:cubicBezTo>
                  <a:pt x="9367370" y="172681"/>
                  <a:pt x="9367370" y="172681"/>
                  <a:pt x="9367370" y="304247"/>
                </a:cubicBezTo>
                <a:cubicBezTo>
                  <a:pt x="9367370" y="304247"/>
                  <a:pt x="9367370" y="304247"/>
                  <a:pt x="9431251" y="304247"/>
                </a:cubicBezTo>
                <a:cubicBezTo>
                  <a:pt x="9431251" y="304247"/>
                  <a:pt x="9431251" y="304247"/>
                  <a:pt x="9431251" y="312469"/>
                </a:cubicBezTo>
                <a:cubicBezTo>
                  <a:pt x="9431251" y="312469"/>
                  <a:pt x="9431251" y="312469"/>
                  <a:pt x="9455207" y="106898"/>
                </a:cubicBezTo>
                <a:cubicBezTo>
                  <a:pt x="9455207" y="106898"/>
                  <a:pt x="9471177" y="24669"/>
                  <a:pt x="9471177" y="16446"/>
                </a:cubicBezTo>
                <a:cubicBezTo>
                  <a:pt x="9471177" y="8223"/>
                  <a:pt x="9479163" y="8223"/>
                  <a:pt x="9479163" y="8223"/>
                </a:cubicBezTo>
                <a:cubicBezTo>
                  <a:pt x="9479163" y="8223"/>
                  <a:pt x="9479163" y="8223"/>
                  <a:pt x="9487148" y="106898"/>
                </a:cubicBezTo>
                <a:cubicBezTo>
                  <a:pt x="9487148" y="106898"/>
                  <a:pt x="9487148" y="106898"/>
                  <a:pt x="9495133" y="106898"/>
                </a:cubicBezTo>
                <a:cubicBezTo>
                  <a:pt x="9495133" y="106898"/>
                  <a:pt x="9495133" y="106898"/>
                  <a:pt x="9503118" y="222018"/>
                </a:cubicBezTo>
                <a:cubicBezTo>
                  <a:pt x="9511103" y="222018"/>
                  <a:pt x="9511103" y="222018"/>
                  <a:pt x="9511103" y="222018"/>
                </a:cubicBezTo>
                <a:cubicBezTo>
                  <a:pt x="9511103" y="222018"/>
                  <a:pt x="9511103" y="222018"/>
                  <a:pt x="9535059" y="222018"/>
                </a:cubicBezTo>
                <a:cubicBezTo>
                  <a:pt x="9535059" y="222018"/>
                  <a:pt x="9535059" y="222018"/>
                  <a:pt x="9535059" y="263132"/>
                </a:cubicBezTo>
                <a:cubicBezTo>
                  <a:pt x="9535059" y="263132"/>
                  <a:pt x="9535059" y="263132"/>
                  <a:pt x="9543044" y="263132"/>
                </a:cubicBezTo>
                <a:cubicBezTo>
                  <a:pt x="9543044" y="263132"/>
                  <a:pt x="9543044" y="263132"/>
                  <a:pt x="9543044" y="271355"/>
                </a:cubicBezTo>
                <a:cubicBezTo>
                  <a:pt x="9543044" y="271355"/>
                  <a:pt x="9543044" y="271355"/>
                  <a:pt x="9551029" y="271355"/>
                </a:cubicBezTo>
                <a:cubicBezTo>
                  <a:pt x="9551029" y="271355"/>
                  <a:pt x="9551029" y="271355"/>
                  <a:pt x="9551029" y="263132"/>
                </a:cubicBezTo>
                <a:cubicBezTo>
                  <a:pt x="9551029" y="263132"/>
                  <a:pt x="9551029" y="263132"/>
                  <a:pt x="9566999" y="263132"/>
                </a:cubicBezTo>
                <a:cubicBezTo>
                  <a:pt x="9566999" y="263132"/>
                  <a:pt x="9566999" y="263132"/>
                  <a:pt x="9566999" y="271355"/>
                </a:cubicBezTo>
                <a:cubicBezTo>
                  <a:pt x="9566999" y="271355"/>
                  <a:pt x="9566999" y="271355"/>
                  <a:pt x="9614911" y="271355"/>
                </a:cubicBezTo>
                <a:cubicBezTo>
                  <a:pt x="9614911" y="271355"/>
                  <a:pt x="9614911" y="230241"/>
                  <a:pt x="9614911" y="213795"/>
                </a:cubicBezTo>
                <a:cubicBezTo>
                  <a:pt x="9614911" y="189126"/>
                  <a:pt x="9622896" y="189126"/>
                  <a:pt x="9622896" y="189126"/>
                </a:cubicBezTo>
                <a:cubicBezTo>
                  <a:pt x="9622896" y="189126"/>
                  <a:pt x="9622896" y="189126"/>
                  <a:pt x="9630881" y="189126"/>
                </a:cubicBezTo>
                <a:cubicBezTo>
                  <a:pt x="9630881" y="189126"/>
                  <a:pt x="9630881" y="189126"/>
                  <a:pt x="9646851" y="189126"/>
                </a:cubicBezTo>
                <a:cubicBezTo>
                  <a:pt x="9646851" y="189126"/>
                  <a:pt x="9646851" y="189126"/>
                  <a:pt x="9654837" y="189126"/>
                </a:cubicBezTo>
                <a:cubicBezTo>
                  <a:pt x="9654837" y="189126"/>
                  <a:pt x="9654837" y="164458"/>
                  <a:pt x="9654837" y="156235"/>
                </a:cubicBezTo>
                <a:cubicBezTo>
                  <a:pt x="9654837" y="156235"/>
                  <a:pt x="9654837" y="148012"/>
                  <a:pt x="9662822" y="148012"/>
                </a:cubicBezTo>
                <a:cubicBezTo>
                  <a:pt x="9662822" y="148012"/>
                  <a:pt x="9670807" y="139789"/>
                  <a:pt x="9670807" y="139789"/>
                </a:cubicBezTo>
                <a:cubicBezTo>
                  <a:pt x="9670807" y="139789"/>
                  <a:pt x="9670807" y="139789"/>
                  <a:pt x="9678792" y="131566"/>
                </a:cubicBezTo>
                <a:cubicBezTo>
                  <a:pt x="9678792" y="131566"/>
                  <a:pt x="9678792" y="131566"/>
                  <a:pt x="9678792" y="106898"/>
                </a:cubicBezTo>
                <a:cubicBezTo>
                  <a:pt x="9678792" y="106898"/>
                  <a:pt x="9678792" y="106898"/>
                  <a:pt x="9670807" y="115120"/>
                </a:cubicBezTo>
                <a:cubicBezTo>
                  <a:pt x="9670807" y="115120"/>
                  <a:pt x="9670807" y="106898"/>
                  <a:pt x="9670807" y="106898"/>
                </a:cubicBezTo>
                <a:cubicBezTo>
                  <a:pt x="9670807" y="106898"/>
                  <a:pt x="9686777" y="90452"/>
                  <a:pt x="9686777" y="90452"/>
                </a:cubicBezTo>
                <a:cubicBezTo>
                  <a:pt x="9686777" y="90452"/>
                  <a:pt x="9686777" y="90452"/>
                  <a:pt x="9686777" y="131566"/>
                </a:cubicBezTo>
                <a:cubicBezTo>
                  <a:pt x="9686777" y="131566"/>
                  <a:pt x="9686777" y="131566"/>
                  <a:pt x="9686777" y="139789"/>
                </a:cubicBezTo>
                <a:cubicBezTo>
                  <a:pt x="9686777" y="139789"/>
                  <a:pt x="9686777" y="139789"/>
                  <a:pt x="9702747" y="148012"/>
                </a:cubicBezTo>
                <a:cubicBezTo>
                  <a:pt x="9702747" y="148012"/>
                  <a:pt x="9702747" y="148012"/>
                  <a:pt x="9710733" y="148012"/>
                </a:cubicBezTo>
                <a:cubicBezTo>
                  <a:pt x="9710733" y="148012"/>
                  <a:pt x="9710733" y="148012"/>
                  <a:pt x="9710733" y="156235"/>
                </a:cubicBezTo>
                <a:cubicBezTo>
                  <a:pt x="9710733" y="156235"/>
                  <a:pt x="9710733" y="156235"/>
                  <a:pt x="9710733" y="197349"/>
                </a:cubicBezTo>
                <a:cubicBezTo>
                  <a:pt x="9710733" y="197349"/>
                  <a:pt x="9718718" y="189126"/>
                  <a:pt x="9718718" y="197349"/>
                </a:cubicBezTo>
                <a:cubicBezTo>
                  <a:pt x="9718718" y="197349"/>
                  <a:pt x="9726703" y="205572"/>
                  <a:pt x="9726703" y="205572"/>
                </a:cubicBezTo>
                <a:cubicBezTo>
                  <a:pt x="9726703" y="205572"/>
                  <a:pt x="9726703" y="205572"/>
                  <a:pt x="9726703" y="238464"/>
                </a:cubicBezTo>
                <a:cubicBezTo>
                  <a:pt x="9726703" y="238464"/>
                  <a:pt x="9726703" y="238464"/>
                  <a:pt x="9734688" y="238464"/>
                </a:cubicBezTo>
                <a:cubicBezTo>
                  <a:pt x="9734688" y="238464"/>
                  <a:pt x="9734688" y="238464"/>
                  <a:pt x="9734688" y="230241"/>
                </a:cubicBezTo>
                <a:cubicBezTo>
                  <a:pt x="9734688" y="230241"/>
                  <a:pt x="9734688" y="230241"/>
                  <a:pt x="9742673" y="230241"/>
                </a:cubicBezTo>
                <a:cubicBezTo>
                  <a:pt x="9742673" y="230241"/>
                  <a:pt x="9742673" y="222018"/>
                  <a:pt x="9750659" y="222018"/>
                </a:cubicBezTo>
                <a:cubicBezTo>
                  <a:pt x="9758644" y="222018"/>
                  <a:pt x="9766629" y="222018"/>
                  <a:pt x="9766629" y="222018"/>
                </a:cubicBezTo>
                <a:cubicBezTo>
                  <a:pt x="9766629" y="222018"/>
                  <a:pt x="9774614" y="222018"/>
                  <a:pt x="9782599" y="222018"/>
                </a:cubicBezTo>
                <a:cubicBezTo>
                  <a:pt x="9790584" y="222018"/>
                  <a:pt x="9790584" y="230241"/>
                  <a:pt x="9790584" y="230241"/>
                </a:cubicBezTo>
                <a:cubicBezTo>
                  <a:pt x="9790584" y="230241"/>
                  <a:pt x="9790584" y="230241"/>
                  <a:pt x="9798570" y="230241"/>
                </a:cubicBezTo>
                <a:cubicBezTo>
                  <a:pt x="9798570" y="230241"/>
                  <a:pt x="9798570" y="230241"/>
                  <a:pt x="9798570" y="148012"/>
                </a:cubicBezTo>
                <a:cubicBezTo>
                  <a:pt x="9798570" y="148012"/>
                  <a:pt x="9798570" y="148012"/>
                  <a:pt x="9814540" y="148012"/>
                </a:cubicBezTo>
                <a:cubicBezTo>
                  <a:pt x="9814540" y="148012"/>
                  <a:pt x="9814540" y="139789"/>
                  <a:pt x="9822525" y="139789"/>
                </a:cubicBezTo>
                <a:lnTo>
                  <a:pt x="9822525" y="131566"/>
                </a:lnTo>
                <a:cubicBezTo>
                  <a:pt x="9822525" y="139789"/>
                  <a:pt x="9830510" y="148012"/>
                  <a:pt x="9830510" y="148012"/>
                </a:cubicBezTo>
                <a:cubicBezTo>
                  <a:pt x="9830510" y="148012"/>
                  <a:pt x="9830510" y="148012"/>
                  <a:pt x="9830510" y="139789"/>
                </a:cubicBezTo>
                <a:cubicBezTo>
                  <a:pt x="9830510" y="139789"/>
                  <a:pt x="9830510" y="139789"/>
                  <a:pt x="9886407" y="139789"/>
                </a:cubicBezTo>
                <a:cubicBezTo>
                  <a:pt x="9886407" y="139789"/>
                  <a:pt x="9886407" y="139789"/>
                  <a:pt x="9886407" y="197349"/>
                </a:cubicBezTo>
                <a:cubicBezTo>
                  <a:pt x="9886407" y="197349"/>
                  <a:pt x="9886407" y="197349"/>
                  <a:pt x="9934318" y="197349"/>
                </a:cubicBezTo>
                <a:cubicBezTo>
                  <a:pt x="9934318" y="197349"/>
                  <a:pt x="9934318" y="197349"/>
                  <a:pt x="9934318" y="205572"/>
                </a:cubicBezTo>
                <a:cubicBezTo>
                  <a:pt x="9934318" y="205572"/>
                  <a:pt x="9934318" y="205572"/>
                  <a:pt x="9958273" y="197349"/>
                </a:cubicBezTo>
                <a:cubicBezTo>
                  <a:pt x="9958273" y="197349"/>
                  <a:pt x="9958273" y="197349"/>
                  <a:pt x="9974243" y="205572"/>
                </a:cubicBezTo>
                <a:cubicBezTo>
                  <a:pt x="9974243" y="205572"/>
                  <a:pt x="9974243" y="205572"/>
                  <a:pt x="9974243" y="254909"/>
                </a:cubicBezTo>
                <a:cubicBezTo>
                  <a:pt x="9974243" y="254909"/>
                  <a:pt x="9974243" y="254909"/>
                  <a:pt x="10006184" y="222018"/>
                </a:cubicBezTo>
                <a:cubicBezTo>
                  <a:pt x="10006184" y="222018"/>
                  <a:pt x="10006184" y="222018"/>
                  <a:pt x="10006184" y="189126"/>
                </a:cubicBezTo>
                <a:cubicBezTo>
                  <a:pt x="10006184" y="189126"/>
                  <a:pt x="10006184" y="189126"/>
                  <a:pt x="10038125" y="189126"/>
                </a:cubicBezTo>
                <a:cubicBezTo>
                  <a:pt x="10038125" y="189126"/>
                  <a:pt x="10038125" y="189126"/>
                  <a:pt x="10038125" y="164458"/>
                </a:cubicBezTo>
                <a:cubicBezTo>
                  <a:pt x="10038125" y="164458"/>
                  <a:pt x="10038125" y="164458"/>
                  <a:pt x="10046110" y="164458"/>
                </a:cubicBezTo>
                <a:cubicBezTo>
                  <a:pt x="10046110" y="164458"/>
                  <a:pt x="10046110" y="164458"/>
                  <a:pt x="10046110" y="156235"/>
                </a:cubicBezTo>
                <a:cubicBezTo>
                  <a:pt x="10046110" y="156235"/>
                  <a:pt x="10046110" y="156235"/>
                  <a:pt x="10117977" y="156235"/>
                </a:cubicBezTo>
                <a:cubicBezTo>
                  <a:pt x="10117977" y="156235"/>
                  <a:pt x="10117977" y="156235"/>
                  <a:pt x="10117977" y="164458"/>
                </a:cubicBezTo>
                <a:cubicBezTo>
                  <a:pt x="10117977" y="164458"/>
                  <a:pt x="10117977" y="164458"/>
                  <a:pt x="10125962" y="164458"/>
                </a:cubicBezTo>
                <a:cubicBezTo>
                  <a:pt x="10125962" y="164458"/>
                  <a:pt x="10125962" y="164458"/>
                  <a:pt x="10125962" y="172681"/>
                </a:cubicBezTo>
                <a:lnTo>
                  <a:pt x="10133055" y="172681"/>
                </a:lnTo>
                <a:lnTo>
                  <a:pt x="10133055" y="164458"/>
                </a:lnTo>
                <a:cubicBezTo>
                  <a:pt x="10133055" y="164458"/>
                  <a:pt x="10133055" y="156235"/>
                  <a:pt x="10133055" y="156235"/>
                </a:cubicBezTo>
                <a:cubicBezTo>
                  <a:pt x="10133055" y="148012"/>
                  <a:pt x="10149029" y="148012"/>
                  <a:pt x="10149029" y="148012"/>
                </a:cubicBezTo>
                <a:cubicBezTo>
                  <a:pt x="10149029" y="148012"/>
                  <a:pt x="10149029" y="148012"/>
                  <a:pt x="10149029" y="82229"/>
                </a:cubicBezTo>
                <a:cubicBezTo>
                  <a:pt x="10149029" y="82229"/>
                  <a:pt x="10149029" y="82229"/>
                  <a:pt x="10149029" y="65783"/>
                </a:cubicBezTo>
                <a:cubicBezTo>
                  <a:pt x="10149029" y="65783"/>
                  <a:pt x="10149029" y="65783"/>
                  <a:pt x="10157016" y="65783"/>
                </a:cubicBezTo>
                <a:cubicBezTo>
                  <a:pt x="10157016" y="65783"/>
                  <a:pt x="10157016" y="65783"/>
                  <a:pt x="10165003" y="65783"/>
                </a:cubicBezTo>
                <a:cubicBezTo>
                  <a:pt x="10165003" y="65783"/>
                  <a:pt x="10165003" y="65783"/>
                  <a:pt x="10180977" y="65783"/>
                </a:cubicBezTo>
                <a:cubicBezTo>
                  <a:pt x="10180977" y="65783"/>
                  <a:pt x="10180977" y="65783"/>
                  <a:pt x="10180977" y="74006"/>
                </a:cubicBezTo>
                <a:cubicBezTo>
                  <a:pt x="10180977" y="74006"/>
                  <a:pt x="10180977" y="74006"/>
                  <a:pt x="10188964" y="74006"/>
                </a:cubicBezTo>
                <a:cubicBezTo>
                  <a:pt x="10188964" y="74006"/>
                  <a:pt x="10188964" y="74006"/>
                  <a:pt x="10188964" y="82229"/>
                </a:cubicBezTo>
                <a:cubicBezTo>
                  <a:pt x="10188964" y="82229"/>
                  <a:pt x="10188964" y="82229"/>
                  <a:pt x="10236886" y="82229"/>
                </a:cubicBezTo>
                <a:cubicBezTo>
                  <a:pt x="10236886" y="82229"/>
                  <a:pt x="10236886" y="82229"/>
                  <a:pt x="10236886" y="74006"/>
                </a:cubicBezTo>
                <a:cubicBezTo>
                  <a:pt x="10236886" y="74006"/>
                  <a:pt x="10236886" y="74006"/>
                  <a:pt x="10236886" y="65783"/>
                </a:cubicBezTo>
                <a:cubicBezTo>
                  <a:pt x="10236886" y="65783"/>
                  <a:pt x="10236886" y="65783"/>
                  <a:pt x="10260847" y="65783"/>
                </a:cubicBezTo>
                <a:cubicBezTo>
                  <a:pt x="10260847" y="65783"/>
                  <a:pt x="10260847" y="65783"/>
                  <a:pt x="10260847" y="74006"/>
                </a:cubicBezTo>
                <a:cubicBezTo>
                  <a:pt x="10260847" y="74006"/>
                  <a:pt x="10260847" y="74006"/>
                  <a:pt x="10276822" y="74006"/>
                </a:cubicBezTo>
                <a:cubicBezTo>
                  <a:pt x="10276822" y="74006"/>
                  <a:pt x="10276822" y="74006"/>
                  <a:pt x="10276822" y="82229"/>
                </a:cubicBezTo>
                <a:cubicBezTo>
                  <a:pt x="10276822" y="82229"/>
                  <a:pt x="10276822" y="82229"/>
                  <a:pt x="10276822" y="90452"/>
                </a:cubicBezTo>
                <a:cubicBezTo>
                  <a:pt x="10276822" y="90452"/>
                  <a:pt x="10276822" y="90452"/>
                  <a:pt x="10276822" y="98675"/>
                </a:cubicBezTo>
                <a:cubicBezTo>
                  <a:pt x="10268835" y="98675"/>
                  <a:pt x="10276822" y="106898"/>
                  <a:pt x="10276822" y="106898"/>
                </a:cubicBezTo>
                <a:cubicBezTo>
                  <a:pt x="10276822" y="106898"/>
                  <a:pt x="10276822" y="106898"/>
                  <a:pt x="10276822" y="139789"/>
                </a:cubicBezTo>
                <a:cubicBezTo>
                  <a:pt x="10276822" y="139789"/>
                  <a:pt x="10276822" y="139789"/>
                  <a:pt x="10292796" y="139789"/>
                </a:cubicBezTo>
                <a:cubicBezTo>
                  <a:pt x="10292796" y="139789"/>
                  <a:pt x="10292796" y="139789"/>
                  <a:pt x="10292796" y="180903"/>
                </a:cubicBezTo>
                <a:cubicBezTo>
                  <a:pt x="10292796" y="180903"/>
                  <a:pt x="10292796" y="180903"/>
                  <a:pt x="10300783" y="180903"/>
                </a:cubicBezTo>
                <a:cubicBezTo>
                  <a:pt x="10300783" y="180903"/>
                  <a:pt x="10300783" y="180903"/>
                  <a:pt x="10300783" y="172681"/>
                </a:cubicBezTo>
                <a:cubicBezTo>
                  <a:pt x="10300783" y="172681"/>
                  <a:pt x="10300783" y="172681"/>
                  <a:pt x="10332731" y="172681"/>
                </a:cubicBezTo>
                <a:cubicBezTo>
                  <a:pt x="10332731" y="172681"/>
                  <a:pt x="10332731" y="172681"/>
                  <a:pt x="10332731" y="131566"/>
                </a:cubicBezTo>
                <a:cubicBezTo>
                  <a:pt x="10332731" y="131566"/>
                  <a:pt x="10332731" y="131566"/>
                  <a:pt x="10396627" y="131566"/>
                </a:cubicBezTo>
                <a:cubicBezTo>
                  <a:pt x="10396627" y="131566"/>
                  <a:pt x="10404614" y="123343"/>
                  <a:pt x="10412601" y="123343"/>
                </a:cubicBezTo>
                <a:cubicBezTo>
                  <a:pt x="10412601" y="123343"/>
                  <a:pt x="10412601" y="131566"/>
                  <a:pt x="10412601" y="131566"/>
                </a:cubicBezTo>
                <a:cubicBezTo>
                  <a:pt x="10412601" y="131566"/>
                  <a:pt x="10412601" y="131566"/>
                  <a:pt x="10428575" y="131566"/>
                </a:cubicBezTo>
                <a:cubicBezTo>
                  <a:pt x="10428575" y="131566"/>
                  <a:pt x="10428575" y="131566"/>
                  <a:pt x="10508445" y="131566"/>
                </a:cubicBezTo>
                <a:cubicBezTo>
                  <a:pt x="10508445" y="131566"/>
                  <a:pt x="10508445" y="131566"/>
                  <a:pt x="10508445" y="139789"/>
                </a:cubicBezTo>
                <a:cubicBezTo>
                  <a:pt x="10508445" y="139789"/>
                  <a:pt x="10508445" y="139789"/>
                  <a:pt x="10516432" y="139789"/>
                </a:cubicBezTo>
                <a:cubicBezTo>
                  <a:pt x="10516432" y="139789"/>
                  <a:pt x="10516432" y="139789"/>
                  <a:pt x="10516432" y="180903"/>
                </a:cubicBezTo>
                <a:cubicBezTo>
                  <a:pt x="10516432" y="180903"/>
                  <a:pt x="10516432" y="180903"/>
                  <a:pt x="10540393" y="180903"/>
                </a:cubicBezTo>
                <a:cubicBezTo>
                  <a:pt x="10540393" y="180903"/>
                  <a:pt x="10540393" y="180903"/>
                  <a:pt x="10540393" y="164458"/>
                </a:cubicBezTo>
                <a:cubicBezTo>
                  <a:pt x="10540393" y="164458"/>
                  <a:pt x="10540393" y="164458"/>
                  <a:pt x="10564355" y="164458"/>
                </a:cubicBezTo>
                <a:cubicBezTo>
                  <a:pt x="10564355" y="164458"/>
                  <a:pt x="10564355" y="164458"/>
                  <a:pt x="10596303" y="164458"/>
                </a:cubicBezTo>
                <a:cubicBezTo>
                  <a:pt x="10596303" y="164458"/>
                  <a:pt x="10596303" y="164458"/>
                  <a:pt x="10596303" y="156235"/>
                </a:cubicBezTo>
                <a:cubicBezTo>
                  <a:pt x="10596303" y="156235"/>
                  <a:pt x="10596303" y="156235"/>
                  <a:pt x="10676173" y="156235"/>
                </a:cubicBezTo>
                <a:cubicBezTo>
                  <a:pt x="10676173" y="156235"/>
                  <a:pt x="10676173" y="156235"/>
                  <a:pt x="10684160" y="148012"/>
                </a:cubicBezTo>
                <a:cubicBezTo>
                  <a:pt x="10684160" y="148012"/>
                  <a:pt x="10684160" y="148012"/>
                  <a:pt x="10692147" y="148012"/>
                </a:cubicBezTo>
                <a:cubicBezTo>
                  <a:pt x="10700134" y="148012"/>
                  <a:pt x="10692147" y="164458"/>
                  <a:pt x="10692147" y="164458"/>
                </a:cubicBezTo>
                <a:cubicBezTo>
                  <a:pt x="10692147" y="164458"/>
                  <a:pt x="10692147" y="164458"/>
                  <a:pt x="10700134" y="172681"/>
                </a:cubicBezTo>
                <a:cubicBezTo>
                  <a:pt x="10700134" y="172681"/>
                  <a:pt x="10700134" y="172681"/>
                  <a:pt x="10700134" y="156235"/>
                </a:cubicBezTo>
                <a:cubicBezTo>
                  <a:pt x="10700134" y="156235"/>
                  <a:pt x="10700134" y="156235"/>
                  <a:pt x="10732082" y="156235"/>
                </a:cubicBezTo>
                <a:cubicBezTo>
                  <a:pt x="10732082" y="156235"/>
                  <a:pt x="10732082" y="156235"/>
                  <a:pt x="10732082" y="148012"/>
                </a:cubicBezTo>
                <a:cubicBezTo>
                  <a:pt x="10732082" y="148012"/>
                  <a:pt x="10732082" y="148012"/>
                  <a:pt x="10764030" y="148012"/>
                </a:cubicBezTo>
                <a:cubicBezTo>
                  <a:pt x="10764030" y="148012"/>
                  <a:pt x="10764030" y="148012"/>
                  <a:pt x="10764030" y="139789"/>
                </a:cubicBezTo>
                <a:cubicBezTo>
                  <a:pt x="10764030" y="139789"/>
                  <a:pt x="10764030" y="139789"/>
                  <a:pt x="10780004" y="139789"/>
                </a:cubicBezTo>
                <a:cubicBezTo>
                  <a:pt x="10780004" y="139789"/>
                  <a:pt x="10780004" y="139789"/>
                  <a:pt x="10795978" y="139789"/>
                </a:cubicBezTo>
                <a:cubicBezTo>
                  <a:pt x="10795978" y="139789"/>
                  <a:pt x="10795978" y="139789"/>
                  <a:pt x="10795978" y="115120"/>
                </a:cubicBezTo>
                <a:cubicBezTo>
                  <a:pt x="10795978" y="115120"/>
                  <a:pt x="10795978" y="115120"/>
                  <a:pt x="10803965" y="115120"/>
                </a:cubicBezTo>
                <a:cubicBezTo>
                  <a:pt x="10803965" y="115120"/>
                  <a:pt x="10803965" y="115120"/>
                  <a:pt x="10803965" y="98675"/>
                </a:cubicBezTo>
                <a:cubicBezTo>
                  <a:pt x="10803965" y="98675"/>
                  <a:pt x="10803965" y="98675"/>
                  <a:pt x="10811952" y="90452"/>
                </a:cubicBezTo>
                <a:cubicBezTo>
                  <a:pt x="10811952" y="90452"/>
                  <a:pt x="10811952" y="90452"/>
                  <a:pt x="10811952" y="131566"/>
                </a:cubicBezTo>
                <a:cubicBezTo>
                  <a:pt x="10811952" y="131566"/>
                  <a:pt x="10811952" y="131566"/>
                  <a:pt x="10819939" y="131566"/>
                </a:cubicBezTo>
                <a:cubicBezTo>
                  <a:pt x="10827926" y="131566"/>
                  <a:pt x="10827926" y="139789"/>
                  <a:pt x="10827926" y="139789"/>
                </a:cubicBezTo>
                <a:cubicBezTo>
                  <a:pt x="10827926" y="139789"/>
                  <a:pt x="10827926" y="139789"/>
                  <a:pt x="10843901" y="139789"/>
                </a:cubicBezTo>
                <a:cubicBezTo>
                  <a:pt x="10843901" y="139789"/>
                  <a:pt x="10843901" y="139789"/>
                  <a:pt x="10843901" y="213795"/>
                </a:cubicBezTo>
                <a:cubicBezTo>
                  <a:pt x="10843901" y="213795"/>
                  <a:pt x="10843901" y="213795"/>
                  <a:pt x="10867862" y="213795"/>
                </a:cubicBezTo>
                <a:lnTo>
                  <a:pt x="10867862" y="205572"/>
                </a:lnTo>
                <a:cubicBezTo>
                  <a:pt x="10867862" y="205572"/>
                  <a:pt x="10867862" y="205572"/>
                  <a:pt x="10875849" y="205572"/>
                </a:cubicBezTo>
                <a:cubicBezTo>
                  <a:pt x="10875849" y="205572"/>
                  <a:pt x="10875849" y="205572"/>
                  <a:pt x="10875849" y="189126"/>
                </a:cubicBezTo>
                <a:cubicBezTo>
                  <a:pt x="10875849" y="189126"/>
                  <a:pt x="10875849" y="189126"/>
                  <a:pt x="10939745" y="189126"/>
                </a:cubicBezTo>
                <a:cubicBezTo>
                  <a:pt x="10939745" y="189126"/>
                  <a:pt x="10939745" y="189126"/>
                  <a:pt x="10939745" y="205572"/>
                </a:cubicBezTo>
                <a:cubicBezTo>
                  <a:pt x="10939745" y="205572"/>
                  <a:pt x="10939745" y="205572"/>
                  <a:pt x="10947732" y="205572"/>
                </a:cubicBezTo>
                <a:cubicBezTo>
                  <a:pt x="10947732" y="205572"/>
                  <a:pt x="10947732" y="205572"/>
                  <a:pt x="10947732" y="213795"/>
                </a:cubicBezTo>
                <a:cubicBezTo>
                  <a:pt x="10947732" y="213795"/>
                  <a:pt x="10947732" y="213795"/>
                  <a:pt x="10955719" y="213795"/>
                </a:cubicBezTo>
                <a:cubicBezTo>
                  <a:pt x="10955719" y="213795"/>
                  <a:pt x="10955719" y="213795"/>
                  <a:pt x="10955719" y="24669"/>
                </a:cubicBezTo>
                <a:cubicBezTo>
                  <a:pt x="10955719" y="24669"/>
                  <a:pt x="10955719" y="24669"/>
                  <a:pt x="10979680" y="24669"/>
                </a:cubicBezTo>
                <a:cubicBezTo>
                  <a:pt x="10979680" y="24669"/>
                  <a:pt x="10979680" y="24669"/>
                  <a:pt x="10979680" y="0"/>
                </a:cubicBezTo>
                <a:cubicBezTo>
                  <a:pt x="10979680" y="0"/>
                  <a:pt x="10979680" y="0"/>
                  <a:pt x="11051563" y="0"/>
                </a:cubicBezTo>
                <a:cubicBezTo>
                  <a:pt x="11051563" y="0"/>
                  <a:pt x="11051563" y="0"/>
                  <a:pt x="11051563" y="24669"/>
                </a:cubicBezTo>
                <a:cubicBezTo>
                  <a:pt x="11051563" y="24669"/>
                  <a:pt x="11051563" y="24669"/>
                  <a:pt x="11083511" y="24669"/>
                </a:cubicBezTo>
                <a:cubicBezTo>
                  <a:pt x="11083511" y="24669"/>
                  <a:pt x="11083511" y="24669"/>
                  <a:pt x="11083511" y="172681"/>
                </a:cubicBezTo>
                <a:cubicBezTo>
                  <a:pt x="11083511" y="172681"/>
                  <a:pt x="11083511" y="172681"/>
                  <a:pt x="11091498" y="172681"/>
                </a:cubicBezTo>
                <a:cubicBezTo>
                  <a:pt x="11091498" y="172681"/>
                  <a:pt x="11091498" y="172681"/>
                  <a:pt x="11091498" y="197349"/>
                </a:cubicBezTo>
                <a:cubicBezTo>
                  <a:pt x="11091498" y="197349"/>
                  <a:pt x="11091498" y="197349"/>
                  <a:pt x="11099485" y="197349"/>
                </a:cubicBezTo>
                <a:cubicBezTo>
                  <a:pt x="11099485" y="197349"/>
                  <a:pt x="11099485" y="287801"/>
                  <a:pt x="11099485" y="296024"/>
                </a:cubicBezTo>
                <a:cubicBezTo>
                  <a:pt x="11099485" y="296024"/>
                  <a:pt x="11115459" y="296024"/>
                  <a:pt x="11115459" y="296024"/>
                </a:cubicBezTo>
                <a:cubicBezTo>
                  <a:pt x="11115459" y="296024"/>
                  <a:pt x="11115459" y="296024"/>
                  <a:pt x="11115459" y="279578"/>
                </a:cubicBezTo>
                <a:cubicBezTo>
                  <a:pt x="11115459" y="279578"/>
                  <a:pt x="11115459" y="279578"/>
                  <a:pt x="11123447" y="279578"/>
                </a:cubicBezTo>
                <a:cubicBezTo>
                  <a:pt x="11123447" y="279578"/>
                  <a:pt x="11123447" y="279578"/>
                  <a:pt x="11123447" y="271355"/>
                </a:cubicBezTo>
                <a:cubicBezTo>
                  <a:pt x="11123447" y="271355"/>
                  <a:pt x="11123447" y="271355"/>
                  <a:pt x="11115459" y="271355"/>
                </a:cubicBezTo>
                <a:cubicBezTo>
                  <a:pt x="11115459" y="271355"/>
                  <a:pt x="11115459" y="271355"/>
                  <a:pt x="11115459" y="263132"/>
                </a:cubicBezTo>
                <a:cubicBezTo>
                  <a:pt x="11115459" y="263132"/>
                  <a:pt x="11115459" y="263132"/>
                  <a:pt x="11139421" y="263132"/>
                </a:cubicBezTo>
                <a:cubicBezTo>
                  <a:pt x="11139421" y="263132"/>
                  <a:pt x="11139421" y="263132"/>
                  <a:pt x="11139421" y="254909"/>
                </a:cubicBezTo>
                <a:cubicBezTo>
                  <a:pt x="11139421" y="254909"/>
                  <a:pt x="11139421" y="254909"/>
                  <a:pt x="11179356" y="254909"/>
                </a:cubicBezTo>
                <a:cubicBezTo>
                  <a:pt x="11179356" y="254909"/>
                  <a:pt x="11179356" y="254909"/>
                  <a:pt x="11179356" y="263132"/>
                </a:cubicBezTo>
                <a:cubicBezTo>
                  <a:pt x="11179356" y="263132"/>
                  <a:pt x="11179356" y="263132"/>
                  <a:pt x="11187343" y="263132"/>
                </a:cubicBezTo>
                <a:cubicBezTo>
                  <a:pt x="11187343" y="263132"/>
                  <a:pt x="11227278" y="263132"/>
                  <a:pt x="11243252" y="263132"/>
                </a:cubicBezTo>
                <a:cubicBezTo>
                  <a:pt x="11259226" y="271355"/>
                  <a:pt x="11259226" y="271355"/>
                  <a:pt x="11259226" y="271355"/>
                </a:cubicBezTo>
                <a:cubicBezTo>
                  <a:pt x="11259226" y="271355"/>
                  <a:pt x="11259226" y="271355"/>
                  <a:pt x="11259226" y="172681"/>
                </a:cubicBezTo>
                <a:cubicBezTo>
                  <a:pt x="11259226" y="172681"/>
                  <a:pt x="11259226" y="172681"/>
                  <a:pt x="11275200" y="172681"/>
                </a:cubicBezTo>
                <a:cubicBezTo>
                  <a:pt x="11275200" y="172681"/>
                  <a:pt x="11275200" y="172681"/>
                  <a:pt x="11275200" y="164458"/>
                </a:cubicBezTo>
                <a:cubicBezTo>
                  <a:pt x="11275200" y="164458"/>
                  <a:pt x="11275200" y="164458"/>
                  <a:pt x="11275200" y="156235"/>
                </a:cubicBezTo>
                <a:cubicBezTo>
                  <a:pt x="11275200" y="156235"/>
                  <a:pt x="11275200" y="156235"/>
                  <a:pt x="11283187" y="156235"/>
                </a:cubicBezTo>
                <a:cubicBezTo>
                  <a:pt x="11283187" y="156235"/>
                  <a:pt x="11283187" y="156235"/>
                  <a:pt x="11283187" y="164458"/>
                </a:cubicBezTo>
                <a:cubicBezTo>
                  <a:pt x="11283187" y="164458"/>
                  <a:pt x="11283187" y="164458"/>
                  <a:pt x="11291174" y="164458"/>
                </a:cubicBezTo>
                <a:cubicBezTo>
                  <a:pt x="11291174" y="164458"/>
                  <a:pt x="11291174" y="164458"/>
                  <a:pt x="11291174" y="156235"/>
                </a:cubicBezTo>
                <a:cubicBezTo>
                  <a:pt x="11291174" y="156235"/>
                  <a:pt x="11291174" y="156235"/>
                  <a:pt x="11299161" y="156235"/>
                </a:cubicBezTo>
                <a:lnTo>
                  <a:pt x="11299161" y="148012"/>
                </a:lnTo>
                <a:cubicBezTo>
                  <a:pt x="11299161" y="148012"/>
                  <a:pt x="11299161" y="148012"/>
                  <a:pt x="11291174" y="148012"/>
                </a:cubicBezTo>
                <a:cubicBezTo>
                  <a:pt x="11291174" y="148012"/>
                  <a:pt x="11291174" y="139789"/>
                  <a:pt x="11299161" y="139789"/>
                </a:cubicBezTo>
                <a:cubicBezTo>
                  <a:pt x="11299161" y="139789"/>
                  <a:pt x="11307148" y="139789"/>
                  <a:pt x="11307148" y="139789"/>
                </a:cubicBezTo>
                <a:cubicBezTo>
                  <a:pt x="11307148" y="139789"/>
                  <a:pt x="11307148" y="139789"/>
                  <a:pt x="11307148" y="156235"/>
                </a:cubicBezTo>
                <a:cubicBezTo>
                  <a:pt x="11307148" y="156235"/>
                  <a:pt x="11307148" y="156235"/>
                  <a:pt x="11307148" y="172681"/>
                </a:cubicBezTo>
                <a:cubicBezTo>
                  <a:pt x="11307148" y="172681"/>
                  <a:pt x="11307148" y="172681"/>
                  <a:pt x="11363057" y="172681"/>
                </a:cubicBezTo>
                <a:cubicBezTo>
                  <a:pt x="11363057" y="172681"/>
                  <a:pt x="11363057" y="172681"/>
                  <a:pt x="11363057" y="304247"/>
                </a:cubicBezTo>
                <a:cubicBezTo>
                  <a:pt x="11363057" y="304247"/>
                  <a:pt x="11363057" y="304247"/>
                  <a:pt x="11418967" y="304247"/>
                </a:cubicBezTo>
                <a:cubicBezTo>
                  <a:pt x="11418967" y="304247"/>
                  <a:pt x="11418967" y="304247"/>
                  <a:pt x="11418967" y="312469"/>
                </a:cubicBezTo>
                <a:cubicBezTo>
                  <a:pt x="11418967" y="312469"/>
                  <a:pt x="11418967" y="312469"/>
                  <a:pt x="11426953" y="312469"/>
                </a:cubicBezTo>
                <a:cubicBezTo>
                  <a:pt x="11426953" y="312469"/>
                  <a:pt x="11426953" y="312469"/>
                  <a:pt x="11450915" y="106898"/>
                </a:cubicBezTo>
                <a:cubicBezTo>
                  <a:pt x="11450915" y="106898"/>
                  <a:pt x="11466889" y="24669"/>
                  <a:pt x="11466889" y="16446"/>
                </a:cubicBezTo>
                <a:cubicBezTo>
                  <a:pt x="11466889" y="8223"/>
                  <a:pt x="11474876" y="8223"/>
                  <a:pt x="11474876" y="8223"/>
                </a:cubicBezTo>
                <a:cubicBezTo>
                  <a:pt x="11474876" y="8223"/>
                  <a:pt x="11474876" y="8223"/>
                  <a:pt x="11482863" y="106898"/>
                </a:cubicBezTo>
                <a:cubicBezTo>
                  <a:pt x="11482863" y="106898"/>
                  <a:pt x="11482863" y="106898"/>
                  <a:pt x="11490850" y="106898"/>
                </a:cubicBezTo>
                <a:cubicBezTo>
                  <a:pt x="11490850" y="106898"/>
                  <a:pt x="11490850" y="106898"/>
                  <a:pt x="11498837" y="222018"/>
                </a:cubicBezTo>
                <a:cubicBezTo>
                  <a:pt x="11506824" y="222018"/>
                  <a:pt x="11506824" y="222018"/>
                  <a:pt x="11506824" y="222018"/>
                </a:cubicBezTo>
                <a:cubicBezTo>
                  <a:pt x="11506824" y="222018"/>
                  <a:pt x="11506824" y="222018"/>
                  <a:pt x="11530785" y="222018"/>
                </a:cubicBezTo>
                <a:cubicBezTo>
                  <a:pt x="11530785" y="222018"/>
                  <a:pt x="11530785" y="222018"/>
                  <a:pt x="11530785" y="263132"/>
                </a:cubicBezTo>
                <a:cubicBezTo>
                  <a:pt x="11530785" y="263132"/>
                  <a:pt x="11530785" y="263132"/>
                  <a:pt x="11538772" y="263132"/>
                </a:cubicBezTo>
                <a:cubicBezTo>
                  <a:pt x="11538772" y="263132"/>
                  <a:pt x="11538772" y="263132"/>
                  <a:pt x="11562733" y="263132"/>
                </a:cubicBezTo>
                <a:cubicBezTo>
                  <a:pt x="11562733" y="263132"/>
                  <a:pt x="11562733" y="263132"/>
                  <a:pt x="11562733" y="271355"/>
                </a:cubicBezTo>
                <a:cubicBezTo>
                  <a:pt x="11562733" y="271355"/>
                  <a:pt x="11562733" y="271355"/>
                  <a:pt x="11610655" y="271355"/>
                </a:cubicBezTo>
                <a:cubicBezTo>
                  <a:pt x="11610655" y="271355"/>
                  <a:pt x="11610655" y="230241"/>
                  <a:pt x="11610655" y="213795"/>
                </a:cubicBezTo>
                <a:cubicBezTo>
                  <a:pt x="11610655" y="189126"/>
                  <a:pt x="11618642" y="189126"/>
                  <a:pt x="11618642" y="189126"/>
                </a:cubicBezTo>
                <a:cubicBezTo>
                  <a:pt x="11618642" y="189126"/>
                  <a:pt x="11618642" y="189126"/>
                  <a:pt x="11626629" y="189126"/>
                </a:cubicBezTo>
                <a:cubicBezTo>
                  <a:pt x="11626629" y="189126"/>
                  <a:pt x="11626629" y="189126"/>
                  <a:pt x="11642603" y="189126"/>
                </a:cubicBezTo>
                <a:cubicBezTo>
                  <a:pt x="11642603" y="189126"/>
                  <a:pt x="11642603" y="189126"/>
                  <a:pt x="11650590" y="189126"/>
                </a:cubicBezTo>
                <a:cubicBezTo>
                  <a:pt x="11650590" y="189126"/>
                  <a:pt x="11650590" y="164458"/>
                  <a:pt x="11650590" y="156235"/>
                </a:cubicBezTo>
                <a:cubicBezTo>
                  <a:pt x="11650590" y="156235"/>
                  <a:pt x="11650590" y="148012"/>
                  <a:pt x="11658577" y="148012"/>
                </a:cubicBezTo>
                <a:cubicBezTo>
                  <a:pt x="11658577" y="148012"/>
                  <a:pt x="11666564" y="139789"/>
                  <a:pt x="11666564" y="139789"/>
                </a:cubicBezTo>
                <a:cubicBezTo>
                  <a:pt x="11666564" y="139789"/>
                  <a:pt x="11666564" y="139789"/>
                  <a:pt x="11674551" y="131566"/>
                </a:cubicBezTo>
                <a:cubicBezTo>
                  <a:pt x="11674551" y="131566"/>
                  <a:pt x="11674551" y="131566"/>
                  <a:pt x="11674551" y="106898"/>
                </a:cubicBezTo>
                <a:cubicBezTo>
                  <a:pt x="11674551" y="106898"/>
                  <a:pt x="11674551" y="106898"/>
                  <a:pt x="11666564" y="115120"/>
                </a:cubicBezTo>
                <a:cubicBezTo>
                  <a:pt x="11666564" y="115120"/>
                  <a:pt x="11658577" y="106898"/>
                  <a:pt x="11666564" y="106898"/>
                </a:cubicBezTo>
                <a:cubicBezTo>
                  <a:pt x="11666564" y="106898"/>
                  <a:pt x="11682538" y="90452"/>
                  <a:pt x="11682538" y="90452"/>
                </a:cubicBezTo>
                <a:cubicBezTo>
                  <a:pt x="11682538" y="90452"/>
                  <a:pt x="11682538" y="90452"/>
                  <a:pt x="11682538" y="131566"/>
                </a:cubicBezTo>
                <a:cubicBezTo>
                  <a:pt x="11682538" y="131566"/>
                  <a:pt x="11682538" y="131566"/>
                  <a:pt x="11682538" y="139789"/>
                </a:cubicBezTo>
                <a:cubicBezTo>
                  <a:pt x="11682538" y="139789"/>
                  <a:pt x="11682538" y="139789"/>
                  <a:pt x="11698513" y="148012"/>
                </a:cubicBezTo>
                <a:cubicBezTo>
                  <a:pt x="11698513" y="148012"/>
                  <a:pt x="11698513" y="148012"/>
                  <a:pt x="11706499" y="156235"/>
                </a:cubicBezTo>
                <a:cubicBezTo>
                  <a:pt x="11706499" y="156235"/>
                  <a:pt x="11706499" y="156235"/>
                  <a:pt x="11706499" y="197349"/>
                </a:cubicBezTo>
                <a:cubicBezTo>
                  <a:pt x="11706499" y="197349"/>
                  <a:pt x="11714487" y="189126"/>
                  <a:pt x="11714487" y="197349"/>
                </a:cubicBezTo>
                <a:cubicBezTo>
                  <a:pt x="11714487" y="197349"/>
                  <a:pt x="11722473" y="205572"/>
                  <a:pt x="11722473" y="205572"/>
                </a:cubicBezTo>
                <a:cubicBezTo>
                  <a:pt x="11722473" y="205572"/>
                  <a:pt x="11722473" y="205572"/>
                  <a:pt x="11722473" y="238464"/>
                </a:cubicBezTo>
                <a:cubicBezTo>
                  <a:pt x="11722473" y="238464"/>
                  <a:pt x="11722473" y="238464"/>
                  <a:pt x="11730461" y="238464"/>
                </a:cubicBezTo>
                <a:cubicBezTo>
                  <a:pt x="11730461" y="238464"/>
                  <a:pt x="11730461" y="238464"/>
                  <a:pt x="11730461" y="230241"/>
                </a:cubicBezTo>
                <a:cubicBezTo>
                  <a:pt x="11730461" y="230241"/>
                  <a:pt x="11738448" y="222018"/>
                  <a:pt x="11746435" y="222018"/>
                </a:cubicBezTo>
                <a:cubicBezTo>
                  <a:pt x="11754422" y="222018"/>
                  <a:pt x="11762409" y="222018"/>
                  <a:pt x="11762409" y="222018"/>
                </a:cubicBezTo>
                <a:cubicBezTo>
                  <a:pt x="11762409" y="222018"/>
                  <a:pt x="11762409" y="222018"/>
                  <a:pt x="11770396" y="222018"/>
                </a:cubicBezTo>
                <a:cubicBezTo>
                  <a:pt x="11778383" y="222018"/>
                  <a:pt x="11786370" y="230241"/>
                  <a:pt x="11786370" y="230241"/>
                </a:cubicBezTo>
                <a:cubicBezTo>
                  <a:pt x="11786370" y="230241"/>
                  <a:pt x="11786370" y="230241"/>
                  <a:pt x="11794357" y="230241"/>
                </a:cubicBezTo>
                <a:cubicBezTo>
                  <a:pt x="11794357" y="230241"/>
                  <a:pt x="11794357" y="230241"/>
                  <a:pt x="11794357" y="148012"/>
                </a:cubicBezTo>
                <a:cubicBezTo>
                  <a:pt x="11794357" y="148012"/>
                  <a:pt x="11794357" y="148012"/>
                  <a:pt x="11810331" y="148012"/>
                </a:cubicBezTo>
                <a:cubicBezTo>
                  <a:pt x="11810331" y="148012"/>
                  <a:pt x="11810331" y="139789"/>
                  <a:pt x="11818318" y="139789"/>
                </a:cubicBezTo>
                <a:lnTo>
                  <a:pt x="11818318" y="131566"/>
                </a:lnTo>
                <a:cubicBezTo>
                  <a:pt x="11818318" y="139789"/>
                  <a:pt x="11826305" y="148012"/>
                  <a:pt x="11826305" y="148012"/>
                </a:cubicBezTo>
                <a:cubicBezTo>
                  <a:pt x="11826305" y="148012"/>
                  <a:pt x="11826305" y="148012"/>
                  <a:pt x="11826305" y="139789"/>
                </a:cubicBezTo>
                <a:cubicBezTo>
                  <a:pt x="11826305" y="139789"/>
                  <a:pt x="11826305" y="139789"/>
                  <a:pt x="11882214" y="139789"/>
                </a:cubicBezTo>
                <a:cubicBezTo>
                  <a:pt x="11882214" y="139789"/>
                  <a:pt x="11882214" y="139789"/>
                  <a:pt x="11882214" y="197349"/>
                </a:cubicBezTo>
                <a:cubicBezTo>
                  <a:pt x="11882214" y="197349"/>
                  <a:pt x="11882214" y="197349"/>
                  <a:pt x="11930136" y="197349"/>
                </a:cubicBezTo>
                <a:cubicBezTo>
                  <a:pt x="11930136" y="197349"/>
                  <a:pt x="11930136" y="197349"/>
                  <a:pt x="11930136" y="205572"/>
                </a:cubicBezTo>
                <a:cubicBezTo>
                  <a:pt x="11930136" y="205572"/>
                  <a:pt x="11930136" y="205572"/>
                  <a:pt x="11954097" y="197349"/>
                </a:cubicBezTo>
                <a:cubicBezTo>
                  <a:pt x="11954097" y="197349"/>
                  <a:pt x="11954097" y="197349"/>
                  <a:pt x="11962084" y="205572"/>
                </a:cubicBezTo>
                <a:cubicBezTo>
                  <a:pt x="11962084" y="205572"/>
                  <a:pt x="11962084" y="205572"/>
                  <a:pt x="11962084" y="254909"/>
                </a:cubicBezTo>
                <a:cubicBezTo>
                  <a:pt x="11962084" y="254909"/>
                  <a:pt x="11962084" y="254909"/>
                  <a:pt x="11994033" y="222018"/>
                </a:cubicBezTo>
                <a:cubicBezTo>
                  <a:pt x="11994033" y="222018"/>
                  <a:pt x="11994033" y="222018"/>
                  <a:pt x="11994033" y="189126"/>
                </a:cubicBezTo>
                <a:cubicBezTo>
                  <a:pt x="11994033" y="189126"/>
                  <a:pt x="11994033" y="189126"/>
                  <a:pt x="12033968" y="189126"/>
                </a:cubicBezTo>
                <a:cubicBezTo>
                  <a:pt x="12033968" y="189126"/>
                  <a:pt x="12033968" y="189126"/>
                  <a:pt x="12033968" y="164458"/>
                </a:cubicBezTo>
                <a:cubicBezTo>
                  <a:pt x="12033968" y="164458"/>
                  <a:pt x="12033968" y="164458"/>
                  <a:pt x="12033968" y="156235"/>
                </a:cubicBezTo>
                <a:cubicBezTo>
                  <a:pt x="12033968" y="156235"/>
                  <a:pt x="12033968" y="156235"/>
                  <a:pt x="12113838" y="156235"/>
                </a:cubicBezTo>
                <a:cubicBezTo>
                  <a:pt x="12113838" y="156235"/>
                  <a:pt x="12113838" y="156235"/>
                  <a:pt x="12113838" y="164458"/>
                </a:cubicBezTo>
                <a:cubicBezTo>
                  <a:pt x="12113838" y="164458"/>
                  <a:pt x="12113838" y="164458"/>
                  <a:pt x="12121825" y="164458"/>
                </a:cubicBezTo>
                <a:cubicBezTo>
                  <a:pt x="12121825" y="164458"/>
                  <a:pt x="12121825" y="164458"/>
                  <a:pt x="12121825" y="172681"/>
                </a:cubicBezTo>
                <a:cubicBezTo>
                  <a:pt x="12121825" y="172681"/>
                  <a:pt x="12129812" y="172681"/>
                  <a:pt x="12137799" y="172681"/>
                </a:cubicBezTo>
                <a:lnTo>
                  <a:pt x="12137799" y="526264"/>
                </a:lnTo>
                <a:cubicBezTo>
                  <a:pt x="11958091" y="526264"/>
                  <a:pt x="11140419" y="526264"/>
                  <a:pt x="10570969" y="526264"/>
                </a:cubicBezTo>
                <a:lnTo>
                  <a:pt x="10133947" y="526264"/>
                </a:lnTo>
                <a:lnTo>
                  <a:pt x="10117081" y="526264"/>
                </a:lnTo>
                <a:lnTo>
                  <a:pt x="8025520" y="526264"/>
                </a:lnTo>
                <a:lnTo>
                  <a:pt x="8001905" y="526264"/>
                </a:lnTo>
                <a:lnTo>
                  <a:pt x="7868664" y="526264"/>
                </a:lnTo>
                <a:cubicBezTo>
                  <a:pt x="7573387" y="526264"/>
                  <a:pt x="6918151" y="526264"/>
                  <a:pt x="6400705" y="526264"/>
                </a:cubicBezTo>
                <a:lnTo>
                  <a:pt x="6132996" y="526264"/>
                </a:lnTo>
                <a:lnTo>
                  <a:pt x="5836128" y="526264"/>
                </a:lnTo>
                <a:lnTo>
                  <a:pt x="5690068" y="526264"/>
                </a:lnTo>
                <a:cubicBezTo>
                  <a:pt x="5150948" y="526264"/>
                  <a:pt x="4404261" y="526264"/>
                  <a:pt x="4179123" y="526264"/>
                </a:cubicBezTo>
                <a:lnTo>
                  <a:pt x="4135891" y="526264"/>
                </a:lnTo>
                <a:lnTo>
                  <a:pt x="4112278" y="526264"/>
                </a:lnTo>
                <a:lnTo>
                  <a:pt x="2020718" y="526264"/>
                </a:lnTo>
                <a:lnTo>
                  <a:pt x="2003850" y="526264"/>
                </a:lnTo>
                <a:lnTo>
                  <a:pt x="1826767" y="526264"/>
                </a:lnTo>
                <a:cubicBezTo>
                  <a:pt x="1287658" y="526264"/>
                  <a:pt x="209659" y="526264"/>
                  <a:pt x="0" y="526264"/>
                </a:cubicBezTo>
                <a:lnTo>
                  <a:pt x="0" y="172681"/>
                </a:lnTo>
                <a:cubicBezTo>
                  <a:pt x="7987" y="172681"/>
                  <a:pt x="15974" y="172681"/>
                  <a:pt x="15974" y="172681"/>
                </a:cubicBezTo>
                <a:cubicBezTo>
                  <a:pt x="15974" y="164458"/>
                  <a:pt x="15974" y="164458"/>
                  <a:pt x="15974" y="164458"/>
                </a:cubicBezTo>
                <a:cubicBezTo>
                  <a:pt x="23961" y="164458"/>
                  <a:pt x="23961" y="164458"/>
                  <a:pt x="23961" y="164458"/>
                </a:cubicBezTo>
                <a:cubicBezTo>
                  <a:pt x="23961" y="156235"/>
                  <a:pt x="23961" y="156235"/>
                  <a:pt x="23961" y="156235"/>
                </a:cubicBezTo>
                <a:cubicBezTo>
                  <a:pt x="103831" y="156235"/>
                  <a:pt x="103831" y="156235"/>
                  <a:pt x="103831" y="156235"/>
                </a:cubicBezTo>
                <a:cubicBezTo>
                  <a:pt x="103831" y="164458"/>
                  <a:pt x="103831" y="164458"/>
                  <a:pt x="103831" y="164458"/>
                </a:cubicBezTo>
                <a:cubicBezTo>
                  <a:pt x="103831" y="189126"/>
                  <a:pt x="103831" y="189126"/>
                  <a:pt x="103831" y="189126"/>
                </a:cubicBezTo>
                <a:cubicBezTo>
                  <a:pt x="143766" y="189126"/>
                  <a:pt x="143766" y="189126"/>
                  <a:pt x="143766" y="189126"/>
                </a:cubicBezTo>
                <a:cubicBezTo>
                  <a:pt x="143766" y="222018"/>
                  <a:pt x="143766" y="222018"/>
                  <a:pt x="143766" y="222018"/>
                </a:cubicBezTo>
                <a:cubicBezTo>
                  <a:pt x="175714" y="254909"/>
                  <a:pt x="175714" y="254909"/>
                  <a:pt x="175714" y="254909"/>
                </a:cubicBezTo>
                <a:cubicBezTo>
                  <a:pt x="175714" y="205572"/>
                  <a:pt x="175714" y="205572"/>
                  <a:pt x="175714" y="205572"/>
                </a:cubicBezTo>
                <a:cubicBezTo>
                  <a:pt x="183701" y="197349"/>
                  <a:pt x="183701" y="197349"/>
                  <a:pt x="183701" y="197349"/>
                </a:cubicBezTo>
                <a:cubicBezTo>
                  <a:pt x="207662" y="205572"/>
                  <a:pt x="207662" y="205572"/>
                  <a:pt x="207662" y="205572"/>
                </a:cubicBezTo>
                <a:cubicBezTo>
                  <a:pt x="207662" y="197349"/>
                  <a:pt x="207662" y="197349"/>
                  <a:pt x="207662" y="197349"/>
                </a:cubicBezTo>
                <a:cubicBezTo>
                  <a:pt x="255585" y="197349"/>
                  <a:pt x="255585" y="197349"/>
                  <a:pt x="255585" y="197349"/>
                </a:cubicBezTo>
                <a:cubicBezTo>
                  <a:pt x="255585" y="139789"/>
                  <a:pt x="255585" y="139789"/>
                  <a:pt x="255585" y="139789"/>
                </a:cubicBezTo>
                <a:cubicBezTo>
                  <a:pt x="311494" y="139789"/>
                  <a:pt x="311494" y="139789"/>
                  <a:pt x="311494" y="139789"/>
                </a:cubicBezTo>
                <a:cubicBezTo>
                  <a:pt x="311494" y="148012"/>
                  <a:pt x="311494" y="148012"/>
                  <a:pt x="311494" y="148012"/>
                </a:cubicBezTo>
                <a:cubicBezTo>
                  <a:pt x="311494" y="148012"/>
                  <a:pt x="319481" y="139789"/>
                  <a:pt x="319481" y="131566"/>
                </a:cubicBezTo>
                <a:lnTo>
                  <a:pt x="319481" y="139789"/>
                </a:lnTo>
                <a:cubicBezTo>
                  <a:pt x="327468" y="139789"/>
                  <a:pt x="327468" y="148012"/>
                  <a:pt x="327468" y="148012"/>
                </a:cubicBezTo>
                <a:cubicBezTo>
                  <a:pt x="343442" y="148012"/>
                  <a:pt x="343442" y="148012"/>
                  <a:pt x="343442" y="148012"/>
                </a:cubicBezTo>
                <a:cubicBezTo>
                  <a:pt x="343442" y="230241"/>
                  <a:pt x="343442" y="230241"/>
                  <a:pt x="343442" y="230241"/>
                </a:cubicBezTo>
                <a:cubicBezTo>
                  <a:pt x="351429" y="230241"/>
                  <a:pt x="351429" y="230241"/>
                  <a:pt x="351429" y="230241"/>
                </a:cubicBezTo>
                <a:cubicBezTo>
                  <a:pt x="351429" y="230241"/>
                  <a:pt x="359416" y="222018"/>
                  <a:pt x="367403" y="222018"/>
                </a:cubicBezTo>
                <a:cubicBezTo>
                  <a:pt x="375390" y="222018"/>
                  <a:pt x="375390" y="222018"/>
                  <a:pt x="375390" y="222018"/>
                </a:cubicBezTo>
                <a:cubicBezTo>
                  <a:pt x="375390" y="222018"/>
                  <a:pt x="383377" y="222018"/>
                  <a:pt x="391364" y="222018"/>
                </a:cubicBezTo>
                <a:cubicBezTo>
                  <a:pt x="399351" y="222018"/>
                  <a:pt x="407338" y="230241"/>
                  <a:pt x="407338" y="230241"/>
                </a:cubicBezTo>
                <a:cubicBezTo>
                  <a:pt x="407338" y="238464"/>
                  <a:pt x="407338" y="238464"/>
                  <a:pt x="407338" y="238464"/>
                </a:cubicBezTo>
                <a:cubicBezTo>
                  <a:pt x="415325" y="238464"/>
                  <a:pt x="415325" y="238464"/>
                  <a:pt x="415325" y="238464"/>
                </a:cubicBezTo>
                <a:cubicBezTo>
                  <a:pt x="415325" y="205572"/>
                  <a:pt x="415325" y="205572"/>
                  <a:pt x="415325" y="205572"/>
                </a:cubicBezTo>
                <a:cubicBezTo>
                  <a:pt x="415325" y="205572"/>
                  <a:pt x="423312" y="197349"/>
                  <a:pt x="423312" y="197349"/>
                </a:cubicBezTo>
                <a:cubicBezTo>
                  <a:pt x="423312" y="189126"/>
                  <a:pt x="431299" y="197349"/>
                  <a:pt x="431299" y="197349"/>
                </a:cubicBezTo>
                <a:cubicBezTo>
                  <a:pt x="431299" y="156235"/>
                  <a:pt x="431299" y="156235"/>
                  <a:pt x="431299" y="156235"/>
                </a:cubicBezTo>
                <a:cubicBezTo>
                  <a:pt x="439286" y="148012"/>
                  <a:pt x="439286" y="148012"/>
                  <a:pt x="439286" y="148012"/>
                </a:cubicBezTo>
                <a:cubicBezTo>
                  <a:pt x="455260" y="139789"/>
                  <a:pt x="455260" y="139789"/>
                  <a:pt x="455260" y="139789"/>
                </a:cubicBezTo>
                <a:cubicBezTo>
                  <a:pt x="455260" y="131566"/>
                  <a:pt x="455260" y="131566"/>
                  <a:pt x="455260" y="131566"/>
                </a:cubicBezTo>
                <a:cubicBezTo>
                  <a:pt x="455260" y="90452"/>
                  <a:pt x="455260" y="90452"/>
                  <a:pt x="455260" y="90452"/>
                </a:cubicBezTo>
                <a:cubicBezTo>
                  <a:pt x="455260" y="90452"/>
                  <a:pt x="471234" y="106898"/>
                  <a:pt x="471234" y="106898"/>
                </a:cubicBezTo>
                <a:cubicBezTo>
                  <a:pt x="479221" y="106898"/>
                  <a:pt x="471234" y="115120"/>
                  <a:pt x="471234" y="115120"/>
                </a:cubicBezTo>
                <a:cubicBezTo>
                  <a:pt x="463247" y="106898"/>
                  <a:pt x="463247" y="106898"/>
                  <a:pt x="463247" y="106898"/>
                </a:cubicBezTo>
                <a:cubicBezTo>
                  <a:pt x="463247" y="131566"/>
                  <a:pt x="463247" y="131566"/>
                  <a:pt x="463247" y="131566"/>
                </a:cubicBezTo>
                <a:cubicBezTo>
                  <a:pt x="471234" y="139789"/>
                  <a:pt x="471234" y="139789"/>
                  <a:pt x="471234" y="139789"/>
                </a:cubicBezTo>
                <a:cubicBezTo>
                  <a:pt x="471234" y="139789"/>
                  <a:pt x="479221" y="148012"/>
                  <a:pt x="479221" y="148012"/>
                </a:cubicBezTo>
                <a:cubicBezTo>
                  <a:pt x="487208" y="148012"/>
                  <a:pt x="487208" y="156235"/>
                  <a:pt x="487208" y="156235"/>
                </a:cubicBezTo>
                <a:cubicBezTo>
                  <a:pt x="487208" y="164458"/>
                  <a:pt x="487208" y="189126"/>
                  <a:pt x="487208" y="189126"/>
                </a:cubicBezTo>
                <a:cubicBezTo>
                  <a:pt x="495195" y="189126"/>
                  <a:pt x="495195" y="189126"/>
                  <a:pt x="495195" y="189126"/>
                </a:cubicBezTo>
                <a:cubicBezTo>
                  <a:pt x="511169" y="189126"/>
                  <a:pt x="511169" y="189126"/>
                  <a:pt x="511169" y="189126"/>
                </a:cubicBezTo>
                <a:cubicBezTo>
                  <a:pt x="519157" y="189126"/>
                  <a:pt x="519157" y="189126"/>
                  <a:pt x="519157" y="189126"/>
                </a:cubicBezTo>
                <a:cubicBezTo>
                  <a:pt x="519157" y="189126"/>
                  <a:pt x="527144" y="189126"/>
                  <a:pt x="527144" y="213795"/>
                </a:cubicBezTo>
                <a:cubicBezTo>
                  <a:pt x="527144" y="230241"/>
                  <a:pt x="527144" y="271355"/>
                  <a:pt x="527144" y="271355"/>
                </a:cubicBezTo>
                <a:cubicBezTo>
                  <a:pt x="575066" y="271355"/>
                  <a:pt x="575066" y="271355"/>
                  <a:pt x="575066" y="271355"/>
                </a:cubicBezTo>
                <a:cubicBezTo>
                  <a:pt x="575066" y="263132"/>
                  <a:pt x="575066" y="263132"/>
                  <a:pt x="575066" y="263132"/>
                </a:cubicBezTo>
                <a:cubicBezTo>
                  <a:pt x="599027" y="263132"/>
                  <a:pt x="599027" y="263132"/>
                  <a:pt x="599027" y="263132"/>
                </a:cubicBezTo>
                <a:cubicBezTo>
                  <a:pt x="607014" y="263132"/>
                  <a:pt x="607014" y="263132"/>
                  <a:pt x="607014" y="263132"/>
                </a:cubicBezTo>
                <a:cubicBezTo>
                  <a:pt x="607014" y="222018"/>
                  <a:pt x="607014" y="222018"/>
                  <a:pt x="607014" y="222018"/>
                </a:cubicBezTo>
                <a:cubicBezTo>
                  <a:pt x="630975" y="222018"/>
                  <a:pt x="630975" y="222018"/>
                  <a:pt x="630975" y="222018"/>
                </a:cubicBezTo>
                <a:cubicBezTo>
                  <a:pt x="630975" y="222018"/>
                  <a:pt x="630975" y="222018"/>
                  <a:pt x="638962" y="222018"/>
                </a:cubicBezTo>
                <a:cubicBezTo>
                  <a:pt x="646949" y="106898"/>
                  <a:pt x="646949" y="106898"/>
                  <a:pt x="646949" y="106898"/>
                </a:cubicBezTo>
                <a:cubicBezTo>
                  <a:pt x="654936" y="106898"/>
                  <a:pt x="654936" y="106898"/>
                  <a:pt x="654936" y="106898"/>
                </a:cubicBezTo>
                <a:cubicBezTo>
                  <a:pt x="662923" y="8223"/>
                  <a:pt x="662923" y="8223"/>
                  <a:pt x="662923" y="8223"/>
                </a:cubicBezTo>
                <a:cubicBezTo>
                  <a:pt x="662923" y="8223"/>
                  <a:pt x="670910" y="8223"/>
                  <a:pt x="670910" y="16446"/>
                </a:cubicBezTo>
                <a:cubicBezTo>
                  <a:pt x="670910" y="24669"/>
                  <a:pt x="686884" y="106898"/>
                  <a:pt x="686884" y="106898"/>
                </a:cubicBezTo>
                <a:cubicBezTo>
                  <a:pt x="710845" y="312469"/>
                  <a:pt x="710845" y="312469"/>
                  <a:pt x="710845" y="312469"/>
                </a:cubicBezTo>
                <a:cubicBezTo>
                  <a:pt x="718832" y="312469"/>
                  <a:pt x="718832" y="312469"/>
                  <a:pt x="718832" y="312469"/>
                </a:cubicBezTo>
                <a:cubicBezTo>
                  <a:pt x="718832" y="304247"/>
                  <a:pt x="718832" y="304247"/>
                  <a:pt x="718832" y="304247"/>
                </a:cubicBezTo>
                <a:cubicBezTo>
                  <a:pt x="774741" y="304247"/>
                  <a:pt x="774741" y="304247"/>
                  <a:pt x="774741" y="304247"/>
                </a:cubicBezTo>
                <a:cubicBezTo>
                  <a:pt x="774741" y="172681"/>
                  <a:pt x="774741" y="172681"/>
                  <a:pt x="774741" y="172681"/>
                </a:cubicBezTo>
                <a:cubicBezTo>
                  <a:pt x="830651" y="172681"/>
                  <a:pt x="830651" y="172681"/>
                  <a:pt x="830651" y="172681"/>
                </a:cubicBezTo>
                <a:cubicBezTo>
                  <a:pt x="830651" y="156235"/>
                  <a:pt x="830651" y="156235"/>
                  <a:pt x="830651" y="156235"/>
                </a:cubicBezTo>
                <a:cubicBezTo>
                  <a:pt x="830651" y="139789"/>
                  <a:pt x="830651" y="139789"/>
                  <a:pt x="830651" y="139789"/>
                </a:cubicBezTo>
                <a:cubicBezTo>
                  <a:pt x="830651" y="139789"/>
                  <a:pt x="838638" y="139789"/>
                  <a:pt x="838638" y="139789"/>
                </a:cubicBezTo>
                <a:cubicBezTo>
                  <a:pt x="846625" y="139789"/>
                  <a:pt x="846625" y="148012"/>
                  <a:pt x="846625" y="148012"/>
                </a:cubicBezTo>
                <a:cubicBezTo>
                  <a:pt x="838638" y="148012"/>
                  <a:pt x="838638" y="148012"/>
                  <a:pt x="838638" y="148012"/>
                </a:cubicBezTo>
                <a:lnTo>
                  <a:pt x="838638" y="156235"/>
                </a:lnTo>
                <a:cubicBezTo>
                  <a:pt x="846625" y="156235"/>
                  <a:pt x="846625" y="156235"/>
                  <a:pt x="846625" y="156235"/>
                </a:cubicBezTo>
                <a:cubicBezTo>
                  <a:pt x="846625" y="164458"/>
                  <a:pt x="846625" y="164458"/>
                  <a:pt x="846625" y="164458"/>
                </a:cubicBezTo>
                <a:cubicBezTo>
                  <a:pt x="854612" y="164458"/>
                  <a:pt x="854612" y="164458"/>
                  <a:pt x="854612" y="164458"/>
                </a:cubicBezTo>
                <a:cubicBezTo>
                  <a:pt x="854612" y="156235"/>
                  <a:pt x="854612" y="156235"/>
                  <a:pt x="854612" y="156235"/>
                </a:cubicBezTo>
                <a:cubicBezTo>
                  <a:pt x="862599" y="156235"/>
                  <a:pt x="862599" y="156235"/>
                  <a:pt x="862599" y="156235"/>
                </a:cubicBezTo>
                <a:cubicBezTo>
                  <a:pt x="862599" y="164458"/>
                  <a:pt x="862599" y="164458"/>
                  <a:pt x="862599" y="164458"/>
                </a:cubicBezTo>
                <a:cubicBezTo>
                  <a:pt x="862599" y="172681"/>
                  <a:pt x="862599" y="172681"/>
                  <a:pt x="862599" y="172681"/>
                </a:cubicBezTo>
                <a:cubicBezTo>
                  <a:pt x="878573" y="172681"/>
                  <a:pt x="878573" y="172681"/>
                  <a:pt x="878573" y="172681"/>
                </a:cubicBezTo>
                <a:cubicBezTo>
                  <a:pt x="878573" y="271355"/>
                  <a:pt x="878573" y="271355"/>
                  <a:pt x="878573" y="271355"/>
                </a:cubicBezTo>
                <a:cubicBezTo>
                  <a:pt x="878573" y="271355"/>
                  <a:pt x="878573" y="271355"/>
                  <a:pt x="894547" y="263132"/>
                </a:cubicBezTo>
                <a:cubicBezTo>
                  <a:pt x="910521" y="263132"/>
                  <a:pt x="950456" y="263132"/>
                  <a:pt x="950456" y="263132"/>
                </a:cubicBezTo>
                <a:cubicBezTo>
                  <a:pt x="958443" y="263132"/>
                  <a:pt x="958443" y="263132"/>
                  <a:pt x="958443" y="263132"/>
                </a:cubicBezTo>
                <a:cubicBezTo>
                  <a:pt x="958443" y="254909"/>
                  <a:pt x="958443" y="254909"/>
                  <a:pt x="958443" y="254909"/>
                </a:cubicBezTo>
                <a:cubicBezTo>
                  <a:pt x="998378" y="254909"/>
                  <a:pt x="998378" y="254909"/>
                  <a:pt x="998378" y="254909"/>
                </a:cubicBezTo>
                <a:cubicBezTo>
                  <a:pt x="998378" y="263132"/>
                  <a:pt x="998378" y="263132"/>
                  <a:pt x="998378" y="263132"/>
                </a:cubicBezTo>
                <a:cubicBezTo>
                  <a:pt x="1022339" y="263132"/>
                  <a:pt x="1022339" y="263132"/>
                  <a:pt x="1022339" y="263132"/>
                </a:cubicBezTo>
                <a:cubicBezTo>
                  <a:pt x="1022339" y="271355"/>
                  <a:pt x="1022339" y="271355"/>
                  <a:pt x="1022339" y="271355"/>
                </a:cubicBezTo>
                <a:cubicBezTo>
                  <a:pt x="1014352" y="271355"/>
                  <a:pt x="1014352" y="271355"/>
                  <a:pt x="1014352" y="271355"/>
                </a:cubicBezTo>
                <a:cubicBezTo>
                  <a:pt x="1014352" y="279578"/>
                  <a:pt x="1014352" y="279578"/>
                  <a:pt x="1014352" y="279578"/>
                </a:cubicBezTo>
                <a:cubicBezTo>
                  <a:pt x="1022339" y="279578"/>
                  <a:pt x="1022339" y="279578"/>
                  <a:pt x="1022339" y="279578"/>
                </a:cubicBezTo>
                <a:cubicBezTo>
                  <a:pt x="1022339" y="296024"/>
                  <a:pt x="1022339" y="296024"/>
                  <a:pt x="1022339" y="296024"/>
                </a:cubicBezTo>
                <a:cubicBezTo>
                  <a:pt x="1022339" y="296024"/>
                  <a:pt x="1038313" y="296024"/>
                  <a:pt x="1038313" y="296024"/>
                </a:cubicBezTo>
                <a:cubicBezTo>
                  <a:pt x="1038313" y="287801"/>
                  <a:pt x="1038313" y="197349"/>
                  <a:pt x="1038313" y="197349"/>
                </a:cubicBezTo>
                <a:cubicBezTo>
                  <a:pt x="1046300" y="197349"/>
                  <a:pt x="1046300" y="197349"/>
                  <a:pt x="1046300" y="197349"/>
                </a:cubicBezTo>
                <a:cubicBezTo>
                  <a:pt x="1046300" y="172681"/>
                  <a:pt x="1046300" y="172681"/>
                  <a:pt x="1046300" y="172681"/>
                </a:cubicBezTo>
                <a:cubicBezTo>
                  <a:pt x="1054287" y="172681"/>
                  <a:pt x="1054287" y="172681"/>
                  <a:pt x="1054287" y="172681"/>
                </a:cubicBezTo>
                <a:cubicBezTo>
                  <a:pt x="1054287" y="24669"/>
                  <a:pt x="1054287" y="24669"/>
                  <a:pt x="1054287" y="24669"/>
                </a:cubicBezTo>
                <a:cubicBezTo>
                  <a:pt x="1086235" y="24669"/>
                  <a:pt x="1086235" y="24669"/>
                  <a:pt x="1086235" y="24669"/>
                </a:cubicBezTo>
                <a:cubicBezTo>
                  <a:pt x="1086235" y="0"/>
                  <a:pt x="1086235" y="0"/>
                  <a:pt x="1086235" y="0"/>
                </a:cubicBezTo>
                <a:close/>
              </a:path>
            </a:pathLst>
          </a:custGeom>
          <a:solidFill>
            <a:srgbClr val="007D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2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99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6095999" y="1274178"/>
            <a:ext cx="4803482" cy="455308"/>
          </a:xfrm>
          <a:prstGeom prst="roundRect">
            <a:avLst/>
          </a:prstGeom>
          <a:solidFill>
            <a:srgbClr val="008B92">
              <a:alpha val="13000"/>
            </a:srgbClr>
          </a:solidFill>
          <a:ln>
            <a:solidFill>
              <a:srgbClr val="007D83"/>
            </a:solidFill>
          </a:ln>
          <a:effectLst>
            <a:glow rad="241300">
              <a:srgbClr val="008B9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1" descr="D:\360data\重要数据\桌面\666666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" descr="D:\360data\重要数据\桌面\555555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" descr="D:\360data\重要数据\桌面\44444444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4" descr="D:\360data\重要数据\桌面\3333333333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D:\360data\重要数据\桌面\222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6" descr="D:\360data\重要数据\桌面\11111111.png"/>
          <p:cNvPicPr>
            <a:picLocks noChangeAspect="1" noChangeArrowheads="1"/>
          </p:cNvPicPr>
          <p:nvPr/>
        </p:nvPicPr>
        <p:blipFill>
          <a:blip r:embed="rId8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rgbClr val="00C6D0">
                <a:alpha val="5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999160"/>
            <a:ext cx="917500" cy="946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47355" y="1215302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1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5" y="2263780"/>
            <a:ext cx="917500" cy="9464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47352" y="2479920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2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3546867"/>
            <a:ext cx="917500" cy="94647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47351" y="3763007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3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4841136"/>
            <a:ext cx="917500" cy="946470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5047351" y="5057279"/>
            <a:ext cx="674170" cy="514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4</a:t>
            </a:r>
            <a:endParaRPr lang="zh-CN" altLang="en-US" sz="2500" dirty="0">
              <a:latin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096001" y="2513365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095999" y="3821874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准备设备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095999" y="5109242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搬运上架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4329" y="2770880"/>
            <a:ext cx="1475781" cy="1437042"/>
          </a:xfrm>
          <a:prstGeom prst="rect">
            <a:avLst/>
          </a:prstGeom>
          <a:noFill/>
        </p:spPr>
        <p:txBody>
          <a:bodyPr vert="eaVert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6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zh-CN" altLang="en-US" sz="4000" dirty="0">
                <a:solidFill>
                  <a:srgbClr val="008B92"/>
                </a:solidFill>
              </a:rPr>
              <a:t>入库上架</a:t>
            </a:r>
            <a:endParaRPr lang="en-US" altLang="zh-CN" sz="4000" dirty="0">
              <a:solidFill>
                <a:srgbClr val="008B92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095999" y="1283994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</a:p>
        </p:txBody>
      </p:sp>
      <p:sp>
        <p:nvSpPr>
          <p:cNvPr id="31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6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0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6086772" y="2501725"/>
            <a:ext cx="4803482" cy="455308"/>
          </a:xfrm>
          <a:prstGeom prst="roundRect">
            <a:avLst/>
          </a:prstGeom>
          <a:solidFill>
            <a:srgbClr val="008B92">
              <a:alpha val="13000"/>
            </a:srgbClr>
          </a:solidFill>
          <a:ln>
            <a:solidFill>
              <a:srgbClr val="007D83"/>
            </a:solidFill>
          </a:ln>
          <a:effectLst>
            <a:glow rad="241300">
              <a:srgbClr val="008B9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1" descr="D:\360data\重要数据\桌面\666666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" descr="D:\360data\重要数据\桌面\555555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" descr="D:\360data\重要数据\桌面\44444444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4" descr="D:\360data\重要数据\桌面\3333333333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D:\360data\重要数据\桌面\222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6" descr="D:\360data\重要数据\桌面\11111111.png"/>
          <p:cNvPicPr>
            <a:picLocks noChangeAspect="1" noChangeArrowheads="1"/>
          </p:cNvPicPr>
          <p:nvPr/>
        </p:nvPicPr>
        <p:blipFill>
          <a:blip r:embed="rId8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rgbClr val="00C6D0">
                <a:alpha val="5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999160"/>
            <a:ext cx="917500" cy="946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47355" y="1215302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1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5" y="2263780"/>
            <a:ext cx="917500" cy="9464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47352" y="2479920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2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3546867"/>
            <a:ext cx="917500" cy="94647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47351" y="3763007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3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4841136"/>
            <a:ext cx="917500" cy="946470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5047351" y="5057279"/>
            <a:ext cx="674170" cy="514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4</a:t>
            </a:r>
            <a:endParaRPr lang="zh-CN" altLang="en-US" sz="2500" dirty="0">
              <a:latin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095999" y="2504264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095999" y="3821874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准备设备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095999" y="5109242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搬运上架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073340" y="1222286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1924329" y="2770880"/>
            <a:ext cx="1475781" cy="1437042"/>
          </a:xfrm>
          <a:prstGeom prst="rect">
            <a:avLst/>
          </a:prstGeom>
          <a:noFill/>
        </p:spPr>
        <p:txBody>
          <a:bodyPr vert="eaVert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6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zh-CN" altLang="en-US" sz="4000" dirty="0">
                <a:solidFill>
                  <a:srgbClr val="008B92"/>
                </a:solidFill>
              </a:rPr>
              <a:t>入库上架</a:t>
            </a:r>
            <a:endParaRPr lang="en-US" altLang="zh-CN" sz="4000" dirty="0">
              <a:solidFill>
                <a:srgbClr val="008B92"/>
              </a:solidFill>
            </a:endParaRPr>
          </a:p>
        </p:txBody>
      </p:sp>
      <p:sp>
        <p:nvSpPr>
          <p:cNvPr id="31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30" grpId="0" animBg="1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6095999" y="3839220"/>
            <a:ext cx="4803482" cy="455308"/>
          </a:xfrm>
          <a:prstGeom prst="roundRect">
            <a:avLst/>
          </a:prstGeom>
          <a:solidFill>
            <a:srgbClr val="008B92">
              <a:alpha val="13000"/>
            </a:srgbClr>
          </a:solidFill>
          <a:ln>
            <a:solidFill>
              <a:srgbClr val="007D83"/>
            </a:solidFill>
          </a:ln>
          <a:effectLst>
            <a:glow rad="241300">
              <a:srgbClr val="008B9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1" descr="D:\360data\重要数据\桌面\666666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" descr="D:\360data\重要数据\桌面\555555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" descr="D:\360data\重要数据\桌面\44444444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4" descr="D:\360data\重要数据\桌面\3333333333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D:\360data\重要数据\桌面\222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6" descr="D:\360data\重要数据\桌面\11111111.png"/>
          <p:cNvPicPr>
            <a:picLocks noChangeAspect="1" noChangeArrowheads="1"/>
          </p:cNvPicPr>
          <p:nvPr/>
        </p:nvPicPr>
        <p:blipFill>
          <a:blip r:embed="rId8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rgbClr val="00C6D0">
                <a:alpha val="5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999160"/>
            <a:ext cx="917500" cy="946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47355" y="1215302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1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5" y="2263780"/>
            <a:ext cx="917500" cy="9464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47352" y="2479920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2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3546867"/>
            <a:ext cx="917500" cy="94647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47351" y="3763007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3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4841136"/>
            <a:ext cx="917500" cy="946470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5047351" y="5057279"/>
            <a:ext cx="674170" cy="514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4</a:t>
            </a:r>
            <a:endParaRPr lang="zh-CN" altLang="en-US" sz="2500" dirty="0">
              <a:latin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096001" y="2513365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081484" y="3839220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准备设备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095999" y="5109242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搬运上架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073342" y="1204856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1924329" y="2770880"/>
            <a:ext cx="1475781" cy="1437042"/>
          </a:xfrm>
          <a:prstGeom prst="rect">
            <a:avLst/>
          </a:prstGeom>
          <a:noFill/>
        </p:spPr>
        <p:txBody>
          <a:bodyPr vert="eaVert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6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zh-CN" altLang="en-US" sz="4000" dirty="0">
                <a:solidFill>
                  <a:srgbClr val="008B92"/>
                </a:solidFill>
              </a:rPr>
              <a:t>入库上架</a:t>
            </a:r>
            <a:endParaRPr lang="en-US" altLang="zh-CN" sz="4000" dirty="0">
              <a:solidFill>
                <a:srgbClr val="008B92"/>
              </a:solidFill>
            </a:endParaRPr>
          </a:p>
        </p:txBody>
      </p:sp>
      <p:sp>
        <p:nvSpPr>
          <p:cNvPr id="31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06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  <p:bldP spid="23" grpId="0"/>
      <p:bldP spid="24" grpId="0"/>
      <p:bldP spid="25" grpId="0"/>
      <p:bldP spid="25" grpId="1"/>
      <p:bldP spid="26" grpId="0" animBg="1"/>
      <p:bldP spid="27" grpId="0" animBg="1"/>
      <p:bldP spid="28" grpId="0" animBg="1"/>
      <p:bldP spid="28" grpId="1" animBg="1"/>
      <p:bldP spid="30" grpId="0" animBg="1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6095999" y="5127630"/>
            <a:ext cx="4803482" cy="455308"/>
          </a:xfrm>
          <a:prstGeom prst="roundRect">
            <a:avLst/>
          </a:prstGeom>
          <a:solidFill>
            <a:srgbClr val="008B92">
              <a:alpha val="13000"/>
            </a:srgbClr>
          </a:solidFill>
          <a:ln>
            <a:solidFill>
              <a:srgbClr val="007D83"/>
            </a:solidFill>
          </a:ln>
          <a:effectLst>
            <a:glow rad="241300">
              <a:srgbClr val="008B9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1" descr="D:\360data\重要数据\桌面\666666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" descr="D:\360data\重要数据\桌面\555555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" descr="D:\360data\重要数据\桌面\44444444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4" descr="D:\360data\重要数据\桌面\3333333333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D:\360data\重要数据\桌面\222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6" descr="D:\360data\重要数据\桌面\11111111.png"/>
          <p:cNvPicPr>
            <a:picLocks noChangeAspect="1" noChangeArrowheads="1"/>
          </p:cNvPicPr>
          <p:nvPr/>
        </p:nvPicPr>
        <p:blipFill>
          <a:blip r:embed="rId8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1520884"/>
            <a:ext cx="3690047" cy="3737768"/>
          </a:xfrm>
          <a:prstGeom prst="rect">
            <a:avLst/>
          </a:prstGeom>
          <a:noFill/>
          <a:effectLst>
            <a:outerShdw blurRad="190500" algn="tl" rotWithShape="0">
              <a:srgbClr val="00C6D0">
                <a:alpha val="52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999160"/>
            <a:ext cx="917500" cy="946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47355" y="1215302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1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5" y="2263780"/>
            <a:ext cx="917500" cy="9464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47352" y="2479920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2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3546867"/>
            <a:ext cx="917500" cy="94647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47351" y="3763007"/>
            <a:ext cx="674170" cy="514184"/>
          </a:xfrm>
          <a:prstGeom prst="rect">
            <a:avLst/>
          </a:prstGeom>
          <a:noFill/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3</a:t>
            </a:r>
            <a:endParaRPr lang="zh-CN" altLang="en-US" sz="2500" dirty="0"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6" y="4841136"/>
            <a:ext cx="917500" cy="946470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5047351" y="5057279"/>
            <a:ext cx="674170" cy="514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4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en-US" altLang="zh-CN" sz="2500" dirty="0">
                <a:latin typeface="+mn-ea"/>
              </a:rPr>
              <a:t>4</a:t>
            </a:r>
            <a:endParaRPr lang="zh-CN" altLang="en-US" sz="2500" dirty="0">
              <a:latin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096001" y="2513365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095999" y="3821874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准备设备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095998" y="5127630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搬运上架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073342" y="1215302"/>
            <a:ext cx="4803482" cy="45530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1924329" y="2770880"/>
            <a:ext cx="1475781" cy="1437042"/>
          </a:xfrm>
          <a:prstGeom prst="rect">
            <a:avLst/>
          </a:prstGeom>
          <a:noFill/>
        </p:spPr>
        <p:txBody>
          <a:bodyPr vert="eaVert" wrap="square" lIns="121154" tIns="60578" rIns="121154" bIns="6057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defTabSz="969010" fontAlgn="auto">
              <a:spcBef>
                <a:spcPts val="0"/>
              </a:spcBef>
              <a:spcAft>
                <a:spcPts val="0"/>
              </a:spcAft>
              <a:defRPr sz="6000" b="1" cap="all"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ea typeface="+mn-ea"/>
              </a:defRPr>
            </a:lvl1pPr>
          </a:lstStyle>
          <a:p>
            <a:r>
              <a:rPr lang="zh-CN" altLang="en-US" sz="4000" dirty="0">
                <a:solidFill>
                  <a:srgbClr val="008B92"/>
                </a:solidFill>
              </a:rPr>
              <a:t>入库上架</a:t>
            </a:r>
            <a:endParaRPr lang="en-US" altLang="zh-CN" sz="4000" dirty="0">
              <a:solidFill>
                <a:srgbClr val="008B92"/>
              </a:solidFill>
            </a:endParaRPr>
          </a:p>
        </p:txBody>
      </p:sp>
      <p:sp>
        <p:nvSpPr>
          <p:cNvPr id="31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30" grpId="0" animBg="1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48"/>
          <p:cNvSpPr>
            <a:spLocks noChangeArrowheads="1"/>
          </p:cNvSpPr>
          <p:nvPr/>
        </p:nvSpPr>
        <p:spPr bwMode="auto">
          <a:xfrm rot="3518666">
            <a:off x="8567423" y="3778983"/>
            <a:ext cx="38650" cy="106615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rot="10800000" vert="eaVert" wrap="none" lIns="96722" tIns="48360" rIns="96722" bIns="48360" anchor="ctr"/>
          <a:lstStyle/>
          <a:p>
            <a:pPr algn="ctr" eaLnBrk="0" hangingPunct="0"/>
            <a:endParaRPr lang="zh-CN" altLang="zh-CN" sz="2500" i="1" dirty="0">
              <a:latin typeface="Lucida Sans" panose="020B0602040502020204" pitchFamily="34" charset="0"/>
            </a:endParaRPr>
          </a:p>
        </p:txBody>
      </p:sp>
      <p:sp>
        <p:nvSpPr>
          <p:cNvPr id="27" name="Oval 149"/>
          <p:cNvSpPr>
            <a:spLocks noChangeArrowheads="1"/>
          </p:cNvSpPr>
          <p:nvPr/>
        </p:nvSpPr>
        <p:spPr bwMode="auto">
          <a:xfrm rot="3518666">
            <a:off x="4682272" y="3854603"/>
            <a:ext cx="38650" cy="106615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rot="10800000" vert="eaVert" wrap="none" lIns="96722" tIns="48360" rIns="96722" bIns="48360" anchor="ctr"/>
          <a:lstStyle/>
          <a:p>
            <a:pPr algn="ctr" eaLnBrk="0" hangingPunct="0"/>
            <a:endParaRPr lang="zh-CN" altLang="zh-CN" sz="2500" i="1" dirty="0">
              <a:latin typeface="Lucida Sans" panose="020B0602040502020204" pitchFamily="34" charset="0"/>
            </a:endParaRPr>
          </a:p>
        </p:txBody>
      </p:sp>
      <p:sp>
        <p:nvSpPr>
          <p:cNvPr id="33" name="Freeform 22"/>
          <p:cNvSpPr/>
          <p:nvPr/>
        </p:nvSpPr>
        <p:spPr bwMode="auto">
          <a:xfrm>
            <a:off x="4633672" y="2174067"/>
            <a:ext cx="116359" cy="165138"/>
          </a:xfrm>
          <a:custGeom>
            <a:avLst/>
            <a:gdLst>
              <a:gd name="T0" fmla="*/ 0 w 23"/>
              <a:gd name="T1" fmla="*/ 33 h 33"/>
              <a:gd name="T2" fmla="*/ 23 w 23"/>
              <a:gd name="T3" fmla="*/ 0 h 33"/>
              <a:gd name="T4" fmla="*/ 0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33"/>
                </a:moveTo>
                <a:cubicBezTo>
                  <a:pt x="9" y="23"/>
                  <a:pt x="16" y="12"/>
                  <a:pt x="23" y="0"/>
                </a:cubicBezTo>
                <a:lnTo>
                  <a:pt x="0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77" tIns="60937" rIns="121877" bIns="60937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00AC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" t="13910" r="2884" b="20686"/>
          <a:stretch>
            <a:fillRect/>
          </a:stretch>
        </p:blipFill>
        <p:spPr>
          <a:xfrm>
            <a:off x="0" y="749944"/>
            <a:ext cx="12192000" cy="4485373"/>
          </a:xfrm>
          <a:prstGeom prst="rect">
            <a:avLst/>
          </a:prstGeom>
        </p:spPr>
      </p:pic>
      <p:sp>
        <p:nvSpPr>
          <p:cNvPr id="35" name="文本框 20"/>
          <p:cNvSpPr txBox="1"/>
          <p:nvPr/>
        </p:nvSpPr>
        <p:spPr bwMode="auto">
          <a:xfrm>
            <a:off x="1560443" y="1615941"/>
            <a:ext cx="9342783" cy="2866459"/>
          </a:xfrm>
          <a:prstGeom prst="rect">
            <a:avLst/>
          </a:prstGeom>
          <a:noFill/>
        </p:spPr>
        <p:txBody>
          <a:bodyPr wrap="square" lIns="96174" tIns="48086" rIns="96174" bIns="4808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zh-CN"/>
            </a:defPPr>
            <a:lvl1pPr algn="ctr" defTabSz="966470" fontAlgn="base">
              <a:spcBef>
                <a:spcPct val="0"/>
              </a:spcBef>
              <a:spcAft>
                <a:spcPct val="0"/>
              </a:spcAft>
              <a:defRPr sz="11500">
                <a:gradFill>
                  <a:gsLst>
                    <a:gs pos="0">
                      <a:srgbClr val="9BE5FF"/>
                    </a:gs>
                    <a:gs pos="50000">
                      <a:prstClr val="white"/>
                    </a:gs>
                    <a:gs pos="100000">
                      <a:srgbClr val="C9F1FF"/>
                    </a:gs>
                  </a:gsLst>
                  <a:lin ang="5400000" scaled="0"/>
                </a:gra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484505" indent="-317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9010" indent="-698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52880" indent="-10160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37385" indent="-13335" defTabSz="968375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05380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86075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67405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48100" defTabSz="962025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996" dirty="0"/>
              <a:t>谢谢观看</a:t>
            </a:r>
          </a:p>
        </p:txBody>
      </p:sp>
      <p:pic>
        <p:nvPicPr>
          <p:cNvPr id="36" name="Picture 20" descr="C:\Documents and Settings\Administrator\桌面\]-02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671342" y="1267292"/>
            <a:ext cx="1222909" cy="12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数码切换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7332" y="1503133"/>
            <a:ext cx="413042" cy="413042"/>
          </a:xfrm>
          <a:prstGeom prst="rect">
            <a:avLst/>
          </a:prstGeom>
        </p:spPr>
      </p:pic>
      <p:pic>
        <p:nvPicPr>
          <p:cNvPr id="30" name="大气商务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95645" y="312895"/>
            <a:ext cx="437049" cy="4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5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91 0.03735 L -0.86076 0.93485 " pathEditMode="relative" rAng="0" ptsTypes="AA">
                                      <p:cBhvr>
                                        <p:cTn id="13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2" y="448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5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69019E-6 -5.88235E-7 L -0.60005 0.58628 " pathEditMode="relative" rAng="0" ptsTypes="AA">
                                      <p:cBhvr>
                                        <p:cTn id="18" dur="1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29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5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160"/>
          <p:cNvSpPr>
            <a:spLocks noChangeArrowheads="1"/>
          </p:cNvSpPr>
          <p:nvPr/>
        </p:nvSpPr>
        <p:spPr bwMode="auto">
          <a:xfrm>
            <a:off x="1198465" y="1219200"/>
            <a:ext cx="9672908" cy="4423922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8000"/>
            </a:srgbClr>
          </a:solidFill>
          <a:ln w="12700" cmpd="sng">
            <a:solidFill>
              <a:srgbClr val="00B3BC"/>
            </a:solidFill>
            <a:miter lim="800000"/>
          </a:ln>
        </p:spPr>
        <p:txBody>
          <a:bodyPr lIns="115154" tIns="57577" rIns="115154" bIns="57577" anchor="ctr"/>
          <a:lstStyle/>
          <a:p>
            <a:pPr algn="ctr">
              <a:defRPr/>
            </a:pPr>
            <a:endParaRPr lang="zh-CN" altLang="en-US">
              <a:solidFill>
                <a:srgbClr val="FFC000"/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0451" y="1631669"/>
            <a:ext cx="2588358" cy="811867"/>
          </a:xfrm>
          <a:prstGeom prst="rect">
            <a:avLst/>
          </a:prstGeom>
          <a:noFill/>
        </p:spPr>
        <p:txBody>
          <a:bodyPr wrap="none" lIns="87863" tIns="43931" rIns="87863" bIns="43931" rtlCol="0">
            <a:spAutoFit/>
          </a:bodyPr>
          <a:lstStyle/>
          <a:p>
            <a:pPr algn="ctr"/>
            <a:r>
              <a:rPr lang="zh-CN" altLang="en-US" sz="4699" b="1" dirty="0">
                <a:ln w="6350">
                  <a:noFill/>
                </a:ln>
                <a:solidFill>
                  <a:srgbClr val="CCE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案例背景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9282" y="1906354"/>
            <a:ext cx="1775637" cy="365719"/>
          </a:xfrm>
          <a:prstGeom prst="rect">
            <a:avLst/>
          </a:prstGeom>
          <a:noFill/>
        </p:spPr>
        <p:txBody>
          <a:bodyPr wrap="none" lIns="87863" tIns="43931" rIns="87863" bIns="43931" rtlCol="0">
            <a:spAutoFit/>
          </a:bodyPr>
          <a:lstStyle/>
          <a:p>
            <a:pPr algn="ctr"/>
            <a:r>
              <a:rPr lang="en-US" altLang="zh-CN" dirty="0">
                <a:ln w="12700">
                  <a:noFill/>
                </a:ln>
                <a:solidFill>
                  <a:srgbClr val="CCE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LI BEI JING</a:t>
            </a:r>
            <a:endParaRPr lang="zh-CN" altLang="en-US" dirty="0">
              <a:ln w="12700">
                <a:noFill/>
              </a:ln>
              <a:solidFill>
                <a:srgbClr val="CCE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Picture 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396" y="979747"/>
            <a:ext cx="1568174" cy="1057856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92" y="979747"/>
            <a:ext cx="1568174" cy="1057856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矩形 49"/>
          <p:cNvSpPr/>
          <p:nvPr/>
        </p:nvSpPr>
        <p:spPr>
          <a:xfrm>
            <a:off x="2942703" y="2809815"/>
            <a:ext cx="6972704" cy="2424603"/>
          </a:xfrm>
          <a:prstGeom prst="rect">
            <a:avLst/>
          </a:prstGeom>
        </p:spPr>
        <p:txBody>
          <a:bodyPr wrap="square" lIns="115154" tIns="57577" rIns="115154" bIns="57577">
            <a:spAutoFit/>
          </a:bodyPr>
          <a:lstStyle/>
          <a:p>
            <a:pPr eaLnBrk="0" hangingPunct="0"/>
            <a:r>
              <a:rPr lang="zh-CN" altLang="en-US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佳运物流拥有完善的物流服务网络，依托先进的物流服务平台，主要为客户提供仓储和市内配送服务。</a:t>
            </a:r>
            <a:r>
              <a:rPr lang="en-US" altLang="zh-CN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日晚，佳运物流仓储部收到多位客户发来的入库通知单，货物将于</a:t>
            </a:r>
            <a:r>
              <a:rPr lang="en-US" altLang="zh-CN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500" b="1" dirty="0">
                <a:gradFill>
                  <a:gsLst>
                    <a:gs pos="0">
                      <a:srgbClr val="FFC000"/>
                    </a:gs>
                    <a:gs pos="52000">
                      <a:schemeClr val="bg1"/>
                    </a:gs>
                    <a:gs pos="100000">
                      <a:srgbClr val="C49F0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日早晨送至仓库，请完成仓库当天的入库上架作业。</a:t>
            </a:r>
            <a:endParaRPr lang="zh-CN" altLang="en-US" sz="2799" b="1" dirty="0">
              <a:gradFill>
                <a:gsLst>
                  <a:gs pos="0">
                    <a:srgbClr val="FFC000"/>
                  </a:gs>
                  <a:gs pos="52000">
                    <a:schemeClr val="bg1"/>
                  </a:gs>
                  <a:gs pos="100000">
                    <a:srgbClr val="C49F00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8" y="4151684"/>
            <a:ext cx="2666662" cy="2823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9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3" grpId="1"/>
      <p:bldP spid="44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8">
            <a:extLst>
              <a:ext uri="{FF2B5EF4-FFF2-40B4-BE49-F238E27FC236}">
                <a16:creationId xmlns:a16="http://schemas.microsoft.com/office/drawing/2014/main" xmlns="" id="{C166788C-4355-3E57-F017-FA56A4904D0A}"/>
              </a:ext>
            </a:extLst>
          </p:cNvPr>
          <p:cNvSpPr txBox="1"/>
          <p:nvPr/>
        </p:nvSpPr>
        <p:spPr>
          <a:xfrm>
            <a:off x="495878" y="1830431"/>
            <a:ext cx="598092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入库单</a:t>
            </a:r>
            <a:r>
              <a:rPr lang="en-US" altLang="zh-CN" sz="2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，柚香谷双柚汁组托方案计算：</a:t>
            </a: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xmlns="" id="{C166788C-4355-3E57-F017-FA56A4904D0A}"/>
              </a:ext>
            </a:extLst>
          </p:cNvPr>
          <p:cNvSpPr txBox="1"/>
          <p:nvPr/>
        </p:nvSpPr>
        <p:spPr>
          <a:xfrm>
            <a:off x="848992" y="3011148"/>
            <a:ext cx="592377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组托方案：单层码放箱数：</a:t>
            </a:r>
            <a:r>
              <a:rPr lang="zh-CN" altLang="en-US" sz="2800" u="sng" dirty="0">
                <a:solidFill>
                  <a:schemeClr val="bg1"/>
                </a:solidFill>
              </a:rPr>
              <a:t>       </a:t>
            </a:r>
            <a:r>
              <a:rPr lang="zh-CN" altLang="en-US" sz="2800" dirty="0">
                <a:solidFill>
                  <a:schemeClr val="bg1"/>
                </a:solidFill>
              </a:rPr>
              <a:t>；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                  堆码层数：</a:t>
            </a:r>
            <a:r>
              <a:rPr lang="en-US" altLang="zh-CN" sz="2800" u="sng" dirty="0">
                <a:solidFill>
                  <a:schemeClr val="bg1"/>
                </a:solidFill>
              </a:rPr>
              <a:t>       </a:t>
            </a:r>
            <a:r>
              <a:rPr lang="zh-CN" altLang="en-US" sz="2800" dirty="0">
                <a:solidFill>
                  <a:schemeClr val="bg1"/>
                </a:solidFill>
              </a:rPr>
              <a:t>；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                  所需托盘个数：</a:t>
            </a:r>
            <a:r>
              <a:rPr lang="zh-CN" altLang="en-US" sz="2800" u="sng" dirty="0">
                <a:solidFill>
                  <a:schemeClr val="bg1"/>
                </a:solidFill>
              </a:rPr>
              <a:t>        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  <a:endParaRPr lang="zh-CN" altLang="en-US" sz="2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任务前情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1930053419"/>
              </p:ext>
            </p:extLst>
          </p:nvPr>
        </p:nvGraphicFramePr>
        <p:xfrm>
          <a:off x="6772966" y="1812184"/>
          <a:ext cx="4666973" cy="31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373279" y="3031832"/>
            <a:ext cx="36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3572" y="3635934"/>
            <a:ext cx="36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4851" y="4210112"/>
            <a:ext cx="36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4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Graphic spid="27" grpId="0">
        <p:bldAsOne/>
      </p:bldGraphic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1608667"/>
            <a:ext cx="6731726" cy="37642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4575" y="2364738"/>
            <a:ext cx="55479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选择合适的货品分类方法，对货物进行分类整理。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4575" y="2902672"/>
            <a:ext cx="5547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根据货物分类和组托方案，为每种货物分配储位。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063612" y="2759162"/>
            <a:ext cx="5370739" cy="0"/>
          </a:xfrm>
          <a:prstGeom prst="line">
            <a:avLst/>
          </a:prstGeom>
          <a:ln>
            <a:solidFill>
              <a:srgbClr val="74B8B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72321" y="3247745"/>
            <a:ext cx="5370739" cy="0"/>
          </a:xfrm>
          <a:prstGeom prst="line">
            <a:avLst/>
          </a:prstGeom>
          <a:ln>
            <a:solidFill>
              <a:srgbClr val="74B8B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析任务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入库上架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7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15829127">
            <a:off x="7016646" y="1563081"/>
            <a:ext cx="2423193" cy="1785735"/>
          </a:xfrm>
          <a:custGeom>
            <a:avLst/>
            <a:gdLst/>
            <a:ahLst/>
            <a:cxnLst/>
            <a:rect l="l" t="t" r="r" b="b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rgbClr val="00B3BC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180080" tIns="1689948" rIns="178139" bIns="2150532" numCol="1" spcCol="1270" anchor="ctr" anchorCtr="0">
            <a:noAutofit/>
          </a:bodyPr>
          <a:lstStyle/>
          <a:p>
            <a:pPr algn="ctr" defTabSz="22520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5067">
              <a:solidFill>
                <a:sysClr val="window" lastClr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5829127">
            <a:off x="6261611" y="1202727"/>
            <a:ext cx="4847068" cy="4847068"/>
          </a:xfrm>
          <a:custGeom>
            <a:avLst/>
            <a:gdLst>
              <a:gd name="connsiteX0" fmla="*/ 3370965 w 3413760"/>
              <a:gd name="connsiteY0" fmla="*/ 2086696 h 3413760"/>
              <a:gd name="connsiteX1" fmla="*/ 2447467 w 3413760"/>
              <a:gd name="connsiteY1" fmla="*/ 3244726 h 3413760"/>
              <a:gd name="connsiteX2" fmla="*/ 1706880 w 3413760"/>
              <a:gd name="connsiteY2" fmla="*/ 1706880 h 3413760"/>
              <a:gd name="connsiteX3" fmla="*/ 3370965 w 3413760"/>
              <a:gd name="connsiteY3" fmla="*/ 208669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00C6D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992120" tIns="2775373" rIns="499533" bIns="1041400" numCol="1" spcCol="1270" anchor="ctr" anchorCtr="0">
            <a:noAutofit/>
          </a:bodyPr>
          <a:lstStyle/>
          <a:p>
            <a:pPr algn="ctr" defTabSz="23113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5200">
              <a:solidFill>
                <a:sysClr val="window" lastClr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5829127">
            <a:off x="6261611" y="1202727"/>
            <a:ext cx="4847068" cy="4847068"/>
          </a:xfrm>
          <a:custGeom>
            <a:avLst/>
            <a:gdLst>
              <a:gd name="connsiteX0" fmla="*/ 2447430 w 3413760"/>
              <a:gd name="connsiteY0" fmla="*/ 3244744 h 3413760"/>
              <a:gd name="connsiteX1" fmla="*/ 966292 w 3413760"/>
              <a:gd name="connsiteY1" fmla="*/ 3244726 h 3413760"/>
              <a:gd name="connsiteX2" fmla="*/ 1706880 w 3413760"/>
              <a:gd name="connsiteY2" fmla="*/ 1706880 h 3413760"/>
              <a:gd name="connsiteX3" fmla="*/ 2447430 w 3413760"/>
              <a:gd name="connsiteY3" fmla="*/ 3244744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007D83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732280" tIns="3642361" rIns="1732280" bIns="174412" numCol="1" spcCol="1270" anchor="ctr" anchorCtr="0">
            <a:noAutofit/>
          </a:bodyPr>
          <a:lstStyle/>
          <a:p>
            <a:pPr algn="ctr" defTabSz="23113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5200">
              <a:solidFill>
                <a:sysClr val="window" lastClr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5840316">
            <a:off x="6261611" y="1202727"/>
            <a:ext cx="4847068" cy="4847068"/>
          </a:xfrm>
          <a:custGeom>
            <a:avLst/>
            <a:gdLst>
              <a:gd name="connsiteX0" fmla="*/ 966292 w 3413760"/>
              <a:gd name="connsiteY0" fmla="*/ 3244726 h 3413760"/>
              <a:gd name="connsiteX1" fmla="*/ 42795 w 3413760"/>
              <a:gd name="connsiteY1" fmla="*/ 2086696 h 3413760"/>
              <a:gd name="connsiteX2" fmla="*/ 1706880 w 3413760"/>
              <a:gd name="connsiteY2" fmla="*/ 1706880 h 3413760"/>
              <a:gd name="connsiteX3" fmla="*/ 966292 w 3413760"/>
              <a:gd name="connsiteY3" fmla="*/ 324472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00B3BC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9533" tIns="2775373" rIns="2992120" bIns="1041400" numCol="1" spcCol="1270" anchor="ctr" anchorCtr="0">
            <a:noAutofit/>
          </a:bodyPr>
          <a:lstStyle/>
          <a:p>
            <a:pPr algn="ctr" defTabSz="23113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5200">
              <a:solidFill>
                <a:sysClr val="window" lastClr="FFFFFF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rot="15829127">
            <a:off x="6261611" y="1202727"/>
            <a:ext cx="4847068" cy="4847068"/>
          </a:xfrm>
          <a:custGeom>
            <a:avLst/>
            <a:gdLst>
              <a:gd name="connsiteX0" fmla="*/ 42795 w 3413760"/>
              <a:gd name="connsiteY0" fmla="*/ 2086695 h 3413760"/>
              <a:gd name="connsiteX1" fmla="*/ 372387 w 3413760"/>
              <a:gd name="connsiteY1" fmla="*/ 642658 h 3413760"/>
              <a:gd name="connsiteX2" fmla="*/ 1706880 w 3413760"/>
              <a:gd name="connsiteY2" fmla="*/ 1706880 h 3413760"/>
              <a:gd name="connsiteX3" fmla="*/ 42795 w 3413760"/>
              <a:gd name="connsiteY3" fmla="*/ 208669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00C6D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66285" tIns="1678095" rIns="3168227" bIns="2138679" numCol="1" spcCol="1270" anchor="ctr" anchorCtr="0">
            <a:noAutofit/>
          </a:bodyPr>
          <a:lstStyle/>
          <a:p>
            <a:pPr algn="ctr" defTabSz="18372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4133">
              <a:solidFill>
                <a:sysClr val="window" lastClr="FFFFF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14116885">
            <a:off x="8389403" y="3256261"/>
            <a:ext cx="676049" cy="676049"/>
          </a:xfrm>
          <a:prstGeom prst="ellipse">
            <a:avLst/>
          </a:prstGeom>
          <a:solidFill>
            <a:srgbClr val="008B9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2400" kern="0">
              <a:solidFill>
                <a:sysClr val="window" lastClr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17622">
            <a:off x="8398207" y="3988662"/>
            <a:ext cx="539719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05</a:t>
            </a:r>
            <a:endParaRPr lang="zh-CN" altLang="en-US" sz="1867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9054017">
            <a:off x="8861314" y="3791742"/>
            <a:ext cx="539719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04</a:t>
            </a:r>
            <a:endParaRPr lang="zh-CN" altLang="en-US" sz="1867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29611" y="3322616"/>
            <a:ext cx="539719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03</a:t>
            </a:r>
            <a:endParaRPr lang="zh-CN" altLang="en-US" sz="1867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65714">
            <a:off x="8740504" y="2835300"/>
            <a:ext cx="539719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02</a:t>
            </a:r>
            <a:endParaRPr lang="zh-CN" altLang="en-US" sz="1867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25078">
            <a:off x="8283215" y="2788472"/>
            <a:ext cx="539719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01</a:t>
            </a:r>
            <a:endParaRPr lang="zh-CN" altLang="en-US" sz="1867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4745" y="4528367"/>
            <a:ext cx="109416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确定分类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92408" y="3070045"/>
            <a:ext cx="115338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制作</a:t>
            </a:r>
            <a:r>
              <a:rPr lang="en-US" altLang="zh-CN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分析表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93306" y="4826705"/>
            <a:ext cx="111967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绘制</a:t>
            </a:r>
            <a:r>
              <a:rPr lang="en-US" altLang="zh-CN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分析图</a:t>
            </a:r>
          </a:p>
        </p:txBody>
      </p:sp>
      <p:sp>
        <p:nvSpPr>
          <p:cNvPr id="46" name="TextBox 45"/>
          <p:cNvSpPr txBox="1"/>
          <p:nvPr/>
        </p:nvSpPr>
        <p:spPr>
          <a:xfrm rot="180323">
            <a:off x="8946901" y="2098006"/>
            <a:ext cx="1100917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处理数据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36950" y="1985479"/>
            <a:ext cx="1081679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收集数据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1466910" y="2293405"/>
            <a:ext cx="4679972" cy="0"/>
          </a:xfrm>
          <a:prstGeom prst="line">
            <a:avLst/>
          </a:prstGeom>
          <a:noFill/>
          <a:ln w="19050" cap="flat" cmpd="sng" algn="ctr">
            <a:solidFill>
              <a:srgbClr val="414455"/>
            </a:solidFill>
            <a:prstDash val="solid"/>
          </a:ln>
          <a:effectLst/>
        </p:spPr>
      </p:cxnSp>
      <p:sp>
        <p:nvSpPr>
          <p:cNvPr id="2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7">
            <a:extLst>
              <a:ext uri="{FF2B5EF4-FFF2-40B4-BE49-F238E27FC236}">
                <a16:creationId xmlns:a16="http://schemas.microsoft.com/office/drawing/2014/main" xmlns="" id="{403097BB-DA10-A032-205E-F7A946508145}"/>
              </a:ext>
            </a:extLst>
          </p:cNvPr>
          <p:cNvSpPr txBox="1"/>
          <p:nvPr/>
        </p:nvSpPr>
        <p:spPr>
          <a:xfrm>
            <a:off x="1308004" y="1496177"/>
            <a:ext cx="4439659" cy="76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00C6D0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3733" b="1" dirty="0">
                <a:solidFill>
                  <a:srgbClr val="00C6D0"/>
                </a:solidFill>
                <a:latin typeface="微软雅黑" pitchFamily="34" charset="-122"/>
                <a:ea typeface="微软雅黑" pitchFamily="34" charset="-122"/>
              </a:rPr>
              <a:t>分类的步骤</a:t>
            </a: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xmlns="" id="{C166788C-4355-3E57-F017-FA56A4904D0A}"/>
              </a:ext>
            </a:extLst>
          </p:cNvPr>
          <p:cNvSpPr txBox="1"/>
          <p:nvPr/>
        </p:nvSpPr>
        <p:spPr>
          <a:xfrm>
            <a:off x="1341261" y="2403033"/>
            <a:ext cx="4753076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分类法</a:t>
            </a:r>
            <a:r>
              <a:rPr lang="en-US" altLang="zh-CN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(Activity Based Classification) </a:t>
            </a:r>
            <a:r>
              <a:rPr lang="zh-CN" altLang="en-US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，全称为</a:t>
            </a:r>
            <a:r>
              <a:rPr lang="en-US" altLang="zh-CN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1867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分类库存控制法。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8DCA566-CD5D-2F58-8FF2-7FC4F59B20E5}"/>
              </a:ext>
            </a:extLst>
          </p:cNvPr>
          <p:cNvSpPr txBox="1"/>
          <p:nvPr/>
        </p:nvSpPr>
        <p:spPr>
          <a:xfrm>
            <a:off x="1282166" y="3451451"/>
            <a:ext cx="3506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</a:rPr>
              <a:t>分类标准如下：</a:t>
            </a:r>
            <a:endParaRPr lang="zh-CN" altLang="en-US" sz="2000" b="1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3AB19ED5-35BE-BB82-733B-EF7031C1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66769"/>
              </p:ext>
            </p:extLst>
          </p:nvPr>
        </p:nvGraphicFramePr>
        <p:xfrm>
          <a:off x="1556349" y="4066289"/>
          <a:ext cx="4108511" cy="1353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290">
                  <a:extLst>
                    <a:ext uri="{9D8B030D-6E8A-4147-A177-3AD203B41FA5}">
                      <a16:colId xmlns:a16="http://schemas.microsoft.com/office/drawing/2014/main" xmlns="" val="3027331233"/>
                    </a:ext>
                  </a:extLst>
                </a:gridCol>
                <a:gridCol w="1462221">
                  <a:extLst>
                    <a:ext uri="{9D8B030D-6E8A-4147-A177-3AD203B41FA5}">
                      <a16:colId xmlns:a16="http://schemas.microsoft.com/office/drawing/2014/main" xmlns="" val="1640213285"/>
                    </a:ext>
                  </a:extLst>
                </a:gridCol>
              </a:tblGrid>
              <a:tr h="41221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总出库金额累计百分比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0763645"/>
                  </a:ext>
                </a:extLst>
              </a:tr>
              <a:tr h="47068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</a:t>
                      </a:r>
                      <a:r>
                        <a:rPr lang="zh-CN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＜</a:t>
                      </a: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</a:t>
                      </a:r>
                      <a:endParaRPr lang="zh-CN" altLang="zh-CN" sz="18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95683"/>
                  </a:ext>
                </a:extLst>
              </a:tr>
              <a:tr h="47068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</a:t>
                      </a:r>
                      <a:r>
                        <a:rPr lang="zh-CN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＜</a:t>
                      </a: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lang="zh-CN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endParaRPr lang="zh-CN" altLang="zh-CN" sz="18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063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5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2" grpId="0"/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CFAA7E2D-BA87-6E70-2FBD-A1B608A2A1FF}"/>
              </a:ext>
            </a:extLst>
          </p:cNvPr>
          <p:cNvSpPr/>
          <p:nvPr/>
        </p:nvSpPr>
        <p:spPr>
          <a:xfrm>
            <a:off x="589364" y="1030039"/>
            <a:ext cx="4991840" cy="5657088"/>
          </a:xfrm>
          <a:prstGeom prst="rect">
            <a:avLst/>
          </a:prstGeom>
          <a:solidFill>
            <a:srgbClr val="007D8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811564159"/>
              </p:ext>
            </p:extLst>
          </p:nvPr>
        </p:nvGraphicFramePr>
        <p:xfrm>
          <a:off x="6096437" y="1783786"/>
          <a:ext cx="5269296" cy="336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3687C6F5-9881-3F54-7D2B-FBEACA345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77367"/>
              </p:ext>
            </p:extLst>
          </p:nvPr>
        </p:nvGraphicFramePr>
        <p:xfrm>
          <a:off x="748017" y="1100150"/>
          <a:ext cx="4542690" cy="55168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71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1345">
                  <a:extLst>
                    <a:ext uri="{9D8B030D-6E8A-4147-A177-3AD203B41FA5}">
                      <a16:colId xmlns:a16="http://schemas.microsoft.com/office/drawing/2014/main" xmlns="" val="1329066997"/>
                    </a:ext>
                  </a:extLst>
                </a:gridCol>
              </a:tblGrid>
              <a:tr h="3128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ABC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分类结果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货品名称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779189"/>
                  </a:ext>
                </a:extLst>
              </a:tr>
              <a:tr h="298419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统一双萃柠檬茶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6811003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德芙巧克力礼盒装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3042444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康师傅青梅绿茶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370419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康师傅茉莉蜜茶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8947824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百事可乐</a:t>
                      </a:r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6056692"/>
                  </a:ext>
                </a:extLst>
              </a:tr>
              <a:tr h="27124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柚香谷双柚汁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9063091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百草味夏威夷果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3933339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依能苏打水饮料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047519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可口可乐</a:t>
                      </a:r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6669464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怡宝纯净水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4165396"/>
                  </a:ext>
                </a:extLst>
              </a:tr>
              <a:tr h="294370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康师傅柚子绿茶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43893"/>
                  </a:ext>
                </a:extLst>
              </a:tr>
              <a:tr h="27124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元气森林白桃味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766950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百草味开心果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8760024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元气森林荔枝味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9986091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百事可乐无糖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960661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旺旺雪饼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3873264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恒大冰泉矿泉水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2224251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统一冰红茶300ML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0427050"/>
                  </a:ext>
                </a:extLst>
              </a:tr>
              <a:tr h="27124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统一阿萨姆350ML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5325373"/>
                  </a:ext>
                </a:extLst>
              </a:tr>
            </a:tbl>
          </a:graphicData>
        </a:graphic>
      </p:graphicFrame>
      <p:sp>
        <p:nvSpPr>
          <p:cNvPr id="9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分类整理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Graphic spid="7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>
            <a:cxnSpLocks/>
            <a:stCxn id="9" idx="6"/>
            <a:endCxn id="12" idx="2"/>
          </p:cNvCxnSpPr>
          <p:nvPr/>
        </p:nvCxnSpPr>
        <p:spPr>
          <a:xfrm flipV="1">
            <a:off x="2633690" y="1415726"/>
            <a:ext cx="1998995" cy="372"/>
          </a:xfrm>
          <a:prstGeom prst="line">
            <a:avLst/>
          </a:prstGeom>
          <a:ln w="31750" cmpd="sng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9"/>
          <p:cNvCxnSpPr>
            <a:cxnSpLocks/>
          </p:cNvCxnSpPr>
          <p:nvPr/>
        </p:nvCxnSpPr>
        <p:spPr>
          <a:xfrm>
            <a:off x="1124704" y="1415726"/>
            <a:ext cx="713842" cy="0"/>
          </a:xfrm>
          <a:prstGeom prst="line">
            <a:avLst/>
          </a:prstGeom>
          <a:ln w="31750" cmpd="sng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1" name="组合 130">
            <a:extLst>
              <a:ext uri="{FF2B5EF4-FFF2-40B4-BE49-F238E27FC236}">
                <a16:creationId xmlns:a16="http://schemas.microsoft.com/office/drawing/2014/main" xmlns="" id="{6B027D44-7E0C-A32F-F81B-119C69886D64}"/>
              </a:ext>
            </a:extLst>
          </p:cNvPr>
          <p:cNvGrpSpPr/>
          <p:nvPr/>
        </p:nvGrpSpPr>
        <p:grpSpPr>
          <a:xfrm>
            <a:off x="1193557" y="1013431"/>
            <a:ext cx="2128116" cy="1560281"/>
            <a:chOff x="1193557" y="1013431"/>
            <a:chExt cx="2128116" cy="1560281"/>
          </a:xfrm>
        </p:grpSpPr>
        <p:grpSp>
          <p:nvGrpSpPr>
            <p:cNvPr id="8" name="Group 133"/>
            <p:cNvGrpSpPr/>
            <p:nvPr/>
          </p:nvGrpSpPr>
          <p:grpSpPr>
            <a:xfrm>
              <a:off x="1829029" y="1013431"/>
              <a:ext cx="804661" cy="805334"/>
              <a:chOff x="5249344" y="1406453"/>
              <a:chExt cx="648499" cy="649042"/>
            </a:xfrm>
          </p:grpSpPr>
          <p:sp>
            <p:nvSpPr>
              <p:cNvPr id="9" name="Oval 48"/>
              <p:cNvSpPr>
                <a:spLocks noChangeAspect="1"/>
              </p:cNvSpPr>
              <p:nvPr/>
            </p:nvSpPr>
            <p:spPr>
              <a:xfrm>
                <a:off x="5249344" y="1406453"/>
                <a:ext cx="648499" cy="649042"/>
              </a:xfrm>
              <a:prstGeom prst="ellipse">
                <a:avLst/>
              </a:prstGeom>
              <a:solidFill>
                <a:srgbClr val="007D8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0" name="Oval 49"/>
              <p:cNvSpPr>
                <a:spLocks noChangeAspect="1"/>
              </p:cNvSpPr>
              <p:nvPr/>
            </p:nvSpPr>
            <p:spPr>
              <a:xfrm>
                <a:off x="5324169" y="1481343"/>
                <a:ext cx="498845" cy="4992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  <a:sym typeface="+mn-lt"/>
                  </a:rPr>
                  <a:t>1</a:t>
                </a:r>
              </a:p>
            </p:txBody>
          </p:sp>
        </p:grpSp>
        <p:sp>
          <p:nvSpPr>
            <p:cNvPr id="20" name="文本框 33"/>
            <p:cNvSpPr txBox="1">
              <a:spLocks noChangeArrowheads="1"/>
            </p:cNvSpPr>
            <p:nvPr/>
          </p:nvSpPr>
          <p:spPr bwMode="auto">
            <a:xfrm>
              <a:off x="1193557" y="1786189"/>
              <a:ext cx="2128116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根据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ABC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分类结果对货物进行储位分配。</a:t>
              </a: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xmlns="" id="{762C2546-76E4-63BB-394F-A37F6EA1546D}"/>
              </a:ext>
            </a:extLst>
          </p:cNvPr>
          <p:cNvGrpSpPr/>
          <p:nvPr/>
        </p:nvGrpSpPr>
        <p:grpSpPr>
          <a:xfrm>
            <a:off x="6835102" y="1002510"/>
            <a:ext cx="2362888" cy="1798915"/>
            <a:chOff x="6838357" y="1013059"/>
            <a:chExt cx="2362888" cy="1798915"/>
          </a:xfrm>
        </p:grpSpPr>
        <p:grpSp>
          <p:nvGrpSpPr>
            <p:cNvPr id="14" name="Group 133"/>
            <p:cNvGrpSpPr/>
            <p:nvPr/>
          </p:nvGrpSpPr>
          <p:grpSpPr>
            <a:xfrm>
              <a:off x="7602919" y="1013059"/>
              <a:ext cx="780831" cy="805334"/>
              <a:chOff x="5249342" y="1406453"/>
              <a:chExt cx="648499" cy="649042"/>
            </a:xfrm>
          </p:grpSpPr>
          <p:sp>
            <p:nvSpPr>
              <p:cNvPr id="15" name="Oval 54"/>
              <p:cNvSpPr>
                <a:spLocks noChangeAspect="1"/>
              </p:cNvSpPr>
              <p:nvPr/>
            </p:nvSpPr>
            <p:spPr>
              <a:xfrm>
                <a:off x="5249342" y="1406453"/>
                <a:ext cx="648499" cy="649042"/>
              </a:xfrm>
              <a:prstGeom prst="ellipse">
                <a:avLst/>
              </a:prstGeom>
              <a:solidFill>
                <a:srgbClr val="007D8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" name="Oval 55"/>
              <p:cNvSpPr>
                <a:spLocks noChangeAspect="1"/>
              </p:cNvSpPr>
              <p:nvPr/>
            </p:nvSpPr>
            <p:spPr>
              <a:xfrm>
                <a:off x="5324169" y="1481343"/>
                <a:ext cx="498845" cy="4992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  <a:sym typeface="+mn-lt"/>
                  </a:rPr>
                  <a:t>3</a:t>
                </a:r>
              </a:p>
            </p:txBody>
          </p:sp>
        </p:grpSp>
        <p:sp>
          <p:nvSpPr>
            <p:cNvPr id="22" name="文本框 33"/>
            <p:cNvSpPr txBox="1">
              <a:spLocks noChangeArrowheads="1"/>
            </p:cNvSpPr>
            <p:nvPr/>
          </p:nvSpPr>
          <p:spPr bwMode="auto">
            <a:xfrm>
              <a:off x="6838357" y="1824396"/>
              <a:ext cx="2362888" cy="987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同一层货架中，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ABC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分类结果靠前的优先放置于货位号较小的货位。</a:t>
              </a: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xmlns="" id="{82D778DF-6E79-EF97-B753-811D6ED217CF}"/>
              </a:ext>
            </a:extLst>
          </p:cNvPr>
          <p:cNvGrpSpPr/>
          <p:nvPr/>
        </p:nvGrpSpPr>
        <p:grpSpPr>
          <a:xfrm>
            <a:off x="3959220" y="1013059"/>
            <a:ext cx="2362888" cy="1798915"/>
            <a:chOff x="3959220" y="1013059"/>
            <a:chExt cx="2362888" cy="1798915"/>
          </a:xfrm>
        </p:grpSpPr>
        <p:grpSp>
          <p:nvGrpSpPr>
            <p:cNvPr id="11" name="Group 133"/>
            <p:cNvGrpSpPr/>
            <p:nvPr/>
          </p:nvGrpSpPr>
          <p:grpSpPr>
            <a:xfrm>
              <a:off x="4632685" y="1013059"/>
              <a:ext cx="804661" cy="805334"/>
              <a:chOff x="5249342" y="1406453"/>
              <a:chExt cx="648499" cy="649042"/>
            </a:xfrm>
          </p:grpSpPr>
          <p:sp>
            <p:nvSpPr>
              <p:cNvPr id="12" name="Oval 51"/>
              <p:cNvSpPr>
                <a:spLocks noChangeAspect="1"/>
              </p:cNvSpPr>
              <p:nvPr/>
            </p:nvSpPr>
            <p:spPr>
              <a:xfrm>
                <a:off x="5249342" y="1406453"/>
                <a:ext cx="648499" cy="649042"/>
              </a:xfrm>
              <a:prstGeom prst="ellipse">
                <a:avLst/>
              </a:prstGeom>
              <a:solidFill>
                <a:srgbClr val="007D8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3" name="Oval 52"/>
              <p:cNvSpPr>
                <a:spLocks noChangeAspect="1"/>
              </p:cNvSpPr>
              <p:nvPr/>
            </p:nvSpPr>
            <p:spPr>
              <a:xfrm>
                <a:off x="5324169" y="1481343"/>
                <a:ext cx="498845" cy="4992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文本框 33"/>
            <p:cNvSpPr txBox="1">
              <a:spLocks noChangeArrowheads="1"/>
            </p:cNvSpPr>
            <p:nvPr/>
          </p:nvSpPr>
          <p:spPr bwMode="auto">
            <a:xfrm>
              <a:off x="3959220" y="1824396"/>
              <a:ext cx="2362888" cy="987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类货品放置于第一层，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类放置于第二层，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类放置于第三层。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7975C0A-37BB-CE6A-C731-E411FAABA45B}"/>
              </a:ext>
            </a:extLst>
          </p:cNvPr>
          <p:cNvSpPr/>
          <p:nvPr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0955A89-1EC2-F2D7-C309-ED6CE56178E3}"/>
              </a:ext>
            </a:extLst>
          </p:cNvPr>
          <p:cNvSpPr/>
          <p:nvPr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5818134-9794-F27B-A9BF-AB91C7BFCC75}"/>
              </a:ext>
            </a:extLst>
          </p:cNvPr>
          <p:cNvSpPr/>
          <p:nvPr/>
        </p:nvSpPr>
        <p:spPr>
          <a:xfrm>
            <a:off x="1352102" y="272802"/>
            <a:ext cx="2847366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" name="任意多边形 116">
            <a:extLst>
              <a:ext uri="{FF2B5EF4-FFF2-40B4-BE49-F238E27FC236}">
                <a16:creationId xmlns:a16="http://schemas.microsoft.com/office/drawing/2014/main" xmlns="" id="{45240272-EF0F-9595-2132-1DDA656D8A7B}"/>
              </a:ext>
            </a:extLst>
          </p:cNvPr>
          <p:cNvSpPr/>
          <p:nvPr/>
        </p:nvSpPr>
        <p:spPr>
          <a:xfrm flipH="1">
            <a:off x="133921" y="5323343"/>
            <a:ext cx="12058079" cy="2810098"/>
          </a:xfrm>
          <a:custGeom>
            <a:avLst/>
            <a:gdLst>
              <a:gd name="connsiteX0" fmla="*/ 0 w 12058079"/>
              <a:gd name="connsiteY0" fmla="*/ 0 h 2810098"/>
              <a:gd name="connsiteX1" fmla="*/ 130136 w 12058079"/>
              <a:gd name="connsiteY1" fmla="*/ 44453 h 2810098"/>
              <a:gd name="connsiteX2" fmla="*/ 907564 w 12058079"/>
              <a:gd name="connsiteY2" fmla="*/ 712480 h 2810098"/>
              <a:gd name="connsiteX3" fmla="*/ 1013495 w 12058079"/>
              <a:gd name="connsiteY3" fmla="*/ 925805 h 2810098"/>
              <a:gd name="connsiteX4" fmla="*/ 1079497 w 12058079"/>
              <a:gd name="connsiteY4" fmla="*/ 901648 h 2810098"/>
              <a:gd name="connsiteX5" fmla="*/ 1361943 w 12058079"/>
              <a:gd name="connsiteY5" fmla="*/ 858946 h 2810098"/>
              <a:gd name="connsiteX6" fmla="*/ 1814682 w 12058079"/>
              <a:gd name="connsiteY6" fmla="*/ 973584 h 2810098"/>
              <a:gd name="connsiteX7" fmla="*/ 1870467 w 12058079"/>
              <a:gd name="connsiteY7" fmla="*/ 1008399 h 2810098"/>
              <a:gd name="connsiteX8" fmla="*/ 1926768 w 12058079"/>
              <a:gd name="connsiteY8" fmla="*/ 904671 h 2810098"/>
              <a:gd name="connsiteX9" fmla="*/ 2527482 w 12058079"/>
              <a:gd name="connsiteY9" fmla="*/ 585274 h 2810098"/>
              <a:gd name="connsiteX10" fmla="*/ 3194988 w 12058079"/>
              <a:gd name="connsiteY10" fmla="*/ 1027727 h 2810098"/>
              <a:gd name="connsiteX11" fmla="*/ 3195515 w 12058079"/>
              <a:gd name="connsiteY11" fmla="*/ 1029425 h 2810098"/>
              <a:gd name="connsiteX12" fmla="*/ 3217854 w 12058079"/>
              <a:gd name="connsiteY12" fmla="*/ 1017300 h 2810098"/>
              <a:gd name="connsiteX13" fmla="*/ 3499837 w 12058079"/>
              <a:gd name="connsiteY13" fmla="*/ 960370 h 2810098"/>
              <a:gd name="connsiteX14" fmla="*/ 4047617 w 12058079"/>
              <a:gd name="connsiteY14" fmla="*/ 1210716 h 2810098"/>
              <a:gd name="connsiteX15" fmla="*/ 4050635 w 12058079"/>
              <a:gd name="connsiteY15" fmla="*/ 1214654 h 2810098"/>
              <a:gd name="connsiteX16" fmla="*/ 4107442 w 12058079"/>
              <a:gd name="connsiteY16" fmla="*/ 1109996 h 2810098"/>
              <a:gd name="connsiteX17" fmla="*/ 4895044 w 12058079"/>
              <a:gd name="connsiteY17" fmla="*/ 691231 h 2810098"/>
              <a:gd name="connsiteX18" fmla="*/ 5770220 w 12058079"/>
              <a:gd name="connsiteY18" fmla="*/ 1271336 h 2810098"/>
              <a:gd name="connsiteX19" fmla="*/ 5813705 w 12058079"/>
              <a:gd name="connsiteY19" fmla="*/ 1411424 h 2810098"/>
              <a:gd name="connsiteX20" fmla="*/ 5816439 w 12058079"/>
              <a:gd name="connsiteY20" fmla="*/ 1410108 h 2810098"/>
              <a:gd name="connsiteX21" fmla="*/ 6186150 w 12058079"/>
              <a:gd name="connsiteY21" fmla="*/ 1335466 h 2810098"/>
              <a:gd name="connsiteX22" fmla="*/ 7061326 w 12058079"/>
              <a:gd name="connsiteY22" fmla="*/ 1915572 h 2810098"/>
              <a:gd name="connsiteX23" fmla="*/ 7064146 w 12058079"/>
              <a:gd name="connsiteY23" fmla="*/ 1924656 h 2810098"/>
              <a:gd name="connsiteX24" fmla="*/ 7128334 w 12058079"/>
              <a:gd name="connsiteY24" fmla="*/ 1866318 h 2810098"/>
              <a:gd name="connsiteX25" fmla="*/ 7858339 w 12058079"/>
              <a:gd name="connsiteY25" fmla="*/ 1604253 h 2810098"/>
              <a:gd name="connsiteX26" fmla="*/ 8982662 w 12058079"/>
              <a:gd name="connsiteY26" fmla="*/ 2520603 h 2810098"/>
              <a:gd name="connsiteX27" fmla="*/ 8983054 w 12058079"/>
              <a:gd name="connsiteY27" fmla="*/ 2524486 h 2810098"/>
              <a:gd name="connsiteX28" fmla="*/ 8985314 w 12058079"/>
              <a:gd name="connsiteY28" fmla="*/ 2522621 h 2810098"/>
              <a:gd name="connsiteX29" fmla="*/ 9390353 w 12058079"/>
              <a:gd name="connsiteY29" fmla="*/ 2398899 h 2810098"/>
              <a:gd name="connsiteX30" fmla="*/ 9795392 w 12058079"/>
              <a:gd name="connsiteY30" fmla="*/ 2522621 h 2810098"/>
              <a:gd name="connsiteX31" fmla="*/ 9850436 w 12058079"/>
              <a:gd name="connsiteY31" fmla="*/ 2568037 h 2810098"/>
              <a:gd name="connsiteX32" fmla="*/ 9888629 w 12058079"/>
              <a:gd name="connsiteY32" fmla="*/ 2497672 h 2810098"/>
              <a:gd name="connsiteX33" fmla="*/ 10533274 w 12058079"/>
              <a:gd name="connsiteY33" fmla="*/ 2154917 h 2810098"/>
              <a:gd name="connsiteX34" fmla="*/ 11177919 w 12058079"/>
              <a:gd name="connsiteY34" fmla="*/ 2497672 h 2810098"/>
              <a:gd name="connsiteX35" fmla="*/ 11212590 w 12058079"/>
              <a:gd name="connsiteY35" fmla="*/ 2561549 h 2810098"/>
              <a:gd name="connsiteX36" fmla="*/ 11217781 w 12058079"/>
              <a:gd name="connsiteY36" fmla="*/ 2558732 h 2810098"/>
              <a:gd name="connsiteX37" fmla="*/ 11485908 w 12058079"/>
              <a:gd name="connsiteY37" fmla="*/ 2504599 h 2810098"/>
              <a:gd name="connsiteX38" fmla="*/ 12057104 w 12058079"/>
              <a:gd name="connsiteY38" fmla="*/ 2808302 h 2810098"/>
              <a:gd name="connsiteX39" fmla="*/ 12058079 w 12058079"/>
              <a:gd name="connsiteY39" fmla="*/ 2810098 h 2810098"/>
              <a:gd name="connsiteX40" fmla="*/ 5395163 w 12058079"/>
              <a:gd name="connsiteY40" fmla="*/ 2810098 h 2810098"/>
              <a:gd name="connsiteX41" fmla="*/ 5395162 w 12058079"/>
              <a:gd name="connsiteY41" fmla="*/ 2810097 h 2810098"/>
              <a:gd name="connsiteX42" fmla="*/ 578503 w 12058079"/>
              <a:gd name="connsiteY42" fmla="*/ 2810097 h 2810098"/>
              <a:gd name="connsiteX43" fmla="*/ 578502 w 12058079"/>
              <a:gd name="connsiteY43" fmla="*/ 2810098 h 2810098"/>
              <a:gd name="connsiteX44" fmla="*/ 0 w 12058079"/>
              <a:gd name="connsiteY44" fmla="*/ 2810098 h 2810098"/>
              <a:gd name="connsiteX45" fmla="*/ 0 w 12058079"/>
              <a:gd name="connsiteY45" fmla="*/ 0 h 281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058079" h="2810098">
                <a:moveTo>
                  <a:pt x="0" y="0"/>
                </a:moveTo>
                <a:lnTo>
                  <a:pt x="130136" y="44453"/>
                </a:lnTo>
                <a:cubicBezTo>
                  <a:pt x="454708" y="179396"/>
                  <a:pt x="726861" y="415082"/>
                  <a:pt x="907564" y="712480"/>
                </a:cubicBezTo>
                <a:lnTo>
                  <a:pt x="1013495" y="925805"/>
                </a:lnTo>
                <a:lnTo>
                  <a:pt x="1079497" y="901648"/>
                </a:lnTo>
                <a:cubicBezTo>
                  <a:pt x="1168722" y="873896"/>
                  <a:pt x="1263587" y="858946"/>
                  <a:pt x="1361943" y="858946"/>
                </a:cubicBezTo>
                <a:cubicBezTo>
                  <a:pt x="1525871" y="858946"/>
                  <a:pt x="1680100" y="900474"/>
                  <a:pt x="1814682" y="973584"/>
                </a:cubicBezTo>
                <a:lnTo>
                  <a:pt x="1870467" y="1008399"/>
                </a:lnTo>
                <a:lnTo>
                  <a:pt x="1926768" y="904671"/>
                </a:lnTo>
                <a:cubicBezTo>
                  <a:pt x="2056955" y="711970"/>
                  <a:pt x="2277423" y="585274"/>
                  <a:pt x="2527482" y="585274"/>
                </a:cubicBezTo>
                <a:cubicBezTo>
                  <a:pt x="2827553" y="585274"/>
                  <a:pt x="3085013" y="767716"/>
                  <a:pt x="3194988" y="1027727"/>
                </a:cubicBezTo>
                <a:lnTo>
                  <a:pt x="3195515" y="1029425"/>
                </a:lnTo>
                <a:lnTo>
                  <a:pt x="3217854" y="1017300"/>
                </a:lnTo>
                <a:cubicBezTo>
                  <a:pt x="3304524" y="980641"/>
                  <a:pt x="3399813" y="960370"/>
                  <a:pt x="3499837" y="960370"/>
                </a:cubicBezTo>
                <a:cubicBezTo>
                  <a:pt x="3718638" y="960370"/>
                  <a:pt x="3914785" y="1057371"/>
                  <a:pt x="4047617" y="1210716"/>
                </a:cubicBezTo>
                <a:lnTo>
                  <a:pt x="4050635" y="1214654"/>
                </a:lnTo>
                <a:lnTo>
                  <a:pt x="4107442" y="1109996"/>
                </a:lnTo>
                <a:cubicBezTo>
                  <a:pt x="4278131" y="857343"/>
                  <a:pt x="4567189" y="691231"/>
                  <a:pt x="4895044" y="691231"/>
                </a:cubicBezTo>
                <a:cubicBezTo>
                  <a:pt x="5288471" y="691231"/>
                  <a:pt x="5626030" y="930433"/>
                  <a:pt x="5770220" y="1271336"/>
                </a:cubicBezTo>
                <a:lnTo>
                  <a:pt x="5813705" y="1411424"/>
                </a:lnTo>
                <a:lnTo>
                  <a:pt x="5816439" y="1410108"/>
                </a:lnTo>
                <a:cubicBezTo>
                  <a:pt x="5930073" y="1362044"/>
                  <a:pt x="6055008" y="1335466"/>
                  <a:pt x="6186150" y="1335466"/>
                </a:cubicBezTo>
                <a:cubicBezTo>
                  <a:pt x="6579577" y="1335466"/>
                  <a:pt x="6917136" y="1574668"/>
                  <a:pt x="7061326" y="1915572"/>
                </a:cubicBezTo>
                <a:lnTo>
                  <a:pt x="7064146" y="1924656"/>
                </a:lnTo>
                <a:lnTo>
                  <a:pt x="7128334" y="1866318"/>
                </a:lnTo>
                <a:cubicBezTo>
                  <a:pt x="7326714" y="1702601"/>
                  <a:pt x="7581041" y="1604253"/>
                  <a:pt x="7858339" y="1604253"/>
                </a:cubicBezTo>
                <a:cubicBezTo>
                  <a:pt x="8412935" y="1604253"/>
                  <a:pt x="8875649" y="1997643"/>
                  <a:pt x="8982662" y="2520603"/>
                </a:cubicBezTo>
                <a:lnTo>
                  <a:pt x="8983054" y="2524486"/>
                </a:lnTo>
                <a:lnTo>
                  <a:pt x="8985314" y="2522621"/>
                </a:lnTo>
                <a:cubicBezTo>
                  <a:pt x="9100935" y="2444510"/>
                  <a:pt x="9240317" y="2398899"/>
                  <a:pt x="9390353" y="2398899"/>
                </a:cubicBezTo>
                <a:cubicBezTo>
                  <a:pt x="9540389" y="2398899"/>
                  <a:pt x="9679771" y="2444510"/>
                  <a:pt x="9795392" y="2522621"/>
                </a:cubicBezTo>
                <a:lnTo>
                  <a:pt x="9850436" y="2568037"/>
                </a:lnTo>
                <a:lnTo>
                  <a:pt x="9888629" y="2497672"/>
                </a:lnTo>
                <a:cubicBezTo>
                  <a:pt x="10028337" y="2290879"/>
                  <a:pt x="10264928" y="2154917"/>
                  <a:pt x="10533274" y="2154917"/>
                </a:cubicBezTo>
                <a:cubicBezTo>
                  <a:pt x="10801620" y="2154917"/>
                  <a:pt x="11038211" y="2290879"/>
                  <a:pt x="11177919" y="2497672"/>
                </a:cubicBezTo>
                <a:lnTo>
                  <a:pt x="11212590" y="2561549"/>
                </a:lnTo>
                <a:lnTo>
                  <a:pt x="11217781" y="2558732"/>
                </a:lnTo>
                <a:cubicBezTo>
                  <a:pt x="11300192" y="2523874"/>
                  <a:pt x="11390799" y="2504599"/>
                  <a:pt x="11485908" y="2504599"/>
                </a:cubicBezTo>
                <a:cubicBezTo>
                  <a:pt x="11723680" y="2504599"/>
                  <a:pt x="11933315" y="2625069"/>
                  <a:pt x="12057104" y="2808302"/>
                </a:cubicBezTo>
                <a:lnTo>
                  <a:pt x="12058079" y="2810098"/>
                </a:lnTo>
                <a:lnTo>
                  <a:pt x="5395163" y="2810098"/>
                </a:lnTo>
                <a:lnTo>
                  <a:pt x="5395162" y="2810097"/>
                </a:lnTo>
                <a:lnTo>
                  <a:pt x="578503" y="2810097"/>
                </a:lnTo>
                <a:lnTo>
                  <a:pt x="578502" y="2810098"/>
                </a:lnTo>
                <a:lnTo>
                  <a:pt x="0" y="2810098"/>
                </a:lnTo>
                <a:lnTo>
                  <a:pt x="0" y="0"/>
                </a:lnTo>
                <a:close/>
              </a:path>
            </a:pathLst>
          </a:custGeom>
          <a:solidFill>
            <a:srgbClr val="007D83"/>
          </a:solidFill>
          <a:ln>
            <a:solidFill>
              <a:srgbClr val="007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xmlns="" id="{B68998CB-4618-B95B-AE50-B8524CB3F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37" y="5323343"/>
            <a:ext cx="1546887" cy="1638068"/>
          </a:xfrm>
          <a:prstGeom prst="rect">
            <a:avLst/>
          </a:prstGeom>
        </p:spPr>
      </p:pic>
      <p:cxnSp>
        <p:nvCxnSpPr>
          <p:cNvPr id="104" name="Straight Connector 3">
            <a:extLst>
              <a:ext uri="{FF2B5EF4-FFF2-40B4-BE49-F238E27FC236}">
                <a16:creationId xmlns:a16="http://schemas.microsoft.com/office/drawing/2014/main" xmlns="" id="{384F69FF-0E05-68DD-984D-947EFEC034BF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 flipV="1">
            <a:off x="5437346" y="1405177"/>
            <a:ext cx="2162318" cy="10549"/>
          </a:xfrm>
          <a:prstGeom prst="line">
            <a:avLst/>
          </a:prstGeom>
          <a:ln w="31750" cmpd="sng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圆角矩形 26">
            <a:extLst>
              <a:ext uri="{FF2B5EF4-FFF2-40B4-BE49-F238E27FC236}">
                <a16:creationId xmlns:a16="http://schemas.microsoft.com/office/drawing/2014/main" xmlns="" id="{4638AAE0-7293-9D18-188C-0A694F44D720}"/>
              </a:ext>
            </a:extLst>
          </p:cNvPr>
          <p:cNvSpPr/>
          <p:nvPr/>
        </p:nvSpPr>
        <p:spPr>
          <a:xfrm>
            <a:off x="886327" y="3873935"/>
            <a:ext cx="2537384" cy="1587958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algn="ctr" fontAlgn="ctr"/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统一双萃柠檬茶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 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德芙巧克力礼盒装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algn="ctr" fontAlgn="ctr"/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康师傅青梅绿茶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康师傅茉莉蜜茶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5.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百事可乐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300ML</a:t>
            </a:r>
          </a:p>
        </p:txBody>
      </p:sp>
      <p:sp>
        <p:nvSpPr>
          <p:cNvPr id="119" name="圆角矩形 26">
            <a:extLst>
              <a:ext uri="{FF2B5EF4-FFF2-40B4-BE49-F238E27FC236}">
                <a16:creationId xmlns:a16="http://schemas.microsoft.com/office/drawing/2014/main" xmlns="" id="{C09F86D9-1E80-E3CA-C94A-DCFBC9091B31}"/>
              </a:ext>
            </a:extLst>
          </p:cNvPr>
          <p:cNvSpPr/>
          <p:nvPr/>
        </p:nvSpPr>
        <p:spPr>
          <a:xfrm>
            <a:off x="3853298" y="3656745"/>
            <a:ext cx="2522010" cy="1658184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柚香谷双柚汁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依能苏打水饮料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可口可乐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300ML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怡宝纯净水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圆角矩形 26">
            <a:extLst>
              <a:ext uri="{FF2B5EF4-FFF2-40B4-BE49-F238E27FC236}">
                <a16:creationId xmlns:a16="http://schemas.microsoft.com/office/drawing/2014/main" xmlns="" id="{594256BD-245A-0D3F-CB0B-A742556D9840}"/>
              </a:ext>
            </a:extLst>
          </p:cNvPr>
          <p:cNvSpPr/>
          <p:nvPr/>
        </p:nvSpPr>
        <p:spPr>
          <a:xfrm>
            <a:off x="6842400" y="3186192"/>
            <a:ext cx="2587901" cy="1702689"/>
          </a:xfrm>
          <a:prstGeom prst="roundRect">
            <a:avLst/>
          </a:prstGeom>
          <a:solidFill>
            <a:srgbClr val="00C6D0">
              <a:alpha val="20000"/>
            </a:srgbClr>
          </a:solidFill>
          <a:ln>
            <a:solidFill>
              <a:srgbClr val="00B3BC"/>
            </a:solidFill>
          </a:ln>
          <a:effectLst>
            <a:glow rad="139700">
              <a:srgbClr val="00B3BC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元气森林白桃味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元气森林荔枝味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百事可乐无糖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旺旺雪饼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恒大冰泉矿泉水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xmlns="" id="{3E17475B-15DD-ECD3-82B7-AD3211A8B8EE}"/>
              </a:ext>
            </a:extLst>
          </p:cNvPr>
          <p:cNvGrpSpPr/>
          <p:nvPr/>
        </p:nvGrpSpPr>
        <p:grpSpPr>
          <a:xfrm>
            <a:off x="785089" y="2041300"/>
            <a:ext cx="10623787" cy="4487671"/>
            <a:chOff x="785089" y="2041300"/>
            <a:chExt cx="10623787" cy="4487671"/>
          </a:xfrm>
        </p:grpSpPr>
        <p:grpSp>
          <p:nvGrpSpPr>
            <p:cNvPr id="53" name="Group 1">
              <a:extLst>
                <a:ext uri="{FF2B5EF4-FFF2-40B4-BE49-F238E27FC236}">
                  <a16:creationId xmlns:a16="http://schemas.microsoft.com/office/drawing/2014/main" xmlns="" id="{2CE62CB4-4079-F67B-3AF3-D1D18B239F5C}"/>
                </a:ext>
              </a:extLst>
            </p:cNvPr>
            <p:cNvGrpSpPr/>
            <p:nvPr/>
          </p:nvGrpSpPr>
          <p:grpSpPr>
            <a:xfrm rot="607256">
              <a:off x="785089" y="2041300"/>
              <a:ext cx="10623787" cy="4487671"/>
              <a:chOff x="731271" y="1675079"/>
              <a:chExt cx="10622529" cy="4091228"/>
            </a:xfrm>
          </p:grpSpPr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0BDFCEC9-47AD-2E02-FE1B-6444A2E0E68A}"/>
                  </a:ext>
                </a:extLst>
              </p:cNvPr>
              <p:cNvSpPr/>
              <p:nvPr/>
            </p:nvSpPr>
            <p:spPr bwMode="auto">
              <a:xfrm>
                <a:off x="731271" y="2922919"/>
                <a:ext cx="9789028" cy="2843388"/>
              </a:xfrm>
              <a:custGeom>
                <a:avLst/>
                <a:gdLst>
                  <a:gd name="T0" fmla="*/ 0 w 1296"/>
                  <a:gd name="T1" fmla="*/ 421 h 439"/>
                  <a:gd name="T2" fmla="*/ 61 w 1296"/>
                  <a:gd name="T3" fmla="*/ 427 h 439"/>
                  <a:gd name="T4" fmla="*/ 221 w 1296"/>
                  <a:gd name="T5" fmla="*/ 433 h 439"/>
                  <a:gd name="T6" fmla="*/ 447 w 1296"/>
                  <a:gd name="T7" fmla="*/ 422 h 439"/>
                  <a:gd name="T8" fmla="*/ 573 w 1296"/>
                  <a:gd name="T9" fmla="*/ 404 h 439"/>
                  <a:gd name="T10" fmla="*/ 702 w 1296"/>
                  <a:gd name="T11" fmla="*/ 377 h 439"/>
                  <a:gd name="T12" fmla="*/ 828 w 1296"/>
                  <a:gd name="T13" fmla="*/ 338 h 439"/>
                  <a:gd name="T14" fmla="*/ 944 w 1296"/>
                  <a:gd name="T15" fmla="*/ 288 h 439"/>
                  <a:gd name="T16" fmla="*/ 1047 w 1296"/>
                  <a:gd name="T17" fmla="*/ 229 h 439"/>
                  <a:gd name="T18" fmla="*/ 1131 w 1296"/>
                  <a:gd name="T19" fmla="*/ 165 h 439"/>
                  <a:gd name="T20" fmla="*/ 1195 w 1296"/>
                  <a:gd name="T21" fmla="*/ 102 h 439"/>
                  <a:gd name="T22" fmla="*/ 1219 w 1296"/>
                  <a:gd name="T23" fmla="*/ 74 h 439"/>
                  <a:gd name="T24" fmla="*/ 1239 w 1296"/>
                  <a:gd name="T25" fmla="*/ 50 h 439"/>
                  <a:gd name="T26" fmla="*/ 1253 w 1296"/>
                  <a:gd name="T27" fmla="*/ 29 h 439"/>
                  <a:gd name="T28" fmla="*/ 1264 w 1296"/>
                  <a:gd name="T29" fmla="*/ 13 h 439"/>
                  <a:gd name="T30" fmla="*/ 1272 w 1296"/>
                  <a:gd name="T31" fmla="*/ 0 h 439"/>
                  <a:gd name="T32" fmla="*/ 1296 w 1296"/>
                  <a:gd name="T33" fmla="*/ 16 h 439"/>
                  <a:gd name="T34" fmla="*/ 1287 w 1296"/>
                  <a:gd name="T35" fmla="*/ 29 h 439"/>
                  <a:gd name="T36" fmla="*/ 1276 w 1296"/>
                  <a:gd name="T37" fmla="*/ 45 h 439"/>
                  <a:gd name="T38" fmla="*/ 1260 w 1296"/>
                  <a:gd name="T39" fmla="*/ 66 h 439"/>
                  <a:gd name="T40" fmla="*/ 1239 w 1296"/>
                  <a:gd name="T41" fmla="*/ 91 h 439"/>
                  <a:gd name="T42" fmla="*/ 1213 w 1296"/>
                  <a:gd name="T43" fmla="*/ 120 h 439"/>
                  <a:gd name="T44" fmla="*/ 1146 w 1296"/>
                  <a:gd name="T45" fmla="*/ 183 h 439"/>
                  <a:gd name="T46" fmla="*/ 1058 w 1296"/>
                  <a:gd name="T47" fmla="*/ 247 h 439"/>
                  <a:gd name="T48" fmla="*/ 953 w 1296"/>
                  <a:gd name="T49" fmla="*/ 305 h 439"/>
                  <a:gd name="T50" fmla="*/ 833 w 1296"/>
                  <a:gd name="T51" fmla="*/ 354 h 439"/>
                  <a:gd name="T52" fmla="*/ 706 w 1296"/>
                  <a:gd name="T53" fmla="*/ 390 h 439"/>
                  <a:gd name="T54" fmla="*/ 575 w 1296"/>
                  <a:gd name="T55" fmla="*/ 415 h 439"/>
                  <a:gd name="T56" fmla="*/ 448 w 1296"/>
                  <a:gd name="T57" fmla="*/ 430 h 439"/>
                  <a:gd name="T58" fmla="*/ 221 w 1296"/>
                  <a:gd name="T59" fmla="*/ 437 h 439"/>
                  <a:gd name="T60" fmla="*/ 60 w 1296"/>
                  <a:gd name="T61" fmla="*/ 428 h 439"/>
                  <a:gd name="T62" fmla="*/ 0 w 1296"/>
                  <a:gd name="T63" fmla="*/ 42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6" h="439">
                    <a:moveTo>
                      <a:pt x="0" y="421"/>
                    </a:moveTo>
                    <a:cubicBezTo>
                      <a:pt x="0" y="421"/>
                      <a:pt x="22" y="424"/>
                      <a:pt x="61" y="427"/>
                    </a:cubicBezTo>
                    <a:cubicBezTo>
                      <a:pt x="99" y="430"/>
                      <a:pt x="154" y="433"/>
                      <a:pt x="221" y="433"/>
                    </a:cubicBezTo>
                    <a:cubicBezTo>
                      <a:pt x="287" y="433"/>
                      <a:pt x="365" y="430"/>
                      <a:pt x="447" y="422"/>
                    </a:cubicBezTo>
                    <a:cubicBezTo>
                      <a:pt x="488" y="417"/>
                      <a:pt x="531" y="412"/>
                      <a:pt x="573" y="404"/>
                    </a:cubicBezTo>
                    <a:cubicBezTo>
                      <a:pt x="616" y="397"/>
                      <a:pt x="660" y="388"/>
                      <a:pt x="702" y="377"/>
                    </a:cubicBezTo>
                    <a:cubicBezTo>
                      <a:pt x="745" y="366"/>
                      <a:pt x="787" y="353"/>
                      <a:pt x="828" y="338"/>
                    </a:cubicBezTo>
                    <a:cubicBezTo>
                      <a:pt x="868" y="323"/>
                      <a:pt x="907" y="306"/>
                      <a:pt x="944" y="288"/>
                    </a:cubicBezTo>
                    <a:cubicBezTo>
                      <a:pt x="981" y="269"/>
                      <a:pt x="1015" y="249"/>
                      <a:pt x="1047" y="229"/>
                    </a:cubicBezTo>
                    <a:cubicBezTo>
                      <a:pt x="1078" y="208"/>
                      <a:pt x="1106" y="186"/>
                      <a:pt x="1131" y="165"/>
                    </a:cubicBezTo>
                    <a:cubicBezTo>
                      <a:pt x="1156" y="143"/>
                      <a:pt x="1177" y="122"/>
                      <a:pt x="1195" y="102"/>
                    </a:cubicBezTo>
                    <a:cubicBezTo>
                      <a:pt x="1204" y="93"/>
                      <a:pt x="1212" y="83"/>
                      <a:pt x="1219" y="74"/>
                    </a:cubicBezTo>
                    <a:cubicBezTo>
                      <a:pt x="1226" y="65"/>
                      <a:pt x="1233" y="57"/>
                      <a:pt x="1239" y="50"/>
                    </a:cubicBezTo>
                    <a:cubicBezTo>
                      <a:pt x="1244" y="42"/>
                      <a:pt x="1249" y="35"/>
                      <a:pt x="1253" y="29"/>
                    </a:cubicBezTo>
                    <a:cubicBezTo>
                      <a:pt x="1258" y="23"/>
                      <a:pt x="1261" y="18"/>
                      <a:pt x="1264" y="13"/>
                    </a:cubicBezTo>
                    <a:cubicBezTo>
                      <a:pt x="1270" y="5"/>
                      <a:pt x="1272" y="0"/>
                      <a:pt x="1272" y="0"/>
                    </a:cubicBezTo>
                    <a:cubicBezTo>
                      <a:pt x="1296" y="16"/>
                      <a:pt x="1296" y="16"/>
                      <a:pt x="1296" y="16"/>
                    </a:cubicBezTo>
                    <a:cubicBezTo>
                      <a:pt x="1296" y="16"/>
                      <a:pt x="1293" y="20"/>
                      <a:pt x="1287" y="29"/>
                    </a:cubicBezTo>
                    <a:cubicBezTo>
                      <a:pt x="1284" y="33"/>
                      <a:pt x="1280" y="39"/>
                      <a:pt x="1276" y="45"/>
                    </a:cubicBezTo>
                    <a:cubicBezTo>
                      <a:pt x="1271" y="51"/>
                      <a:pt x="1266" y="58"/>
                      <a:pt x="1260" y="66"/>
                    </a:cubicBezTo>
                    <a:cubicBezTo>
                      <a:pt x="1254" y="73"/>
                      <a:pt x="1247" y="82"/>
                      <a:pt x="1239" y="91"/>
                    </a:cubicBezTo>
                    <a:cubicBezTo>
                      <a:pt x="1231" y="100"/>
                      <a:pt x="1223" y="110"/>
                      <a:pt x="1213" y="120"/>
                    </a:cubicBezTo>
                    <a:cubicBezTo>
                      <a:pt x="1195" y="140"/>
                      <a:pt x="1172" y="161"/>
                      <a:pt x="1146" y="183"/>
                    </a:cubicBezTo>
                    <a:cubicBezTo>
                      <a:pt x="1120" y="204"/>
                      <a:pt x="1091" y="226"/>
                      <a:pt x="1058" y="247"/>
                    </a:cubicBezTo>
                    <a:cubicBezTo>
                      <a:pt x="1026" y="267"/>
                      <a:pt x="990" y="287"/>
                      <a:pt x="953" y="305"/>
                    </a:cubicBezTo>
                    <a:cubicBezTo>
                      <a:pt x="915" y="323"/>
                      <a:pt x="875" y="339"/>
                      <a:pt x="833" y="354"/>
                    </a:cubicBezTo>
                    <a:cubicBezTo>
                      <a:pt x="792" y="368"/>
                      <a:pt x="749" y="380"/>
                      <a:pt x="706" y="390"/>
                    </a:cubicBezTo>
                    <a:cubicBezTo>
                      <a:pt x="662" y="401"/>
                      <a:pt x="619" y="409"/>
                      <a:pt x="575" y="415"/>
                    </a:cubicBezTo>
                    <a:cubicBezTo>
                      <a:pt x="532" y="422"/>
                      <a:pt x="489" y="427"/>
                      <a:pt x="448" y="430"/>
                    </a:cubicBezTo>
                    <a:cubicBezTo>
                      <a:pt x="365" y="437"/>
                      <a:pt x="287" y="439"/>
                      <a:pt x="221" y="437"/>
                    </a:cubicBezTo>
                    <a:cubicBezTo>
                      <a:pt x="154" y="436"/>
                      <a:pt x="99" y="432"/>
                      <a:pt x="60" y="428"/>
                    </a:cubicBezTo>
                    <a:cubicBezTo>
                      <a:pt x="22" y="424"/>
                      <a:pt x="0" y="421"/>
                      <a:pt x="0" y="42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xmlns="" id="{C15DB3E2-7E22-CA5A-EC4A-F5899221A0FE}"/>
                  </a:ext>
                </a:extLst>
              </p:cNvPr>
              <p:cNvSpPr/>
              <p:nvPr/>
            </p:nvSpPr>
            <p:spPr bwMode="auto">
              <a:xfrm>
                <a:off x="10046935" y="3047561"/>
                <a:ext cx="374562" cy="311679"/>
              </a:xfrm>
              <a:custGeom>
                <a:avLst/>
                <a:gdLst>
                  <a:gd name="T0" fmla="*/ 119 w 137"/>
                  <a:gd name="T1" fmla="*/ 114 h 114"/>
                  <a:gd name="T2" fmla="*/ 0 w 137"/>
                  <a:gd name="T3" fmla="*/ 26 h 114"/>
                  <a:gd name="T4" fmla="*/ 19 w 137"/>
                  <a:gd name="T5" fmla="*/ 0 h 114"/>
                  <a:gd name="T6" fmla="*/ 137 w 137"/>
                  <a:gd name="T7" fmla="*/ 85 h 114"/>
                  <a:gd name="T8" fmla="*/ 119 w 13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14">
                    <a:moveTo>
                      <a:pt x="119" y="114"/>
                    </a:moveTo>
                    <a:lnTo>
                      <a:pt x="0" y="26"/>
                    </a:lnTo>
                    <a:lnTo>
                      <a:pt x="19" y="0"/>
                    </a:lnTo>
                    <a:lnTo>
                      <a:pt x="137" y="85"/>
                    </a:lnTo>
                    <a:lnTo>
                      <a:pt x="119" y="11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xmlns="" id="{E5CB12D5-8C69-EF02-60C3-DC86F0B36344}"/>
                  </a:ext>
                </a:extLst>
              </p:cNvPr>
              <p:cNvSpPr/>
              <p:nvPr/>
            </p:nvSpPr>
            <p:spPr bwMode="auto">
              <a:xfrm>
                <a:off x="10046935" y="3047561"/>
                <a:ext cx="374562" cy="311679"/>
              </a:xfrm>
              <a:custGeom>
                <a:avLst/>
                <a:gdLst>
                  <a:gd name="T0" fmla="*/ 119 w 137"/>
                  <a:gd name="T1" fmla="*/ 114 h 114"/>
                  <a:gd name="T2" fmla="*/ 0 w 137"/>
                  <a:gd name="T3" fmla="*/ 26 h 114"/>
                  <a:gd name="T4" fmla="*/ 19 w 137"/>
                  <a:gd name="T5" fmla="*/ 0 h 114"/>
                  <a:gd name="T6" fmla="*/ 137 w 137"/>
                  <a:gd name="T7" fmla="*/ 85 h 114"/>
                  <a:gd name="T8" fmla="*/ 119 w 13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14">
                    <a:moveTo>
                      <a:pt x="119" y="114"/>
                    </a:moveTo>
                    <a:lnTo>
                      <a:pt x="0" y="26"/>
                    </a:lnTo>
                    <a:lnTo>
                      <a:pt x="19" y="0"/>
                    </a:lnTo>
                    <a:lnTo>
                      <a:pt x="137" y="85"/>
                    </a:lnTo>
                    <a:lnTo>
                      <a:pt x="119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xmlns="" id="{93F0458E-FF72-07A2-6A73-899EFA80EC8B}"/>
                  </a:ext>
                </a:extLst>
              </p:cNvPr>
              <p:cNvSpPr/>
              <p:nvPr/>
            </p:nvSpPr>
            <p:spPr bwMode="auto">
              <a:xfrm>
                <a:off x="9614958" y="2484351"/>
                <a:ext cx="612422" cy="661635"/>
              </a:xfrm>
              <a:custGeom>
                <a:avLst/>
                <a:gdLst>
                  <a:gd name="T0" fmla="*/ 95 w 95"/>
                  <a:gd name="T1" fmla="*/ 26 h 102"/>
                  <a:gd name="T2" fmla="*/ 82 w 95"/>
                  <a:gd name="T3" fmla="*/ 0 h 102"/>
                  <a:gd name="T4" fmla="*/ 0 w 95"/>
                  <a:gd name="T5" fmla="*/ 102 h 102"/>
                  <a:gd name="T6" fmla="*/ 82 w 95"/>
                  <a:gd name="T7" fmla="*/ 67 h 102"/>
                  <a:gd name="T8" fmla="*/ 95 w 95"/>
                  <a:gd name="T9" fmla="*/ 2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95" y="26"/>
                    </a:moveTo>
                    <a:cubicBezTo>
                      <a:pt x="95" y="26"/>
                      <a:pt x="79" y="15"/>
                      <a:pt x="82" y="0"/>
                    </a:cubicBezTo>
                    <a:cubicBezTo>
                      <a:pt x="82" y="0"/>
                      <a:pt x="16" y="28"/>
                      <a:pt x="0" y="102"/>
                    </a:cubicBezTo>
                    <a:cubicBezTo>
                      <a:pt x="0" y="102"/>
                      <a:pt x="46" y="60"/>
                      <a:pt x="82" y="67"/>
                    </a:cubicBez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00B3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xmlns="" id="{A2CA86BB-9F1F-C019-9F66-09172CC632F4}"/>
                  </a:ext>
                </a:extLst>
              </p:cNvPr>
              <p:cNvSpPr/>
              <p:nvPr/>
            </p:nvSpPr>
            <p:spPr bwMode="auto">
              <a:xfrm>
                <a:off x="10481645" y="3042093"/>
                <a:ext cx="464785" cy="738187"/>
              </a:xfrm>
              <a:custGeom>
                <a:avLst/>
                <a:gdLst>
                  <a:gd name="T0" fmla="*/ 44 w 72"/>
                  <a:gd name="T1" fmla="*/ 0 h 114"/>
                  <a:gd name="T2" fmla="*/ 72 w 72"/>
                  <a:gd name="T3" fmla="*/ 4 h 114"/>
                  <a:gd name="T4" fmla="*/ 0 w 72"/>
                  <a:gd name="T5" fmla="*/ 114 h 114"/>
                  <a:gd name="T6" fmla="*/ 8 w 72"/>
                  <a:gd name="T7" fmla="*/ 25 h 114"/>
                  <a:gd name="T8" fmla="*/ 44 w 72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4">
                    <a:moveTo>
                      <a:pt x="44" y="0"/>
                    </a:moveTo>
                    <a:cubicBezTo>
                      <a:pt x="44" y="0"/>
                      <a:pt x="58" y="12"/>
                      <a:pt x="72" y="4"/>
                    </a:cubicBezTo>
                    <a:cubicBezTo>
                      <a:pt x="72" y="4"/>
                      <a:pt x="66" y="76"/>
                      <a:pt x="0" y="114"/>
                    </a:cubicBezTo>
                    <a:cubicBezTo>
                      <a:pt x="0" y="114"/>
                      <a:pt x="26" y="57"/>
                      <a:pt x="8" y="25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007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B9058DD1-3830-DDC5-7A33-6360E12DBB55}"/>
                  </a:ext>
                </a:extLst>
              </p:cNvPr>
              <p:cNvSpPr/>
              <p:nvPr/>
            </p:nvSpPr>
            <p:spPr bwMode="auto">
              <a:xfrm>
                <a:off x="10098881" y="1675079"/>
                <a:ext cx="1254919" cy="1604874"/>
              </a:xfrm>
              <a:custGeom>
                <a:avLst/>
                <a:gdLst>
                  <a:gd name="T0" fmla="*/ 50 w 194"/>
                  <a:gd name="T1" fmla="*/ 248 h 248"/>
                  <a:gd name="T2" fmla="*/ 140 w 194"/>
                  <a:gd name="T3" fmla="*/ 167 h 248"/>
                  <a:gd name="T4" fmla="*/ 193 w 194"/>
                  <a:gd name="T5" fmla="*/ 0 h 248"/>
                  <a:gd name="T6" fmla="*/ 50 w 194"/>
                  <a:gd name="T7" fmla="*/ 101 h 248"/>
                  <a:gd name="T8" fmla="*/ 0 w 194"/>
                  <a:gd name="T9" fmla="*/ 212 h 248"/>
                  <a:gd name="T10" fmla="*/ 50 w 194"/>
                  <a:gd name="T11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248">
                    <a:moveTo>
                      <a:pt x="50" y="248"/>
                    </a:moveTo>
                    <a:cubicBezTo>
                      <a:pt x="80" y="233"/>
                      <a:pt x="106" y="213"/>
                      <a:pt x="140" y="167"/>
                    </a:cubicBezTo>
                    <a:cubicBezTo>
                      <a:pt x="194" y="92"/>
                      <a:pt x="193" y="0"/>
                      <a:pt x="193" y="0"/>
                    </a:cubicBezTo>
                    <a:cubicBezTo>
                      <a:pt x="193" y="0"/>
                      <a:pt x="105" y="27"/>
                      <a:pt x="50" y="101"/>
                    </a:cubicBezTo>
                    <a:cubicBezTo>
                      <a:pt x="17" y="148"/>
                      <a:pt x="6" y="179"/>
                      <a:pt x="0" y="212"/>
                    </a:cubicBezTo>
                    <a:cubicBezTo>
                      <a:pt x="50" y="248"/>
                      <a:pt x="50" y="248"/>
                      <a:pt x="50" y="24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C4277F1F-F828-805B-7204-3A108E940DEC}"/>
                  </a:ext>
                </a:extLst>
              </p:cNvPr>
              <p:cNvSpPr/>
              <p:nvPr/>
            </p:nvSpPr>
            <p:spPr bwMode="auto">
              <a:xfrm>
                <a:off x="10098881" y="2951870"/>
                <a:ext cx="415572" cy="328083"/>
              </a:xfrm>
              <a:custGeom>
                <a:avLst/>
                <a:gdLst>
                  <a:gd name="T0" fmla="*/ 3 w 64"/>
                  <a:gd name="T1" fmla="*/ 0 h 51"/>
                  <a:gd name="T2" fmla="*/ 0 w 64"/>
                  <a:gd name="T3" fmla="*/ 15 h 51"/>
                  <a:gd name="T4" fmla="*/ 50 w 64"/>
                  <a:gd name="T5" fmla="*/ 51 h 51"/>
                  <a:gd name="T6" fmla="*/ 64 w 64"/>
                  <a:gd name="T7" fmla="*/ 44 h 51"/>
                  <a:gd name="T8" fmla="*/ 3 w 64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1">
                    <a:moveTo>
                      <a:pt x="3" y="0"/>
                    </a:moveTo>
                    <a:cubicBezTo>
                      <a:pt x="2" y="5"/>
                      <a:pt x="1" y="10"/>
                      <a:pt x="0" y="1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5" y="49"/>
                      <a:pt x="59" y="46"/>
                      <a:pt x="64" y="4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535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78C0A00B-CD13-0B30-0B19-BC788A81FDF7}"/>
                  </a:ext>
                </a:extLst>
              </p:cNvPr>
              <p:cNvSpPr/>
              <p:nvPr/>
            </p:nvSpPr>
            <p:spPr bwMode="auto">
              <a:xfrm>
                <a:off x="10894483" y="1675079"/>
                <a:ext cx="459317" cy="503061"/>
              </a:xfrm>
              <a:custGeom>
                <a:avLst/>
                <a:gdLst>
                  <a:gd name="T0" fmla="*/ 59 w 71"/>
                  <a:gd name="T1" fmla="*/ 78 h 78"/>
                  <a:gd name="T2" fmla="*/ 70 w 71"/>
                  <a:gd name="T3" fmla="*/ 0 h 78"/>
                  <a:gd name="T4" fmla="*/ 0 w 71"/>
                  <a:gd name="T5" fmla="*/ 34 h 78"/>
                  <a:gd name="T6" fmla="*/ 59 w 71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8">
                    <a:moveTo>
                      <a:pt x="59" y="78"/>
                    </a:moveTo>
                    <a:cubicBezTo>
                      <a:pt x="71" y="34"/>
                      <a:pt x="70" y="0"/>
                      <a:pt x="70" y="0"/>
                    </a:cubicBezTo>
                    <a:cubicBezTo>
                      <a:pt x="70" y="0"/>
                      <a:pt x="37" y="10"/>
                      <a:pt x="0" y="34"/>
                    </a:cubicBezTo>
                    <a:cubicBezTo>
                      <a:pt x="59" y="78"/>
                      <a:pt x="59" y="78"/>
                      <a:pt x="59" y="78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xmlns="" id="{A0E51BCC-E419-1903-B811-94AF63C44B41}"/>
                  </a:ext>
                </a:extLst>
              </p:cNvPr>
              <p:cNvSpPr/>
              <p:nvPr/>
            </p:nvSpPr>
            <p:spPr bwMode="auto">
              <a:xfrm>
                <a:off x="10046935" y="2763222"/>
                <a:ext cx="519465" cy="699911"/>
              </a:xfrm>
              <a:custGeom>
                <a:avLst/>
                <a:gdLst>
                  <a:gd name="T0" fmla="*/ 33 w 80"/>
                  <a:gd name="T1" fmla="*/ 52 h 108"/>
                  <a:gd name="T2" fmla="*/ 0 w 80"/>
                  <a:gd name="T3" fmla="*/ 108 h 108"/>
                  <a:gd name="T4" fmla="*/ 43 w 80"/>
                  <a:gd name="T5" fmla="*/ 59 h 108"/>
                  <a:gd name="T6" fmla="*/ 77 w 80"/>
                  <a:gd name="T7" fmla="*/ 2 h 108"/>
                  <a:gd name="T8" fmla="*/ 33 w 80"/>
                  <a:gd name="T9" fmla="*/ 5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8">
                    <a:moveTo>
                      <a:pt x="33" y="52"/>
                    </a:moveTo>
                    <a:cubicBezTo>
                      <a:pt x="12" y="81"/>
                      <a:pt x="0" y="108"/>
                      <a:pt x="0" y="108"/>
                    </a:cubicBezTo>
                    <a:cubicBezTo>
                      <a:pt x="0" y="108"/>
                      <a:pt x="22" y="88"/>
                      <a:pt x="43" y="59"/>
                    </a:cubicBezTo>
                    <a:cubicBezTo>
                      <a:pt x="65" y="30"/>
                      <a:pt x="80" y="4"/>
                      <a:pt x="77" y="2"/>
                    </a:cubicBezTo>
                    <a:cubicBezTo>
                      <a:pt x="74" y="0"/>
                      <a:pt x="55" y="22"/>
                      <a:pt x="33" y="52"/>
                    </a:cubicBezTo>
                  </a:path>
                </a:pathLst>
              </a:custGeom>
              <a:solidFill>
                <a:srgbClr val="007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73DAE4D7-8CAD-0DB1-8582-71F34870B135}"/>
                  </a:ext>
                </a:extLst>
              </p:cNvPr>
              <p:cNvSpPr/>
              <p:nvPr/>
            </p:nvSpPr>
            <p:spPr bwMode="auto">
              <a:xfrm>
                <a:off x="10675761" y="2139864"/>
                <a:ext cx="388232" cy="382764"/>
              </a:xfrm>
              <a:custGeom>
                <a:avLst/>
                <a:gdLst>
                  <a:gd name="T0" fmla="*/ 51 w 60"/>
                  <a:gd name="T1" fmla="*/ 45 h 59"/>
                  <a:gd name="T2" fmla="*/ 15 w 60"/>
                  <a:gd name="T3" fmla="*/ 51 h 59"/>
                  <a:gd name="T4" fmla="*/ 9 w 60"/>
                  <a:gd name="T5" fmla="*/ 14 h 59"/>
                  <a:gd name="T6" fmla="*/ 45 w 60"/>
                  <a:gd name="T7" fmla="*/ 8 h 59"/>
                  <a:gd name="T8" fmla="*/ 51 w 60"/>
                  <a:gd name="T9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1" y="45"/>
                    </a:moveTo>
                    <a:cubicBezTo>
                      <a:pt x="43" y="57"/>
                      <a:pt x="26" y="59"/>
                      <a:pt x="15" y="51"/>
                    </a:cubicBezTo>
                    <a:cubicBezTo>
                      <a:pt x="3" y="42"/>
                      <a:pt x="0" y="26"/>
                      <a:pt x="9" y="14"/>
                    </a:cubicBezTo>
                    <a:cubicBezTo>
                      <a:pt x="17" y="2"/>
                      <a:pt x="34" y="0"/>
                      <a:pt x="45" y="8"/>
                    </a:cubicBezTo>
                    <a:cubicBezTo>
                      <a:pt x="57" y="17"/>
                      <a:pt x="60" y="33"/>
                      <a:pt x="51" y="4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71DE05E7-B97E-D061-8F7B-584445E00F42}"/>
                  </a:ext>
                </a:extLst>
              </p:cNvPr>
              <p:cNvSpPr/>
              <p:nvPr/>
            </p:nvSpPr>
            <p:spPr bwMode="auto">
              <a:xfrm>
                <a:off x="10727708" y="2191810"/>
                <a:ext cx="284339" cy="278871"/>
              </a:xfrm>
              <a:custGeom>
                <a:avLst/>
                <a:gdLst>
                  <a:gd name="T0" fmla="*/ 38 w 44"/>
                  <a:gd name="T1" fmla="*/ 33 h 43"/>
                  <a:gd name="T2" fmla="*/ 11 w 44"/>
                  <a:gd name="T3" fmla="*/ 37 h 43"/>
                  <a:gd name="T4" fmla="*/ 6 w 44"/>
                  <a:gd name="T5" fmla="*/ 10 h 43"/>
                  <a:gd name="T6" fmla="*/ 33 w 44"/>
                  <a:gd name="T7" fmla="*/ 6 h 43"/>
                  <a:gd name="T8" fmla="*/ 38 w 44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8" y="33"/>
                    </a:moveTo>
                    <a:cubicBezTo>
                      <a:pt x="31" y="41"/>
                      <a:pt x="19" y="43"/>
                      <a:pt x="11" y="37"/>
                    </a:cubicBezTo>
                    <a:cubicBezTo>
                      <a:pt x="2" y="31"/>
                      <a:pt x="0" y="19"/>
                      <a:pt x="6" y="10"/>
                    </a:cubicBezTo>
                    <a:cubicBezTo>
                      <a:pt x="13" y="2"/>
                      <a:pt x="25" y="0"/>
                      <a:pt x="33" y="6"/>
                    </a:cubicBezTo>
                    <a:cubicBezTo>
                      <a:pt x="42" y="12"/>
                      <a:pt x="44" y="24"/>
                      <a:pt x="38" y="33"/>
                    </a:cubicBezTo>
                  </a:path>
                </a:pathLst>
              </a:custGeom>
              <a:solidFill>
                <a:srgbClr val="00B3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xmlns="" id="{4EBEFE8F-EC79-10E1-F086-890D99BCE50D}"/>
                  </a:ext>
                </a:extLst>
              </p:cNvPr>
              <p:cNvSpPr/>
              <p:nvPr/>
            </p:nvSpPr>
            <p:spPr bwMode="auto">
              <a:xfrm>
                <a:off x="10325806" y="3208868"/>
                <a:ext cx="95691" cy="71085"/>
              </a:xfrm>
              <a:custGeom>
                <a:avLst/>
                <a:gdLst>
                  <a:gd name="T0" fmla="*/ 0 w 35"/>
                  <a:gd name="T1" fmla="*/ 0 h 26"/>
                  <a:gd name="T2" fmla="*/ 0 w 35"/>
                  <a:gd name="T3" fmla="*/ 0 h 26"/>
                  <a:gd name="T4" fmla="*/ 35 w 35"/>
                  <a:gd name="T5" fmla="*/ 26 h 26"/>
                  <a:gd name="T6" fmla="*/ 33 w 35"/>
                  <a:gd name="T7" fmla="*/ 26 h 26"/>
                  <a:gd name="T8" fmla="*/ 0 w 3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0"/>
                    </a:moveTo>
                    <a:lnTo>
                      <a:pt x="0" y="0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xmlns="" id="{6205463C-AD98-D160-4960-A6CEB3C0AAB3}"/>
                  </a:ext>
                </a:extLst>
              </p:cNvPr>
              <p:cNvSpPr/>
              <p:nvPr/>
            </p:nvSpPr>
            <p:spPr bwMode="auto">
              <a:xfrm>
                <a:off x="10325806" y="3208868"/>
                <a:ext cx="95691" cy="71085"/>
              </a:xfrm>
              <a:custGeom>
                <a:avLst/>
                <a:gdLst>
                  <a:gd name="T0" fmla="*/ 0 w 35"/>
                  <a:gd name="T1" fmla="*/ 0 h 26"/>
                  <a:gd name="T2" fmla="*/ 0 w 35"/>
                  <a:gd name="T3" fmla="*/ 0 h 26"/>
                  <a:gd name="T4" fmla="*/ 35 w 35"/>
                  <a:gd name="T5" fmla="*/ 26 h 26"/>
                  <a:gd name="T6" fmla="*/ 33 w 35"/>
                  <a:gd name="T7" fmla="*/ 26 h 26"/>
                  <a:gd name="T8" fmla="*/ 0 w 3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0"/>
                    </a:moveTo>
                    <a:lnTo>
                      <a:pt x="0" y="0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xmlns="" id="{EEA91E0C-A21F-B5D6-04ED-274936DB3580}"/>
                  </a:ext>
                </a:extLst>
              </p:cNvPr>
              <p:cNvSpPr/>
              <p:nvPr/>
            </p:nvSpPr>
            <p:spPr bwMode="auto">
              <a:xfrm>
                <a:off x="10241051" y="3189730"/>
                <a:ext cx="180446" cy="169510"/>
              </a:xfrm>
              <a:custGeom>
                <a:avLst/>
                <a:gdLst>
                  <a:gd name="T0" fmla="*/ 8 w 28"/>
                  <a:gd name="T1" fmla="*/ 0 h 26"/>
                  <a:gd name="T2" fmla="*/ 3 w 28"/>
                  <a:gd name="T3" fmla="*/ 7 h 26"/>
                  <a:gd name="T4" fmla="*/ 0 w 28"/>
                  <a:gd name="T5" fmla="*/ 11 h 26"/>
                  <a:gd name="T6" fmla="*/ 20 w 28"/>
                  <a:gd name="T7" fmla="*/ 26 h 26"/>
                  <a:gd name="T8" fmla="*/ 28 w 28"/>
                  <a:gd name="T9" fmla="*/ 14 h 26"/>
                  <a:gd name="T10" fmla="*/ 13 w 28"/>
                  <a:gd name="T11" fmla="*/ 3 h 26"/>
                  <a:gd name="T12" fmla="*/ 8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8" y="0"/>
                    </a:moveTo>
                    <a:cubicBezTo>
                      <a:pt x="6" y="2"/>
                      <a:pt x="5" y="5"/>
                      <a:pt x="3" y="7"/>
                    </a:cubicBezTo>
                    <a:cubicBezTo>
                      <a:pt x="2" y="8"/>
                      <a:pt x="1" y="9"/>
                      <a:pt x="0" y="11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xmlns="" id="{04E025D5-09DF-7680-643C-620FE0392588}"/>
                  </a:ext>
                </a:extLst>
              </p:cNvPr>
              <p:cNvSpPr/>
              <p:nvPr/>
            </p:nvSpPr>
            <p:spPr bwMode="auto">
              <a:xfrm>
                <a:off x="10292997" y="3189730"/>
                <a:ext cx="123031" cy="90223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19 w 19"/>
                  <a:gd name="T5" fmla="*/ 14 h 14"/>
                  <a:gd name="T6" fmla="*/ 0 w 1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3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xmlns="" id="{B88D910F-3FCD-E75E-C144-24CED1375FDB}"/>
                  </a:ext>
                </a:extLst>
              </p:cNvPr>
              <p:cNvSpPr/>
              <p:nvPr/>
            </p:nvSpPr>
            <p:spPr bwMode="auto">
              <a:xfrm>
                <a:off x="10260189" y="3189730"/>
                <a:ext cx="32808" cy="46478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5 w 5"/>
                  <a:gd name="T11" fmla="*/ 0 h 7"/>
                  <a:gd name="T12" fmla="*/ 5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2" y="5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3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xmlns="" id="{2085ABBC-FC6D-B507-1477-DC015E5EB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2734"/>
              </a:xfrm>
              <a:prstGeom prst="rect">
                <a:avLst/>
              </a:pr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xmlns="" id="{89299297-AF8D-E18F-A42A-044021E84D92}"/>
                  </a:ext>
                </a:extLst>
              </p:cNvPr>
              <p:cNvSpPr/>
              <p:nvPr/>
            </p:nvSpPr>
            <p:spPr bwMode="auto">
              <a:xfrm>
                <a:off x="11348332" y="1675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25">
                <a:extLst>
                  <a:ext uri="{FF2B5EF4-FFF2-40B4-BE49-F238E27FC236}">
                    <a16:creationId xmlns:a16="http://schemas.microsoft.com/office/drawing/2014/main" xmlns="" id="{9CF405E5-ECE8-3FBB-4C1A-5D6E913EE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5468"/>
              </a:xfrm>
              <a:prstGeom prst="rect">
                <a:avLst/>
              </a:prstGeom>
              <a:solidFill>
                <a:srgbClr val="E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26">
                <a:extLst>
                  <a:ext uri="{FF2B5EF4-FFF2-40B4-BE49-F238E27FC236}">
                    <a16:creationId xmlns:a16="http://schemas.microsoft.com/office/drawing/2014/main" xmlns="" id="{55AE593D-1E91-1582-4BCC-7251CA6DF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5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27">
                <a:extLst>
                  <a:ext uri="{FF2B5EF4-FFF2-40B4-BE49-F238E27FC236}">
                    <a16:creationId xmlns:a16="http://schemas.microsoft.com/office/drawing/2014/main" xmlns="" id="{49FC988B-B535-196C-6091-CFF729E49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80547"/>
                <a:ext cx="2734" cy="2734"/>
              </a:xfrm>
              <a:prstGeom prst="rect">
                <a:avLst/>
              </a:prstGeom>
              <a:solidFill>
                <a:srgbClr val="FC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xmlns="" id="{2A80B597-AF55-4C79-C74B-2874823F757C}"/>
                  </a:ext>
                </a:extLst>
              </p:cNvPr>
              <p:cNvSpPr/>
              <p:nvPr/>
            </p:nvSpPr>
            <p:spPr bwMode="auto">
              <a:xfrm>
                <a:off x="11348332" y="16805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29">
                <a:extLst>
                  <a:ext uri="{FF2B5EF4-FFF2-40B4-BE49-F238E27FC236}">
                    <a16:creationId xmlns:a16="http://schemas.microsoft.com/office/drawing/2014/main" xmlns="" id="{58E4A312-7B0D-7A40-354D-F41CBF66B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2734"/>
              </a:xfrm>
              <a:prstGeom prst="rect">
                <a:avLst/>
              </a:pr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xmlns="" id="{6CF1C06C-726B-5B06-3BC2-21D80229FC9D}"/>
                  </a:ext>
                </a:extLst>
              </p:cNvPr>
              <p:cNvSpPr/>
              <p:nvPr/>
            </p:nvSpPr>
            <p:spPr bwMode="auto">
              <a:xfrm>
                <a:off x="11348332" y="1675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8" name="Rectangle 31">
                <a:extLst>
                  <a:ext uri="{FF2B5EF4-FFF2-40B4-BE49-F238E27FC236}">
                    <a16:creationId xmlns:a16="http://schemas.microsoft.com/office/drawing/2014/main" xmlns="" id="{EF3C7D53-6AD9-1462-D6A5-E9C8F276F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2734"/>
              </a:xfrm>
              <a:prstGeom prst="rect">
                <a:avLst/>
              </a:prstGeom>
              <a:solidFill>
                <a:srgbClr val="E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9" name="Rectangle 32">
                <a:extLst>
                  <a:ext uri="{FF2B5EF4-FFF2-40B4-BE49-F238E27FC236}">
                    <a16:creationId xmlns:a16="http://schemas.microsoft.com/office/drawing/2014/main" xmlns="" id="{41E0AE65-8329-66EA-39D8-3DCA1FDFD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2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0" name="Rectangle 33">
                <a:extLst>
                  <a:ext uri="{FF2B5EF4-FFF2-40B4-BE49-F238E27FC236}">
                    <a16:creationId xmlns:a16="http://schemas.microsoft.com/office/drawing/2014/main" xmlns="" id="{072B41BE-87D4-2156-A747-3088C68A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8332" y="1675079"/>
                <a:ext cx="2734" cy="2734"/>
              </a:xfrm>
              <a:prstGeom prst="rect">
                <a:avLst/>
              </a:prstGeom>
              <a:solidFill>
                <a:srgbClr val="FC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xmlns="" id="{E4B027AC-1145-352C-E6F0-1A99C0FCBF61}"/>
                  </a:ext>
                </a:extLst>
              </p:cNvPr>
              <p:cNvSpPr/>
              <p:nvPr/>
            </p:nvSpPr>
            <p:spPr bwMode="auto">
              <a:xfrm>
                <a:off x="11348332" y="1675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xmlns="" id="{874EDEE1-3D3B-4343-5B88-AFB9D787BC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06578" y="1718823"/>
                <a:ext cx="341753" cy="1044398"/>
              </a:xfrm>
              <a:custGeom>
                <a:avLst/>
                <a:gdLst>
                  <a:gd name="T0" fmla="*/ 0 w 53"/>
                  <a:gd name="T1" fmla="*/ 161 h 161"/>
                  <a:gd name="T2" fmla="*/ 0 w 53"/>
                  <a:gd name="T3" fmla="*/ 161 h 161"/>
                  <a:gd name="T4" fmla="*/ 0 w 53"/>
                  <a:gd name="T5" fmla="*/ 161 h 161"/>
                  <a:gd name="T6" fmla="*/ 0 w 53"/>
                  <a:gd name="T7" fmla="*/ 160 h 161"/>
                  <a:gd name="T8" fmla="*/ 0 w 53"/>
                  <a:gd name="T9" fmla="*/ 160 h 161"/>
                  <a:gd name="T10" fmla="*/ 0 w 53"/>
                  <a:gd name="T11" fmla="*/ 160 h 161"/>
                  <a:gd name="T12" fmla="*/ 0 w 53"/>
                  <a:gd name="T13" fmla="*/ 160 h 161"/>
                  <a:gd name="T14" fmla="*/ 0 w 53"/>
                  <a:gd name="T15" fmla="*/ 160 h 161"/>
                  <a:gd name="T16" fmla="*/ 0 w 53"/>
                  <a:gd name="T17" fmla="*/ 160 h 161"/>
                  <a:gd name="T18" fmla="*/ 0 w 53"/>
                  <a:gd name="T19" fmla="*/ 160 h 161"/>
                  <a:gd name="T20" fmla="*/ 0 w 53"/>
                  <a:gd name="T21" fmla="*/ 160 h 161"/>
                  <a:gd name="T22" fmla="*/ 0 w 53"/>
                  <a:gd name="T23" fmla="*/ 160 h 161"/>
                  <a:gd name="T24" fmla="*/ 0 w 53"/>
                  <a:gd name="T25" fmla="*/ 160 h 161"/>
                  <a:gd name="T26" fmla="*/ 0 w 53"/>
                  <a:gd name="T27" fmla="*/ 160 h 161"/>
                  <a:gd name="T28" fmla="*/ 0 w 53"/>
                  <a:gd name="T29" fmla="*/ 160 h 161"/>
                  <a:gd name="T30" fmla="*/ 1 w 53"/>
                  <a:gd name="T31" fmla="*/ 159 h 161"/>
                  <a:gd name="T32" fmla="*/ 1 w 53"/>
                  <a:gd name="T33" fmla="*/ 159 h 161"/>
                  <a:gd name="T34" fmla="*/ 1 w 53"/>
                  <a:gd name="T35" fmla="*/ 159 h 161"/>
                  <a:gd name="T36" fmla="*/ 7 w 53"/>
                  <a:gd name="T37" fmla="*/ 150 h 161"/>
                  <a:gd name="T38" fmla="*/ 7 w 53"/>
                  <a:gd name="T39" fmla="*/ 150 h 161"/>
                  <a:gd name="T40" fmla="*/ 7 w 53"/>
                  <a:gd name="T41" fmla="*/ 150 h 161"/>
                  <a:gd name="T42" fmla="*/ 7 w 53"/>
                  <a:gd name="T43" fmla="*/ 149 h 161"/>
                  <a:gd name="T44" fmla="*/ 7 w 53"/>
                  <a:gd name="T45" fmla="*/ 149 h 161"/>
                  <a:gd name="T46" fmla="*/ 7 w 53"/>
                  <a:gd name="T47" fmla="*/ 149 h 161"/>
                  <a:gd name="T48" fmla="*/ 8 w 53"/>
                  <a:gd name="T49" fmla="*/ 149 h 161"/>
                  <a:gd name="T50" fmla="*/ 8 w 53"/>
                  <a:gd name="T51" fmla="*/ 149 h 161"/>
                  <a:gd name="T52" fmla="*/ 8 w 53"/>
                  <a:gd name="T53" fmla="*/ 149 h 161"/>
                  <a:gd name="T54" fmla="*/ 8 w 53"/>
                  <a:gd name="T55" fmla="*/ 149 h 161"/>
                  <a:gd name="T56" fmla="*/ 8 w 53"/>
                  <a:gd name="T57" fmla="*/ 149 h 161"/>
                  <a:gd name="T58" fmla="*/ 8 w 53"/>
                  <a:gd name="T59" fmla="*/ 149 h 161"/>
                  <a:gd name="T60" fmla="*/ 8 w 53"/>
                  <a:gd name="T61" fmla="*/ 149 h 161"/>
                  <a:gd name="T62" fmla="*/ 8 w 53"/>
                  <a:gd name="T63" fmla="*/ 149 h 161"/>
                  <a:gd name="T64" fmla="*/ 8 w 53"/>
                  <a:gd name="T65" fmla="*/ 149 h 161"/>
                  <a:gd name="T66" fmla="*/ 8 w 53"/>
                  <a:gd name="T67" fmla="*/ 148 h 161"/>
                  <a:gd name="T68" fmla="*/ 8 w 53"/>
                  <a:gd name="T69" fmla="*/ 148 h 161"/>
                  <a:gd name="T70" fmla="*/ 8 w 53"/>
                  <a:gd name="T71" fmla="*/ 148 h 161"/>
                  <a:gd name="T72" fmla="*/ 53 w 53"/>
                  <a:gd name="T73" fmla="*/ 0 h 161"/>
                  <a:gd name="T74" fmla="*/ 8 w 53"/>
                  <a:gd name="T75" fmla="*/ 148 h 161"/>
                  <a:gd name="T76" fmla="*/ 53 w 53"/>
                  <a:gd name="T7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161">
                    <a:moveTo>
                      <a:pt x="0" y="161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moveTo>
                      <a:pt x="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moveTo>
                      <a:pt x="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moveTo>
                      <a:pt x="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moveTo>
                      <a:pt x="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moveTo>
                      <a:pt x="1" y="159"/>
                    </a:move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59"/>
                      <a:pt x="1" y="159"/>
                      <a:pt x="1" y="159"/>
                    </a:cubicBezTo>
                    <a:moveTo>
                      <a:pt x="7" y="150"/>
                    </a:move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moveTo>
                      <a:pt x="7" y="149"/>
                    </a:moveTo>
                    <a:cubicBezTo>
                      <a:pt x="7" y="149"/>
                      <a:pt x="7" y="149"/>
                      <a:pt x="7" y="149"/>
                    </a:cubicBezTo>
                    <a:cubicBezTo>
                      <a:pt x="7" y="149"/>
                      <a:pt x="7" y="149"/>
                      <a:pt x="7" y="149"/>
                    </a:cubicBezTo>
                    <a:moveTo>
                      <a:pt x="8" y="149"/>
                    </a:moveTo>
                    <a:cubicBezTo>
                      <a:pt x="8" y="149"/>
                      <a:pt x="8" y="149"/>
                      <a:pt x="8" y="149"/>
                    </a:cubicBezTo>
                    <a:cubicBezTo>
                      <a:pt x="8" y="149"/>
                      <a:pt x="8" y="149"/>
                      <a:pt x="8" y="149"/>
                    </a:cubicBezTo>
                    <a:moveTo>
                      <a:pt x="8" y="149"/>
                    </a:moveTo>
                    <a:cubicBezTo>
                      <a:pt x="8" y="149"/>
                      <a:pt x="8" y="149"/>
                      <a:pt x="8" y="149"/>
                    </a:cubicBezTo>
                    <a:cubicBezTo>
                      <a:pt x="8" y="149"/>
                      <a:pt x="8" y="149"/>
                      <a:pt x="8" y="149"/>
                    </a:cubicBezTo>
                    <a:moveTo>
                      <a:pt x="8" y="149"/>
                    </a:moveTo>
                    <a:cubicBezTo>
                      <a:pt x="8" y="149"/>
                      <a:pt x="8" y="149"/>
                      <a:pt x="8" y="149"/>
                    </a:cubicBezTo>
                    <a:cubicBezTo>
                      <a:pt x="8" y="149"/>
                      <a:pt x="8" y="149"/>
                      <a:pt x="8" y="149"/>
                    </a:cubicBezTo>
                    <a:moveTo>
                      <a:pt x="8" y="148"/>
                    </a:moveTo>
                    <a:cubicBezTo>
                      <a:pt x="8" y="148"/>
                      <a:pt x="8" y="148"/>
                      <a:pt x="8" y="148"/>
                    </a:cubicBezTo>
                    <a:cubicBezTo>
                      <a:pt x="8" y="148"/>
                      <a:pt x="8" y="148"/>
                      <a:pt x="8" y="148"/>
                    </a:cubicBezTo>
                    <a:moveTo>
                      <a:pt x="53" y="0"/>
                    </a:moveTo>
                    <a:cubicBezTo>
                      <a:pt x="52" y="21"/>
                      <a:pt x="46" y="89"/>
                      <a:pt x="8" y="148"/>
                    </a:cubicBezTo>
                    <a:cubicBezTo>
                      <a:pt x="46" y="89"/>
                      <a:pt x="52" y="21"/>
                      <a:pt x="53" y="0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xmlns="" id="{0CC11A2B-036D-2AF7-5FEC-EF6625740CFE}"/>
                  </a:ext>
                </a:extLst>
              </p:cNvPr>
              <p:cNvSpPr/>
              <p:nvPr/>
            </p:nvSpPr>
            <p:spPr bwMode="auto">
              <a:xfrm>
                <a:off x="10350412" y="1694217"/>
                <a:ext cx="997920" cy="1541991"/>
              </a:xfrm>
              <a:custGeom>
                <a:avLst/>
                <a:gdLst>
                  <a:gd name="T0" fmla="*/ 154 w 154"/>
                  <a:gd name="T1" fmla="*/ 9 h 238"/>
                  <a:gd name="T2" fmla="*/ 154 w 154"/>
                  <a:gd name="T3" fmla="*/ 9 h 238"/>
                  <a:gd name="T4" fmla="*/ 152 w 154"/>
                  <a:gd name="T5" fmla="*/ 27 h 238"/>
                  <a:gd name="T6" fmla="*/ 152 w 154"/>
                  <a:gd name="T7" fmla="*/ 27 h 238"/>
                  <a:gd name="T8" fmla="*/ 152 w 154"/>
                  <a:gd name="T9" fmla="*/ 27 h 238"/>
                  <a:gd name="T10" fmla="*/ 152 w 154"/>
                  <a:gd name="T11" fmla="*/ 28 h 238"/>
                  <a:gd name="T12" fmla="*/ 143 w 154"/>
                  <a:gd name="T13" fmla="*/ 74 h 238"/>
                  <a:gd name="T14" fmla="*/ 143 w 154"/>
                  <a:gd name="T15" fmla="*/ 74 h 238"/>
                  <a:gd name="T16" fmla="*/ 143 w 154"/>
                  <a:gd name="T17" fmla="*/ 74 h 238"/>
                  <a:gd name="T18" fmla="*/ 143 w 154"/>
                  <a:gd name="T19" fmla="*/ 75 h 238"/>
                  <a:gd name="T20" fmla="*/ 95 w 154"/>
                  <a:gd name="T21" fmla="*/ 77 h 238"/>
                  <a:gd name="T22" fmla="*/ 106 w 154"/>
                  <a:gd name="T23" fmla="*/ 98 h 238"/>
                  <a:gd name="T24" fmla="*/ 101 w 154"/>
                  <a:gd name="T25" fmla="*/ 114 h 238"/>
                  <a:gd name="T26" fmla="*/ 101 w 154"/>
                  <a:gd name="T27" fmla="*/ 114 h 238"/>
                  <a:gd name="T28" fmla="*/ 80 w 154"/>
                  <a:gd name="T29" fmla="*/ 125 h 238"/>
                  <a:gd name="T30" fmla="*/ 80 w 154"/>
                  <a:gd name="T31" fmla="*/ 125 h 238"/>
                  <a:gd name="T32" fmla="*/ 65 w 154"/>
                  <a:gd name="T33" fmla="*/ 120 h 238"/>
                  <a:gd name="T34" fmla="*/ 65 w 154"/>
                  <a:gd name="T35" fmla="*/ 120 h 238"/>
                  <a:gd name="T36" fmla="*/ 30 w 154"/>
                  <a:gd name="T37" fmla="*/ 167 h 238"/>
                  <a:gd name="T38" fmla="*/ 30 w 154"/>
                  <a:gd name="T39" fmla="*/ 167 h 238"/>
                  <a:gd name="T40" fmla="*/ 30 w 154"/>
                  <a:gd name="T41" fmla="*/ 167 h 238"/>
                  <a:gd name="T42" fmla="*/ 30 w 154"/>
                  <a:gd name="T43" fmla="*/ 167 h 238"/>
                  <a:gd name="T44" fmla="*/ 30 w 154"/>
                  <a:gd name="T45" fmla="*/ 167 h 238"/>
                  <a:gd name="T46" fmla="*/ 30 w 154"/>
                  <a:gd name="T47" fmla="*/ 167 h 238"/>
                  <a:gd name="T48" fmla="*/ 30 w 154"/>
                  <a:gd name="T49" fmla="*/ 167 h 238"/>
                  <a:gd name="T50" fmla="*/ 30 w 154"/>
                  <a:gd name="T51" fmla="*/ 167 h 238"/>
                  <a:gd name="T52" fmla="*/ 30 w 154"/>
                  <a:gd name="T53" fmla="*/ 167 h 238"/>
                  <a:gd name="T54" fmla="*/ 30 w 154"/>
                  <a:gd name="T55" fmla="*/ 167 h 238"/>
                  <a:gd name="T56" fmla="*/ 30 w 154"/>
                  <a:gd name="T57" fmla="*/ 167 h 238"/>
                  <a:gd name="T58" fmla="*/ 30 w 154"/>
                  <a:gd name="T59" fmla="*/ 167 h 238"/>
                  <a:gd name="T60" fmla="*/ 30 w 154"/>
                  <a:gd name="T61" fmla="*/ 167 h 238"/>
                  <a:gd name="T62" fmla="*/ 30 w 154"/>
                  <a:gd name="T63" fmla="*/ 167 h 238"/>
                  <a:gd name="T64" fmla="*/ 20 w 154"/>
                  <a:gd name="T65" fmla="*/ 189 h 238"/>
                  <a:gd name="T66" fmla="*/ 20 w 154"/>
                  <a:gd name="T67" fmla="*/ 189 h 238"/>
                  <a:gd name="T68" fmla="*/ 20 w 154"/>
                  <a:gd name="T69" fmla="*/ 190 h 238"/>
                  <a:gd name="T70" fmla="*/ 9 w 154"/>
                  <a:gd name="T71" fmla="*/ 206 h 238"/>
                  <a:gd name="T72" fmla="*/ 9 w 154"/>
                  <a:gd name="T73" fmla="*/ 206 h 238"/>
                  <a:gd name="T74" fmla="*/ 9 w 154"/>
                  <a:gd name="T75" fmla="*/ 206 h 238"/>
                  <a:gd name="T76" fmla="*/ 25 w 154"/>
                  <a:gd name="T77" fmla="*/ 238 h 238"/>
                  <a:gd name="T78" fmla="*/ 64 w 154"/>
                  <a:gd name="T79" fmla="*/ 208 h 238"/>
                  <a:gd name="T80" fmla="*/ 101 w 154"/>
                  <a:gd name="T81" fmla="*/ 165 h 238"/>
                  <a:gd name="T82" fmla="*/ 101 w 154"/>
                  <a:gd name="T83" fmla="*/ 164 h 238"/>
                  <a:gd name="T84" fmla="*/ 101 w 154"/>
                  <a:gd name="T85" fmla="*/ 164 h 238"/>
                  <a:gd name="T86" fmla="*/ 101 w 154"/>
                  <a:gd name="T87" fmla="*/ 164 h 238"/>
                  <a:gd name="T88" fmla="*/ 101 w 154"/>
                  <a:gd name="T89" fmla="*/ 164 h 238"/>
                  <a:gd name="T90" fmla="*/ 102 w 154"/>
                  <a:gd name="T91" fmla="*/ 163 h 238"/>
                  <a:gd name="T92" fmla="*/ 108 w 154"/>
                  <a:gd name="T93" fmla="*/ 154 h 238"/>
                  <a:gd name="T94" fmla="*/ 108 w 154"/>
                  <a:gd name="T95" fmla="*/ 153 h 238"/>
                  <a:gd name="T96" fmla="*/ 109 w 154"/>
                  <a:gd name="T97" fmla="*/ 153 h 238"/>
                  <a:gd name="T98" fmla="*/ 109 w 154"/>
                  <a:gd name="T99" fmla="*/ 153 h 238"/>
                  <a:gd name="T100" fmla="*/ 109 w 154"/>
                  <a:gd name="T101" fmla="*/ 153 h 238"/>
                  <a:gd name="T102" fmla="*/ 109 w 154"/>
                  <a:gd name="T103" fmla="*/ 152 h 238"/>
                  <a:gd name="T104" fmla="*/ 109 w 154"/>
                  <a:gd name="T105" fmla="*/ 152 h 238"/>
                  <a:gd name="T106" fmla="*/ 154 w 154"/>
                  <a:gd name="T10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4" h="238">
                    <a:moveTo>
                      <a:pt x="154" y="0"/>
                    </a:moveTo>
                    <a:cubicBezTo>
                      <a:pt x="154" y="2"/>
                      <a:pt x="154" y="5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3" y="14"/>
                      <a:pt x="153" y="20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27"/>
                      <a:pt x="152" y="28"/>
                      <a:pt x="152" y="2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50" y="40"/>
                      <a:pt x="148" y="56"/>
                      <a:pt x="143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3" y="74"/>
                      <a:pt x="143" y="74"/>
                      <a:pt x="143" y="75"/>
                    </a:cubicBezTo>
                    <a:cubicBezTo>
                      <a:pt x="143" y="75"/>
                      <a:pt x="143" y="75"/>
                      <a:pt x="143" y="75"/>
                    </a:cubicBezTo>
                    <a:cubicBezTo>
                      <a:pt x="113" y="53"/>
                      <a:pt x="113" y="53"/>
                      <a:pt x="113" y="53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102" y="82"/>
                      <a:pt x="106" y="90"/>
                      <a:pt x="106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104"/>
                      <a:pt x="105" y="109"/>
                      <a:pt x="101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96" y="121"/>
                      <a:pt x="88" y="125"/>
                      <a:pt x="80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75" y="125"/>
                      <a:pt x="69" y="123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1" y="169"/>
                      <a:pt x="27" y="177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90"/>
                      <a:pt x="20" y="190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17" y="195"/>
                      <a:pt x="13" y="200"/>
                      <a:pt x="9" y="206"/>
                    </a:cubicBezTo>
                    <a:cubicBezTo>
                      <a:pt x="9" y="206"/>
                      <a:pt x="9" y="206"/>
                      <a:pt x="9" y="206"/>
                    </a:cubicBezTo>
                    <a:cubicBezTo>
                      <a:pt x="9" y="206"/>
                      <a:pt x="9" y="206"/>
                      <a:pt x="9" y="206"/>
                    </a:cubicBezTo>
                    <a:cubicBezTo>
                      <a:pt x="9" y="206"/>
                      <a:pt x="9" y="206"/>
                      <a:pt x="9" y="206"/>
                    </a:cubicBezTo>
                    <a:cubicBezTo>
                      <a:pt x="9" y="206"/>
                      <a:pt x="9" y="206"/>
                      <a:pt x="9" y="206"/>
                    </a:cubicBezTo>
                    <a:cubicBezTo>
                      <a:pt x="6" y="210"/>
                      <a:pt x="3" y="215"/>
                      <a:pt x="0" y="219"/>
                    </a:cubicBezTo>
                    <a:cubicBezTo>
                      <a:pt x="25" y="238"/>
                      <a:pt x="25" y="238"/>
                      <a:pt x="25" y="238"/>
                    </a:cubicBezTo>
                    <a:cubicBezTo>
                      <a:pt x="26" y="237"/>
                      <a:pt x="28" y="236"/>
                      <a:pt x="29" y="235"/>
                    </a:cubicBezTo>
                    <a:cubicBezTo>
                      <a:pt x="41" y="228"/>
                      <a:pt x="52" y="219"/>
                      <a:pt x="64" y="208"/>
                    </a:cubicBezTo>
                    <a:cubicBezTo>
                      <a:pt x="75" y="197"/>
                      <a:pt x="87" y="183"/>
                      <a:pt x="101" y="165"/>
                    </a:cubicBezTo>
                    <a:cubicBezTo>
                      <a:pt x="101" y="165"/>
                      <a:pt x="101" y="165"/>
                      <a:pt x="101" y="165"/>
                    </a:cubicBezTo>
                    <a:cubicBezTo>
                      <a:pt x="101" y="165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01" y="163"/>
                      <a:pt x="101" y="163"/>
                      <a:pt x="102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4" y="160"/>
                      <a:pt x="106" y="157"/>
                      <a:pt x="108" y="154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08" y="153"/>
                      <a:pt x="108" y="153"/>
                      <a:pt x="108" y="153"/>
                    </a:cubicBezTo>
                    <a:cubicBezTo>
                      <a:pt x="108" y="153"/>
                      <a:pt x="108" y="153"/>
                      <a:pt x="108" y="153"/>
                    </a:cubicBezTo>
                    <a:cubicBezTo>
                      <a:pt x="108" y="153"/>
                      <a:pt x="109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09" y="152"/>
                      <a:pt x="109" y="152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47" y="93"/>
                      <a:pt x="153" y="25"/>
                      <a:pt x="154" y="4"/>
                    </a:cubicBezTo>
                    <a:cubicBezTo>
                      <a:pt x="154" y="2"/>
                      <a:pt x="154" y="1"/>
                      <a:pt x="154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4" name="Freeform 37">
                <a:extLst>
                  <a:ext uri="{FF2B5EF4-FFF2-40B4-BE49-F238E27FC236}">
                    <a16:creationId xmlns:a16="http://schemas.microsoft.com/office/drawing/2014/main" xmlns="" id="{86E77F49-41B9-BDA2-0EEF-C0B2B5114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7247" y="1751632"/>
                <a:ext cx="71085" cy="426508"/>
              </a:xfrm>
              <a:custGeom>
                <a:avLst/>
                <a:gdLst>
                  <a:gd name="T0" fmla="*/ 0 w 11"/>
                  <a:gd name="T1" fmla="*/ 65 h 66"/>
                  <a:gd name="T2" fmla="*/ 0 w 11"/>
                  <a:gd name="T3" fmla="*/ 66 h 66"/>
                  <a:gd name="T4" fmla="*/ 0 w 11"/>
                  <a:gd name="T5" fmla="*/ 66 h 66"/>
                  <a:gd name="T6" fmla="*/ 0 w 11"/>
                  <a:gd name="T7" fmla="*/ 65 h 66"/>
                  <a:gd name="T8" fmla="*/ 0 w 11"/>
                  <a:gd name="T9" fmla="*/ 65 h 66"/>
                  <a:gd name="T10" fmla="*/ 0 w 11"/>
                  <a:gd name="T11" fmla="*/ 65 h 66"/>
                  <a:gd name="T12" fmla="*/ 0 w 11"/>
                  <a:gd name="T13" fmla="*/ 65 h 66"/>
                  <a:gd name="T14" fmla="*/ 0 w 11"/>
                  <a:gd name="T15" fmla="*/ 65 h 66"/>
                  <a:gd name="T16" fmla="*/ 0 w 11"/>
                  <a:gd name="T17" fmla="*/ 65 h 66"/>
                  <a:gd name="T18" fmla="*/ 0 w 11"/>
                  <a:gd name="T19" fmla="*/ 65 h 66"/>
                  <a:gd name="T20" fmla="*/ 9 w 11"/>
                  <a:gd name="T21" fmla="*/ 19 h 66"/>
                  <a:gd name="T22" fmla="*/ 9 w 11"/>
                  <a:gd name="T23" fmla="*/ 19 h 66"/>
                  <a:gd name="T24" fmla="*/ 9 w 11"/>
                  <a:gd name="T25" fmla="*/ 19 h 66"/>
                  <a:gd name="T26" fmla="*/ 9 w 11"/>
                  <a:gd name="T27" fmla="*/ 18 h 66"/>
                  <a:gd name="T28" fmla="*/ 9 w 11"/>
                  <a:gd name="T29" fmla="*/ 18 h 66"/>
                  <a:gd name="T30" fmla="*/ 9 w 11"/>
                  <a:gd name="T31" fmla="*/ 18 h 66"/>
                  <a:gd name="T32" fmla="*/ 9 w 11"/>
                  <a:gd name="T33" fmla="*/ 18 h 66"/>
                  <a:gd name="T34" fmla="*/ 9 w 11"/>
                  <a:gd name="T35" fmla="*/ 18 h 66"/>
                  <a:gd name="T36" fmla="*/ 9 w 11"/>
                  <a:gd name="T37" fmla="*/ 18 h 66"/>
                  <a:gd name="T38" fmla="*/ 9 w 11"/>
                  <a:gd name="T39" fmla="*/ 18 h 66"/>
                  <a:gd name="T40" fmla="*/ 9 w 11"/>
                  <a:gd name="T41" fmla="*/ 18 h 66"/>
                  <a:gd name="T42" fmla="*/ 9 w 11"/>
                  <a:gd name="T43" fmla="*/ 18 h 66"/>
                  <a:gd name="T44" fmla="*/ 11 w 11"/>
                  <a:gd name="T45" fmla="*/ 0 h 66"/>
                  <a:gd name="T46" fmla="*/ 9 w 11"/>
                  <a:gd name="T47" fmla="*/ 18 h 66"/>
                  <a:gd name="T48" fmla="*/ 11 w 11"/>
                  <a:gd name="T49" fmla="*/ 0 h 66"/>
                  <a:gd name="T50" fmla="*/ 11 w 11"/>
                  <a:gd name="T51" fmla="*/ 0 h 66"/>
                  <a:gd name="T52" fmla="*/ 11 w 11"/>
                  <a:gd name="T53" fmla="*/ 0 h 66"/>
                  <a:gd name="T54" fmla="*/ 11 w 11"/>
                  <a:gd name="T5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66">
                    <a:moveTo>
                      <a:pt x="0" y="65"/>
                    </a:moveTo>
                    <a:cubicBezTo>
                      <a:pt x="0" y="65"/>
                      <a:pt x="0" y="65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9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moveTo>
                      <a:pt x="9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moveTo>
                      <a:pt x="9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moveTo>
                      <a:pt x="9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moveTo>
                      <a:pt x="11" y="0"/>
                    </a:moveTo>
                    <a:cubicBezTo>
                      <a:pt x="10" y="5"/>
                      <a:pt x="10" y="11"/>
                      <a:pt x="9" y="18"/>
                    </a:cubicBezTo>
                    <a:cubicBezTo>
                      <a:pt x="10" y="11"/>
                      <a:pt x="10" y="5"/>
                      <a:pt x="11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1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xmlns="" id="{8D2847AD-D451-687D-1EA7-6AD7B0F0FE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0560" y="2776892"/>
                <a:ext cx="133967" cy="251531"/>
              </a:xfrm>
              <a:custGeom>
                <a:avLst/>
                <a:gdLst>
                  <a:gd name="T0" fmla="*/ 0 w 21"/>
                  <a:gd name="T1" fmla="*/ 39 h 39"/>
                  <a:gd name="T2" fmla="*/ 0 w 21"/>
                  <a:gd name="T3" fmla="*/ 39 h 39"/>
                  <a:gd name="T4" fmla="*/ 0 w 21"/>
                  <a:gd name="T5" fmla="*/ 39 h 39"/>
                  <a:gd name="T6" fmla="*/ 0 w 21"/>
                  <a:gd name="T7" fmla="*/ 39 h 39"/>
                  <a:gd name="T8" fmla="*/ 0 w 21"/>
                  <a:gd name="T9" fmla="*/ 39 h 39"/>
                  <a:gd name="T10" fmla="*/ 0 w 21"/>
                  <a:gd name="T11" fmla="*/ 39 h 39"/>
                  <a:gd name="T12" fmla="*/ 11 w 21"/>
                  <a:gd name="T13" fmla="*/ 23 h 39"/>
                  <a:gd name="T14" fmla="*/ 0 w 21"/>
                  <a:gd name="T15" fmla="*/ 39 h 39"/>
                  <a:gd name="T16" fmla="*/ 11 w 21"/>
                  <a:gd name="T17" fmla="*/ 23 h 39"/>
                  <a:gd name="T18" fmla="*/ 11 w 21"/>
                  <a:gd name="T19" fmla="*/ 22 h 39"/>
                  <a:gd name="T20" fmla="*/ 11 w 21"/>
                  <a:gd name="T21" fmla="*/ 23 h 39"/>
                  <a:gd name="T22" fmla="*/ 11 w 21"/>
                  <a:gd name="T23" fmla="*/ 22 h 39"/>
                  <a:gd name="T24" fmla="*/ 11 w 21"/>
                  <a:gd name="T25" fmla="*/ 22 h 39"/>
                  <a:gd name="T26" fmla="*/ 11 w 21"/>
                  <a:gd name="T27" fmla="*/ 22 h 39"/>
                  <a:gd name="T28" fmla="*/ 11 w 21"/>
                  <a:gd name="T29" fmla="*/ 22 h 39"/>
                  <a:gd name="T30" fmla="*/ 11 w 21"/>
                  <a:gd name="T31" fmla="*/ 22 h 39"/>
                  <a:gd name="T32" fmla="*/ 11 w 21"/>
                  <a:gd name="T33" fmla="*/ 22 h 39"/>
                  <a:gd name="T34" fmla="*/ 11 w 21"/>
                  <a:gd name="T35" fmla="*/ 22 h 39"/>
                  <a:gd name="T36" fmla="*/ 21 w 21"/>
                  <a:gd name="T37" fmla="*/ 0 h 39"/>
                  <a:gd name="T38" fmla="*/ 21 w 21"/>
                  <a:gd name="T39" fmla="*/ 0 h 39"/>
                  <a:gd name="T40" fmla="*/ 21 w 21"/>
                  <a:gd name="T41" fmla="*/ 0 h 39"/>
                  <a:gd name="T42" fmla="*/ 21 w 21"/>
                  <a:gd name="T43" fmla="*/ 0 h 39"/>
                  <a:gd name="T44" fmla="*/ 21 w 21"/>
                  <a:gd name="T45" fmla="*/ 0 h 39"/>
                  <a:gd name="T46" fmla="*/ 21 w 21"/>
                  <a:gd name="T47" fmla="*/ 0 h 39"/>
                  <a:gd name="T48" fmla="*/ 21 w 21"/>
                  <a:gd name="T49" fmla="*/ 0 h 39"/>
                  <a:gd name="T50" fmla="*/ 21 w 21"/>
                  <a:gd name="T51" fmla="*/ 0 h 39"/>
                  <a:gd name="T52" fmla="*/ 21 w 21"/>
                  <a:gd name="T53" fmla="*/ 0 h 39"/>
                  <a:gd name="T54" fmla="*/ 21 w 21"/>
                  <a:gd name="T55" fmla="*/ 0 h 39"/>
                  <a:gd name="T56" fmla="*/ 21 w 21"/>
                  <a:gd name="T57" fmla="*/ 0 h 39"/>
                  <a:gd name="T58" fmla="*/ 21 w 21"/>
                  <a:gd name="T59" fmla="*/ 0 h 39"/>
                  <a:gd name="T60" fmla="*/ 21 w 21"/>
                  <a:gd name="T61" fmla="*/ 0 h 39"/>
                  <a:gd name="T62" fmla="*/ 21 w 21"/>
                  <a:gd name="T63" fmla="*/ 0 h 39"/>
                  <a:gd name="T64" fmla="*/ 21 w 21"/>
                  <a:gd name="T65" fmla="*/ 0 h 39"/>
                  <a:gd name="T66" fmla="*/ 21 w 21"/>
                  <a:gd name="T67" fmla="*/ 0 h 39"/>
                  <a:gd name="T68" fmla="*/ 21 w 21"/>
                  <a:gd name="T69" fmla="*/ 0 h 39"/>
                  <a:gd name="T70" fmla="*/ 21 w 21"/>
                  <a:gd name="T71" fmla="*/ 0 h 39"/>
                  <a:gd name="T72" fmla="*/ 21 w 21"/>
                  <a:gd name="T73" fmla="*/ 0 h 39"/>
                  <a:gd name="T74" fmla="*/ 21 w 21"/>
                  <a:gd name="T75" fmla="*/ 0 h 39"/>
                  <a:gd name="T76" fmla="*/ 21 w 21"/>
                  <a:gd name="T77" fmla="*/ 0 h 39"/>
                  <a:gd name="T78" fmla="*/ 21 w 21"/>
                  <a:gd name="T79" fmla="*/ 0 h 39"/>
                  <a:gd name="T80" fmla="*/ 21 w 21"/>
                  <a:gd name="T81" fmla="*/ 0 h 39"/>
                  <a:gd name="T82" fmla="*/ 21 w 21"/>
                  <a:gd name="T83" fmla="*/ 0 h 39"/>
                  <a:gd name="T84" fmla="*/ 21 w 21"/>
                  <a:gd name="T85" fmla="*/ 0 h 39"/>
                  <a:gd name="T86" fmla="*/ 21 w 21"/>
                  <a:gd name="T87" fmla="*/ 0 h 39"/>
                  <a:gd name="T88" fmla="*/ 21 w 21"/>
                  <a:gd name="T89" fmla="*/ 0 h 39"/>
                  <a:gd name="T90" fmla="*/ 21 w 21"/>
                  <a:gd name="T91" fmla="*/ 0 h 39"/>
                  <a:gd name="T92" fmla="*/ 21 w 21"/>
                  <a:gd name="T93" fmla="*/ 0 h 39"/>
                  <a:gd name="T94" fmla="*/ 21 w 21"/>
                  <a:gd name="T95" fmla="*/ 0 h 39"/>
                  <a:gd name="T96" fmla="*/ 21 w 21"/>
                  <a:gd name="T97" fmla="*/ 0 h 39"/>
                  <a:gd name="T98" fmla="*/ 21 w 21"/>
                  <a:gd name="T99" fmla="*/ 0 h 39"/>
                  <a:gd name="T100" fmla="*/ 21 w 21"/>
                  <a:gd name="T101" fmla="*/ 0 h 39"/>
                  <a:gd name="T102" fmla="*/ 21 w 21"/>
                  <a:gd name="T103" fmla="*/ 0 h 39"/>
                  <a:gd name="T104" fmla="*/ 21 w 21"/>
                  <a:gd name="T105" fmla="*/ 0 h 39"/>
                  <a:gd name="T106" fmla="*/ 21 w 21"/>
                  <a:gd name="T107" fmla="*/ 0 h 39"/>
                  <a:gd name="T108" fmla="*/ 21 w 21"/>
                  <a:gd name="T109" fmla="*/ 0 h 39"/>
                  <a:gd name="T110" fmla="*/ 21 w 21"/>
                  <a:gd name="T111" fmla="*/ 0 h 39"/>
                  <a:gd name="T112" fmla="*/ 21 w 21"/>
                  <a:gd name="T1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39"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11" y="23"/>
                    </a:moveTo>
                    <a:cubicBezTo>
                      <a:pt x="8" y="28"/>
                      <a:pt x="4" y="33"/>
                      <a:pt x="0" y="39"/>
                    </a:cubicBezTo>
                    <a:cubicBezTo>
                      <a:pt x="4" y="33"/>
                      <a:pt x="8" y="28"/>
                      <a:pt x="11" y="23"/>
                    </a:cubicBezTo>
                    <a:moveTo>
                      <a:pt x="11" y="22"/>
                    </a:move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2"/>
                      <a:pt x="11" y="22"/>
                    </a:cubicBezTo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005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xmlns="" id="{766020A2-E613-1FE9-6E63-4256DB933C45}"/>
                  </a:ext>
                </a:extLst>
              </p:cNvPr>
              <p:cNvSpPr/>
              <p:nvPr/>
            </p:nvSpPr>
            <p:spPr bwMode="auto">
              <a:xfrm>
                <a:off x="10421497" y="3279953"/>
                <a:ext cx="820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xmlns="" id="{B616B513-F73C-74C9-9E5D-A2E2029CB541}"/>
                  </a:ext>
                </a:extLst>
              </p:cNvPr>
              <p:cNvSpPr/>
              <p:nvPr/>
            </p:nvSpPr>
            <p:spPr bwMode="auto">
              <a:xfrm>
                <a:off x="10421497" y="3260815"/>
                <a:ext cx="46478" cy="19138"/>
              </a:xfrm>
              <a:custGeom>
                <a:avLst/>
                <a:gdLst>
                  <a:gd name="T0" fmla="*/ 7 w 7"/>
                  <a:gd name="T1" fmla="*/ 0 h 3"/>
                  <a:gd name="T2" fmla="*/ 0 w 7"/>
                  <a:gd name="T3" fmla="*/ 3 h 3"/>
                  <a:gd name="T4" fmla="*/ 0 w 7"/>
                  <a:gd name="T5" fmla="*/ 3 h 3"/>
                  <a:gd name="T6" fmla="*/ 1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5" y="1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1"/>
                      <a:pt x="7" y="0"/>
                    </a:cubicBezTo>
                  </a:path>
                </a:pathLst>
              </a:custGeom>
              <a:solidFill>
                <a:srgbClr val="006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xmlns="" id="{19AB45FA-2C24-D452-DC2C-0C99B407947E}"/>
                  </a:ext>
                </a:extLst>
              </p:cNvPr>
              <p:cNvSpPr/>
              <p:nvPr/>
            </p:nvSpPr>
            <p:spPr bwMode="auto">
              <a:xfrm>
                <a:off x="10506251" y="3236209"/>
                <a:ext cx="8202" cy="546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89" name="Freeform 42">
                <a:extLst>
                  <a:ext uri="{FF2B5EF4-FFF2-40B4-BE49-F238E27FC236}">
                    <a16:creationId xmlns:a16="http://schemas.microsoft.com/office/drawing/2014/main" xmlns="" id="{2CC35209-1FA9-19F9-DEF0-497679FB4105}"/>
                  </a:ext>
                </a:extLst>
              </p:cNvPr>
              <p:cNvSpPr/>
              <p:nvPr/>
            </p:nvSpPr>
            <p:spPr bwMode="auto">
              <a:xfrm>
                <a:off x="10500783" y="3241677"/>
                <a:ext cx="546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0" name="Freeform 43">
                <a:extLst>
                  <a:ext uri="{FF2B5EF4-FFF2-40B4-BE49-F238E27FC236}">
                    <a16:creationId xmlns:a16="http://schemas.microsoft.com/office/drawing/2014/main" xmlns="" id="{B66B978A-0125-B09F-0E88-A8549CD74E03}"/>
                  </a:ext>
                </a:extLst>
              </p:cNvPr>
              <p:cNvSpPr/>
              <p:nvPr/>
            </p:nvSpPr>
            <p:spPr bwMode="auto">
              <a:xfrm>
                <a:off x="10467975" y="3241677"/>
                <a:ext cx="32808" cy="19138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6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1" name="Freeform 44">
                <a:extLst>
                  <a:ext uri="{FF2B5EF4-FFF2-40B4-BE49-F238E27FC236}">
                    <a16:creationId xmlns:a16="http://schemas.microsoft.com/office/drawing/2014/main" xmlns="" id="{232521E2-5F6F-D05F-1D2C-A2931D8EC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48332" y="1675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xmlns="" id="{89CA1B5C-8D59-8E7F-2CC3-3CCA30D5B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3131" y="1675079"/>
                <a:ext cx="265201" cy="503061"/>
              </a:xfrm>
              <a:custGeom>
                <a:avLst/>
                <a:gdLst>
                  <a:gd name="T0" fmla="*/ 30 w 41"/>
                  <a:gd name="T1" fmla="*/ 77 h 78"/>
                  <a:gd name="T2" fmla="*/ 30 w 41"/>
                  <a:gd name="T3" fmla="*/ 77 h 78"/>
                  <a:gd name="T4" fmla="*/ 30 w 41"/>
                  <a:gd name="T5" fmla="*/ 77 h 78"/>
                  <a:gd name="T6" fmla="*/ 30 w 41"/>
                  <a:gd name="T7" fmla="*/ 77 h 78"/>
                  <a:gd name="T8" fmla="*/ 30 w 41"/>
                  <a:gd name="T9" fmla="*/ 77 h 78"/>
                  <a:gd name="T10" fmla="*/ 30 w 41"/>
                  <a:gd name="T11" fmla="*/ 77 h 78"/>
                  <a:gd name="T12" fmla="*/ 0 w 41"/>
                  <a:gd name="T13" fmla="*/ 56 h 78"/>
                  <a:gd name="T14" fmla="*/ 0 w 41"/>
                  <a:gd name="T15" fmla="*/ 56 h 78"/>
                  <a:gd name="T16" fmla="*/ 30 w 41"/>
                  <a:gd name="T17" fmla="*/ 78 h 78"/>
                  <a:gd name="T18" fmla="*/ 0 w 41"/>
                  <a:gd name="T19" fmla="*/ 56 h 78"/>
                  <a:gd name="T20" fmla="*/ 39 w 41"/>
                  <a:gd name="T21" fmla="*/ 31 h 78"/>
                  <a:gd name="T22" fmla="*/ 30 w 41"/>
                  <a:gd name="T23" fmla="*/ 77 h 78"/>
                  <a:gd name="T24" fmla="*/ 39 w 41"/>
                  <a:gd name="T25" fmla="*/ 31 h 78"/>
                  <a:gd name="T26" fmla="*/ 39 w 41"/>
                  <a:gd name="T27" fmla="*/ 30 h 78"/>
                  <a:gd name="T28" fmla="*/ 39 w 41"/>
                  <a:gd name="T29" fmla="*/ 31 h 78"/>
                  <a:gd name="T30" fmla="*/ 39 w 41"/>
                  <a:gd name="T31" fmla="*/ 30 h 78"/>
                  <a:gd name="T32" fmla="*/ 39 w 41"/>
                  <a:gd name="T33" fmla="*/ 30 h 78"/>
                  <a:gd name="T34" fmla="*/ 39 w 41"/>
                  <a:gd name="T35" fmla="*/ 30 h 78"/>
                  <a:gd name="T36" fmla="*/ 39 w 41"/>
                  <a:gd name="T37" fmla="*/ 30 h 78"/>
                  <a:gd name="T38" fmla="*/ 39 w 41"/>
                  <a:gd name="T39" fmla="*/ 30 h 78"/>
                  <a:gd name="T40" fmla="*/ 39 w 41"/>
                  <a:gd name="T41" fmla="*/ 30 h 78"/>
                  <a:gd name="T42" fmla="*/ 39 w 41"/>
                  <a:gd name="T43" fmla="*/ 30 h 78"/>
                  <a:gd name="T44" fmla="*/ 39 w 41"/>
                  <a:gd name="T45" fmla="*/ 30 h 78"/>
                  <a:gd name="T46" fmla="*/ 39 w 41"/>
                  <a:gd name="T47" fmla="*/ 30 h 78"/>
                  <a:gd name="T48" fmla="*/ 39 w 41"/>
                  <a:gd name="T49" fmla="*/ 30 h 78"/>
                  <a:gd name="T50" fmla="*/ 41 w 41"/>
                  <a:gd name="T51" fmla="*/ 12 h 78"/>
                  <a:gd name="T52" fmla="*/ 41 w 41"/>
                  <a:gd name="T53" fmla="*/ 12 h 78"/>
                  <a:gd name="T54" fmla="*/ 41 w 41"/>
                  <a:gd name="T55" fmla="*/ 12 h 78"/>
                  <a:gd name="T56" fmla="*/ 41 w 41"/>
                  <a:gd name="T57" fmla="*/ 2 h 78"/>
                  <a:gd name="T58" fmla="*/ 41 w 41"/>
                  <a:gd name="T59" fmla="*/ 12 h 78"/>
                  <a:gd name="T60" fmla="*/ 41 w 41"/>
                  <a:gd name="T61" fmla="*/ 3 h 78"/>
                  <a:gd name="T62" fmla="*/ 41 w 41"/>
                  <a:gd name="T63" fmla="*/ 3 h 78"/>
                  <a:gd name="T64" fmla="*/ 41 w 41"/>
                  <a:gd name="T65" fmla="*/ 3 h 78"/>
                  <a:gd name="T66" fmla="*/ 41 w 41"/>
                  <a:gd name="T67" fmla="*/ 2 h 78"/>
                  <a:gd name="T68" fmla="*/ 41 w 41"/>
                  <a:gd name="T69" fmla="*/ 0 h 78"/>
                  <a:gd name="T70" fmla="*/ 41 w 41"/>
                  <a:gd name="T71" fmla="*/ 1 h 78"/>
                  <a:gd name="T72" fmla="*/ 41 w 41"/>
                  <a:gd name="T73" fmla="*/ 0 h 78"/>
                  <a:gd name="T74" fmla="*/ 41 w 41"/>
                  <a:gd name="T75" fmla="*/ 0 h 78"/>
                  <a:gd name="T76" fmla="*/ 41 w 41"/>
                  <a:gd name="T77" fmla="*/ 0 h 78"/>
                  <a:gd name="T78" fmla="*/ 41 w 41"/>
                  <a:gd name="T79" fmla="*/ 0 h 78"/>
                  <a:gd name="T80" fmla="*/ 41 w 41"/>
                  <a:gd name="T81" fmla="*/ 0 h 78"/>
                  <a:gd name="T82" fmla="*/ 41 w 41"/>
                  <a:gd name="T83" fmla="*/ 0 h 78"/>
                  <a:gd name="T84" fmla="*/ 41 w 41"/>
                  <a:gd name="T85" fmla="*/ 0 h 78"/>
                  <a:gd name="T86" fmla="*/ 41 w 41"/>
                  <a:gd name="T87" fmla="*/ 0 h 78"/>
                  <a:gd name="T88" fmla="*/ 41 w 41"/>
                  <a:gd name="T89" fmla="*/ 0 h 78"/>
                  <a:gd name="T90" fmla="*/ 41 w 41"/>
                  <a:gd name="T9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78">
                    <a:moveTo>
                      <a:pt x="30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moveTo>
                      <a:pt x="30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39" y="31"/>
                    </a:moveTo>
                    <a:cubicBezTo>
                      <a:pt x="37" y="43"/>
                      <a:pt x="35" y="59"/>
                      <a:pt x="30" y="77"/>
                    </a:cubicBezTo>
                    <a:cubicBezTo>
                      <a:pt x="35" y="59"/>
                      <a:pt x="37" y="43"/>
                      <a:pt x="39" y="31"/>
                    </a:cubicBezTo>
                    <a:moveTo>
                      <a:pt x="39" y="30"/>
                    </a:move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1"/>
                      <a:pt x="39" y="30"/>
                      <a:pt x="39" y="30"/>
                    </a:cubicBezTo>
                    <a:moveTo>
                      <a:pt x="39" y="30"/>
                    </a:move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moveTo>
                      <a:pt x="39" y="30"/>
                    </a:move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moveTo>
                      <a:pt x="39" y="30"/>
                    </a:move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moveTo>
                      <a:pt x="41" y="12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moveTo>
                      <a:pt x="41" y="2"/>
                    </a:moveTo>
                    <a:cubicBezTo>
                      <a:pt x="41" y="4"/>
                      <a:pt x="41" y="7"/>
                      <a:pt x="41" y="12"/>
                    </a:cubicBezTo>
                    <a:cubicBezTo>
                      <a:pt x="41" y="8"/>
                      <a:pt x="41" y="5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2"/>
                      <a:pt x="41" y="2"/>
                    </a:cubicBezTo>
                    <a:moveTo>
                      <a:pt x="41" y="0"/>
                    </a:moveTo>
                    <a:cubicBezTo>
                      <a:pt x="41" y="0"/>
                      <a:pt x="41" y="0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F1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3" name="Freeform 46">
                <a:extLst>
                  <a:ext uri="{FF2B5EF4-FFF2-40B4-BE49-F238E27FC236}">
                    <a16:creationId xmlns:a16="http://schemas.microsoft.com/office/drawing/2014/main" xmlns="" id="{DAA60074-ADF4-F8B1-1515-346D4A430785}"/>
                  </a:ext>
                </a:extLst>
              </p:cNvPr>
              <p:cNvSpPr/>
              <p:nvPr/>
            </p:nvSpPr>
            <p:spPr bwMode="auto">
              <a:xfrm>
                <a:off x="11083131" y="1675079"/>
                <a:ext cx="265201" cy="503061"/>
              </a:xfrm>
              <a:custGeom>
                <a:avLst/>
                <a:gdLst>
                  <a:gd name="T0" fmla="*/ 41 w 41"/>
                  <a:gd name="T1" fmla="*/ 0 h 78"/>
                  <a:gd name="T2" fmla="*/ 41 w 41"/>
                  <a:gd name="T3" fmla="*/ 0 h 78"/>
                  <a:gd name="T4" fmla="*/ 41 w 41"/>
                  <a:gd name="T5" fmla="*/ 0 h 78"/>
                  <a:gd name="T6" fmla="*/ 0 w 41"/>
                  <a:gd name="T7" fmla="*/ 56 h 78"/>
                  <a:gd name="T8" fmla="*/ 30 w 41"/>
                  <a:gd name="T9" fmla="*/ 78 h 78"/>
                  <a:gd name="T10" fmla="*/ 30 w 41"/>
                  <a:gd name="T11" fmla="*/ 77 h 78"/>
                  <a:gd name="T12" fmla="*/ 30 w 41"/>
                  <a:gd name="T13" fmla="*/ 77 h 78"/>
                  <a:gd name="T14" fmla="*/ 30 w 41"/>
                  <a:gd name="T15" fmla="*/ 77 h 78"/>
                  <a:gd name="T16" fmla="*/ 30 w 41"/>
                  <a:gd name="T17" fmla="*/ 77 h 78"/>
                  <a:gd name="T18" fmla="*/ 30 w 41"/>
                  <a:gd name="T19" fmla="*/ 77 h 78"/>
                  <a:gd name="T20" fmla="*/ 39 w 41"/>
                  <a:gd name="T21" fmla="*/ 31 h 78"/>
                  <a:gd name="T22" fmla="*/ 39 w 41"/>
                  <a:gd name="T23" fmla="*/ 31 h 78"/>
                  <a:gd name="T24" fmla="*/ 39 w 41"/>
                  <a:gd name="T25" fmla="*/ 30 h 78"/>
                  <a:gd name="T26" fmla="*/ 39 w 41"/>
                  <a:gd name="T27" fmla="*/ 30 h 78"/>
                  <a:gd name="T28" fmla="*/ 39 w 41"/>
                  <a:gd name="T29" fmla="*/ 30 h 78"/>
                  <a:gd name="T30" fmla="*/ 39 w 41"/>
                  <a:gd name="T31" fmla="*/ 30 h 78"/>
                  <a:gd name="T32" fmla="*/ 39 w 41"/>
                  <a:gd name="T33" fmla="*/ 30 h 78"/>
                  <a:gd name="T34" fmla="*/ 39 w 41"/>
                  <a:gd name="T35" fmla="*/ 30 h 78"/>
                  <a:gd name="T36" fmla="*/ 39 w 41"/>
                  <a:gd name="T37" fmla="*/ 30 h 78"/>
                  <a:gd name="T38" fmla="*/ 41 w 41"/>
                  <a:gd name="T39" fmla="*/ 12 h 78"/>
                  <a:gd name="T40" fmla="*/ 41 w 41"/>
                  <a:gd name="T41" fmla="*/ 12 h 78"/>
                  <a:gd name="T42" fmla="*/ 41 w 41"/>
                  <a:gd name="T43" fmla="*/ 12 h 78"/>
                  <a:gd name="T44" fmla="*/ 41 w 41"/>
                  <a:gd name="T45" fmla="*/ 2 h 78"/>
                  <a:gd name="T46" fmla="*/ 41 w 41"/>
                  <a:gd name="T47" fmla="*/ 1 h 78"/>
                  <a:gd name="T48" fmla="*/ 41 w 41"/>
                  <a:gd name="T49" fmla="*/ 1 h 78"/>
                  <a:gd name="T50" fmla="*/ 41 w 41"/>
                  <a:gd name="T51" fmla="*/ 1 h 78"/>
                  <a:gd name="T52" fmla="*/ 41 w 41"/>
                  <a:gd name="T53" fmla="*/ 1 h 78"/>
                  <a:gd name="T54" fmla="*/ 41 w 41"/>
                  <a:gd name="T55" fmla="*/ 0 h 78"/>
                  <a:gd name="T56" fmla="*/ 41 w 41"/>
                  <a:gd name="T57" fmla="*/ 0 h 78"/>
                  <a:gd name="T58" fmla="*/ 41 w 41"/>
                  <a:gd name="T59" fmla="*/ 0 h 78"/>
                  <a:gd name="T60" fmla="*/ 41 w 41"/>
                  <a:gd name="T61" fmla="*/ 0 h 78"/>
                  <a:gd name="T62" fmla="*/ 41 w 41"/>
                  <a:gd name="T63" fmla="*/ 0 h 78"/>
                  <a:gd name="T64" fmla="*/ 41 w 41"/>
                  <a:gd name="T65" fmla="*/ 0 h 78"/>
                  <a:gd name="T66" fmla="*/ 41 w 41"/>
                  <a:gd name="T6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78"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5" y="59"/>
                      <a:pt x="37" y="43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23"/>
                      <a:pt x="40" y="17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7"/>
                      <a:pt x="41" y="4"/>
                      <a:pt x="41" y="2"/>
                    </a:cubicBezTo>
                    <a:cubicBezTo>
                      <a:pt x="41" y="2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4" name="Freeform 47">
                <a:extLst>
                  <a:ext uri="{FF2B5EF4-FFF2-40B4-BE49-F238E27FC236}">
                    <a16:creationId xmlns:a16="http://schemas.microsoft.com/office/drawing/2014/main" xmlns="" id="{2BB40EA8-77C4-42B6-F8A5-66529F6339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71452" y="2432405"/>
                <a:ext cx="235126" cy="71085"/>
              </a:xfrm>
              <a:custGeom>
                <a:avLst/>
                <a:gdLst>
                  <a:gd name="T0" fmla="*/ 15 w 36"/>
                  <a:gd name="T1" fmla="*/ 11 h 11"/>
                  <a:gd name="T2" fmla="*/ 15 w 36"/>
                  <a:gd name="T3" fmla="*/ 11 h 11"/>
                  <a:gd name="T4" fmla="*/ 15 w 36"/>
                  <a:gd name="T5" fmla="*/ 11 h 11"/>
                  <a:gd name="T6" fmla="*/ 15 w 36"/>
                  <a:gd name="T7" fmla="*/ 11 h 11"/>
                  <a:gd name="T8" fmla="*/ 0 w 36"/>
                  <a:gd name="T9" fmla="*/ 6 h 11"/>
                  <a:gd name="T10" fmla="*/ 0 w 36"/>
                  <a:gd name="T11" fmla="*/ 6 h 11"/>
                  <a:gd name="T12" fmla="*/ 0 w 36"/>
                  <a:gd name="T13" fmla="*/ 6 h 11"/>
                  <a:gd name="T14" fmla="*/ 36 w 36"/>
                  <a:gd name="T15" fmla="*/ 0 h 11"/>
                  <a:gd name="T16" fmla="*/ 15 w 36"/>
                  <a:gd name="T17" fmla="*/ 11 h 11"/>
                  <a:gd name="T18" fmla="*/ 36 w 36"/>
                  <a:gd name="T19" fmla="*/ 0 h 11"/>
                  <a:gd name="T20" fmla="*/ 36 w 36"/>
                  <a:gd name="T21" fmla="*/ 0 h 11"/>
                  <a:gd name="T22" fmla="*/ 36 w 36"/>
                  <a:gd name="T23" fmla="*/ 0 h 11"/>
                  <a:gd name="T24" fmla="*/ 36 w 36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1">
                    <a:moveTo>
                      <a:pt x="15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36" y="0"/>
                    </a:moveTo>
                    <a:cubicBezTo>
                      <a:pt x="31" y="7"/>
                      <a:pt x="23" y="11"/>
                      <a:pt x="15" y="11"/>
                    </a:cubicBezTo>
                    <a:cubicBezTo>
                      <a:pt x="23" y="11"/>
                      <a:pt x="31" y="7"/>
                      <a:pt x="36" y="0"/>
                    </a:cubicBezTo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1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95" name="Freeform 48">
                <a:extLst>
                  <a:ext uri="{FF2B5EF4-FFF2-40B4-BE49-F238E27FC236}">
                    <a16:creationId xmlns:a16="http://schemas.microsoft.com/office/drawing/2014/main" xmlns="" id="{0CC3C70D-3A4A-BFFF-2DDB-C3A6205D3CB7}"/>
                  </a:ext>
                </a:extLst>
              </p:cNvPr>
              <p:cNvSpPr/>
              <p:nvPr/>
            </p:nvSpPr>
            <p:spPr bwMode="auto">
              <a:xfrm>
                <a:off x="10771452" y="2191810"/>
                <a:ext cx="265201" cy="311679"/>
              </a:xfrm>
              <a:custGeom>
                <a:avLst/>
                <a:gdLst>
                  <a:gd name="T0" fmla="*/ 30 w 41"/>
                  <a:gd name="T1" fmla="*/ 0 h 48"/>
                  <a:gd name="T2" fmla="*/ 26 w 41"/>
                  <a:gd name="T3" fmla="*/ 6 h 48"/>
                  <a:gd name="T4" fmla="*/ 34 w 41"/>
                  <a:gd name="T5" fmla="*/ 21 h 48"/>
                  <a:gd name="T6" fmla="*/ 31 w 41"/>
                  <a:gd name="T7" fmla="*/ 33 h 48"/>
                  <a:gd name="T8" fmla="*/ 15 w 41"/>
                  <a:gd name="T9" fmla="*/ 41 h 48"/>
                  <a:gd name="T10" fmla="*/ 4 w 41"/>
                  <a:gd name="T11" fmla="*/ 37 h 48"/>
                  <a:gd name="T12" fmla="*/ 4 w 41"/>
                  <a:gd name="T13" fmla="*/ 37 h 48"/>
                  <a:gd name="T14" fmla="*/ 0 w 41"/>
                  <a:gd name="T15" fmla="*/ 43 h 48"/>
                  <a:gd name="T16" fmla="*/ 0 w 41"/>
                  <a:gd name="T17" fmla="*/ 43 h 48"/>
                  <a:gd name="T18" fmla="*/ 0 w 41"/>
                  <a:gd name="T19" fmla="*/ 43 h 48"/>
                  <a:gd name="T20" fmla="*/ 0 w 41"/>
                  <a:gd name="T21" fmla="*/ 43 h 48"/>
                  <a:gd name="T22" fmla="*/ 0 w 41"/>
                  <a:gd name="T23" fmla="*/ 43 h 48"/>
                  <a:gd name="T24" fmla="*/ 15 w 41"/>
                  <a:gd name="T25" fmla="*/ 48 h 48"/>
                  <a:gd name="T26" fmla="*/ 15 w 41"/>
                  <a:gd name="T27" fmla="*/ 48 h 48"/>
                  <a:gd name="T28" fmla="*/ 15 w 41"/>
                  <a:gd name="T29" fmla="*/ 48 h 48"/>
                  <a:gd name="T30" fmla="*/ 15 w 41"/>
                  <a:gd name="T31" fmla="*/ 48 h 48"/>
                  <a:gd name="T32" fmla="*/ 15 w 41"/>
                  <a:gd name="T33" fmla="*/ 48 h 48"/>
                  <a:gd name="T34" fmla="*/ 15 w 41"/>
                  <a:gd name="T35" fmla="*/ 48 h 48"/>
                  <a:gd name="T36" fmla="*/ 36 w 41"/>
                  <a:gd name="T37" fmla="*/ 37 h 48"/>
                  <a:gd name="T38" fmla="*/ 36 w 41"/>
                  <a:gd name="T39" fmla="*/ 37 h 48"/>
                  <a:gd name="T40" fmla="*/ 36 w 41"/>
                  <a:gd name="T41" fmla="*/ 37 h 48"/>
                  <a:gd name="T42" fmla="*/ 36 w 41"/>
                  <a:gd name="T43" fmla="*/ 37 h 48"/>
                  <a:gd name="T44" fmla="*/ 36 w 41"/>
                  <a:gd name="T45" fmla="*/ 37 h 48"/>
                  <a:gd name="T46" fmla="*/ 36 w 41"/>
                  <a:gd name="T47" fmla="*/ 37 h 48"/>
                  <a:gd name="T48" fmla="*/ 36 w 41"/>
                  <a:gd name="T49" fmla="*/ 37 h 48"/>
                  <a:gd name="T50" fmla="*/ 41 w 41"/>
                  <a:gd name="T51" fmla="*/ 21 h 48"/>
                  <a:gd name="T52" fmla="*/ 30 w 41"/>
                  <a:gd name="T53" fmla="*/ 0 h 48"/>
                  <a:gd name="T54" fmla="*/ 30 w 41"/>
                  <a:gd name="T5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48">
                    <a:moveTo>
                      <a:pt x="30" y="0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32" y="10"/>
                      <a:pt x="34" y="16"/>
                      <a:pt x="34" y="21"/>
                    </a:cubicBezTo>
                    <a:cubicBezTo>
                      <a:pt x="34" y="25"/>
                      <a:pt x="33" y="29"/>
                      <a:pt x="31" y="33"/>
                    </a:cubicBezTo>
                    <a:cubicBezTo>
                      <a:pt x="27" y="38"/>
                      <a:pt x="21" y="41"/>
                      <a:pt x="15" y="41"/>
                    </a:cubicBezTo>
                    <a:cubicBezTo>
                      <a:pt x="11" y="41"/>
                      <a:pt x="7" y="40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4" y="46"/>
                      <a:pt x="10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23" y="48"/>
                      <a:pt x="31" y="44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40" y="32"/>
                      <a:pt x="41" y="27"/>
                      <a:pt x="41" y="21"/>
                    </a:cubicBezTo>
                    <a:cubicBezTo>
                      <a:pt x="41" y="13"/>
                      <a:pt x="37" y="5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xmlns="" id="{41B53AB7-734A-3300-544C-83CFE8DB2B65}"/>
                </a:ext>
              </a:extLst>
            </p:cNvPr>
            <p:cNvGrpSpPr/>
            <p:nvPr/>
          </p:nvGrpSpPr>
          <p:grpSpPr>
            <a:xfrm>
              <a:off x="1811475" y="5477659"/>
              <a:ext cx="809016" cy="804442"/>
              <a:chOff x="1744928" y="6131528"/>
              <a:chExt cx="917500" cy="946470"/>
            </a:xfrm>
          </p:grpSpPr>
          <p:pic>
            <p:nvPicPr>
              <p:cNvPr id="121" name="图片 120">
                <a:extLst>
                  <a:ext uri="{FF2B5EF4-FFF2-40B4-BE49-F238E27FC236}">
                    <a16:creationId xmlns:a16="http://schemas.microsoft.com/office/drawing/2014/main" xmlns="" id="{931F4576-E502-EA9B-C3C0-BA385FBB4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928" y="6131528"/>
                <a:ext cx="917500" cy="946470"/>
              </a:xfrm>
              <a:prstGeom prst="rect">
                <a:avLst/>
              </a:prstGeom>
            </p:spPr>
          </p:pic>
          <p:sp>
            <p:nvSpPr>
              <p:cNvPr id="122" name="TextBox 20">
                <a:extLst>
                  <a:ext uri="{FF2B5EF4-FFF2-40B4-BE49-F238E27FC236}">
                    <a16:creationId xmlns:a16="http://schemas.microsoft.com/office/drawing/2014/main" xmlns="" id="{EE59A986-6D32-111D-124F-B0CF29831CAD}"/>
                  </a:ext>
                </a:extLst>
              </p:cNvPr>
              <p:cNvSpPr txBox="1"/>
              <p:nvPr/>
            </p:nvSpPr>
            <p:spPr>
              <a:xfrm>
                <a:off x="1954024" y="6306068"/>
                <a:ext cx="674170" cy="514184"/>
              </a:xfrm>
              <a:prstGeom prst="rect">
                <a:avLst/>
              </a:prstGeom>
              <a:noFill/>
            </p:spPr>
            <p:txBody>
              <a:bodyPr vert="horz" wrap="square" lIns="121154" tIns="60578" rIns="121154" bIns="60578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defPPr>
                  <a:defRPr lang="zh-CN"/>
                </a:defPPr>
                <a:lvl1pPr defTabSz="969010" fontAlgn="auto">
                  <a:spcBef>
                    <a:spcPts val="0"/>
                  </a:spcBef>
                  <a:spcAft>
                    <a:spcPts val="0"/>
                  </a:spcAft>
                  <a:defRPr sz="4000" b="1" cap="all"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</a:effectLst>
                    <a:latin typeface="+mj-lt"/>
                    <a:ea typeface="+mn-ea"/>
                  </a:defRPr>
                </a:lvl1pPr>
              </a:lstStyle>
              <a:p>
                <a:pPr marL="0" marR="0" lvl="0" indent="0" algn="l" defTabSz="9690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rgbClr val="4472C4">
                          <a:satMod val="130000"/>
                          <a:alpha val="60000"/>
                        </a:srgb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A</a:t>
                </a:r>
                <a:endParaRPr kumimoji="0" lang="zh-CN" altLang="en-US" sz="2500" b="1" i="0" u="none" strike="noStrike" kern="1200" cap="all" spc="0" normalizeH="0" baseline="0" noProof="0" dirty="0">
                  <a:ln>
                    <a:noFill/>
                  </a:ln>
                  <a:solidFill>
                    <a:srgbClr val="33CCFF"/>
                  </a:solidFill>
                  <a:effectLst>
                    <a:outerShdw blurRad="19685" dist="12700" dir="5400000" algn="tl" rotWithShape="0">
                      <a:srgbClr val="4472C4">
                        <a:satMod val="130000"/>
                        <a:alpha val="60000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xmlns="" id="{65B43B44-1FC9-2F3C-93E8-3ED3CBFA841F}"/>
                </a:ext>
              </a:extLst>
            </p:cNvPr>
            <p:cNvGrpSpPr/>
            <p:nvPr/>
          </p:nvGrpSpPr>
          <p:grpSpPr>
            <a:xfrm>
              <a:off x="4759868" y="5692590"/>
              <a:ext cx="809016" cy="804442"/>
              <a:chOff x="1744928" y="6131528"/>
              <a:chExt cx="917500" cy="946470"/>
            </a:xfrm>
          </p:grpSpPr>
          <p:pic>
            <p:nvPicPr>
              <p:cNvPr id="125" name="图片 124">
                <a:extLst>
                  <a:ext uri="{FF2B5EF4-FFF2-40B4-BE49-F238E27FC236}">
                    <a16:creationId xmlns:a16="http://schemas.microsoft.com/office/drawing/2014/main" xmlns="" id="{C4B3F67B-8332-86D6-51BE-48C7A40CF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928" y="6131528"/>
                <a:ext cx="917500" cy="946470"/>
              </a:xfrm>
              <a:prstGeom prst="rect">
                <a:avLst/>
              </a:prstGeom>
            </p:spPr>
          </p:pic>
          <p:sp>
            <p:nvSpPr>
              <p:cNvPr id="126" name="TextBox 20">
                <a:extLst>
                  <a:ext uri="{FF2B5EF4-FFF2-40B4-BE49-F238E27FC236}">
                    <a16:creationId xmlns:a16="http://schemas.microsoft.com/office/drawing/2014/main" xmlns="" id="{9E4011A3-C380-9A93-51AB-87D2E504AB91}"/>
                  </a:ext>
                </a:extLst>
              </p:cNvPr>
              <p:cNvSpPr txBox="1"/>
              <p:nvPr/>
            </p:nvSpPr>
            <p:spPr>
              <a:xfrm>
                <a:off x="1954024" y="6306068"/>
                <a:ext cx="674170" cy="596584"/>
              </a:xfrm>
              <a:prstGeom prst="rect">
                <a:avLst/>
              </a:prstGeom>
              <a:noFill/>
            </p:spPr>
            <p:txBody>
              <a:bodyPr vert="horz" wrap="square" lIns="121154" tIns="60578" rIns="121154" bIns="60578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defPPr>
                  <a:defRPr lang="zh-CN"/>
                </a:defPPr>
                <a:lvl1pPr defTabSz="969010" fontAlgn="auto">
                  <a:spcBef>
                    <a:spcPts val="0"/>
                  </a:spcBef>
                  <a:spcAft>
                    <a:spcPts val="0"/>
                  </a:spcAft>
                  <a:defRPr sz="4000" b="1" cap="all"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</a:effectLst>
                    <a:latin typeface="+mj-lt"/>
                    <a:ea typeface="+mn-ea"/>
                  </a:defRPr>
                </a:lvl1pPr>
              </a:lstStyle>
              <a:p>
                <a:pPr marL="0" marR="0" lvl="0" indent="0" algn="l" defTabSz="9690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rgbClr val="4472C4">
                          <a:satMod val="130000"/>
                          <a:alpha val="60000"/>
                        </a:srgb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B</a:t>
                </a:r>
                <a:endParaRPr kumimoji="0" lang="zh-CN" altLang="en-US" sz="2500" b="1" i="0" u="none" strike="noStrike" kern="1200" cap="all" spc="0" normalizeH="0" baseline="0" noProof="0" dirty="0">
                  <a:ln>
                    <a:noFill/>
                  </a:ln>
                  <a:solidFill>
                    <a:srgbClr val="33CCFF"/>
                  </a:solidFill>
                  <a:effectLst>
                    <a:outerShdw blurRad="19685" dist="12700" dir="5400000" algn="tl" rotWithShape="0">
                      <a:srgbClr val="4472C4">
                        <a:satMod val="130000"/>
                        <a:alpha val="60000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xmlns="" id="{DAABECB4-5619-71E9-0BB6-999228BC48A2}"/>
                </a:ext>
              </a:extLst>
            </p:cNvPr>
            <p:cNvGrpSpPr/>
            <p:nvPr/>
          </p:nvGrpSpPr>
          <p:grpSpPr>
            <a:xfrm>
              <a:off x="7864787" y="5207221"/>
              <a:ext cx="809016" cy="804442"/>
              <a:chOff x="1744928" y="6131528"/>
              <a:chExt cx="917500" cy="946470"/>
            </a:xfrm>
          </p:grpSpPr>
          <p:pic>
            <p:nvPicPr>
              <p:cNvPr id="128" name="图片 127">
                <a:extLst>
                  <a:ext uri="{FF2B5EF4-FFF2-40B4-BE49-F238E27FC236}">
                    <a16:creationId xmlns:a16="http://schemas.microsoft.com/office/drawing/2014/main" xmlns="" id="{D4C611BD-9CA6-0664-4C57-903AEE0EB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928" y="6131528"/>
                <a:ext cx="917500" cy="946470"/>
              </a:xfrm>
              <a:prstGeom prst="rect">
                <a:avLst/>
              </a:prstGeom>
            </p:spPr>
          </p:pic>
          <p:sp>
            <p:nvSpPr>
              <p:cNvPr id="129" name="TextBox 20">
                <a:extLst>
                  <a:ext uri="{FF2B5EF4-FFF2-40B4-BE49-F238E27FC236}">
                    <a16:creationId xmlns:a16="http://schemas.microsoft.com/office/drawing/2014/main" xmlns="" id="{935C286E-7C67-609A-3948-17050E31ED9D}"/>
                  </a:ext>
                </a:extLst>
              </p:cNvPr>
              <p:cNvSpPr txBox="1"/>
              <p:nvPr/>
            </p:nvSpPr>
            <p:spPr>
              <a:xfrm>
                <a:off x="1954024" y="6306068"/>
                <a:ext cx="674170" cy="596584"/>
              </a:xfrm>
              <a:prstGeom prst="rect">
                <a:avLst/>
              </a:prstGeom>
              <a:noFill/>
            </p:spPr>
            <p:txBody>
              <a:bodyPr vert="horz" wrap="square" lIns="121154" tIns="60578" rIns="121154" bIns="60578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>
                <a:defPPr>
                  <a:defRPr lang="zh-CN"/>
                </a:defPPr>
                <a:lvl1pPr defTabSz="969010" fontAlgn="auto">
                  <a:spcBef>
                    <a:spcPts val="0"/>
                  </a:spcBef>
                  <a:spcAft>
                    <a:spcPts val="0"/>
                  </a:spcAft>
                  <a:defRPr sz="4000" b="1" cap="all"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</a:effectLst>
                    <a:latin typeface="+mj-lt"/>
                    <a:ea typeface="+mn-ea"/>
                  </a:defRPr>
                </a:lvl1pPr>
              </a:lstStyle>
              <a:p>
                <a:pPr marL="0" marR="0" lvl="0" indent="0" algn="l" defTabSz="9690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33CCFF"/>
                    </a:solidFill>
                    <a:effectLst>
                      <a:outerShdw blurRad="19685" dist="12700" dir="5400000" algn="tl" rotWithShape="0">
                        <a:srgbClr val="4472C4">
                          <a:satMod val="130000"/>
                          <a:alpha val="60000"/>
                        </a:srgb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C</a:t>
                </a:r>
                <a:endParaRPr kumimoji="0" lang="zh-CN" altLang="en-US" sz="2500" b="1" i="0" u="none" strike="noStrike" kern="1200" cap="all" spc="0" normalizeH="0" baseline="0" noProof="0" dirty="0">
                  <a:ln>
                    <a:noFill/>
                  </a:ln>
                  <a:solidFill>
                    <a:srgbClr val="33CCFF"/>
                  </a:solidFill>
                  <a:effectLst>
                    <a:outerShdw blurRad="19685" dist="12700" dir="5400000" algn="tl" rotWithShape="0">
                      <a:srgbClr val="4472C4">
                        <a:satMod val="130000"/>
                        <a:alpha val="60000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98" name="Straight Connector 9"/>
          <p:cNvCxnSpPr>
            <a:cxnSpLocks/>
          </p:cNvCxnSpPr>
          <p:nvPr/>
        </p:nvCxnSpPr>
        <p:spPr>
          <a:xfrm flipH="1">
            <a:off x="8380495" y="1405177"/>
            <a:ext cx="676734" cy="0"/>
          </a:xfrm>
          <a:prstGeom prst="line">
            <a:avLst/>
          </a:prstGeom>
          <a:ln w="31750" cmpd="sng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2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"/>
                            </p:stCondLst>
                            <p:childTnLst>
                              <p:par>
                                <p:cTn id="69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18" grpId="0" animBg="1"/>
      <p:bldP spid="119" grpId="0" animBg="1"/>
      <p:bldP spid="120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xmlns="" id="{1C7D4243-1287-3E44-F97E-FCB0D527E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22996"/>
              </p:ext>
            </p:extLst>
          </p:nvPr>
        </p:nvGraphicFramePr>
        <p:xfrm>
          <a:off x="1529223" y="1225226"/>
          <a:ext cx="10341636" cy="4979989"/>
        </p:xfrm>
        <a:graphic>
          <a:graphicData uri="http://schemas.openxmlformats.org/drawingml/2006/table">
            <a:tbl>
              <a:tblPr firstRow="1" bandRow="1"/>
              <a:tblGrid>
                <a:gridCol w="2078719">
                  <a:extLst>
                    <a:ext uri="{9D8B030D-6E8A-4147-A177-3AD203B41FA5}">
                      <a16:colId xmlns:a16="http://schemas.microsoft.com/office/drawing/2014/main" xmlns="" val="102514791"/>
                    </a:ext>
                  </a:extLst>
                </a:gridCol>
                <a:gridCol w="2078719">
                  <a:extLst>
                    <a:ext uri="{9D8B030D-6E8A-4147-A177-3AD203B41FA5}">
                      <a16:colId xmlns:a16="http://schemas.microsoft.com/office/drawing/2014/main" xmlns="" val="3676026395"/>
                    </a:ext>
                  </a:extLst>
                </a:gridCol>
                <a:gridCol w="2027048">
                  <a:extLst>
                    <a:ext uri="{9D8B030D-6E8A-4147-A177-3AD203B41FA5}">
                      <a16:colId xmlns:a16="http://schemas.microsoft.com/office/drawing/2014/main" xmlns="" val="1659768998"/>
                    </a:ext>
                  </a:extLst>
                </a:gridCol>
                <a:gridCol w="2141277">
                  <a:extLst>
                    <a:ext uri="{9D8B030D-6E8A-4147-A177-3AD203B41FA5}">
                      <a16:colId xmlns:a16="http://schemas.microsoft.com/office/drawing/2014/main" xmlns="" val="371717097"/>
                    </a:ext>
                  </a:extLst>
                </a:gridCol>
                <a:gridCol w="2015873">
                  <a:extLst>
                    <a:ext uri="{9D8B030D-6E8A-4147-A177-3AD203B41FA5}">
                      <a16:colId xmlns:a16="http://schemas.microsoft.com/office/drawing/2014/main" xmlns="" val="660446581"/>
                    </a:ext>
                  </a:extLst>
                </a:gridCol>
              </a:tblGrid>
              <a:tr h="1176285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4515907"/>
                  </a:ext>
                </a:extLst>
              </a:tr>
              <a:tr h="4743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A0301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A0302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A0303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A0304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A0305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033206"/>
                  </a:ext>
                </a:extLst>
              </a:tr>
              <a:tr h="123553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099488"/>
                  </a:ext>
                </a:extLst>
              </a:tr>
              <a:tr h="4743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A0201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A0202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A0203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A0204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A0205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691349"/>
                  </a:ext>
                </a:extLst>
              </a:tr>
              <a:tr h="1145004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947052"/>
                  </a:ext>
                </a:extLst>
              </a:tr>
              <a:tr h="4743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A0101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A0102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A0103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A0104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A0105</a:t>
                      </a:r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487385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508FD26-0AF6-EB5A-8F6C-B79A234FEB02}"/>
              </a:ext>
            </a:extLst>
          </p:cNvPr>
          <p:cNvGrpSpPr/>
          <p:nvPr/>
        </p:nvGrpSpPr>
        <p:grpSpPr>
          <a:xfrm>
            <a:off x="233733" y="1617180"/>
            <a:ext cx="1209413" cy="3914929"/>
            <a:chOff x="1201620" y="1296273"/>
            <a:chExt cx="1280527" cy="482393"/>
          </a:xfrm>
        </p:grpSpPr>
        <p:sp>
          <p:nvSpPr>
            <p:cNvPr id="42" name="矩形 37"/>
            <p:cNvSpPr>
              <a:spLocks noChangeArrowheads="1"/>
            </p:cNvSpPr>
            <p:nvPr/>
          </p:nvSpPr>
          <p:spPr bwMode="auto">
            <a:xfrm>
              <a:off x="1261610" y="1296273"/>
              <a:ext cx="1160547" cy="482393"/>
            </a:xfrm>
            <a:prstGeom prst="rect">
              <a:avLst/>
            </a:prstGeom>
            <a:solidFill>
              <a:srgbClr val="007D83"/>
            </a:solidFill>
            <a:ln>
              <a:noFill/>
            </a:ln>
          </p:spPr>
          <p:txBody>
            <a:bodyPr lIns="121912" tIns="60956" rIns="121912" bIns="6095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矩形 44"/>
            <p:cNvSpPr>
              <a:spLocks noChangeArrowheads="1"/>
            </p:cNvSpPr>
            <p:nvPr/>
          </p:nvSpPr>
          <p:spPr bwMode="auto">
            <a:xfrm>
              <a:off x="1201620" y="1325096"/>
              <a:ext cx="1280527" cy="42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2" tIns="60956" rIns="121912" bIns="609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5400" dirty="0">
                  <a:solidFill>
                    <a:srgbClr val="FFFFFF"/>
                  </a:solidFill>
                  <a:sym typeface="微软雅黑" pitchFamily="34" charset="-122"/>
                </a:rPr>
                <a:t>储位分配</a:t>
              </a:r>
              <a:endParaRPr lang="zh-CN" altLang="en-US" sz="5400" dirty="0">
                <a:solidFill>
                  <a:srgbClr val="FFFFFF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65057" y="4699591"/>
            <a:ext cx="10607213" cy="667520"/>
            <a:chOff x="1365057" y="4699591"/>
            <a:chExt cx="10607213" cy="66752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491C1BA-CCF1-A78B-0468-D2DAA54888E0}"/>
                </a:ext>
              </a:extLst>
            </p:cNvPr>
            <p:cNvSpPr txBox="1"/>
            <p:nvPr/>
          </p:nvSpPr>
          <p:spPr>
            <a:xfrm>
              <a:off x="9762766" y="4720780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百事可乐</a:t>
              </a: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300ML</a:t>
              </a:r>
            </a:p>
            <a:p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（</a:t>
              </a: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3</a:t>
              </a:r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箱）</a:t>
              </a:r>
              <a:endParaRPr lang="en-US" altLang="zh-C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29C881BF-F98A-C8B4-FB43-C903BCEDFD56}"/>
                </a:ext>
              </a:extLst>
            </p:cNvPr>
            <p:cNvSpPr txBox="1"/>
            <p:nvPr/>
          </p:nvSpPr>
          <p:spPr>
            <a:xfrm>
              <a:off x="7654672" y="4699591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康师傅茉莉蜜茶</a:t>
              </a:r>
              <a:endParaRPr lang="en-US" altLang="zh-C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（</a:t>
              </a: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4</a:t>
              </a:r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箱）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8A93551-EA1C-0AA3-1B3D-F0B9A8E17164}"/>
                </a:ext>
              </a:extLst>
            </p:cNvPr>
            <p:cNvSpPr txBox="1"/>
            <p:nvPr/>
          </p:nvSpPr>
          <p:spPr>
            <a:xfrm>
              <a:off x="3527145" y="4699591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德芙巧克力礼盒装</a:t>
              </a:r>
              <a:endParaRPr lang="en-US" altLang="zh-CN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A28E67E5-99BA-C623-0528-D2211CC929B5}"/>
                </a:ext>
              </a:extLst>
            </p:cNvPr>
            <p:cNvSpPr txBox="1"/>
            <p:nvPr/>
          </p:nvSpPr>
          <p:spPr>
            <a:xfrm>
              <a:off x="5595289" y="4720780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康师傅青梅绿茶</a:t>
              </a:r>
              <a:endParaRPr lang="en-US" altLang="zh-C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（</a:t>
              </a: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4</a:t>
              </a:r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箱）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27BBB4CE-43D7-E964-7A6A-4BC96EECCAAB}"/>
                </a:ext>
              </a:extLst>
            </p:cNvPr>
            <p:cNvSpPr txBox="1"/>
            <p:nvPr/>
          </p:nvSpPr>
          <p:spPr>
            <a:xfrm>
              <a:off x="1365057" y="4720780"/>
              <a:ext cx="2424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统一双萃柠檬茶</a:t>
              </a:r>
              <a:endParaRPr lang="en-US" altLang="zh-CN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(3</a:t>
              </a:r>
              <a:r>
                <a:rPr lang="zh-CN" alt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72693" y="3119690"/>
            <a:ext cx="10484174" cy="658273"/>
            <a:chOff x="1472693" y="3119690"/>
            <a:chExt cx="10484174" cy="65827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59CF261-66B2-158E-EA07-5508E00AFFF2}"/>
                </a:ext>
              </a:extLst>
            </p:cNvPr>
            <p:cNvSpPr txBox="1"/>
            <p:nvPr/>
          </p:nvSpPr>
          <p:spPr>
            <a:xfrm>
              <a:off x="5557462" y="3119690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/>
                <a:t>可口可乐</a:t>
              </a:r>
              <a:r>
                <a:rPr lang="en-US" altLang="zh-CN" dirty="0"/>
                <a:t>300ML</a:t>
              </a:r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3</a:t>
              </a:r>
              <a:r>
                <a:rPr lang="zh-CN" altLang="en-US" dirty="0"/>
                <a:t>箱）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533EE72-2628-3D38-F17D-B075D7708E1B}"/>
                </a:ext>
              </a:extLst>
            </p:cNvPr>
            <p:cNvSpPr txBox="1"/>
            <p:nvPr/>
          </p:nvSpPr>
          <p:spPr>
            <a:xfrm>
              <a:off x="3485332" y="3120655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 dirty="0"/>
                <a:t>依能苏打水饮料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4</a:t>
              </a:r>
              <a:r>
                <a:rPr lang="zh-CN" altLang="en-US" dirty="0"/>
                <a:t>箱）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B18DE27-8B28-98BC-E6E1-FBB62CEC10FD}"/>
                </a:ext>
              </a:extLst>
            </p:cNvPr>
            <p:cNvSpPr txBox="1"/>
            <p:nvPr/>
          </p:nvSpPr>
          <p:spPr>
            <a:xfrm>
              <a:off x="1472693" y="3119690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柚香谷双柚汁</a:t>
              </a:r>
              <a:endParaRPr lang="en-US" altLang="zh-CN" dirty="0">
                <a:solidFill>
                  <a:srgbClr val="EB70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dirty="0"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45</a:t>
              </a:r>
              <a:r>
                <a:rPr lang="zh-CN" altLang="en-US" dirty="0"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zh-CN" dirty="0">
                <a:solidFill>
                  <a:srgbClr val="EB70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DEEF8660-CCF3-F7C5-0470-4656FCD4BB72}"/>
                </a:ext>
              </a:extLst>
            </p:cNvPr>
            <p:cNvSpPr txBox="1"/>
            <p:nvPr/>
          </p:nvSpPr>
          <p:spPr>
            <a:xfrm>
              <a:off x="7631592" y="3121073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/>
                <a:t>怡宝纯净水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60</a:t>
              </a:r>
              <a:r>
                <a:rPr lang="zh-CN" altLang="en-US" dirty="0"/>
                <a:t>箱）</a:t>
              </a:r>
              <a:endParaRPr lang="zh-CN" altLang="zh-CN" dirty="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64AE1C7A-09C0-E1C7-59AF-B086C58ABC6A}"/>
                </a:ext>
              </a:extLst>
            </p:cNvPr>
            <p:cNvSpPr txBox="1"/>
            <p:nvPr/>
          </p:nvSpPr>
          <p:spPr>
            <a:xfrm>
              <a:off x="9747363" y="3131632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EB701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/>
                <a:t>怡宝纯净水</a:t>
              </a:r>
              <a:endParaRPr lang="en-US" altLang="zh-CN" dirty="0"/>
            </a:p>
            <a:p>
              <a:r>
                <a:rPr lang="zh-CN" altLang="en-US" dirty="0"/>
                <a:t>（</a:t>
              </a:r>
              <a:r>
                <a:rPr lang="en-US" altLang="zh-CN" dirty="0"/>
                <a:t>30</a:t>
              </a:r>
              <a:r>
                <a:rPr lang="zh-CN" altLang="en-US" dirty="0"/>
                <a:t>箱）</a:t>
              </a:r>
              <a:endParaRPr lang="zh-CN" altLang="zh-CN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89795" y="1450661"/>
            <a:ext cx="10473458" cy="684708"/>
            <a:chOff x="1489795" y="1450661"/>
            <a:chExt cx="10473458" cy="68470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86710E6-DEE0-9CCE-3AF2-383FB87365BB}"/>
                </a:ext>
              </a:extLst>
            </p:cNvPr>
            <p:cNvSpPr txBox="1"/>
            <p:nvPr/>
          </p:nvSpPr>
          <p:spPr>
            <a:xfrm>
              <a:off x="5552380" y="1454223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800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百事可乐无糖</a:t>
              </a:r>
              <a:endParaRPr lang="en-US" altLang="zh-CN" sz="180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zh-CN" sz="1800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507FE05-1264-9557-C431-1D7D7CF88960}"/>
                </a:ext>
              </a:extLst>
            </p:cNvPr>
            <p:cNvSpPr txBox="1"/>
            <p:nvPr/>
          </p:nvSpPr>
          <p:spPr>
            <a:xfrm>
              <a:off x="1489795" y="1452182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800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元气森林白桃味</a:t>
              </a:r>
              <a:endParaRPr lang="en-US" altLang="zh-CN" sz="180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zh-CN" sz="1800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D875741-BCAA-62FA-2717-9CB363625C52}"/>
                </a:ext>
              </a:extLst>
            </p:cNvPr>
            <p:cNvSpPr txBox="1"/>
            <p:nvPr/>
          </p:nvSpPr>
          <p:spPr>
            <a:xfrm>
              <a:off x="3521088" y="1450661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800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元气森林荔枝味</a:t>
              </a:r>
              <a:endParaRPr lang="en-US" altLang="zh-CN" sz="180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DBB3CC9-6F1C-218C-C7BC-CEC3BAE6519D}"/>
                </a:ext>
              </a:extLst>
            </p:cNvPr>
            <p:cNvSpPr txBox="1"/>
            <p:nvPr/>
          </p:nvSpPr>
          <p:spPr>
            <a:xfrm>
              <a:off x="7631592" y="1465188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800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旺旺雪饼</a:t>
              </a:r>
              <a:endParaRPr lang="en-US" altLang="zh-CN" sz="180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(4</a:t>
              </a:r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3D24287-349F-60A7-2473-971673C0C3CF}"/>
                </a:ext>
              </a:extLst>
            </p:cNvPr>
            <p:cNvSpPr txBox="1"/>
            <p:nvPr/>
          </p:nvSpPr>
          <p:spPr>
            <a:xfrm>
              <a:off x="9753749" y="1489038"/>
              <a:ext cx="220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恒大冰泉矿泉水</a:t>
              </a:r>
              <a:endPara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(3</a:t>
              </a:r>
              <a:r>
                <a:rPr lang="zh-CN" alt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箱）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准备储位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62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7975C0A-37BB-CE6A-C731-E411FAABA45B}"/>
              </a:ext>
            </a:extLst>
          </p:cNvPr>
          <p:cNvSpPr/>
          <p:nvPr/>
        </p:nvSpPr>
        <p:spPr>
          <a:xfrm>
            <a:off x="519497" y="283313"/>
            <a:ext cx="385421" cy="360154"/>
          </a:xfrm>
          <a:prstGeom prst="rect">
            <a:avLst/>
          </a:prstGeom>
          <a:noFill/>
          <a:ln w="9525">
            <a:solidFill>
              <a:srgbClr val="00B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0955A89-1EC2-F2D7-C309-ED6CE56178E3}"/>
              </a:ext>
            </a:extLst>
          </p:cNvPr>
          <p:cNvSpPr/>
          <p:nvPr/>
        </p:nvSpPr>
        <p:spPr>
          <a:xfrm>
            <a:off x="673134" y="434943"/>
            <a:ext cx="363884" cy="368590"/>
          </a:xfrm>
          <a:prstGeom prst="rect">
            <a:avLst/>
          </a:prstGeom>
          <a:gradFill>
            <a:gsLst>
              <a:gs pos="42510">
                <a:srgbClr val="00C6D0">
                  <a:alpha val="83000"/>
                </a:srgbClr>
              </a:gs>
              <a:gs pos="100000">
                <a:srgbClr val="008B92"/>
              </a:gs>
            </a:gsLst>
            <a:lin ang="5400000" scaled="0"/>
          </a:gradFill>
          <a:ln w="95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4" tIns="57577" rIns="115154" bIns="57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5818134-9794-F27B-A9BF-AB91C7BFCC75}"/>
              </a:ext>
            </a:extLst>
          </p:cNvPr>
          <p:cNvSpPr/>
          <p:nvPr/>
        </p:nvSpPr>
        <p:spPr>
          <a:xfrm>
            <a:off x="1338567" y="315338"/>
            <a:ext cx="2843965" cy="496199"/>
          </a:xfrm>
          <a:prstGeom prst="rect">
            <a:avLst/>
          </a:prstGeom>
          <a:solidFill>
            <a:srgbClr val="00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9" name="TextBox 108">
            <a:extLst>
              <a:ext uri="{FF2B5EF4-FFF2-40B4-BE49-F238E27FC236}">
                <a16:creationId xmlns:a16="http://schemas.microsoft.com/office/drawing/2014/main" xmlns="" id="{0EE2D20B-ECAA-894F-E2FC-7322CE9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166" y="307331"/>
            <a:ext cx="3002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评任务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实施总结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6070" y="1695170"/>
            <a:ext cx="5673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入库上架准备工作的重点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523736" y="2705063"/>
            <a:ext cx="5098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选择合适的货品分类方法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23736" y="3615791"/>
            <a:ext cx="5098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按照一定的规则分配储位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任意多边形 101"/>
          <p:cNvSpPr/>
          <p:nvPr/>
        </p:nvSpPr>
        <p:spPr bwMode="auto">
          <a:xfrm>
            <a:off x="-1" y="5930347"/>
            <a:ext cx="12192001" cy="988614"/>
          </a:xfrm>
          <a:custGeom>
            <a:avLst/>
            <a:gdLst>
              <a:gd name="connsiteX0" fmla="*/ 4998838 w 12137799"/>
              <a:gd name="connsiteY0" fmla="*/ 156235 h 526264"/>
              <a:gd name="connsiteX1" fmla="*/ 5006825 w 12137799"/>
              <a:gd name="connsiteY1" fmla="*/ 156235 h 526264"/>
              <a:gd name="connsiteX2" fmla="*/ 5006825 w 12137799"/>
              <a:gd name="connsiteY2" fmla="*/ 164458 h 526264"/>
              <a:gd name="connsiteX3" fmla="*/ 4998838 w 12137799"/>
              <a:gd name="connsiteY3" fmla="*/ 164458 h 526264"/>
              <a:gd name="connsiteX4" fmla="*/ 4998838 w 12137799"/>
              <a:gd name="connsiteY4" fmla="*/ 156235 h 526264"/>
              <a:gd name="connsiteX5" fmla="*/ 7498148 w 12137799"/>
              <a:gd name="connsiteY5" fmla="*/ 90452 h 526264"/>
              <a:gd name="connsiteX6" fmla="*/ 7498148 w 12137799"/>
              <a:gd name="connsiteY6" fmla="*/ 95591 h 526264"/>
              <a:gd name="connsiteX7" fmla="*/ 7498148 w 12137799"/>
              <a:gd name="connsiteY7" fmla="*/ 106898 h 526264"/>
              <a:gd name="connsiteX8" fmla="*/ 7482167 w 12137799"/>
              <a:gd name="connsiteY8" fmla="*/ 115120 h 526264"/>
              <a:gd name="connsiteX9" fmla="*/ 7482167 w 12137799"/>
              <a:gd name="connsiteY9" fmla="*/ 106898 h 526264"/>
              <a:gd name="connsiteX10" fmla="*/ 7498148 w 12137799"/>
              <a:gd name="connsiteY10" fmla="*/ 90452 h 526264"/>
              <a:gd name="connsiteX11" fmla="*/ 4599487 w 12137799"/>
              <a:gd name="connsiteY11" fmla="*/ 90452 h 526264"/>
              <a:gd name="connsiteX12" fmla="*/ 4615461 w 12137799"/>
              <a:gd name="connsiteY12" fmla="*/ 106898 h 526264"/>
              <a:gd name="connsiteX13" fmla="*/ 4615461 w 12137799"/>
              <a:gd name="connsiteY13" fmla="*/ 115120 h 526264"/>
              <a:gd name="connsiteX14" fmla="*/ 4599487 w 12137799"/>
              <a:gd name="connsiteY14" fmla="*/ 106898 h 526264"/>
              <a:gd name="connsiteX15" fmla="*/ 4599487 w 12137799"/>
              <a:gd name="connsiteY15" fmla="*/ 95591 h 526264"/>
              <a:gd name="connsiteX16" fmla="*/ 4599487 w 12137799"/>
              <a:gd name="connsiteY16" fmla="*/ 90452 h 526264"/>
              <a:gd name="connsiteX17" fmla="*/ 1086235 w 12137799"/>
              <a:gd name="connsiteY17" fmla="*/ 0 h 526264"/>
              <a:gd name="connsiteX18" fmla="*/ 1158119 w 12137799"/>
              <a:gd name="connsiteY18" fmla="*/ 0 h 526264"/>
              <a:gd name="connsiteX19" fmla="*/ 1158119 w 12137799"/>
              <a:gd name="connsiteY19" fmla="*/ 24669 h 526264"/>
              <a:gd name="connsiteX20" fmla="*/ 1182080 w 12137799"/>
              <a:gd name="connsiteY20" fmla="*/ 24669 h 526264"/>
              <a:gd name="connsiteX21" fmla="*/ 1182080 w 12137799"/>
              <a:gd name="connsiteY21" fmla="*/ 213795 h 526264"/>
              <a:gd name="connsiteX22" fmla="*/ 1190067 w 12137799"/>
              <a:gd name="connsiteY22" fmla="*/ 213795 h 526264"/>
              <a:gd name="connsiteX23" fmla="*/ 1190067 w 12137799"/>
              <a:gd name="connsiteY23" fmla="*/ 205572 h 526264"/>
              <a:gd name="connsiteX24" fmla="*/ 1198054 w 12137799"/>
              <a:gd name="connsiteY24" fmla="*/ 205572 h 526264"/>
              <a:gd name="connsiteX25" fmla="*/ 1198054 w 12137799"/>
              <a:gd name="connsiteY25" fmla="*/ 189126 h 526264"/>
              <a:gd name="connsiteX26" fmla="*/ 1261950 w 12137799"/>
              <a:gd name="connsiteY26" fmla="*/ 189126 h 526264"/>
              <a:gd name="connsiteX27" fmla="*/ 1261950 w 12137799"/>
              <a:gd name="connsiteY27" fmla="*/ 205572 h 526264"/>
              <a:gd name="connsiteX28" fmla="*/ 1269937 w 12137799"/>
              <a:gd name="connsiteY28" fmla="*/ 205572 h 526264"/>
              <a:gd name="connsiteX29" fmla="*/ 1269937 w 12137799"/>
              <a:gd name="connsiteY29" fmla="*/ 213795 h 526264"/>
              <a:gd name="connsiteX30" fmla="*/ 1293898 w 12137799"/>
              <a:gd name="connsiteY30" fmla="*/ 213795 h 526264"/>
              <a:gd name="connsiteX31" fmla="*/ 1293898 w 12137799"/>
              <a:gd name="connsiteY31" fmla="*/ 139789 h 526264"/>
              <a:gd name="connsiteX32" fmla="*/ 1309872 w 12137799"/>
              <a:gd name="connsiteY32" fmla="*/ 139789 h 526264"/>
              <a:gd name="connsiteX33" fmla="*/ 1317859 w 12137799"/>
              <a:gd name="connsiteY33" fmla="*/ 131566 h 526264"/>
              <a:gd name="connsiteX34" fmla="*/ 1325846 w 12137799"/>
              <a:gd name="connsiteY34" fmla="*/ 131566 h 526264"/>
              <a:gd name="connsiteX35" fmla="*/ 1325846 w 12137799"/>
              <a:gd name="connsiteY35" fmla="*/ 90452 h 526264"/>
              <a:gd name="connsiteX36" fmla="*/ 1333833 w 12137799"/>
              <a:gd name="connsiteY36" fmla="*/ 98675 h 526264"/>
              <a:gd name="connsiteX37" fmla="*/ 1333833 w 12137799"/>
              <a:gd name="connsiteY37" fmla="*/ 115120 h 526264"/>
              <a:gd name="connsiteX38" fmla="*/ 1341820 w 12137799"/>
              <a:gd name="connsiteY38" fmla="*/ 115120 h 526264"/>
              <a:gd name="connsiteX39" fmla="*/ 1341820 w 12137799"/>
              <a:gd name="connsiteY39" fmla="*/ 139789 h 526264"/>
              <a:gd name="connsiteX40" fmla="*/ 1357794 w 12137799"/>
              <a:gd name="connsiteY40" fmla="*/ 139789 h 526264"/>
              <a:gd name="connsiteX41" fmla="*/ 1373768 w 12137799"/>
              <a:gd name="connsiteY41" fmla="*/ 139789 h 526264"/>
              <a:gd name="connsiteX42" fmla="*/ 1373768 w 12137799"/>
              <a:gd name="connsiteY42" fmla="*/ 148012 h 526264"/>
              <a:gd name="connsiteX43" fmla="*/ 1405716 w 12137799"/>
              <a:gd name="connsiteY43" fmla="*/ 148012 h 526264"/>
              <a:gd name="connsiteX44" fmla="*/ 1405716 w 12137799"/>
              <a:gd name="connsiteY44" fmla="*/ 156235 h 526264"/>
              <a:gd name="connsiteX45" fmla="*/ 1437665 w 12137799"/>
              <a:gd name="connsiteY45" fmla="*/ 156235 h 526264"/>
              <a:gd name="connsiteX46" fmla="*/ 1437665 w 12137799"/>
              <a:gd name="connsiteY46" fmla="*/ 172681 h 526264"/>
              <a:gd name="connsiteX47" fmla="*/ 1445652 w 12137799"/>
              <a:gd name="connsiteY47" fmla="*/ 164458 h 526264"/>
              <a:gd name="connsiteX48" fmla="*/ 1445652 w 12137799"/>
              <a:gd name="connsiteY48" fmla="*/ 148012 h 526264"/>
              <a:gd name="connsiteX49" fmla="*/ 1453639 w 12137799"/>
              <a:gd name="connsiteY49" fmla="*/ 148012 h 526264"/>
              <a:gd name="connsiteX50" fmla="*/ 1461626 w 12137799"/>
              <a:gd name="connsiteY50" fmla="*/ 156235 h 526264"/>
              <a:gd name="connsiteX51" fmla="*/ 1541496 w 12137799"/>
              <a:gd name="connsiteY51" fmla="*/ 156235 h 526264"/>
              <a:gd name="connsiteX52" fmla="*/ 1541496 w 12137799"/>
              <a:gd name="connsiteY52" fmla="*/ 164458 h 526264"/>
              <a:gd name="connsiteX53" fmla="*/ 1573444 w 12137799"/>
              <a:gd name="connsiteY53" fmla="*/ 164458 h 526264"/>
              <a:gd name="connsiteX54" fmla="*/ 1597405 w 12137799"/>
              <a:gd name="connsiteY54" fmla="*/ 164458 h 526264"/>
              <a:gd name="connsiteX55" fmla="*/ 1597405 w 12137799"/>
              <a:gd name="connsiteY55" fmla="*/ 180903 h 526264"/>
              <a:gd name="connsiteX56" fmla="*/ 1621366 w 12137799"/>
              <a:gd name="connsiteY56" fmla="*/ 180903 h 526264"/>
              <a:gd name="connsiteX57" fmla="*/ 1621366 w 12137799"/>
              <a:gd name="connsiteY57" fmla="*/ 139789 h 526264"/>
              <a:gd name="connsiteX58" fmla="*/ 1629353 w 12137799"/>
              <a:gd name="connsiteY58" fmla="*/ 139789 h 526264"/>
              <a:gd name="connsiteX59" fmla="*/ 1629353 w 12137799"/>
              <a:gd name="connsiteY59" fmla="*/ 131566 h 526264"/>
              <a:gd name="connsiteX60" fmla="*/ 1709224 w 12137799"/>
              <a:gd name="connsiteY60" fmla="*/ 131566 h 526264"/>
              <a:gd name="connsiteX61" fmla="*/ 1725198 w 12137799"/>
              <a:gd name="connsiteY61" fmla="*/ 131566 h 526264"/>
              <a:gd name="connsiteX62" fmla="*/ 1725198 w 12137799"/>
              <a:gd name="connsiteY62" fmla="*/ 123343 h 526264"/>
              <a:gd name="connsiteX63" fmla="*/ 1741172 w 12137799"/>
              <a:gd name="connsiteY63" fmla="*/ 131566 h 526264"/>
              <a:gd name="connsiteX64" fmla="*/ 1805068 w 12137799"/>
              <a:gd name="connsiteY64" fmla="*/ 131566 h 526264"/>
              <a:gd name="connsiteX65" fmla="*/ 1805068 w 12137799"/>
              <a:gd name="connsiteY65" fmla="*/ 172681 h 526264"/>
              <a:gd name="connsiteX66" fmla="*/ 1837016 w 12137799"/>
              <a:gd name="connsiteY66" fmla="*/ 172681 h 526264"/>
              <a:gd name="connsiteX67" fmla="*/ 1837016 w 12137799"/>
              <a:gd name="connsiteY67" fmla="*/ 180903 h 526264"/>
              <a:gd name="connsiteX68" fmla="*/ 1845003 w 12137799"/>
              <a:gd name="connsiteY68" fmla="*/ 180903 h 526264"/>
              <a:gd name="connsiteX69" fmla="*/ 1845003 w 12137799"/>
              <a:gd name="connsiteY69" fmla="*/ 139789 h 526264"/>
              <a:gd name="connsiteX70" fmla="*/ 1860977 w 12137799"/>
              <a:gd name="connsiteY70" fmla="*/ 139789 h 526264"/>
              <a:gd name="connsiteX71" fmla="*/ 1860977 w 12137799"/>
              <a:gd name="connsiteY71" fmla="*/ 106898 h 526264"/>
              <a:gd name="connsiteX72" fmla="*/ 1860977 w 12137799"/>
              <a:gd name="connsiteY72" fmla="*/ 98675 h 526264"/>
              <a:gd name="connsiteX73" fmla="*/ 1860977 w 12137799"/>
              <a:gd name="connsiteY73" fmla="*/ 90452 h 526264"/>
              <a:gd name="connsiteX74" fmla="*/ 1860977 w 12137799"/>
              <a:gd name="connsiteY74" fmla="*/ 82229 h 526264"/>
              <a:gd name="connsiteX75" fmla="*/ 1860977 w 12137799"/>
              <a:gd name="connsiteY75" fmla="*/ 74006 h 526264"/>
              <a:gd name="connsiteX76" fmla="*/ 1876951 w 12137799"/>
              <a:gd name="connsiteY76" fmla="*/ 74006 h 526264"/>
              <a:gd name="connsiteX77" fmla="*/ 1876951 w 12137799"/>
              <a:gd name="connsiteY77" fmla="*/ 65783 h 526264"/>
              <a:gd name="connsiteX78" fmla="*/ 1900912 w 12137799"/>
              <a:gd name="connsiteY78" fmla="*/ 65783 h 526264"/>
              <a:gd name="connsiteX79" fmla="*/ 1900912 w 12137799"/>
              <a:gd name="connsiteY79" fmla="*/ 74006 h 526264"/>
              <a:gd name="connsiteX80" fmla="*/ 1900912 w 12137799"/>
              <a:gd name="connsiteY80" fmla="*/ 82229 h 526264"/>
              <a:gd name="connsiteX81" fmla="*/ 1948835 w 12137799"/>
              <a:gd name="connsiteY81" fmla="*/ 82229 h 526264"/>
              <a:gd name="connsiteX82" fmla="*/ 1948835 w 12137799"/>
              <a:gd name="connsiteY82" fmla="*/ 74006 h 526264"/>
              <a:gd name="connsiteX83" fmla="*/ 1956821 w 12137799"/>
              <a:gd name="connsiteY83" fmla="*/ 74006 h 526264"/>
              <a:gd name="connsiteX84" fmla="*/ 1956821 w 12137799"/>
              <a:gd name="connsiteY84" fmla="*/ 65783 h 526264"/>
              <a:gd name="connsiteX85" fmla="*/ 1972796 w 12137799"/>
              <a:gd name="connsiteY85" fmla="*/ 65783 h 526264"/>
              <a:gd name="connsiteX86" fmla="*/ 1980783 w 12137799"/>
              <a:gd name="connsiteY86" fmla="*/ 65783 h 526264"/>
              <a:gd name="connsiteX87" fmla="*/ 1988769 w 12137799"/>
              <a:gd name="connsiteY87" fmla="*/ 65783 h 526264"/>
              <a:gd name="connsiteX88" fmla="*/ 1988769 w 12137799"/>
              <a:gd name="connsiteY88" fmla="*/ 82229 h 526264"/>
              <a:gd name="connsiteX89" fmla="*/ 1988769 w 12137799"/>
              <a:gd name="connsiteY89" fmla="*/ 148012 h 526264"/>
              <a:gd name="connsiteX90" fmla="*/ 2004744 w 12137799"/>
              <a:gd name="connsiteY90" fmla="*/ 156235 h 526264"/>
              <a:gd name="connsiteX91" fmla="*/ 2004744 w 12137799"/>
              <a:gd name="connsiteY91" fmla="*/ 164458 h 526264"/>
              <a:gd name="connsiteX92" fmla="*/ 2004744 w 12137799"/>
              <a:gd name="connsiteY92" fmla="*/ 172681 h 526264"/>
              <a:gd name="connsiteX93" fmla="*/ 2011835 w 12137799"/>
              <a:gd name="connsiteY93" fmla="*/ 172681 h 526264"/>
              <a:gd name="connsiteX94" fmla="*/ 2011835 w 12137799"/>
              <a:gd name="connsiteY94" fmla="*/ 164458 h 526264"/>
              <a:gd name="connsiteX95" fmla="*/ 2019820 w 12137799"/>
              <a:gd name="connsiteY95" fmla="*/ 164458 h 526264"/>
              <a:gd name="connsiteX96" fmla="*/ 2019820 w 12137799"/>
              <a:gd name="connsiteY96" fmla="*/ 156235 h 526264"/>
              <a:gd name="connsiteX97" fmla="*/ 2091687 w 12137799"/>
              <a:gd name="connsiteY97" fmla="*/ 156235 h 526264"/>
              <a:gd name="connsiteX98" fmla="*/ 2091687 w 12137799"/>
              <a:gd name="connsiteY98" fmla="*/ 164458 h 526264"/>
              <a:gd name="connsiteX99" fmla="*/ 2099672 w 12137799"/>
              <a:gd name="connsiteY99" fmla="*/ 164458 h 526264"/>
              <a:gd name="connsiteX100" fmla="*/ 2099672 w 12137799"/>
              <a:gd name="connsiteY100" fmla="*/ 189126 h 526264"/>
              <a:gd name="connsiteX101" fmla="*/ 2131612 w 12137799"/>
              <a:gd name="connsiteY101" fmla="*/ 189126 h 526264"/>
              <a:gd name="connsiteX102" fmla="*/ 2131612 w 12137799"/>
              <a:gd name="connsiteY102" fmla="*/ 222018 h 526264"/>
              <a:gd name="connsiteX103" fmla="*/ 2163553 w 12137799"/>
              <a:gd name="connsiteY103" fmla="*/ 254909 h 526264"/>
              <a:gd name="connsiteX104" fmla="*/ 2163553 w 12137799"/>
              <a:gd name="connsiteY104" fmla="*/ 205572 h 526264"/>
              <a:gd name="connsiteX105" fmla="*/ 2179524 w 12137799"/>
              <a:gd name="connsiteY105" fmla="*/ 197349 h 526264"/>
              <a:gd name="connsiteX106" fmla="*/ 2203479 w 12137799"/>
              <a:gd name="connsiteY106" fmla="*/ 205572 h 526264"/>
              <a:gd name="connsiteX107" fmla="*/ 2203479 w 12137799"/>
              <a:gd name="connsiteY107" fmla="*/ 197349 h 526264"/>
              <a:gd name="connsiteX108" fmla="*/ 2251390 w 12137799"/>
              <a:gd name="connsiteY108" fmla="*/ 197349 h 526264"/>
              <a:gd name="connsiteX109" fmla="*/ 2251390 w 12137799"/>
              <a:gd name="connsiteY109" fmla="*/ 139789 h 526264"/>
              <a:gd name="connsiteX110" fmla="*/ 2307286 w 12137799"/>
              <a:gd name="connsiteY110" fmla="*/ 139789 h 526264"/>
              <a:gd name="connsiteX111" fmla="*/ 2307286 w 12137799"/>
              <a:gd name="connsiteY111" fmla="*/ 148012 h 526264"/>
              <a:gd name="connsiteX112" fmla="*/ 2315272 w 12137799"/>
              <a:gd name="connsiteY112" fmla="*/ 131566 h 526264"/>
              <a:gd name="connsiteX113" fmla="*/ 2315272 w 12137799"/>
              <a:gd name="connsiteY113" fmla="*/ 139789 h 526264"/>
              <a:gd name="connsiteX114" fmla="*/ 2323257 w 12137799"/>
              <a:gd name="connsiteY114" fmla="*/ 148012 h 526264"/>
              <a:gd name="connsiteX115" fmla="*/ 2339227 w 12137799"/>
              <a:gd name="connsiteY115" fmla="*/ 148012 h 526264"/>
              <a:gd name="connsiteX116" fmla="*/ 2339227 w 12137799"/>
              <a:gd name="connsiteY116" fmla="*/ 230241 h 526264"/>
              <a:gd name="connsiteX117" fmla="*/ 2347212 w 12137799"/>
              <a:gd name="connsiteY117" fmla="*/ 230241 h 526264"/>
              <a:gd name="connsiteX118" fmla="*/ 2355198 w 12137799"/>
              <a:gd name="connsiteY118" fmla="*/ 222018 h 526264"/>
              <a:gd name="connsiteX119" fmla="*/ 2371168 w 12137799"/>
              <a:gd name="connsiteY119" fmla="*/ 222018 h 526264"/>
              <a:gd name="connsiteX120" fmla="*/ 2387138 w 12137799"/>
              <a:gd name="connsiteY120" fmla="*/ 222018 h 526264"/>
              <a:gd name="connsiteX121" fmla="*/ 2395123 w 12137799"/>
              <a:gd name="connsiteY121" fmla="*/ 230241 h 526264"/>
              <a:gd name="connsiteX122" fmla="*/ 2403108 w 12137799"/>
              <a:gd name="connsiteY122" fmla="*/ 230241 h 526264"/>
              <a:gd name="connsiteX123" fmla="*/ 2403108 w 12137799"/>
              <a:gd name="connsiteY123" fmla="*/ 238464 h 526264"/>
              <a:gd name="connsiteX124" fmla="*/ 2411094 w 12137799"/>
              <a:gd name="connsiteY124" fmla="*/ 238464 h 526264"/>
              <a:gd name="connsiteX125" fmla="*/ 2411094 w 12137799"/>
              <a:gd name="connsiteY125" fmla="*/ 205572 h 526264"/>
              <a:gd name="connsiteX126" fmla="*/ 2419079 w 12137799"/>
              <a:gd name="connsiteY126" fmla="*/ 197349 h 526264"/>
              <a:gd name="connsiteX127" fmla="*/ 2427064 w 12137799"/>
              <a:gd name="connsiteY127" fmla="*/ 197349 h 526264"/>
              <a:gd name="connsiteX128" fmla="*/ 2427064 w 12137799"/>
              <a:gd name="connsiteY128" fmla="*/ 156235 h 526264"/>
              <a:gd name="connsiteX129" fmla="*/ 2427064 w 12137799"/>
              <a:gd name="connsiteY129" fmla="*/ 148012 h 526264"/>
              <a:gd name="connsiteX130" fmla="*/ 2435049 w 12137799"/>
              <a:gd name="connsiteY130" fmla="*/ 148012 h 526264"/>
              <a:gd name="connsiteX131" fmla="*/ 2451020 w 12137799"/>
              <a:gd name="connsiteY131" fmla="*/ 139789 h 526264"/>
              <a:gd name="connsiteX132" fmla="*/ 2451020 w 12137799"/>
              <a:gd name="connsiteY132" fmla="*/ 131566 h 526264"/>
              <a:gd name="connsiteX133" fmla="*/ 2451020 w 12137799"/>
              <a:gd name="connsiteY133" fmla="*/ 90452 h 526264"/>
              <a:gd name="connsiteX134" fmla="*/ 2466990 w 12137799"/>
              <a:gd name="connsiteY134" fmla="*/ 106898 h 526264"/>
              <a:gd name="connsiteX135" fmla="*/ 2466990 w 12137799"/>
              <a:gd name="connsiteY135" fmla="*/ 115120 h 526264"/>
              <a:gd name="connsiteX136" fmla="*/ 2459004 w 12137799"/>
              <a:gd name="connsiteY136" fmla="*/ 106898 h 526264"/>
              <a:gd name="connsiteX137" fmla="*/ 2459004 w 12137799"/>
              <a:gd name="connsiteY137" fmla="*/ 131566 h 526264"/>
              <a:gd name="connsiteX138" fmla="*/ 2466990 w 12137799"/>
              <a:gd name="connsiteY138" fmla="*/ 139789 h 526264"/>
              <a:gd name="connsiteX139" fmla="*/ 2474975 w 12137799"/>
              <a:gd name="connsiteY139" fmla="*/ 148012 h 526264"/>
              <a:gd name="connsiteX140" fmla="*/ 2482960 w 12137799"/>
              <a:gd name="connsiteY140" fmla="*/ 156235 h 526264"/>
              <a:gd name="connsiteX141" fmla="*/ 2482960 w 12137799"/>
              <a:gd name="connsiteY141" fmla="*/ 189126 h 526264"/>
              <a:gd name="connsiteX142" fmla="*/ 2490945 w 12137799"/>
              <a:gd name="connsiteY142" fmla="*/ 189126 h 526264"/>
              <a:gd name="connsiteX143" fmla="*/ 2506916 w 12137799"/>
              <a:gd name="connsiteY143" fmla="*/ 189126 h 526264"/>
              <a:gd name="connsiteX144" fmla="*/ 2514901 w 12137799"/>
              <a:gd name="connsiteY144" fmla="*/ 189126 h 526264"/>
              <a:gd name="connsiteX145" fmla="*/ 2522886 w 12137799"/>
              <a:gd name="connsiteY145" fmla="*/ 213795 h 526264"/>
              <a:gd name="connsiteX146" fmla="*/ 2522886 w 12137799"/>
              <a:gd name="connsiteY146" fmla="*/ 271355 h 526264"/>
              <a:gd name="connsiteX147" fmla="*/ 2570797 w 12137799"/>
              <a:gd name="connsiteY147" fmla="*/ 271355 h 526264"/>
              <a:gd name="connsiteX148" fmla="*/ 2570797 w 12137799"/>
              <a:gd name="connsiteY148" fmla="*/ 263132 h 526264"/>
              <a:gd name="connsiteX149" fmla="*/ 2586768 w 12137799"/>
              <a:gd name="connsiteY149" fmla="*/ 263132 h 526264"/>
              <a:gd name="connsiteX150" fmla="*/ 2586768 w 12137799"/>
              <a:gd name="connsiteY150" fmla="*/ 271355 h 526264"/>
              <a:gd name="connsiteX151" fmla="*/ 2594753 w 12137799"/>
              <a:gd name="connsiteY151" fmla="*/ 271355 h 526264"/>
              <a:gd name="connsiteX152" fmla="*/ 2594753 w 12137799"/>
              <a:gd name="connsiteY152" fmla="*/ 263132 h 526264"/>
              <a:gd name="connsiteX153" fmla="*/ 2602738 w 12137799"/>
              <a:gd name="connsiteY153" fmla="*/ 263132 h 526264"/>
              <a:gd name="connsiteX154" fmla="*/ 2602738 w 12137799"/>
              <a:gd name="connsiteY154" fmla="*/ 222018 h 526264"/>
              <a:gd name="connsiteX155" fmla="*/ 2626693 w 12137799"/>
              <a:gd name="connsiteY155" fmla="*/ 222018 h 526264"/>
              <a:gd name="connsiteX156" fmla="*/ 2634679 w 12137799"/>
              <a:gd name="connsiteY156" fmla="*/ 222018 h 526264"/>
              <a:gd name="connsiteX157" fmla="*/ 2642663 w 12137799"/>
              <a:gd name="connsiteY157" fmla="*/ 106898 h 526264"/>
              <a:gd name="connsiteX158" fmla="*/ 2650649 w 12137799"/>
              <a:gd name="connsiteY158" fmla="*/ 106898 h 526264"/>
              <a:gd name="connsiteX159" fmla="*/ 2658634 w 12137799"/>
              <a:gd name="connsiteY159" fmla="*/ 8223 h 526264"/>
              <a:gd name="connsiteX160" fmla="*/ 2666619 w 12137799"/>
              <a:gd name="connsiteY160" fmla="*/ 16446 h 526264"/>
              <a:gd name="connsiteX161" fmla="*/ 2682590 w 12137799"/>
              <a:gd name="connsiteY161" fmla="*/ 106898 h 526264"/>
              <a:gd name="connsiteX162" fmla="*/ 2706545 w 12137799"/>
              <a:gd name="connsiteY162" fmla="*/ 312469 h 526264"/>
              <a:gd name="connsiteX163" fmla="*/ 2706545 w 12137799"/>
              <a:gd name="connsiteY163" fmla="*/ 304247 h 526264"/>
              <a:gd name="connsiteX164" fmla="*/ 2770427 w 12137799"/>
              <a:gd name="connsiteY164" fmla="*/ 304247 h 526264"/>
              <a:gd name="connsiteX165" fmla="*/ 2770427 w 12137799"/>
              <a:gd name="connsiteY165" fmla="*/ 172681 h 526264"/>
              <a:gd name="connsiteX166" fmla="*/ 2826322 w 12137799"/>
              <a:gd name="connsiteY166" fmla="*/ 172681 h 526264"/>
              <a:gd name="connsiteX167" fmla="*/ 2826322 w 12137799"/>
              <a:gd name="connsiteY167" fmla="*/ 156235 h 526264"/>
              <a:gd name="connsiteX168" fmla="*/ 2826322 w 12137799"/>
              <a:gd name="connsiteY168" fmla="*/ 139789 h 526264"/>
              <a:gd name="connsiteX169" fmla="*/ 2834308 w 12137799"/>
              <a:gd name="connsiteY169" fmla="*/ 139789 h 526264"/>
              <a:gd name="connsiteX170" fmla="*/ 2842293 w 12137799"/>
              <a:gd name="connsiteY170" fmla="*/ 148012 h 526264"/>
              <a:gd name="connsiteX171" fmla="*/ 2834308 w 12137799"/>
              <a:gd name="connsiteY171" fmla="*/ 148012 h 526264"/>
              <a:gd name="connsiteX172" fmla="*/ 2834308 w 12137799"/>
              <a:gd name="connsiteY172" fmla="*/ 156235 h 526264"/>
              <a:gd name="connsiteX173" fmla="*/ 2842293 w 12137799"/>
              <a:gd name="connsiteY173" fmla="*/ 156235 h 526264"/>
              <a:gd name="connsiteX174" fmla="*/ 2842293 w 12137799"/>
              <a:gd name="connsiteY174" fmla="*/ 164458 h 526264"/>
              <a:gd name="connsiteX175" fmla="*/ 2850278 w 12137799"/>
              <a:gd name="connsiteY175" fmla="*/ 164458 h 526264"/>
              <a:gd name="connsiteX176" fmla="*/ 2850278 w 12137799"/>
              <a:gd name="connsiteY176" fmla="*/ 156235 h 526264"/>
              <a:gd name="connsiteX177" fmla="*/ 2858264 w 12137799"/>
              <a:gd name="connsiteY177" fmla="*/ 156235 h 526264"/>
              <a:gd name="connsiteX178" fmla="*/ 2858264 w 12137799"/>
              <a:gd name="connsiteY178" fmla="*/ 164458 h 526264"/>
              <a:gd name="connsiteX179" fmla="*/ 2858264 w 12137799"/>
              <a:gd name="connsiteY179" fmla="*/ 172681 h 526264"/>
              <a:gd name="connsiteX180" fmla="*/ 2874234 w 12137799"/>
              <a:gd name="connsiteY180" fmla="*/ 172681 h 526264"/>
              <a:gd name="connsiteX181" fmla="*/ 2874234 w 12137799"/>
              <a:gd name="connsiteY181" fmla="*/ 271355 h 526264"/>
              <a:gd name="connsiteX182" fmla="*/ 2890204 w 12137799"/>
              <a:gd name="connsiteY182" fmla="*/ 263132 h 526264"/>
              <a:gd name="connsiteX183" fmla="*/ 2938115 w 12137799"/>
              <a:gd name="connsiteY183" fmla="*/ 263132 h 526264"/>
              <a:gd name="connsiteX184" fmla="*/ 2946101 w 12137799"/>
              <a:gd name="connsiteY184" fmla="*/ 263132 h 526264"/>
              <a:gd name="connsiteX185" fmla="*/ 2946101 w 12137799"/>
              <a:gd name="connsiteY185" fmla="*/ 254909 h 526264"/>
              <a:gd name="connsiteX186" fmla="*/ 2994011 w 12137799"/>
              <a:gd name="connsiteY186" fmla="*/ 254909 h 526264"/>
              <a:gd name="connsiteX187" fmla="*/ 2994011 w 12137799"/>
              <a:gd name="connsiteY187" fmla="*/ 263132 h 526264"/>
              <a:gd name="connsiteX188" fmla="*/ 3017967 w 12137799"/>
              <a:gd name="connsiteY188" fmla="*/ 263132 h 526264"/>
              <a:gd name="connsiteX189" fmla="*/ 3017967 w 12137799"/>
              <a:gd name="connsiteY189" fmla="*/ 271355 h 526264"/>
              <a:gd name="connsiteX190" fmla="*/ 3009982 w 12137799"/>
              <a:gd name="connsiteY190" fmla="*/ 271355 h 526264"/>
              <a:gd name="connsiteX191" fmla="*/ 3009982 w 12137799"/>
              <a:gd name="connsiteY191" fmla="*/ 279578 h 526264"/>
              <a:gd name="connsiteX192" fmla="*/ 3017967 w 12137799"/>
              <a:gd name="connsiteY192" fmla="*/ 279578 h 526264"/>
              <a:gd name="connsiteX193" fmla="*/ 3017967 w 12137799"/>
              <a:gd name="connsiteY193" fmla="*/ 296024 h 526264"/>
              <a:gd name="connsiteX194" fmla="*/ 3033938 w 12137799"/>
              <a:gd name="connsiteY194" fmla="*/ 296024 h 526264"/>
              <a:gd name="connsiteX195" fmla="*/ 3033938 w 12137799"/>
              <a:gd name="connsiteY195" fmla="*/ 197349 h 526264"/>
              <a:gd name="connsiteX196" fmla="*/ 3041922 w 12137799"/>
              <a:gd name="connsiteY196" fmla="*/ 197349 h 526264"/>
              <a:gd name="connsiteX197" fmla="*/ 3041922 w 12137799"/>
              <a:gd name="connsiteY197" fmla="*/ 172681 h 526264"/>
              <a:gd name="connsiteX198" fmla="*/ 3049907 w 12137799"/>
              <a:gd name="connsiteY198" fmla="*/ 172681 h 526264"/>
              <a:gd name="connsiteX199" fmla="*/ 3049907 w 12137799"/>
              <a:gd name="connsiteY199" fmla="*/ 24669 h 526264"/>
              <a:gd name="connsiteX200" fmla="*/ 3081848 w 12137799"/>
              <a:gd name="connsiteY200" fmla="*/ 24669 h 526264"/>
              <a:gd name="connsiteX201" fmla="*/ 3081848 w 12137799"/>
              <a:gd name="connsiteY201" fmla="*/ 0 h 526264"/>
              <a:gd name="connsiteX202" fmla="*/ 3153715 w 12137799"/>
              <a:gd name="connsiteY202" fmla="*/ 0 h 526264"/>
              <a:gd name="connsiteX203" fmla="*/ 3153715 w 12137799"/>
              <a:gd name="connsiteY203" fmla="*/ 24669 h 526264"/>
              <a:gd name="connsiteX204" fmla="*/ 3177671 w 12137799"/>
              <a:gd name="connsiteY204" fmla="*/ 24669 h 526264"/>
              <a:gd name="connsiteX205" fmla="*/ 3177671 w 12137799"/>
              <a:gd name="connsiteY205" fmla="*/ 213795 h 526264"/>
              <a:gd name="connsiteX206" fmla="*/ 3185656 w 12137799"/>
              <a:gd name="connsiteY206" fmla="*/ 213795 h 526264"/>
              <a:gd name="connsiteX207" fmla="*/ 3185656 w 12137799"/>
              <a:gd name="connsiteY207" fmla="*/ 205572 h 526264"/>
              <a:gd name="connsiteX208" fmla="*/ 3193641 w 12137799"/>
              <a:gd name="connsiteY208" fmla="*/ 205572 h 526264"/>
              <a:gd name="connsiteX209" fmla="*/ 3193641 w 12137799"/>
              <a:gd name="connsiteY209" fmla="*/ 189126 h 526264"/>
              <a:gd name="connsiteX210" fmla="*/ 3257522 w 12137799"/>
              <a:gd name="connsiteY210" fmla="*/ 189126 h 526264"/>
              <a:gd name="connsiteX211" fmla="*/ 3257522 w 12137799"/>
              <a:gd name="connsiteY211" fmla="*/ 205572 h 526264"/>
              <a:gd name="connsiteX212" fmla="*/ 3265508 w 12137799"/>
              <a:gd name="connsiteY212" fmla="*/ 205572 h 526264"/>
              <a:gd name="connsiteX213" fmla="*/ 3265508 w 12137799"/>
              <a:gd name="connsiteY213" fmla="*/ 213795 h 526264"/>
              <a:gd name="connsiteX214" fmla="*/ 3289463 w 12137799"/>
              <a:gd name="connsiteY214" fmla="*/ 213795 h 526264"/>
              <a:gd name="connsiteX215" fmla="*/ 3289463 w 12137799"/>
              <a:gd name="connsiteY215" fmla="*/ 139789 h 526264"/>
              <a:gd name="connsiteX216" fmla="*/ 3305433 w 12137799"/>
              <a:gd name="connsiteY216" fmla="*/ 139789 h 526264"/>
              <a:gd name="connsiteX217" fmla="*/ 3313419 w 12137799"/>
              <a:gd name="connsiteY217" fmla="*/ 131566 h 526264"/>
              <a:gd name="connsiteX218" fmla="*/ 3321403 w 12137799"/>
              <a:gd name="connsiteY218" fmla="*/ 131566 h 526264"/>
              <a:gd name="connsiteX219" fmla="*/ 3321403 w 12137799"/>
              <a:gd name="connsiteY219" fmla="*/ 90452 h 526264"/>
              <a:gd name="connsiteX220" fmla="*/ 3329389 w 12137799"/>
              <a:gd name="connsiteY220" fmla="*/ 98675 h 526264"/>
              <a:gd name="connsiteX221" fmla="*/ 3329389 w 12137799"/>
              <a:gd name="connsiteY221" fmla="*/ 115120 h 526264"/>
              <a:gd name="connsiteX222" fmla="*/ 3337374 w 12137799"/>
              <a:gd name="connsiteY222" fmla="*/ 115120 h 526264"/>
              <a:gd name="connsiteX223" fmla="*/ 3337374 w 12137799"/>
              <a:gd name="connsiteY223" fmla="*/ 139789 h 526264"/>
              <a:gd name="connsiteX224" fmla="*/ 3353344 w 12137799"/>
              <a:gd name="connsiteY224" fmla="*/ 139789 h 526264"/>
              <a:gd name="connsiteX225" fmla="*/ 3369315 w 12137799"/>
              <a:gd name="connsiteY225" fmla="*/ 139789 h 526264"/>
              <a:gd name="connsiteX226" fmla="*/ 3369315 w 12137799"/>
              <a:gd name="connsiteY226" fmla="*/ 148012 h 526264"/>
              <a:gd name="connsiteX227" fmla="*/ 3401255 w 12137799"/>
              <a:gd name="connsiteY227" fmla="*/ 148012 h 526264"/>
              <a:gd name="connsiteX228" fmla="*/ 3401255 w 12137799"/>
              <a:gd name="connsiteY228" fmla="*/ 156235 h 526264"/>
              <a:gd name="connsiteX229" fmla="*/ 3433196 w 12137799"/>
              <a:gd name="connsiteY229" fmla="*/ 156235 h 526264"/>
              <a:gd name="connsiteX230" fmla="*/ 3433196 w 12137799"/>
              <a:gd name="connsiteY230" fmla="*/ 172681 h 526264"/>
              <a:gd name="connsiteX231" fmla="*/ 3441181 w 12137799"/>
              <a:gd name="connsiteY231" fmla="*/ 164458 h 526264"/>
              <a:gd name="connsiteX232" fmla="*/ 3441181 w 12137799"/>
              <a:gd name="connsiteY232" fmla="*/ 148012 h 526264"/>
              <a:gd name="connsiteX233" fmla="*/ 3449167 w 12137799"/>
              <a:gd name="connsiteY233" fmla="*/ 148012 h 526264"/>
              <a:gd name="connsiteX234" fmla="*/ 3457152 w 12137799"/>
              <a:gd name="connsiteY234" fmla="*/ 156235 h 526264"/>
              <a:gd name="connsiteX235" fmla="*/ 3537003 w 12137799"/>
              <a:gd name="connsiteY235" fmla="*/ 156235 h 526264"/>
              <a:gd name="connsiteX236" fmla="*/ 3537003 w 12137799"/>
              <a:gd name="connsiteY236" fmla="*/ 164458 h 526264"/>
              <a:gd name="connsiteX237" fmla="*/ 3568944 w 12137799"/>
              <a:gd name="connsiteY237" fmla="*/ 164458 h 526264"/>
              <a:gd name="connsiteX238" fmla="*/ 3592900 w 12137799"/>
              <a:gd name="connsiteY238" fmla="*/ 164458 h 526264"/>
              <a:gd name="connsiteX239" fmla="*/ 3592900 w 12137799"/>
              <a:gd name="connsiteY239" fmla="*/ 180903 h 526264"/>
              <a:gd name="connsiteX240" fmla="*/ 3616855 w 12137799"/>
              <a:gd name="connsiteY240" fmla="*/ 180903 h 526264"/>
              <a:gd name="connsiteX241" fmla="*/ 3616855 w 12137799"/>
              <a:gd name="connsiteY241" fmla="*/ 139789 h 526264"/>
              <a:gd name="connsiteX242" fmla="*/ 3624840 w 12137799"/>
              <a:gd name="connsiteY242" fmla="*/ 139789 h 526264"/>
              <a:gd name="connsiteX243" fmla="*/ 3624840 w 12137799"/>
              <a:gd name="connsiteY243" fmla="*/ 131566 h 526264"/>
              <a:gd name="connsiteX244" fmla="*/ 3704692 w 12137799"/>
              <a:gd name="connsiteY244" fmla="*/ 131566 h 526264"/>
              <a:gd name="connsiteX245" fmla="*/ 3720662 w 12137799"/>
              <a:gd name="connsiteY245" fmla="*/ 131566 h 526264"/>
              <a:gd name="connsiteX246" fmla="*/ 3720662 w 12137799"/>
              <a:gd name="connsiteY246" fmla="*/ 123343 h 526264"/>
              <a:gd name="connsiteX247" fmla="*/ 3736633 w 12137799"/>
              <a:gd name="connsiteY247" fmla="*/ 131566 h 526264"/>
              <a:gd name="connsiteX248" fmla="*/ 3792529 w 12137799"/>
              <a:gd name="connsiteY248" fmla="*/ 131566 h 526264"/>
              <a:gd name="connsiteX249" fmla="*/ 3792529 w 12137799"/>
              <a:gd name="connsiteY249" fmla="*/ 172681 h 526264"/>
              <a:gd name="connsiteX250" fmla="*/ 3832455 w 12137799"/>
              <a:gd name="connsiteY250" fmla="*/ 172681 h 526264"/>
              <a:gd name="connsiteX251" fmla="*/ 3832455 w 12137799"/>
              <a:gd name="connsiteY251" fmla="*/ 180903 h 526264"/>
              <a:gd name="connsiteX252" fmla="*/ 3840440 w 12137799"/>
              <a:gd name="connsiteY252" fmla="*/ 180903 h 526264"/>
              <a:gd name="connsiteX253" fmla="*/ 3840440 w 12137799"/>
              <a:gd name="connsiteY253" fmla="*/ 139789 h 526264"/>
              <a:gd name="connsiteX254" fmla="*/ 3856411 w 12137799"/>
              <a:gd name="connsiteY254" fmla="*/ 139789 h 526264"/>
              <a:gd name="connsiteX255" fmla="*/ 3856411 w 12137799"/>
              <a:gd name="connsiteY255" fmla="*/ 106898 h 526264"/>
              <a:gd name="connsiteX256" fmla="*/ 3856411 w 12137799"/>
              <a:gd name="connsiteY256" fmla="*/ 98675 h 526264"/>
              <a:gd name="connsiteX257" fmla="*/ 3848425 w 12137799"/>
              <a:gd name="connsiteY257" fmla="*/ 90452 h 526264"/>
              <a:gd name="connsiteX258" fmla="*/ 3848425 w 12137799"/>
              <a:gd name="connsiteY258" fmla="*/ 82229 h 526264"/>
              <a:gd name="connsiteX259" fmla="*/ 3856411 w 12137799"/>
              <a:gd name="connsiteY259" fmla="*/ 82229 h 526264"/>
              <a:gd name="connsiteX260" fmla="*/ 3856411 w 12137799"/>
              <a:gd name="connsiteY260" fmla="*/ 74006 h 526264"/>
              <a:gd name="connsiteX261" fmla="*/ 3872381 w 12137799"/>
              <a:gd name="connsiteY261" fmla="*/ 74006 h 526264"/>
              <a:gd name="connsiteX262" fmla="*/ 3872381 w 12137799"/>
              <a:gd name="connsiteY262" fmla="*/ 65783 h 526264"/>
              <a:gd name="connsiteX263" fmla="*/ 3896336 w 12137799"/>
              <a:gd name="connsiteY263" fmla="*/ 65783 h 526264"/>
              <a:gd name="connsiteX264" fmla="*/ 3896336 w 12137799"/>
              <a:gd name="connsiteY264" fmla="*/ 74006 h 526264"/>
              <a:gd name="connsiteX265" fmla="*/ 3896336 w 12137799"/>
              <a:gd name="connsiteY265" fmla="*/ 82229 h 526264"/>
              <a:gd name="connsiteX266" fmla="*/ 3944247 w 12137799"/>
              <a:gd name="connsiteY266" fmla="*/ 82229 h 526264"/>
              <a:gd name="connsiteX267" fmla="*/ 3944247 w 12137799"/>
              <a:gd name="connsiteY267" fmla="*/ 74006 h 526264"/>
              <a:gd name="connsiteX268" fmla="*/ 3952233 w 12137799"/>
              <a:gd name="connsiteY268" fmla="*/ 74006 h 526264"/>
              <a:gd name="connsiteX269" fmla="*/ 3952233 w 12137799"/>
              <a:gd name="connsiteY269" fmla="*/ 65783 h 526264"/>
              <a:gd name="connsiteX270" fmla="*/ 3968203 w 12137799"/>
              <a:gd name="connsiteY270" fmla="*/ 65783 h 526264"/>
              <a:gd name="connsiteX271" fmla="*/ 3976188 w 12137799"/>
              <a:gd name="connsiteY271" fmla="*/ 65783 h 526264"/>
              <a:gd name="connsiteX272" fmla="*/ 3984173 w 12137799"/>
              <a:gd name="connsiteY272" fmla="*/ 65783 h 526264"/>
              <a:gd name="connsiteX273" fmla="*/ 3984173 w 12137799"/>
              <a:gd name="connsiteY273" fmla="*/ 82229 h 526264"/>
              <a:gd name="connsiteX274" fmla="*/ 3984173 w 12137799"/>
              <a:gd name="connsiteY274" fmla="*/ 148012 h 526264"/>
              <a:gd name="connsiteX275" fmla="*/ 3992159 w 12137799"/>
              <a:gd name="connsiteY275" fmla="*/ 156235 h 526264"/>
              <a:gd name="connsiteX276" fmla="*/ 4000144 w 12137799"/>
              <a:gd name="connsiteY276" fmla="*/ 164458 h 526264"/>
              <a:gd name="connsiteX277" fmla="*/ 4000144 w 12137799"/>
              <a:gd name="connsiteY277" fmla="*/ 246686 h 526264"/>
              <a:gd name="connsiteX278" fmla="*/ 4016114 w 12137799"/>
              <a:gd name="connsiteY278" fmla="*/ 246686 h 526264"/>
              <a:gd name="connsiteX279" fmla="*/ 4016114 w 12137799"/>
              <a:gd name="connsiteY279" fmla="*/ 254909 h 526264"/>
              <a:gd name="connsiteX280" fmla="*/ 4024099 w 12137799"/>
              <a:gd name="connsiteY280" fmla="*/ 254909 h 526264"/>
              <a:gd name="connsiteX281" fmla="*/ 4024099 w 12137799"/>
              <a:gd name="connsiteY281" fmla="*/ 263132 h 526264"/>
              <a:gd name="connsiteX282" fmla="*/ 4040070 w 12137799"/>
              <a:gd name="connsiteY282" fmla="*/ 263132 h 526264"/>
              <a:gd name="connsiteX283" fmla="*/ 4048054 w 12137799"/>
              <a:gd name="connsiteY283" fmla="*/ 263132 h 526264"/>
              <a:gd name="connsiteX284" fmla="*/ 4048054 w 12137799"/>
              <a:gd name="connsiteY284" fmla="*/ 164458 h 526264"/>
              <a:gd name="connsiteX285" fmla="*/ 4135891 w 12137799"/>
              <a:gd name="connsiteY285" fmla="*/ 164458 h 526264"/>
              <a:gd name="connsiteX286" fmla="*/ 4135891 w 12137799"/>
              <a:gd name="connsiteY286" fmla="*/ 172681 h 526264"/>
              <a:gd name="connsiteX287" fmla="*/ 4152214 w 12137799"/>
              <a:gd name="connsiteY287" fmla="*/ 172681 h 526264"/>
              <a:gd name="connsiteX288" fmla="*/ 4152214 w 12137799"/>
              <a:gd name="connsiteY288" fmla="*/ 164458 h 526264"/>
              <a:gd name="connsiteX289" fmla="*/ 4160201 w 12137799"/>
              <a:gd name="connsiteY289" fmla="*/ 164458 h 526264"/>
              <a:gd name="connsiteX290" fmla="*/ 4168188 w 12137799"/>
              <a:gd name="connsiteY290" fmla="*/ 156235 h 526264"/>
              <a:gd name="connsiteX291" fmla="*/ 4240071 w 12137799"/>
              <a:gd name="connsiteY291" fmla="*/ 156235 h 526264"/>
              <a:gd name="connsiteX292" fmla="*/ 4240071 w 12137799"/>
              <a:gd name="connsiteY292" fmla="*/ 164458 h 526264"/>
              <a:gd name="connsiteX293" fmla="*/ 4248058 w 12137799"/>
              <a:gd name="connsiteY293" fmla="*/ 164458 h 526264"/>
              <a:gd name="connsiteX294" fmla="*/ 4248058 w 12137799"/>
              <a:gd name="connsiteY294" fmla="*/ 189126 h 526264"/>
              <a:gd name="connsiteX295" fmla="*/ 4280006 w 12137799"/>
              <a:gd name="connsiteY295" fmla="*/ 189126 h 526264"/>
              <a:gd name="connsiteX296" fmla="*/ 4280006 w 12137799"/>
              <a:gd name="connsiteY296" fmla="*/ 222018 h 526264"/>
              <a:gd name="connsiteX297" fmla="*/ 4311954 w 12137799"/>
              <a:gd name="connsiteY297" fmla="*/ 254909 h 526264"/>
              <a:gd name="connsiteX298" fmla="*/ 4311954 w 12137799"/>
              <a:gd name="connsiteY298" fmla="*/ 205572 h 526264"/>
              <a:gd name="connsiteX299" fmla="*/ 4327928 w 12137799"/>
              <a:gd name="connsiteY299" fmla="*/ 197349 h 526264"/>
              <a:gd name="connsiteX300" fmla="*/ 4343902 w 12137799"/>
              <a:gd name="connsiteY300" fmla="*/ 205572 h 526264"/>
              <a:gd name="connsiteX301" fmla="*/ 4343902 w 12137799"/>
              <a:gd name="connsiteY301" fmla="*/ 197349 h 526264"/>
              <a:gd name="connsiteX302" fmla="*/ 4399811 w 12137799"/>
              <a:gd name="connsiteY302" fmla="*/ 197349 h 526264"/>
              <a:gd name="connsiteX303" fmla="*/ 4399811 w 12137799"/>
              <a:gd name="connsiteY303" fmla="*/ 139789 h 526264"/>
              <a:gd name="connsiteX304" fmla="*/ 4447733 w 12137799"/>
              <a:gd name="connsiteY304" fmla="*/ 139789 h 526264"/>
              <a:gd name="connsiteX305" fmla="*/ 4447733 w 12137799"/>
              <a:gd name="connsiteY305" fmla="*/ 148012 h 526264"/>
              <a:gd name="connsiteX306" fmla="*/ 4455720 w 12137799"/>
              <a:gd name="connsiteY306" fmla="*/ 131566 h 526264"/>
              <a:gd name="connsiteX307" fmla="*/ 4455720 w 12137799"/>
              <a:gd name="connsiteY307" fmla="*/ 98675 h 526264"/>
              <a:gd name="connsiteX308" fmla="*/ 4463707 w 12137799"/>
              <a:gd name="connsiteY308" fmla="*/ 139789 h 526264"/>
              <a:gd name="connsiteX309" fmla="*/ 4471694 w 12137799"/>
              <a:gd name="connsiteY309" fmla="*/ 148012 h 526264"/>
              <a:gd name="connsiteX310" fmla="*/ 4487669 w 12137799"/>
              <a:gd name="connsiteY310" fmla="*/ 148012 h 526264"/>
              <a:gd name="connsiteX311" fmla="*/ 4487669 w 12137799"/>
              <a:gd name="connsiteY311" fmla="*/ 230241 h 526264"/>
              <a:gd name="connsiteX312" fmla="*/ 4495656 w 12137799"/>
              <a:gd name="connsiteY312" fmla="*/ 230241 h 526264"/>
              <a:gd name="connsiteX313" fmla="*/ 4503643 w 12137799"/>
              <a:gd name="connsiteY313" fmla="*/ 222018 h 526264"/>
              <a:gd name="connsiteX314" fmla="*/ 4519617 w 12137799"/>
              <a:gd name="connsiteY314" fmla="*/ 222018 h 526264"/>
              <a:gd name="connsiteX315" fmla="*/ 4535591 w 12137799"/>
              <a:gd name="connsiteY315" fmla="*/ 222018 h 526264"/>
              <a:gd name="connsiteX316" fmla="*/ 4543578 w 12137799"/>
              <a:gd name="connsiteY316" fmla="*/ 230241 h 526264"/>
              <a:gd name="connsiteX317" fmla="*/ 4551565 w 12137799"/>
              <a:gd name="connsiteY317" fmla="*/ 230241 h 526264"/>
              <a:gd name="connsiteX318" fmla="*/ 4551565 w 12137799"/>
              <a:gd name="connsiteY318" fmla="*/ 238464 h 526264"/>
              <a:gd name="connsiteX319" fmla="*/ 4559552 w 12137799"/>
              <a:gd name="connsiteY319" fmla="*/ 238464 h 526264"/>
              <a:gd name="connsiteX320" fmla="*/ 4559552 w 12137799"/>
              <a:gd name="connsiteY320" fmla="*/ 205572 h 526264"/>
              <a:gd name="connsiteX321" fmla="*/ 4567539 w 12137799"/>
              <a:gd name="connsiteY321" fmla="*/ 197349 h 526264"/>
              <a:gd name="connsiteX322" fmla="*/ 4567539 w 12137799"/>
              <a:gd name="connsiteY322" fmla="*/ 194266 h 526264"/>
              <a:gd name="connsiteX323" fmla="*/ 4567539 w 12137799"/>
              <a:gd name="connsiteY323" fmla="*/ 173580 h 526264"/>
              <a:gd name="connsiteX324" fmla="*/ 4567539 w 12137799"/>
              <a:gd name="connsiteY324" fmla="*/ 156235 h 526264"/>
              <a:gd name="connsiteX325" fmla="*/ 4575526 w 12137799"/>
              <a:gd name="connsiteY325" fmla="*/ 156235 h 526264"/>
              <a:gd name="connsiteX326" fmla="*/ 4575526 w 12137799"/>
              <a:gd name="connsiteY326" fmla="*/ 148012 h 526264"/>
              <a:gd name="connsiteX327" fmla="*/ 4583513 w 12137799"/>
              <a:gd name="connsiteY327" fmla="*/ 148012 h 526264"/>
              <a:gd name="connsiteX328" fmla="*/ 4599487 w 12137799"/>
              <a:gd name="connsiteY328" fmla="*/ 139789 h 526264"/>
              <a:gd name="connsiteX329" fmla="*/ 4599487 w 12137799"/>
              <a:gd name="connsiteY329" fmla="*/ 131566 h 526264"/>
              <a:gd name="connsiteX330" fmla="*/ 4607474 w 12137799"/>
              <a:gd name="connsiteY330" fmla="*/ 131566 h 526264"/>
              <a:gd name="connsiteX331" fmla="*/ 4607474 w 12137799"/>
              <a:gd name="connsiteY331" fmla="*/ 139789 h 526264"/>
              <a:gd name="connsiteX332" fmla="*/ 4623448 w 12137799"/>
              <a:gd name="connsiteY332" fmla="*/ 148012 h 526264"/>
              <a:gd name="connsiteX333" fmla="*/ 4631435 w 12137799"/>
              <a:gd name="connsiteY333" fmla="*/ 156235 h 526264"/>
              <a:gd name="connsiteX334" fmla="*/ 4631435 w 12137799"/>
              <a:gd name="connsiteY334" fmla="*/ 189126 h 526264"/>
              <a:gd name="connsiteX335" fmla="*/ 4639422 w 12137799"/>
              <a:gd name="connsiteY335" fmla="*/ 189126 h 526264"/>
              <a:gd name="connsiteX336" fmla="*/ 4647409 w 12137799"/>
              <a:gd name="connsiteY336" fmla="*/ 189126 h 526264"/>
              <a:gd name="connsiteX337" fmla="*/ 4663384 w 12137799"/>
              <a:gd name="connsiteY337" fmla="*/ 189126 h 526264"/>
              <a:gd name="connsiteX338" fmla="*/ 4663384 w 12137799"/>
              <a:gd name="connsiteY338" fmla="*/ 213795 h 526264"/>
              <a:gd name="connsiteX339" fmla="*/ 4663384 w 12137799"/>
              <a:gd name="connsiteY339" fmla="*/ 271355 h 526264"/>
              <a:gd name="connsiteX340" fmla="*/ 4719292 w 12137799"/>
              <a:gd name="connsiteY340" fmla="*/ 271355 h 526264"/>
              <a:gd name="connsiteX341" fmla="*/ 4719292 w 12137799"/>
              <a:gd name="connsiteY341" fmla="*/ 263132 h 526264"/>
              <a:gd name="connsiteX342" fmla="*/ 4735267 w 12137799"/>
              <a:gd name="connsiteY342" fmla="*/ 263132 h 526264"/>
              <a:gd name="connsiteX343" fmla="*/ 4735267 w 12137799"/>
              <a:gd name="connsiteY343" fmla="*/ 271355 h 526264"/>
              <a:gd name="connsiteX344" fmla="*/ 4743253 w 12137799"/>
              <a:gd name="connsiteY344" fmla="*/ 271355 h 526264"/>
              <a:gd name="connsiteX345" fmla="*/ 4743253 w 12137799"/>
              <a:gd name="connsiteY345" fmla="*/ 263132 h 526264"/>
              <a:gd name="connsiteX346" fmla="*/ 4751240 w 12137799"/>
              <a:gd name="connsiteY346" fmla="*/ 263132 h 526264"/>
              <a:gd name="connsiteX347" fmla="*/ 4751240 w 12137799"/>
              <a:gd name="connsiteY347" fmla="*/ 222018 h 526264"/>
              <a:gd name="connsiteX348" fmla="*/ 4775202 w 12137799"/>
              <a:gd name="connsiteY348" fmla="*/ 222018 h 526264"/>
              <a:gd name="connsiteX349" fmla="*/ 4783189 w 12137799"/>
              <a:gd name="connsiteY349" fmla="*/ 222018 h 526264"/>
              <a:gd name="connsiteX350" fmla="*/ 4791176 w 12137799"/>
              <a:gd name="connsiteY350" fmla="*/ 106898 h 526264"/>
              <a:gd name="connsiteX351" fmla="*/ 4799163 w 12137799"/>
              <a:gd name="connsiteY351" fmla="*/ 106898 h 526264"/>
              <a:gd name="connsiteX352" fmla="*/ 4807150 w 12137799"/>
              <a:gd name="connsiteY352" fmla="*/ 8223 h 526264"/>
              <a:gd name="connsiteX353" fmla="*/ 4815137 w 12137799"/>
              <a:gd name="connsiteY353" fmla="*/ 16446 h 526264"/>
              <a:gd name="connsiteX354" fmla="*/ 4823124 w 12137799"/>
              <a:gd name="connsiteY354" fmla="*/ 106898 h 526264"/>
              <a:gd name="connsiteX355" fmla="*/ 4831111 w 12137799"/>
              <a:gd name="connsiteY355" fmla="*/ 106898 h 526264"/>
              <a:gd name="connsiteX356" fmla="*/ 4855072 w 12137799"/>
              <a:gd name="connsiteY356" fmla="*/ 312469 h 526264"/>
              <a:gd name="connsiteX357" fmla="*/ 4855072 w 12137799"/>
              <a:gd name="connsiteY357" fmla="*/ 304247 h 526264"/>
              <a:gd name="connsiteX358" fmla="*/ 4918968 w 12137799"/>
              <a:gd name="connsiteY358" fmla="*/ 304247 h 526264"/>
              <a:gd name="connsiteX359" fmla="*/ 4918968 w 12137799"/>
              <a:gd name="connsiteY359" fmla="*/ 172681 h 526264"/>
              <a:gd name="connsiteX360" fmla="*/ 4966890 w 12137799"/>
              <a:gd name="connsiteY360" fmla="*/ 172681 h 526264"/>
              <a:gd name="connsiteX361" fmla="*/ 4966890 w 12137799"/>
              <a:gd name="connsiteY361" fmla="*/ 156235 h 526264"/>
              <a:gd name="connsiteX362" fmla="*/ 4974877 w 12137799"/>
              <a:gd name="connsiteY362" fmla="*/ 156235 h 526264"/>
              <a:gd name="connsiteX363" fmla="*/ 4974877 w 12137799"/>
              <a:gd name="connsiteY363" fmla="*/ 139789 h 526264"/>
              <a:gd name="connsiteX364" fmla="*/ 4982864 w 12137799"/>
              <a:gd name="connsiteY364" fmla="*/ 139789 h 526264"/>
              <a:gd name="connsiteX365" fmla="*/ 4982864 w 12137799"/>
              <a:gd name="connsiteY365" fmla="*/ 148012 h 526264"/>
              <a:gd name="connsiteX366" fmla="*/ 4982864 w 12137799"/>
              <a:gd name="connsiteY366" fmla="*/ 156235 h 526264"/>
              <a:gd name="connsiteX367" fmla="*/ 4990851 w 12137799"/>
              <a:gd name="connsiteY367" fmla="*/ 156235 h 526264"/>
              <a:gd name="connsiteX368" fmla="*/ 4990851 w 12137799"/>
              <a:gd name="connsiteY368" fmla="*/ 164458 h 526264"/>
              <a:gd name="connsiteX369" fmla="*/ 4998838 w 12137799"/>
              <a:gd name="connsiteY369" fmla="*/ 164458 h 526264"/>
              <a:gd name="connsiteX370" fmla="*/ 4998838 w 12137799"/>
              <a:gd name="connsiteY370" fmla="*/ 172681 h 526264"/>
              <a:gd name="connsiteX371" fmla="*/ 5022799 w 12137799"/>
              <a:gd name="connsiteY371" fmla="*/ 172681 h 526264"/>
              <a:gd name="connsiteX372" fmla="*/ 5022799 w 12137799"/>
              <a:gd name="connsiteY372" fmla="*/ 271355 h 526264"/>
              <a:gd name="connsiteX373" fmla="*/ 5038773 w 12137799"/>
              <a:gd name="connsiteY373" fmla="*/ 263132 h 526264"/>
              <a:gd name="connsiteX374" fmla="*/ 5086696 w 12137799"/>
              <a:gd name="connsiteY374" fmla="*/ 263132 h 526264"/>
              <a:gd name="connsiteX375" fmla="*/ 5094683 w 12137799"/>
              <a:gd name="connsiteY375" fmla="*/ 263132 h 526264"/>
              <a:gd name="connsiteX376" fmla="*/ 5094683 w 12137799"/>
              <a:gd name="connsiteY376" fmla="*/ 254909 h 526264"/>
              <a:gd name="connsiteX377" fmla="*/ 5142605 w 12137799"/>
              <a:gd name="connsiteY377" fmla="*/ 254909 h 526264"/>
              <a:gd name="connsiteX378" fmla="*/ 5142605 w 12137799"/>
              <a:gd name="connsiteY378" fmla="*/ 263132 h 526264"/>
              <a:gd name="connsiteX379" fmla="*/ 5166566 w 12137799"/>
              <a:gd name="connsiteY379" fmla="*/ 263132 h 526264"/>
              <a:gd name="connsiteX380" fmla="*/ 5166566 w 12137799"/>
              <a:gd name="connsiteY380" fmla="*/ 271355 h 526264"/>
              <a:gd name="connsiteX381" fmla="*/ 5158579 w 12137799"/>
              <a:gd name="connsiteY381" fmla="*/ 271355 h 526264"/>
              <a:gd name="connsiteX382" fmla="*/ 5158579 w 12137799"/>
              <a:gd name="connsiteY382" fmla="*/ 279578 h 526264"/>
              <a:gd name="connsiteX383" fmla="*/ 5166566 w 12137799"/>
              <a:gd name="connsiteY383" fmla="*/ 279578 h 526264"/>
              <a:gd name="connsiteX384" fmla="*/ 5166566 w 12137799"/>
              <a:gd name="connsiteY384" fmla="*/ 296024 h 526264"/>
              <a:gd name="connsiteX385" fmla="*/ 5174553 w 12137799"/>
              <a:gd name="connsiteY385" fmla="*/ 296024 h 526264"/>
              <a:gd name="connsiteX386" fmla="*/ 5174553 w 12137799"/>
              <a:gd name="connsiteY386" fmla="*/ 197349 h 526264"/>
              <a:gd name="connsiteX387" fmla="*/ 5190527 w 12137799"/>
              <a:gd name="connsiteY387" fmla="*/ 197349 h 526264"/>
              <a:gd name="connsiteX388" fmla="*/ 5190527 w 12137799"/>
              <a:gd name="connsiteY388" fmla="*/ 172681 h 526264"/>
              <a:gd name="connsiteX389" fmla="*/ 5198514 w 12137799"/>
              <a:gd name="connsiteY389" fmla="*/ 172681 h 526264"/>
              <a:gd name="connsiteX390" fmla="*/ 5198514 w 12137799"/>
              <a:gd name="connsiteY390" fmla="*/ 24669 h 526264"/>
              <a:gd name="connsiteX391" fmla="*/ 5222475 w 12137799"/>
              <a:gd name="connsiteY391" fmla="*/ 24669 h 526264"/>
              <a:gd name="connsiteX392" fmla="*/ 5222475 w 12137799"/>
              <a:gd name="connsiteY392" fmla="*/ 0 h 526264"/>
              <a:gd name="connsiteX393" fmla="*/ 5302345 w 12137799"/>
              <a:gd name="connsiteY393" fmla="*/ 0 h 526264"/>
              <a:gd name="connsiteX394" fmla="*/ 5302345 w 12137799"/>
              <a:gd name="connsiteY394" fmla="*/ 24669 h 526264"/>
              <a:gd name="connsiteX395" fmla="*/ 5326307 w 12137799"/>
              <a:gd name="connsiteY395" fmla="*/ 24669 h 526264"/>
              <a:gd name="connsiteX396" fmla="*/ 5326307 w 12137799"/>
              <a:gd name="connsiteY396" fmla="*/ 213795 h 526264"/>
              <a:gd name="connsiteX397" fmla="*/ 5334293 w 12137799"/>
              <a:gd name="connsiteY397" fmla="*/ 213795 h 526264"/>
              <a:gd name="connsiteX398" fmla="*/ 5334293 w 12137799"/>
              <a:gd name="connsiteY398" fmla="*/ 205572 h 526264"/>
              <a:gd name="connsiteX399" fmla="*/ 5342280 w 12137799"/>
              <a:gd name="connsiteY399" fmla="*/ 205572 h 526264"/>
              <a:gd name="connsiteX400" fmla="*/ 5342280 w 12137799"/>
              <a:gd name="connsiteY400" fmla="*/ 189126 h 526264"/>
              <a:gd name="connsiteX401" fmla="*/ 5398190 w 12137799"/>
              <a:gd name="connsiteY401" fmla="*/ 189126 h 526264"/>
              <a:gd name="connsiteX402" fmla="*/ 5398190 w 12137799"/>
              <a:gd name="connsiteY402" fmla="*/ 205572 h 526264"/>
              <a:gd name="connsiteX403" fmla="*/ 5414164 w 12137799"/>
              <a:gd name="connsiteY403" fmla="*/ 205572 h 526264"/>
              <a:gd name="connsiteX404" fmla="*/ 5414164 w 12137799"/>
              <a:gd name="connsiteY404" fmla="*/ 213795 h 526264"/>
              <a:gd name="connsiteX405" fmla="*/ 5438125 w 12137799"/>
              <a:gd name="connsiteY405" fmla="*/ 213795 h 526264"/>
              <a:gd name="connsiteX406" fmla="*/ 5438125 w 12137799"/>
              <a:gd name="connsiteY406" fmla="*/ 139789 h 526264"/>
              <a:gd name="connsiteX407" fmla="*/ 5454099 w 12137799"/>
              <a:gd name="connsiteY407" fmla="*/ 139789 h 526264"/>
              <a:gd name="connsiteX408" fmla="*/ 5462086 w 12137799"/>
              <a:gd name="connsiteY408" fmla="*/ 131566 h 526264"/>
              <a:gd name="connsiteX409" fmla="*/ 5470073 w 12137799"/>
              <a:gd name="connsiteY409" fmla="*/ 131566 h 526264"/>
              <a:gd name="connsiteX410" fmla="*/ 5470073 w 12137799"/>
              <a:gd name="connsiteY410" fmla="*/ 90452 h 526264"/>
              <a:gd name="connsiteX411" fmla="*/ 5478061 w 12137799"/>
              <a:gd name="connsiteY411" fmla="*/ 98675 h 526264"/>
              <a:gd name="connsiteX412" fmla="*/ 5478061 w 12137799"/>
              <a:gd name="connsiteY412" fmla="*/ 115120 h 526264"/>
              <a:gd name="connsiteX413" fmla="*/ 5486047 w 12137799"/>
              <a:gd name="connsiteY413" fmla="*/ 115120 h 526264"/>
              <a:gd name="connsiteX414" fmla="*/ 5486047 w 12137799"/>
              <a:gd name="connsiteY414" fmla="*/ 139789 h 526264"/>
              <a:gd name="connsiteX415" fmla="*/ 5494034 w 12137799"/>
              <a:gd name="connsiteY415" fmla="*/ 139789 h 526264"/>
              <a:gd name="connsiteX416" fmla="*/ 5517995 w 12137799"/>
              <a:gd name="connsiteY416" fmla="*/ 139789 h 526264"/>
              <a:gd name="connsiteX417" fmla="*/ 5517995 w 12137799"/>
              <a:gd name="connsiteY417" fmla="*/ 148012 h 526264"/>
              <a:gd name="connsiteX418" fmla="*/ 5541956 w 12137799"/>
              <a:gd name="connsiteY418" fmla="*/ 148012 h 526264"/>
              <a:gd name="connsiteX419" fmla="*/ 5541956 w 12137799"/>
              <a:gd name="connsiteY419" fmla="*/ 156235 h 526264"/>
              <a:gd name="connsiteX420" fmla="*/ 5581891 w 12137799"/>
              <a:gd name="connsiteY420" fmla="*/ 156235 h 526264"/>
              <a:gd name="connsiteX421" fmla="*/ 5581891 w 12137799"/>
              <a:gd name="connsiteY421" fmla="*/ 172681 h 526264"/>
              <a:gd name="connsiteX422" fmla="*/ 5589878 w 12137799"/>
              <a:gd name="connsiteY422" fmla="*/ 164458 h 526264"/>
              <a:gd name="connsiteX423" fmla="*/ 5589878 w 12137799"/>
              <a:gd name="connsiteY423" fmla="*/ 148012 h 526264"/>
              <a:gd name="connsiteX424" fmla="*/ 5597865 w 12137799"/>
              <a:gd name="connsiteY424" fmla="*/ 148012 h 526264"/>
              <a:gd name="connsiteX425" fmla="*/ 5605852 w 12137799"/>
              <a:gd name="connsiteY425" fmla="*/ 156235 h 526264"/>
              <a:gd name="connsiteX426" fmla="*/ 5677736 w 12137799"/>
              <a:gd name="connsiteY426" fmla="*/ 156235 h 526264"/>
              <a:gd name="connsiteX427" fmla="*/ 5677736 w 12137799"/>
              <a:gd name="connsiteY427" fmla="*/ 164458 h 526264"/>
              <a:gd name="connsiteX428" fmla="*/ 5685723 w 12137799"/>
              <a:gd name="connsiteY428" fmla="*/ 164458 h 526264"/>
              <a:gd name="connsiteX429" fmla="*/ 5709684 w 12137799"/>
              <a:gd name="connsiteY429" fmla="*/ 164458 h 526264"/>
              <a:gd name="connsiteX430" fmla="*/ 5717671 w 12137799"/>
              <a:gd name="connsiteY430" fmla="*/ 164458 h 526264"/>
              <a:gd name="connsiteX431" fmla="*/ 5741632 w 12137799"/>
              <a:gd name="connsiteY431" fmla="*/ 164458 h 526264"/>
              <a:gd name="connsiteX432" fmla="*/ 5741632 w 12137799"/>
              <a:gd name="connsiteY432" fmla="*/ 180903 h 526264"/>
              <a:gd name="connsiteX433" fmla="*/ 5765593 w 12137799"/>
              <a:gd name="connsiteY433" fmla="*/ 180903 h 526264"/>
              <a:gd name="connsiteX434" fmla="*/ 5765593 w 12137799"/>
              <a:gd name="connsiteY434" fmla="*/ 139789 h 526264"/>
              <a:gd name="connsiteX435" fmla="*/ 5773581 w 12137799"/>
              <a:gd name="connsiteY435" fmla="*/ 139789 h 526264"/>
              <a:gd name="connsiteX436" fmla="*/ 5773581 w 12137799"/>
              <a:gd name="connsiteY436" fmla="*/ 131566 h 526264"/>
              <a:gd name="connsiteX437" fmla="*/ 5836128 w 12137799"/>
              <a:gd name="connsiteY437" fmla="*/ 131566 h 526264"/>
              <a:gd name="connsiteX438" fmla="*/ 5836128 w 12137799"/>
              <a:gd name="connsiteY438" fmla="*/ 120260 h 526264"/>
              <a:gd name="connsiteX439" fmla="*/ 5836128 w 12137799"/>
              <a:gd name="connsiteY439" fmla="*/ 82229 h 526264"/>
              <a:gd name="connsiteX440" fmla="*/ 5836128 w 12137799"/>
              <a:gd name="connsiteY440" fmla="*/ 65783 h 526264"/>
              <a:gd name="connsiteX441" fmla="*/ 5852108 w 12137799"/>
              <a:gd name="connsiteY441" fmla="*/ 65783 h 526264"/>
              <a:gd name="connsiteX442" fmla="*/ 5876080 w 12137799"/>
              <a:gd name="connsiteY442" fmla="*/ 65783 h 526264"/>
              <a:gd name="connsiteX443" fmla="*/ 5876080 w 12137799"/>
              <a:gd name="connsiteY443" fmla="*/ 74006 h 526264"/>
              <a:gd name="connsiteX444" fmla="*/ 5884070 w 12137799"/>
              <a:gd name="connsiteY444" fmla="*/ 74006 h 526264"/>
              <a:gd name="connsiteX445" fmla="*/ 5884070 w 12137799"/>
              <a:gd name="connsiteY445" fmla="*/ 82229 h 526264"/>
              <a:gd name="connsiteX446" fmla="*/ 5932013 w 12137799"/>
              <a:gd name="connsiteY446" fmla="*/ 82229 h 526264"/>
              <a:gd name="connsiteX447" fmla="*/ 5932013 w 12137799"/>
              <a:gd name="connsiteY447" fmla="*/ 74006 h 526264"/>
              <a:gd name="connsiteX448" fmla="*/ 5932013 w 12137799"/>
              <a:gd name="connsiteY448" fmla="*/ 65783 h 526264"/>
              <a:gd name="connsiteX449" fmla="*/ 5955985 w 12137799"/>
              <a:gd name="connsiteY449" fmla="*/ 65783 h 526264"/>
              <a:gd name="connsiteX450" fmla="*/ 5955985 w 12137799"/>
              <a:gd name="connsiteY450" fmla="*/ 74006 h 526264"/>
              <a:gd name="connsiteX451" fmla="*/ 5971965 w 12137799"/>
              <a:gd name="connsiteY451" fmla="*/ 74006 h 526264"/>
              <a:gd name="connsiteX452" fmla="*/ 5971965 w 12137799"/>
              <a:gd name="connsiteY452" fmla="*/ 82229 h 526264"/>
              <a:gd name="connsiteX453" fmla="*/ 5979956 w 12137799"/>
              <a:gd name="connsiteY453" fmla="*/ 82229 h 526264"/>
              <a:gd name="connsiteX454" fmla="*/ 5979956 w 12137799"/>
              <a:gd name="connsiteY454" fmla="*/ 90452 h 526264"/>
              <a:gd name="connsiteX455" fmla="*/ 5971965 w 12137799"/>
              <a:gd name="connsiteY455" fmla="*/ 98675 h 526264"/>
              <a:gd name="connsiteX456" fmla="*/ 5979956 w 12137799"/>
              <a:gd name="connsiteY456" fmla="*/ 106898 h 526264"/>
              <a:gd name="connsiteX457" fmla="*/ 5979956 w 12137799"/>
              <a:gd name="connsiteY457" fmla="*/ 139789 h 526264"/>
              <a:gd name="connsiteX458" fmla="*/ 5981243 w 12137799"/>
              <a:gd name="connsiteY458" fmla="*/ 139789 h 526264"/>
              <a:gd name="connsiteX459" fmla="*/ 5995937 w 12137799"/>
              <a:gd name="connsiteY459" fmla="*/ 139789 h 526264"/>
              <a:gd name="connsiteX460" fmla="*/ 5997217 w 12137799"/>
              <a:gd name="connsiteY460" fmla="*/ 139789 h 526264"/>
              <a:gd name="connsiteX461" fmla="*/ 5997217 w 12137799"/>
              <a:gd name="connsiteY461" fmla="*/ 106898 h 526264"/>
              <a:gd name="connsiteX462" fmla="*/ 6005204 w 12137799"/>
              <a:gd name="connsiteY462" fmla="*/ 98675 h 526264"/>
              <a:gd name="connsiteX463" fmla="*/ 5997217 w 12137799"/>
              <a:gd name="connsiteY463" fmla="*/ 90452 h 526264"/>
              <a:gd name="connsiteX464" fmla="*/ 5997217 w 12137799"/>
              <a:gd name="connsiteY464" fmla="*/ 82229 h 526264"/>
              <a:gd name="connsiteX465" fmla="*/ 6005204 w 12137799"/>
              <a:gd name="connsiteY465" fmla="*/ 82229 h 526264"/>
              <a:gd name="connsiteX466" fmla="*/ 6005204 w 12137799"/>
              <a:gd name="connsiteY466" fmla="*/ 74006 h 526264"/>
              <a:gd name="connsiteX467" fmla="*/ 6021178 w 12137799"/>
              <a:gd name="connsiteY467" fmla="*/ 74006 h 526264"/>
              <a:gd name="connsiteX468" fmla="*/ 6021178 w 12137799"/>
              <a:gd name="connsiteY468" fmla="*/ 65783 h 526264"/>
              <a:gd name="connsiteX469" fmla="*/ 6037152 w 12137799"/>
              <a:gd name="connsiteY469" fmla="*/ 65783 h 526264"/>
              <a:gd name="connsiteX470" fmla="*/ 6037152 w 12137799"/>
              <a:gd name="connsiteY470" fmla="*/ 74006 h 526264"/>
              <a:gd name="connsiteX471" fmla="*/ 6045139 w 12137799"/>
              <a:gd name="connsiteY471" fmla="*/ 74006 h 526264"/>
              <a:gd name="connsiteX472" fmla="*/ 6045139 w 12137799"/>
              <a:gd name="connsiteY472" fmla="*/ 82229 h 526264"/>
              <a:gd name="connsiteX473" fmla="*/ 6085074 w 12137799"/>
              <a:gd name="connsiteY473" fmla="*/ 82229 h 526264"/>
              <a:gd name="connsiteX474" fmla="*/ 6085074 w 12137799"/>
              <a:gd name="connsiteY474" fmla="*/ 74006 h 526264"/>
              <a:gd name="connsiteX475" fmla="*/ 6093061 w 12137799"/>
              <a:gd name="connsiteY475" fmla="*/ 74006 h 526264"/>
              <a:gd name="connsiteX476" fmla="*/ 6093061 w 12137799"/>
              <a:gd name="connsiteY476" fmla="*/ 65783 h 526264"/>
              <a:gd name="connsiteX477" fmla="*/ 6117022 w 12137799"/>
              <a:gd name="connsiteY477" fmla="*/ 65783 h 526264"/>
              <a:gd name="connsiteX478" fmla="*/ 6125009 w 12137799"/>
              <a:gd name="connsiteY478" fmla="*/ 65783 h 526264"/>
              <a:gd name="connsiteX479" fmla="*/ 6125009 w 12137799"/>
              <a:gd name="connsiteY479" fmla="*/ 82229 h 526264"/>
              <a:gd name="connsiteX480" fmla="*/ 6132996 w 12137799"/>
              <a:gd name="connsiteY480" fmla="*/ 82229 h 526264"/>
              <a:gd name="connsiteX481" fmla="*/ 6132996 w 12137799"/>
              <a:gd name="connsiteY481" fmla="*/ 120260 h 526264"/>
              <a:gd name="connsiteX482" fmla="*/ 6132996 w 12137799"/>
              <a:gd name="connsiteY482" fmla="*/ 131566 h 526264"/>
              <a:gd name="connsiteX483" fmla="*/ 6139766 w 12137799"/>
              <a:gd name="connsiteY483" fmla="*/ 131566 h 526264"/>
              <a:gd name="connsiteX484" fmla="*/ 6227661 w 12137799"/>
              <a:gd name="connsiteY484" fmla="*/ 131566 h 526264"/>
              <a:gd name="connsiteX485" fmla="*/ 6227661 w 12137799"/>
              <a:gd name="connsiteY485" fmla="*/ 139789 h 526264"/>
              <a:gd name="connsiteX486" fmla="*/ 6235652 w 12137799"/>
              <a:gd name="connsiteY486" fmla="*/ 139789 h 526264"/>
              <a:gd name="connsiteX487" fmla="*/ 6235652 w 12137799"/>
              <a:gd name="connsiteY487" fmla="*/ 180903 h 526264"/>
              <a:gd name="connsiteX488" fmla="*/ 6259623 w 12137799"/>
              <a:gd name="connsiteY488" fmla="*/ 180903 h 526264"/>
              <a:gd name="connsiteX489" fmla="*/ 6259623 w 12137799"/>
              <a:gd name="connsiteY489" fmla="*/ 164458 h 526264"/>
              <a:gd name="connsiteX490" fmla="*/ 6283594 w 12137799"/>
              <a:gd name="connsiteY490" fmla="*/ 164458 h 526264"/>
              <a:gd name="connsiteX491" fmla="*/ 6291585 w 12137799"/>
              <a:gd name="connsiteY491" fmla="*/ 164458 h 526264"/>
              <a:gd name="connsiteX492" fmla="*/ 6315556 w 12137799"/>
              <a:gd name="connsiteY492" fmla="*/ 164458 h 526264"/>
              <a:gd name="connsiteX493" fmla="*/ 6323547 w 12137799"/>
              <a:gd name="connsiteY493" fmla="*/ 164458 h 526264"/>
              <a:gd name="connsiteX494" fmla="*/ 6323547 w 12137799"/>
              <a:gd name="connsiteY494" fmla="*/ 156235 h 526264"/>
              <a:gd name="connsiteX495" fmla="*/ 6403452 w 12137799"/>
              <a:gd name="connsiteY495" fmla="*/ 156235 h 526264"/>
              <a:gd name="connsiteX496" fmla="*/ 6419433 w 12137799"/>
              <a:gd name="connsiteY496" fmla="*/ 148012 h 526264"/>
              <a:gd name="connsiteX497" fmla="*/ 6427423 w 12137799"/>
              <a:gd name="connsiteY497" fmla="*/ 148012 h 526264"/>
              <a:gd name="connsiteX498" fmla="*/ 6427423 w 12137799"/>
              <a:gd name="connsiteY498" fmla="*/ 164458 h 526264"/>
              <a:gd name="connsiteX499" fmla="*/ 6435414 w 12137799"/>
              <a:gd name="connsiteY499" fmla="*/ 172681 h 526264"/>
              <a:gd name="connsiteX500" fmla="*/ 6435414 w 12137799"/>
              <a:gd name="connsiteY500" fmla="*/ 156235 h 526264"/>
              <a:gd name="connsiteX501" fmla="*/ 6475366 w 12137799"/>
              <a:gd name="connsiteY501" fmla="*/ 156235 h 526264"/>
              <a:gd name="connsiteX502" fmla="*/ 6475366 w 12137799"/>
              <a:gd name="connsiteY502" fmla="*/ 148012 h 526264"/>
              <a:gd name="connsiteX503" fmla="*/ 6507328 w 12137799"/>
              <a:gd name="connsiteY503" fmla="*/ 148012 h 526264"/>
              <a:gd name="connsiteX504" fmla="*/ 6507328 w 12137799"/>
              <a:gd name="connsiteY504" fmla="*/ 139789 h 526264"/>
              <a:gd name="connsiteX505" fmla="*/ 6523309 w 12137799"/>
              <a:gd name="connsiteY505" fmla="*/ 139789 h 526264"/>
              <a:gd name="connsiteX506" fmla="*/ 6539290 w 12137799"/>
              <a:gd name="connsiteY506" fmla="*/ 139789 h 526264"/>
              <a:gd name="connsiteX507" fmla="*/ 6539290 w 12137799"/>
              <a:gd name="connsiteY507" fmla="*/ 115120 h 526264"/>
              <a:gd name="connsiteX508" fmla="*/ 6547280 w 12137799"/>
              <a:gd name="connsiteY508" fmla="*/ 115120 h 526264"/>
              <a:gd name="connsiteX509" fmla="*/ 6547280 w 12137799"/>
              <a:gd name="connsiteY509" fmla="*/ 98675 h 526264"/>
              <a:gd name="connsiteX510" fmla="*/ 6555271 w 12137799"/>
              <a:gd name="connsiteY510" fmla="*/ 90452 h 526264"/>
              <a:gd name="connsiteX511" fmla="*/ 6555271 w 12137799"/>
              <a:gd name="connsiteY511" fmla="*/ 131566 h 526264"/>
              <a:gd name="connsiteX512" fmla="*/ 6563261 w 12137799"/>
              <a:gd name="connsiteY512" fmla="*/ 131566 h 526264"/>
              <a:gd name="connsiteX513" fmla="*/ 6571252 w 12137799"/>
              <a:gd name="connsiteY513" fmla="*/ 139789 h 526264"/>
              <a:gd name="connsiteX514" fmla="*/ 6587233 w 12137799"/>
              <a:gd name="connsiteY514" fmla="*/ 139789 h 526264"/>
              <a:gd name="connsiteX515" fmla="*/ 6587233 w 12137799"/>
              <a:gd name="connsiteY515" fmla="*/ 213795 h 526264"/>
              <a:gd name="connsiteX516" fmla="*/ 6611204 w 12137799"/>
              <a:gd name="connsiteY516" fmla="*/ 213795 h 526264"/>
              <a:gd name="connsiteX517" fmla="*/ 6611204 w 12137799"/>
              <a:gd name="connsiteY517" fmla="*/ 222018 h 526264"/>
              <a:gd name="connsiteX518" fmla="*/ 6619195 w 12137799"/>
              <a:gd name="connsiteY518" fmla="*/ 222018 h 526264"/>
              <a:gd name="connsiteX519" fmla="*/ 6619195 w 12137799"/>
              <a:gd name="connsiteY519" fmla="*/ 205572 h 526264"/>
              <a:gd name="connsiteX520" fmla="*/ 6627185 w 12137799"/>
              <a:gd name="connsiteY520" fmla="*/ 205572 h 526264"/>
              <a:gd name="connsiteX521" fmla="*/ 6627185 w 12137799"/>
              <a:gd name="connsiteY521" fmla="*/ 189126 h 526264"/>
              <a:gd name="connsiteX522" fmla="*/ 6691109 w 12137799"/>
              <a:gd name="connsiteY522" fmla="*/ 189126 h 526264"/>
              <a:gd name="connsiteX523" fmla="*/ 6691109 w 12137799"/>
              <a:gd name="connsiteY523" fmla="*/ 205572 h 526264"/>
              <a:gd name="connsiteX524" fmla="*/ 6699100 w 12137799"/>
              <a:gd name="connsiteY524" fmla="*/ 205572 h 526264"/>
              <a:gd name="connsiteX525" fmla="*/ 6699100 w 12137799"/>
              <a:gd name="connsiteY525" fmla="*/ 213795 h 526264"/>
              <a:gd name="connsiteX526" fmla="*/ 6707090 w 12137799"/>
              <a:gd name="connsiteY526" fmla="*/ 213795 h 526264"/>
              <a:gd name="connsiteX527" fmla="*/ 6707090 w 12137799"/>
              <a:gd name="connsiteY527" fmla="*/ 24669 h 526264"/>
              <a:gd name="connsiteX528" fmla="*/ 6739052 w 12137799"/>
              <a:gd name="connsiteY528" fmla="*/ 24669 h 526264"/>
              <a:gd name="connsiteX529" fmla="*/ 6739052 w 12137799"/>
              <a:gd name="connsiteY529" fmla="*/ 0 h 526264"/>
              <a:gd name="connsiteX530" fmla="*/ 6818957 w 12137799"/>
              <a:gd name="connsiteY530" fmla="*/ 0 h 526264"/>
              <a:gd name="connsiteX531" fmla="*/ 6818957 w 12137799"/>
              <a:gd name="connsiteY531" fmla="*/ 24669 h 526264"/>
              <a:gd name="connsiteX532" fmla="*/ 6850919 w 12137799"/>
              <a:gd name="connsiteY532" fmla="*/ 24669 h 526264"/>
              <a:gd name="connsiteX533" fmla="*/ 6850919 w 12137799"/>
              <a:gd name="connsiteY533" fmla="*/ 172681 h 526264"/>
              <a:gd name="connsiteX534" fmla="*/ 6858909 w 12137799"/>
              <a:gd name="connsiteY534" fmla="*/ 172681 h 526264"/>
              <a:gd name="connsiteX535" fmla="*/ 6858909 w 12137799"/>
              <a:gd name="connsiteY535" fmla="*/ 197349 h 526264"/>
              <a:gd name="connsiteX536" fmla="*/ 6866900 w 12137799"/>
              <a:gd name="connsiteY536" fmla="*/ 197349 h 526264"/>
              <a:gd name="connsiteX537" fmla="*/ 6866900 w 12137799"/>
              <a:gd name="connsiteY537" fmla="*/ 296024 h 526264"/>
              <a:gd name="connsiteX538" fmla="*/ 6882881 w 12137799"/>
              <a:gd name="connsiteY538" fmla="*/ 296024 h 526264"/>
              <a:gd name="connsiteX539" fmla="*/ 6882881 w 12137799"/>
              <a:gd name="connsiteY539" fmla="*/ 279578 h 526264"/>
              <a:gd name="connsiteX540" fmla="*/ 6890871 w 12137799"/>
              <a:gd name="connsiteY540" fmla="*/ 279578 h 526264"/>
              <a:gd name="connsiteX541" fmla="*/ 6890871 w 12137799"/>
              <a:gd name="connsiteY541" fmla="*/ 271355 h 526264"/>
              <a:gd name="connsiteX542" fmla="*/ 6882881 w 12137799"/>
              <a:gd name="connsiteY542" fmla="*/ 271355 h 526264"/>
              <a:gd name="connsiteX543" fmla="*/ 6882881 w 12137799"/>
              <a:gd name="connsiteY543" fmla="*/ 263132 h 526264"/>
              <a:gd name="connsiteX544" fmla="*/ 6906852 w 12137799"/>
              <a:gd name="connsiteY544" fmla="*/ 263132 h 526264"/>
              <a:gd name="connsiteX545" fmla="*/ 6906852 w 12137799"/>
              <a:gd name="connsiteY545" fmla="*/ 254909 h 526264"/>
              <a:gd name="connsiteX546" fmla="*/ 6954795 w 12137799"/>
              <a:gd name="connsiteY546" fmla="*/ 254909 h 526264"/>
              <a:gd name="connsiteX547" fmla="*/ 6954795 w 12137799"/>
              <a:gd name="connsiteY547" fmla="*/ 263132 h 526264"/>
              <a:gd name="connsiteX548" fmla="*/ 6962786 w 12137799"/>
              <a:gd name="connsiteY548" fmla="*/ 263132 h 526264"/>
              <a:gd name="connsiteX549" fmla="*/ 7018719 w 12137799"/>
              <a:gd name="connsiteY549" fmla="*/ 263132 h 526264"/>
              <a:gd name="connsiteX550" fmla="*/ 7034700 w 12137799"/>
              <a:gd name="connsiteY550" fmla="*/ 271355 h 526264"/>
              <a:gd name="connsiteX551" fmla="*/ 7034700 w 12137799"/>
              <a:gd name="connsiteY551" fmla="*/ 172681 h 526264"/>
              <a:gd name="connsiteX552" fmla="*/ 7058671 w 12137799"/>
              <a:gd name="connsiteY552" fmla="*/ 172681 h 526264"/>
              <a:gd name="connsiteX553" fmla="*/ 7058671 w 12137799"/>
              <a:gd name="connsiteY553" fmla="*/ 164458 h 526264"/>
              <a:gd name="connsiteX554" fmla="*/ 7058671 w 12137799"/>
              <a:gd name="connsiteY554" fmla="*/ 156235 h 526264"/>
              <a:gd name="connsiteX555" fmla="*/ 7066662 w 12137799"/>
              <a:gd name="connsiteY555" fmla="*/ 156235 h 526264"/>
              <a:gd name="connsiteX556" fmla="*/ 7066662 w 12137799"/>
              <a:gd name="connsiteY556" fmla="*/ 164458 h 526264"/>
              <a:gd name="connsiteX557" fmla="*/ 7074652 w 12137799"/>
              <a:gd name="connsiteY557" fmla="*/ 164458 h 526264"/>
              <a:gd name="connsiteX558" fmla="*/ 7074652 w 12137799"/>
              <a:gd name="connsiteY558" fmla="*/ 156235 h 526264"/>
              <a:gd name="connsiteX559" fmla="*/ 7082643 w 12137799"/>
              <a:gd name="connsiteY559" fmla="*/ 156235 h 526264"/>
              <a:gd name="connsiteX560" fmla="*/ 7082643 w 12137799"/>
              <a:gd name="connsiteY560" fmla="*/ 148012 h 526264"/>
              <a:gd name="connsiteX561" fmla="*/ 7074652 w 12137799"/>
              <a:gd name="connsiteY561" fmla="*/ 148012 h 526264"/>
              <a:gd name="connsiteX562" fmla="*/ 7082643 w 12137799"/>
              <a:gd name="connsiteY562" fmla="*/ 139789 h 526264"/>
              <a:gd name="connsiteX563" fmla="*/ 7090633 w 12137799"/>
              <a:gd name="connsiteY563" fmla="*/ 139789 h 526264"/>
              <a:gd name="connsiteX564" fmla="*/ 7090633 w 12137799"/>
              <a:gd name="connsiteY564" fmla="*/ 156235 h 526264"/>
              <a:gd name="connsiteX565" fmla="*/ 7098624 w 12137799"/>
              <a:gd name="connsiteY565" fmla="*/ 156235 h 526264"/>
              <a:gd name="connsiteX566" fmla="*/ 7098624 w 12137799"/>
              <a:gd name="connsiteY566" fmla="*/ 172681 h 526264"/>
              <a:gd name="connsiteX567" fmla="*/ 7154557 w 12137799"/>
              <a:gd name="connsiteY567" fmla="*/ 172681 h 526264"/>
              <a:gd name="connsiteX568" fmla="*/ 7154557 w 12137799"/>
              <a:gd name="connsiteY568" fmla="*/ 304247 h 526264"/>
              <a:gd name="connsiteX569" fmla="*/ 7218481 w 12137799"/>
              <a:gd name="connsiteY569" fmla="*/ 304247 h 526264"/>
              <a:gd name="connsiteX570" fmla="*/ 7218481 w 12137799"/>
              <a:gd name="connsiteY570" fmla="*/ 312469 h 526264"/>
              <a:gd name="connsiteX571" fmla="*/ 7250443 w 12137799"/>
              <a:gd name="connsiteY571" fmla="*/ 106898 h 526264"/>
              <a:gd name="connsiteX572" fmla="*/ 7266424 w 12137799"/>
              <a:gd name="connsiteY572" fmla="*/ 16446 h 526264"/>
              <a:gd name="connsiteX573" fmla="*/ 7274415 w 12137799"/>
              <a:gd name="connsiteY573" fmla="*/ 8223 h 526264"/>
              <a:gd name="connsiteX574" fmla="*/ 7282405 w 12137799"/>
              <a:gd name="connsiteY574" fmla="*/ 106898 h 526264"/>
              <a:gd name="connsiteX575" fmla="*/ 7290396 w 12137799"/>
              <a:gd name="connsiteY575" fmla="*/ 106898 h 526264"/>
              <a:gd name="connsiteX576" fmla="*/ 7298386 w 12137799"/>
              <a:gd name="connsiteY576" fmla="*/ 222018 h 526264"/>
              <a:gd name="connsiteX577" fmla="*/ 7306377 w 12137799"/>
              <a:gd name="connsiteY577" fmla="*/ 222018 h 526264"/>
              <a:gd name="connsiteX578" fmla="*/ 7330348 w 12137799"/>
              <a:gd name="connsiteY578" fmla="*/ 222018 h 526264"/>
              <a:gd name="connsiteX579" fmla="*/ 7330348 w 12137799"/>
              <a:gd name="connsiteY579" fmla="*/ 263132 h 526264"/>
              <a:gd name="connsiteX580" fmla="*/ 7338338 w 12137799"/>
              <a:gd name="connsiteY580" fmla="*/ 263132 h 526264"/>
              <a:gd name="connsiteX581" fmla="*/ 7338338 w 12137799"/>
              <a:gd name="connsiteY581" fmla="*/ 271355 h 526264"/>
              <a:gd name="connsiteX582" fmla="*/ 7346329 w 12137799"/>
              <a:gd name="connsiteY582" fmla="*/ 271355 h 526264"/>
              <a:gd name="connsiteX583" fmla="*/ 7346329 w 12137799"/>
              <a:gd name="connsiteY583" fmla="*/ 263132 h 526264"/>
              <a:gd name="connsiteX584" fmla="*/ 7370300 w 12137799"/>
              <a:gd name="connsiteY584" fmla="*/ 263132 h 526264"/>
              <a:gd name="connsiteX585" fmla="*/ 7370300 w 12137799"/>
              <a:gd name="connsiteY585" fmla="*/ 271355 h 526264"/>
              <a:gd name="connsiteX586" fmla="*/ 7426234 w 12137799"/>
              <a:gd name="connsiteY586" fmla="*/ 271355 h 526264"/>
              <a:gd name="connsiteX587" fmla="*/ 7426234 w 12137799"/>
              <a:gd name="connsiteY587" fmla="*/ 213795 h 526264"/>
              <a:gd name="connsiteX588" fmla="*/ 7434224 w 12137799"/>
              <a:gd name="connsiteY588" fmla="*/ 189126 h 526264"/>
              <a:gd name="connsiteX589" fmla="*/ 7442215 w 12137799"/>
              <a:gd name="connsiteY589" fmla="*/ 189126 h 526264"/>
              <a:gd name="connsiteX590" fmla="*/ 7450205 w 12137799"/>
              <a:gd name="connsiteY590" fmla="*/ 189126 h 526264"/>
              <a:gd name="connsiteX591" fmla="*/ 7458196 w 12137799"/>
              <a:gd name="connsiteY591" fmla="*/ 189126 h 526264"/>
              <a:gd name="connsiteX592" fmla="*/ 7466186 w 12137799"/>
              <a:gd name="connsiteY592" fmla="*/ 189126 h 526264"/>
              <a:gd name="connsiteX593" fmla="*/ 7466186 w 12137799"/>
              <a:gd name="connsiteY593" fmla="*/ 156235 h 526264"/>
              <a:gd name="connsiteX594" fmla="*/ 7466186 w 12137799"/>
              <a:gd name="connsiteY594" fmla="*/ 148012 h 526264"/>
              <a:gd name="connsiteX595" fmla="*/ 7482167 w 12137799"/>
              <a:gd name="connsiteY595" fmla="*/ 139789 h 526264"/>
              <a:gd name="connsiteX596" fmla="*/ 7490158 w 12137799"/>
              <a:gd name="connsiteY596" fmla="*/ 131566 h 526264"/>
              <a:gd name="connsiteX597" fmla="*/ 7498148 w 12137799"/>
              <a:gd name="connsiteY597" fmla="*/ 131566 h 526264"/>
              <a:gd name="connsiteX598" fmla="*/ 7498148 w 12137799"/>
              <a:gd name="connsiteY598" fmla="*/ 139789 h 526264"/>
              <a:gd name="connsiteX599" fmla="*/ 7514129 w 12137799"/>
              <a:gd name="connsiteY599" fmla="*/ 148012 h 526264"/>
              <a:gd name="connsiteX600" fmla="*/ 7522120 w 12137799"/>
              <a:gd name="connsiteY600" fmla="*/ 148012 h 526264"/>
              <a:gd name="connsiteX601" fmla="*/ 7522120 w 12137799"/>
              <a:gd name="connsiteY601" fmla="*/ 156235 h 526264"/>
              <a:gd name="connsiteX602" fmla="*/ 7530110 w 12137799"/>
              <a:gd name="connsiteY602" fmla="*/ 156235 h 526264"/>
              <a:gd name="connsiteX603" fmla="*/ 7530110 w 12137799"/>
              <a:gd name="connsiteY603" fmla="*/ 197349 h 526264"/>
              <a:gd name="connsiteX604" fmla="*/ 7538101 w 12137799"/>
              <a:gd name="connsiteY604" fmla="*/ 197349 h 526264"/>
              <a:gd name="connsiteX605" fmla="*/ 7538101 w 12137799"/>
              <a:gd name="connsiteY605" fmla="*/ 205572 h 526264"/>
              <a:gd name="connsiteX606" fmla="*/ 7538101 w 12137799"/>
              <a:gd name="connsiteY606" fmla="*/ 238464 h 526264"/>
              <a:gd name="connsiteX607" fmla="*/ 7546091 w 12137799"/>
              <a:gd name="connsiteY607" fmla="*/ 238464 h 526264"/>
              <a:gd name="connsiteX608" fmla="*/ 7546091 w 12137799"/>
              <a:gd name="connsiteY608" fmla="*/ 230241 h 526264"/>
              <a:gd name="connsiteX609" fmla="*/ 7554082 w 12137799"/>
              <a:gd name="connsiteY609" fmla="*/ 230241 h 526264"/>
              <a:gd name="connsiteX610" fmla="*/ 7570063 w 12137799"/>
              <a:gd name="connsiteY610" fmla="*/ 222018 h 526264"/>
              <a:gd name="connsiteX611" fmla="*/ 7586043 w 12137799"/>
              <a:gd name="connsiteY611" fmla="*/ 222018 h 526264"/>
              <a:gd name="connsiteX612" fmla="*/ 7602024 w 12137799"/>
              <a:gd name="connsiteY612" fmla="*/ 222018 h 526264"/>
              <a:gd name="connsiteX613" fmla="*/ 7610015 w 12137799"/>
              <a:gd name="connsiteY613" fmla="*/ 230241 h 526264"/>
              <a:gd name="connsiteX614" fmla="*/ 7618005 w 12137799"/>
              <a:gd name="connsiteY614" fmla="*/ 230241 h 526264"/>
              <a:gd name="connsiteX615" fmla="*/ 7618005 w 12137799"/>
              <a:gd name="connsiteY615" fmla="*/ 148012 h 526264"/>
              <a:gd name="connsiteX616" fmla="*/ 7641977 w 12137799"/>
              <a:gd name="connsiteY616" fmla="*/ 148012 h 526264"/>
              <a:gd name="connsiteX617" fmla="*/ 7641977 w 12137799"/>
              <a:gd name="connsiteY617" fmla="*/ 139789 h 526264"/>
              <a:gd name="connsiteX618" fmla="*/ 7649967 w 12137799"/>
              <a:gd name="connsiteY618" fmla="*/ 98675 h 526264"/>
              <a:gd name="connsiteX619" fmla="*/ 7649967 w 12137799"/>
              <a:gd name="connsiteY619" fmla="*/ 131566 h 526264"/>
              <a:gd name="connsiteX620" fmla="*/ 7657958 w 12137799"/>
              <a:gd name="connsiteY620" fmla="*/ 148012 h 526264"/>
              <a:gd name="connsiteX621" fmla="*/ 7657958 w 12137799"/>
              <a:gd name="connsiteY621" fmla="*/ 139789 h 526264"/>
              <a:gd name="connsiteX622" fmla="*/ 7713891 w 12137799"/>
              <a:gd name="connsiteY622" fmla="*/ 139789 h 526264"/>
              <a:gd name="connsiteX623" fmla="*/ 7713891 w 12137799"/>
              <a:gd name="connsiteY623" fmla="*/ 197349 h 526264"/>
              <a:gd name="connsiteX624" fmla="*/ 7769825 w 12137799"/>
              <a:gd name="connsiteY624" fmla="*/ 197349 h 526264"/>
              <a:gd name="connsiteX625" fmla="*/ 7769825 w 12137799"/>
              <a:gd name="connsiteY625" fmla="*/ 205572 h 526264"/>
              <a:gd name="connsiteX626" fmla="*/ 7793796 w 12137799"/>
              <a:gd name="connsiteY626" fmla="*/ 197349 h 526264"/>
              <a:gd name="connsiteX627" fmla="*/ 7809777 w 12137799"/>
              <a:gd name="connsiteY627" fmla="*/ 205572 h 526264"/>
              <a:gd name="connsiteX628" fmla="*/ 7809777 w 12137799"/>
              <a:gd name="connsiteY628" fmla="*/ 254909 h 526264"/>
              <a:gd name="connsiteX629" fmla="*/ 7841739 w 12137799"/>
              <a:gd name="connsiteY629" fmla="*/ 222018 h 526264"/>
              <a:gd name="connsiteX630" fmla="*/ 7841739 w 12137799"/>
              <a:gd name="connsiteY630" fmla="*/ 189126 h 526264"/>
              <a:gd name="connsiteX631" fmla="*/ 7873701 w 12137799"/>
              <a:gd name="connsiteY631" fmla="*/ 189126 h 526264"/>
              <a:gd name="connsiteX632" fmla="*/ 7873701 w 12137799"/>
              <a:gd name="connsiteY632" fmla="*/ 164458 h 526264"/>
              <a:gd name="connsiteX633" fmla="*/ 7881691 w 12137799"/>
              <a:gd name="connsiteY633" fmla="*/ 164458 h 526264"/>
              <a:gd name="connsiteX634" fmla="*/ 7881691 w 12137799"/>
              <a:gd name="connsiteY634" fmla="*/ 156235 h 526264"/>
              <a:gd name="connsiteX635" fmla="*/ 7969587 w 12137799"/>
              <a:gd name="connsiteY635" fmla="*/ 156235 h 526264"/>
              <a:gd name="connsiteX636" fmla="*/ 7969587 w 12137799"/>
              <a:gd name="connsiteY636" fmla="*/ 164458 h 526264"/>
              <a:gd name="connsiteX637" fmla="*/ 7977577 w 12137799"/>
              <a:gd name="connsiteY637" fmla="*/ 164458 h 526264"/>
              <a:gd name="connsiteX638" fmla="*/ 7977577 w 12137799"/>
              <a:gd name="connsiteY638" fmla="*/ 172681 h 526264"/>
              <a:gd name="connsiteX639" fmla="*/ 8001905 w 12137799"/>
              <a:gd name="connsiteY639" fmla="*/ 172681 h 526264"/>
              <a:gd name="connsiteX640" fmla="*/ 8001905 w 12137799"/>
              <a:gd name="connsiteY640" fmla="*/ 164458 h 526264"/>
              <a:gd name="connsiteX641" fmla="*/ 8089742 w 12137799"/>
              <a:gd name="connsiteY641" fmla="*/ 164458 h 526264"/>
              <a:gd name="connsiteX642" fmla="*/ 8089742 w 12137799"/>
              <a:gd name="connsiteY642" fmla="*/ 263132 h 526264"/>
              <a:gd name="connsiteX643" fmla="*/ 8097727 w 12137799"/>
              <a:gd name="connsiteY643" fmla="*/ 263132 h 526264"/>
              <a:gd name="connsiteX644" fmla="*/ 8113698 w 12137799"/>
              <a:gd name="connsiteY644" fmla="*/ 263132 h 526264"/>
              <a:gd name="connsiteX645" fmla="*/ 8113698 w 12137799"/>
              <a:gd name="connsiteY645" fmla="*/ 254909 h 526264"/>
              <a:gd name="connsiteX646" fmla="*/ 8121683 w 12137799"/>
              <a:gd name="connsiteY646" fmla="*/ 254909 h 526264"/>
              <a:gd name="connsiteX647" fmla="*/ 8121683 w 12137799"/>
              <a:gd name="connsiteY647" fmla="*/ 246686 h 526264"/>
              <a:gd name="connsiteX648" fmla="*/ 8137653 w 12137799"/>
              <a:gd name="connsiteY648" fmla="*/ 246686 h 526264"/>
              <a:gd name="connsiteX649" fmla="*/ 8137653 w 12137799"/>
              <a:gd name="connsiteY649" fmla="*/ 164458 h 526264"/>
              <a:gd name="connsiteX650" fmla="*/ 8145638 w 12137799"/>
              <a:gd name="connsiteY650" fmla="*/ 156235 h 526264"/>
              <a:gd name="connsiteX651" fmla="*/ 8153624 w 12137799"/>
              <a:gd name="connsiteY651" fmla="*/ 148012 h 526264"/>
              <a:gd name="connsiteX652" fmla="*/ 8153624 w 12137799"/>
              <a:gd name="connsiteY652" fmla="*/ 82229 h 526264"/>
              <a:gd name="connsiteX653" fmla="*/ 8153624 w 12137799"/>
              <a:gd name="connsiteY653" fmla="*/ 65783 h 526264"/>
              <a:gd name="connsiteX654" fmla="*/ 8161609 w 12137799"/>
              <a:gd name="connsiteY654" fmla="*/ 65783 h 526264"/>
              <a:gd name="connsiteX655" fmla="*/ 8169594 w 12137799"/>
              <a:gd name="connsiteY655" fmla="*/ 65783 h 526264"/>
              <a:gd name="connsiteX656" fmla="*/ 8185564 w 12137799"/>
              <a:gd name="connsiteY656" fmla="*/ 65783 h 526264"/>
              <a:gd name="connsiteX657" fmla="*/ 8185564 w 12137799"/>
              <a:gd name="connsiteY657" fmla="*/ 74006 h 526264"/>
              <a:gd name="connsiteX658" fmla="*/ 8193549 w 12137799"/>
              <a:gd name="connsiteY658" fmla="*/ 74006 h 526264"/>
              <a:gd name="connsiteX659" fmla="*/ 8193549 w 12137799"/>
              <a:gd name="connsiteY659" fmla="*/ 82229 h 526264"/>
              <a:gd name="connsiteX660" fmla="*/ 8241461 w 12137799"/>
              <a:gd name="connsiteY660" fmla="*/ 82229 h 526264"/>
              <a:gd name="connsiteX661" fmla="*/ 8241461 w 12137799"/>
              <a:gd name="connsiteY661" fmla="*/ 74006 h 526264"/>
              <a:gd name="connsiteX662" fmla="*/ 8249446 w 12137799"/>
              <a:gd name="connsiteY662" fmla="*/ 74006 h 526264"/>
              <a:gd name="connsiteX663" fmla="*/ 8249446 w 12137799"/>
              <a:gd name="connsiteY663" fmla="*/ 65783 h 526264"/>
              <a:gd name="connsiteX664" fmla="*/ 8265416 w 12137799"/>
              <a:gd name="connsiteY664" fmla="*/ 65783 h 526264"/>
              <a:gd name="connsiteX665" fmla="*/ 8265416 w 12137799"/>
              <a:gd name="connsiteY665" fmla="*/ 74006 h 526264"/>
              <a:gd name="connsiteX666" fmla="*/ 8281386 w 12137799"/>
              <a:gd name="connsiteY666" fmla="*/ 74006 h 526264"/>
              <a:gd name="connsiteX667" fmla="*/ 8281386 w 12137799"/>
              <a:gd name="connsiteY667" fmla="*/ 82229 h 526264"/>
              <a:gd name="connsiteX668" fmla="*/ 8289372 w 12137799"/>
              <a:gd name="connsiteY668" fmla="*/ 82229 h 526264"/>
              <a:gd name="connsiteX669" fmla="*/ 8289372 w 12137799"/>
              <a:gd name="connsiteY669" fmla="*/ 90452 h 526264"/>
              <a:gd name="connsiteX670" fmla="*/ 8281386 w 12137799"/>
              <a:gd name="connsiteY670" fmla="*/ 98675 h 526264"/>
              <a:gd name="connsiteX671" fmla="*/ 8281386 w 12137799"/>
              <a:gd name="connsiteY671" fmla="*/ 106898 h 526264"/>
              <a:gd name="connsiteX672" fmla="*/ 8281386 w 12137799"/>
              <a:gd name="connsiteY672" fmla="*/ 139789 h 526264"/>
              <a:gd name="connsiteX673" fmla="*/ 8297357 w 12137799"/>
              <a:gd name="connsiteY673" fmla="*/ 139789 h 526264"/>
              <a:gd name="connsiteX674" fmla="*/ 8297357 w 12137799"/>
              <a:gd name="connsiteY674" fmla="*/ 180903 h 526264"/>
              <a:gd name="connsiteX675" fmla="*/ 8305342 w 12137799"/>
              <a:gd name="connsiteY675" fmla="*/ 180903 h 526264"/>
              <a:gd name="connsiteX676" fmla="*/ 8305342 w 12137799"/>
              <a:gd name="connsiteY676" fmla="*/ 172681 h 526264"/>
              <a:gd name="connsiteX677" fmla="*/ 8345268 w 12137799"/>
              <a:gd name="connsiteY677" fmla="*/ 172681 h 526264"/>
              <a:gd name="connsiteX678" fmla="*/ 8345268 w 12137799"/>
              <a:gd name="connsiteY678" fmla="*/ 131566 h 526264"/>
              <a:gd name="connsiteX679" fmla="*/ 8401164 w 12137799"/>
              <a:gd name="connsiteY679" fmla="*/ 131566 h 526264"/>
              <a:gd name="connsiteX680" fmla="*/ 8417134 w 12137799"/>
              <a:gd name="connsiteY680" fmla="*/ 123343 h 526264"/>
              <a:gd name="connsiteX681" fmla="*/ 8417134 w 12137799"/>
              <a:gd name="connsiteY681" fmla="*/ 131566 h 526264"/>
              <a:gd name="connsiteX682" fmla="*/ 8433105 w 12137799"/>
              <a:gd name="connsiteY682" fmla="*/ 131566 h 526264"/>
              <a:gd name="connsiteX683" fmla="*/ 8512956 w 12137799"/>
              <a:gd name="connsiteY683" fmla="*/ 131566 h 526264"/>
              <a:gd name="connsiteX684" fmla="*/ 8512956 w 12137799"/>
              <a:gd name="connsiteY684" fmla="*/ 139789 h 526264"/>
              <a:gd name="connsiteX685" fmla="*/ 8520941 w 12137799"/>
              <a:gd name="connsiteY685" fmla="*/ 139789 h 526264"/>
              <a:gd name="connsiteX686" fmla="*/ 8520941 w 12137799"/>
              <a:gd name="connsiteY686" fmla="*/ 180903 h 526264"/>
              <a:gd name="connsiteX687" fmla="*/ 8544897 w 12137799"/>
              <a:gd name="connsiteY687" fmla="*/ 180903 h 526264"/>
              <a:gd name="connsiteX688" fmla="*/ 8544897 w 12137799"/>
              <a:gd name="connsiteY688" fmla="*/ 164458 h 526264"/>
              <a:gd name="connsiteX689" fmla="*/ 8568853 w 12137799"/>
              <a:gd name="connsiteY689" fmla="*/ 164458 h 526264"/>
              <a:gd name="connsiteX690" fmla="*/ 8600793 w 12137799"/>
              <a:gd name="connsiteY690" fmla="*/ 164458 h 526264"/>
              <a:gd name="connsiteX691" fmla="*/ 8600793 w 12137799"/>
              <a:gd name="connsiteY691" fmla="*/ 156235 h 526264"/>
              <a:gd name="connsiteX692" fmla="*/ 8680645 w 12137799"/>
              <a:gd name="connsiteY692" fmla="*/ 156235 h 526264"/>
              <a:gd name="connsiteX693" fmla="*/ 8688630 w 12137799"/>
              <a:gd name="connsiteY693" fmla="*/ 148012 h 526264"/>
              <a:gd name="connsiteX694" fmla="*/ 8696615 w 12137799"/>
              <a:gd name="connsiteY694" fmla="*/ 148012 h 526264"/>
              <a:gd name="connsiteX695" fmla="*/ 8696615 w 12137799"/>
              <a:gd name="connsiteY695" fmla="*/ 164458 h 526264"/>
              <a:gd name="connsiteX696" fmla="*/ 8704601 w 12137799"/>
              <a:gd name="connsiteY696" fmla="*/ 172681 h 526264"/>
              <a:gd name="connsiteX697" fmla="*/ 8704601 w 12137799"/>
              <a:gd name="connsiteY697" fmla="*/ 156235 h 526264"/>
              <a:gd name="connsiteX698" fmla="*/ 8736541 w 12137799"/>
              <a:gd name="connsiteY698" fmla="*/ 156235 h 526264"/>
              <a:gd name="connsiteX699" fmla="*/ 8736541 w 12137799"/>
              <a:gd name="connsiteY699" fmla="*/ 148012 h 526264"/>
              <a:gd name="connsiteX700" fmla="*/ 8768482 w 12137799"/>
              <a:gd name="connsiteY700" fmla="*/ 148012 h 526264"/>
              <a:gd name="connsiteX701" fmla="*/ 8768482 w 12137799"/>
              <a:gd name="connsiteY701" fmla="*/ 139789 h 526264"/>
              <a:gd name="connsiteX702" fmla="*/ 8784452 w 12137799"/>
              <a:gd name="connsiteY702" fmla="*/ 139789 h 526264"/>
              <a:gd name="connsiteX703" fmla="*/ 8800423 w 12137799"/>
              <a:gd name="connsiteY703" fmla="*/ 139789 h 526264"/>
              <a:gd name="connsiteX704" fmla="*/ 8800423 w 12137799"/>
              <a:gd name="connsiteY704" fmla="*/ 115120 h 526264"/>
              <a:gd name="connsiteX705" fmla="*/ 8808408 w 12137799"/>
              <a:gd name="connsiteY705" fmla="*/ 115120 h 526264"/>
              <a:gd name="connsiteX706" fmla="*/ 8808408 w 12137799"/>
              <a:gd name="connsiteY706" fmla="*/ 98675 h 526264"/>
              <a:gd name="connsiteX707" fmla="*/ 8816393 w 12137799"/>
              <a:gd name="connsiteY707" fmla="*/ 90452 h 526264"/>
              <a:gd name="connsiteX708" fmla="*/ 8816393 w 12137799"/>
              <a:gd name="connsiteY708" fmla="*/ 131566 h 526264"/>
              <a:gd name="connsiteX709" fmla="*/ 8824378 w 12137799"/>
              <a:gd name="connsiteY709" fmla="*/ 131566 h 526264"/>
              <a:gd name="connsiteX710" fmla="*/ 8832363 w 12137799"/>
              <a:gd name="connsiteY710" fmla="*/ 139789 h 526264"/>
              <a:gd name="connsiteX711" fmla="*/ 8848334 w 12137799"/>
              <a:gd name="connsiteY711" fmla="*/ 139789 h 526264"/>
              <a:gd name="connsiteX712" fmla="*/ 8848334 w 12137799"/>
              <a:gd name="connsiteY712" fmla="*/ 213795 h 526264"/>
              <a:gd name="connsiteX713" fmla="*/ 8872289 w 12137799"/>
              <a:gd name="connsiteY713" fmla="*/ 213795 h 526264"/>
              <a:gd name="connsiteX714" fmla="*/ 8872289 w 12137799"/>
              <a:gd name="connsiteY714" fmla="*/ 205572 h 526264"/>
              <a:gd name="connsiteX715" fmla="*/ 8880274 w 12137799"/>
              <a:gd name="connsiteY715" fmla="*/ 205572 h 526264"/>
              <a:gd name="connsiteX716" fmla="*/ 8880274 w 12137799"/>
              <a:gd name="connsiteY716" fmla="*/ 189126 h 526264"/>
              <a:gd name="connsiteX717" fmla="*/ 8944156 w 12137799"/>
              <a:gd name="connsiteY717" fmla="*/ 189126 h 526264"/>
              <a:gd name="connsiteX718" fmla="*/ 8944156 w 12137799"/>
              <a:gd name="connsiteY718" fmla="*/ 205572 h 526264"/>
              <a:gd name="connsiteX719" fmla="*/ 8952141 w 12137799"/>
              <a:gd name="connsiteY719" fmla="*/ 205572 h 526264"/>
              <a:gd name="connsiteX720" fmla="*/ 8952141 w 12137799"/>
              <a:gd name="connsiteY720" fmla="*/ 213795 h 526264"/>
              <a:gd name="connsiteX721" fmla="*/ 8960126 w 12137799"/>
              <a:gd name="connsiteY721" fmla="*/ 213795 h 526264"/>
              <a:gd name="connsiteX722" fmla="*/ 8960126 w 12137799"/>
              <a:gd name="connsiteY722" fmla="*/ 24669 h 526264"/>
              <a:gd name="connsiteX723" fmla="*/ 8984082 w 12137799"/>
              <a:gd name="connsiteY723" fmla="*/ 24669 h 526264"/>
              <a:gd name="connsiteX724" fmla="*/ 8984082 w 12137799"/>
              <a:gd name="connsiteY724" fmla="*/ 0 h 526264"/>
              <a:gd name="connsiteX725" fmla="*/ 9055948 w 12137799"/>
              <a:gd name="connsiteY725" fmla="*/ 0 h 526264"/>
              <a:gd name="connsiteX726" fmla="*/ 9055948 w 12137799"/>
              <a:gd name="connsiteY726" fmla="*/ 24669 h 526264"/>
              <a:gd name="connsiteX727" fmla="*/ 9087889 w 12137799"/>
              <a:gd name="connsiteY727" fmla="*/ 24669 h 526264"/>
              <a:gd name="connsiteX728" fmla="*/ 9087889 w 12137799"/>
              <a:gd name="connsiteY728" fmla="*/ 172681 h 526264"/>
              <a:gd name="connsiteX729" fmla="*/ 9095874 w 12137799"/>
              <a:gd name="connsiteY729" fmla="*/ 172681 h 526264"/>
              <a:gd name="connsiteX730" fmla="*/ 9095874 w 12137799"/>
              <a:gd name="connsiteY730" fmla="*/ 197349 h 526264"/>
              <a:gd name="connsiteX731" fmla="*/ 9103859 w 12137799"/>
              <a:gd name="connsiteY731" fmla="*/ 197349 h 526264"/>
              <a:gd name="connsiteX732" fmla="*/ 9103859 w 12137799"/>
              <a:gd name="connsiteY732" fmla="*/ 296024 h 526264"/>
              <a:gd name="connsiteX733" fmla="*/ 9119830 w 12137799"/>
              <a:gd name="connsiteY733" fmla="*/ 296024 h 526264"/>
              <a:gd name="connsiteX734" fmla="*/ 9119830 w 12137799"/>
              <a:gd name="connsiteY734" fmla="*/ 279578 h 526264"/>
              <a:gd name="connsiteX735" fmla="*/ 9127815 w 12137799"/>
              <a:gd name="connsiteY735" fmla="*/ 279578 h 526264"/>
              <a:gd name="connsiteX736" fmla="*/ 9127815 w 12137799"/>
              <a:gd name="connsiteY736" fmla="*/ 271355 h 526264"/>
              <a:gd name="connsiteX737" fmla="*/ 9119830 w 12137799"/>
              <a:gd name="connsiteY737" fmla="*/ 271355 h 526264"/>
              <a:gd name="connsiteX738" fmla="*/ 9119830 w 12137799"/>
              <a:gd name="connsiteY738" fmla="*/ 263132 h 526264"/>
              <a:gd name="connsiteX739" fmla="*/ 9143785 w 12137799"/>
              <a:gd name="connsiteY739" fmla="*/ 263132 h 526264"/>
              <a:gd name="connsiteX740" fmla="*/ 9143785 w 12137799"/>
              <a:gd name="connsiteY740" fmla="*/ 254909 h 526264"/>
              <a:gd name="connsiteX741" fmla="*/ 9191696 w 12137799"/>
              <a:gd name="connsiteY741" fmla="*/ 254909 h 526264"/>
              <a:gd name="connsiteX742" fmla="*/ 9191696 w 12137799"/>
              <a:gd name="connsiteY742" fmla="*/ 263132 h 526264"/>
              <a:gd name="connsiteX743" fmla="*/ 9199681 w 12137799"/>
              <a:gd name="connsiteY743" fmla="*/ 263132 h 526264"/>
              <a:gd name="connsiteX744" fmla="*/ 9247593 w 12137799"/>
              <a:gd name="connsiteY744" fmla="*/ 263132 h 526264"/>
              <a:gd name="connsiteX745" fmla="*/ 9263563 w 12137799"/>
              <a:gd name="connsiteY745" fmla="*/ 271355 h 526264"/>
              <a:gd name="connsiteX746" fmla="*/ 9263563 w 12137799"/>
              <a:gd name="connsiteY746" fmla="*/ 172681 h 526264"/>
              <a:gd name="connsiteX747" fmla="*/ 9279533 w 12137799"/>
              <a:gd name="connsiteY747" fmla="*/ 172681 h 526264"/>
              <a:gd name="connsiteX748" fmla="*/ 9279533 w 12137799"/>
              <a:gd name="connsiteY748" fmla="*/ 164458 h 526264"/>
              <a:gd name="connsiteX749" fmla="*/ 9279533 w 12137799"/>
              <a:gd name="connsiteY749" fmla="*/ 156235 h 526264"/>
              <a:gd name="connsiteX750" fmla="*/ 9287518 w 12137799"/>
              <a:gd name="connsiteY750" fmla="*/ 156235 h 526264"/>
              <a:gd name="connsiteX751" fmla="*/ 9287518 w 12137799"/>
              <a:gd name="connsiteY751" fmla="*/ 164458 h 526264"/>
              <a:gd name="connsiteX752" fmla="*/ 9295503 w 12137799"/>
              <a:gd name="connsiteY752" fmla="*/ 164458 h 526264"/>
              <a:gd name="connsiteX753" fmla="*/ 9295503 w 12137799"/>
              <a:gd name="connsiteY753" fmla="*/ 156235 h 526264"/>
              <a:gd name="connsiteX754" fmla="*/ 9303489 w 12137799"/>
              <a:gd name="connsiteY754" fmla="*/ 156235 h 526264"/>
              <a:gd name="connsiteX755" fmla="*/ 9303489 w 12137799"/>
              <a:gd name="connsiteY755" fmla="*/ 148012 h 526264"/>
              <a:gd name="connsiteX756" fmla="*/ 9295503 w 12137799"/>
              <a:gd name="connsiteY756" fmla="*/ 148012 h 526264"/>
              <a:gd name="connsiteX757" fmla="*/ 9303489 w 12137799"/>
              <a:gd name="connsiteY757" fmla="*/ 139789 h 526264"/>
              <a:gd name="connsiteX758" fmla="*/ 9311474 w 12137799"/>
              <a:gd name="connsiteY758" fmla="*/ 139789 h 526264"/>
              <a:gd name="connsiteX759" fmla="*/ 9311474 w 12137799"/>
              <a:gd name="connsiteY759" fmla="*/ 156235 h 526264"/>
              <a:gd name="connsiteX760" fmla="*/ 9311474 w 12137799"/>
              <a:gd name="connsiteY760" fmla="*/ 172681 h 526264"/>
              <a:gd name="connsiteX761" fmla="*/ 9367370 w 12137799"/>
              <a:gd name="connsiteY761" fmla="*/ 172681 h 526264"/>
              <a:gd name="connsiteX762" fmla="*/ 9367370 w 12137799"/>
              <a:gd name="connsiteY762" fmla="*/ 304247 h 526264"/>
              <a:gd name="connsiteX763" fmla="*/ 9431251 w 12137799"/>
              <a:gd name="connsiteY763" fmla="*/ 304247 h 526264"/>
              <a:gd name="connsiteX764" fmla="*/ 9431251 w 12137799"/>
              <a:gd name="connsiteY764" fmla="*/ 312469 h 526264"/>
              <a:gd name="connsiteX765" fmla="*/ 9455207 w 12137799"/>
              <a:gd name="connsiteY765" fmla="*/ 106898 h 526264"/>
              <a:gd name="connsiteX766" fmla="*/ 9471177 w 12137799"/>
              <a:gd name="connsiteY766" fmla="*/ 16446 h 526264"/>
              <a:gd name="connsiteX767" fmla="*/ 9479163 w 12137799"/>
              <a:gd name="connsiteY767" fmla="*/ 8223 h 526264"/>
              <a:gd name="connsiteX768" fmla="*/ 9487148 w 12137799"/>
              <a:gd name="connsiteY768" fmla="*/ 106898 h 526264"/>
              <a:gd name="connsiteX769" fmla="*/ 9495133 w 12137799"/>
              <a:gd name="connsiteY769" fmla="*/ 106898 h 526264"/>
              <a:gd name="connsiteX770" fmla="*/ 9503118 w 12137799"/>
              <a:gd name="connsiteY770" fmla="*/ 222018 h 526264"/>
              <a:gd name="connsiteX771" fmla="*/ 9511103 w 12137799"/>
              <a:gd name="connsiteY771" fmla="*/ 222018 h 526264"/>
              <a:gd name="connsiteX772" fmla="*/ 9535059 w 12137799"/>
              <a:gd name="connsiteY772" fmla="*/ 222018 h 526264"/>
              <a:gd name="connsiteX773" fmla="*/ 9535059 w 12137799"/>
              <a:gd name="connsiteY773" fmla="*/ 263132 h 526264"/>
              <a:gd name="connsiteX774" fmla="*/ 9543044 w 12137799"/>
              <a:gd name="connsiteY774" fmla="*/ 263132 h 526264"/>
              <a:gd name="connsiteX775" fmla="*/ 9543044 w 12137799"/>
              <a:gd name="connsiteY775" fmla="*/ 271355 h 526264"/>
              <a:gd name="connsiteX776" fmla="*/ 9551029 w 12137799"/>
              <a:gd name="connsiteY776" fmla="*/ 271355 h 526264"/>
              <a:gd name="connsiteX777" fmla="*/ 9551029 w 12137799"/>
              <a:gd name="connsiteY777" fmla="*/ 263132 h 526264"/>
              <a:gd name="connsiteX778" fmla="*/ 9566999 w 12137799"/>
              <a:gd name="connsiteY778" fmla="*/ 263132 h 526264"/>
              <a:gd name="connsiteX779" fmla="*/ 9566999 w 12137799"/>
              <a:gd name="connsiteY779" fmla="*/ 271355 h 526264"/>
              <a:gd name="connsiteX780" fmla="*/ 9614911 w 12137799"/>
              <a:gd name="connsiteY780" fmla="*/ 271355 h 526264"/>
              <a:gd name="connsiteX781" fmla="*/ 9614911 w 12137799"/>
              <a:gd name="connsiteY781" fmla="*/ 213795 h 526264"/>
              <a:gd name="connsiteX782" fmla="*/ 9622896 w 12137799"/>
              <a:gd name="connsiteY782" fmla="*/ 189126 h 526264"/>
              <a:gd name="connsiteX783" fmla="*/ 9630881 w 12137799"/>
              <a:gd name="connsiteY783" fmla="*/ 189126 h 526264"/>
              <a:gd name="connsiteX784" fmla="*/ 9646851 w 12137799"/>
              <a:gd name="connsiteY784" fmla="*/ 189126 h 526264"/>
              <a:gd name="connsiteX785" fmla="*/ 9654837 w 12137799"/>
              <a:gd name="connsiteY785" fmla="*/ 189126 h 526264"/>
              <a:gd name="connsiteX786" fmla="*/ 9654837 w 12137799"/>
              <a:gd name="connsiteY786" fmla="*/ 156235 h 526264"/>
              <a:gd name="connsiteX787" fmla="*/ 9662822 w 12137799"/>
              <a:gd name="connsiteY787" fmla="*/ 148012 h 526264"/>
              <a:gd name="connsiteX788" fmla="*/ 9670807 w 12137799"/>
              <a:gd name="connsiteY788" fmla="*/ 139789 h 526264"/>
              <a:gd name="connsiteX789" fmla="*/ 9678792 w 12137799"/>
              <a:gd name="connsiteY789" fmla="*/ 131566 h 526264"/>
              <a:gd name="connsiteX790" fmla="*/ 9678792 w 12137799"/>
              <a:gd name="connsiteY790" fmla="*/ 106898 h 526264"/>
              <a:gd name="connsiteX791" fmla="*/ 9670807 w 12137799"/>
              <a:gd name="connsiteY791" fmla="*/ 115120 h 526264"/>
              <a:gd name="connsiteX792" fmla="*/ 9670807 w 12137799"/>
              <a:gd name="connsiteY792" fmla="*/ 106898 h 526264"/>
              <a:gd name="connsiteX793" fmla="*/ 9686777 w 12137799"/>
              <a:gd name="connsiteY793" fmla="*/ 90452 h 526264"/>
              <a:gd name="connsiteX794" fmla="*/ 9686777 w 12137799"/>
              <a:gd name="connsiteY794" fmla="*/ 131566 h 526264"/>
              <a:gd name="connsiteX795" fmla="*/ 9686777 w 12137799"/>
              <a:gd name="connsiteY795" fmla="*/ 139789 h 526264"/>
              <a:gd name="connsiteX796" fmla="*/ 9702747 w 12137799"/>
              <a:gd name="connsiteY796" fmla="*/ 148012 h 526264"/>
              <a:gd name="connsiteX797" fmla="*/ 9710733 w 12137799"/>
              <a:gd name="connsiteY797" fmla="*/ 148012 h 526264"/>
              <a:gd name="connsiteX798" fmla="*/ 9710733 w 12137799"/>
              <a:gd name="connsiteY798" fmla="*/ 156235 h 526264"/>
              <a:gd name="connsiteX799" fmla="*/ 9710733 w 12137799"/>
              <a:gd name="connsiteY799" fmla="*/ 197349 h 526264"/>
              <a:gd name="connsiteX800" fmla="*/ 9718718 w 12137799"/>
              <a:gd name="connsiteY800" fmla="*/ 197349 h 526264"/>
              <a:gd name="connsiteX801" fmla="*/ 9726703 w 12137799"/>
              <a:gd name="connsiteY801" fmla="*/ 205572 h 526264"/>
              <a:gd name="connsiteX802" fmla="*/ 9726703 w 12137799"/>
              <a:gd name="connsiteY802" fmla="*/ 238464 h 526264"/>
              <a:gd name="connsiteX803" fmla="*/ 9734688 w 12137799"/>
              <a:gd name="connsiteY803" fmla="*/ 238464 h 526264"/>
              <a:gd name="connsiteX804" fmla="*/ 9734688 w 12137799"/>
              <a:gd name="connsiteY804" fmla="*/ 230241 h 526264"/>
              <a:gd name="connsiteX805" fmla="*/ 9742673 w 12137799"/>
              <a:gd name="connsiteY805" fmla="*/ 230241 h 526264"/>
              <a:gd name="connsiteX806" fmla="*/ 9750659 w 12137799"/>
              <a:gd name="connsiteY806" fmla="*/ 222018 h 526264"/>
              <a:gd name="connsiteX807" fmla="*/ 9766629 w 12137799"/>
              <a:gd name="connsiteY807" fmla="*/ 222018 h 526264"/>
              <a:gd name="connsiteX808" fmla="*/ 9782599 w 12137799"/>
              <a:gd name="connsiteY808" fmla="*/ 222018 h 526264"/>
              <a:gd name="connsiteX809" fmla="*/ 9790584 w 12137799"/>
              <a:gd name="connsiteY809" fmla="*/ 230241 h 526264"/>
              <a:gd name="connsiteX810" fmla="*/ 9798570 w 12137799"/>
              <a:gd name="connsiteY810" fmla="*/ 230241 h 526264"/>
              <a:gd name="connsiteX811" fmla="*/ 9798570 w 12137799"/>
              <a:gd name="connsiteY811" fmla="*/ 148012 h 526264"/>
              <a:gd name="connsiteX812" fmla="*/ 9814540 w 12137799"/>
              <a:gd name="connsiteY812" fmla="*/ 148012 h 526264"/>
              <a:gd name="connsiteX813" fmla="*/ 9822525 w 12137799"/>
              <a:gd name="connsiteY813" fmla="*/ 139789 h 526264"/>
              <a:gd name="connsiteX814" fmla="*/ 9822525 w 12137799"/>
              <a:gd name="connsiteY814" fmla="*/ 131566 h 526264"/>
              <a:gd name="connsiteX815" fmla="*/ 9830510 w 12137799"/>
              <a:gd name="connsiteY815" fmla="*/ 148012 h 526264"/>
              <a:gd name="connsiteX816" fmla="*/ 9830510 w 12137799"/>
              <a:gd name="connsiteY816" fmla="*/ 139789 h 526264"/>
              <a:gd name="connsiteX817" fmla="*/ 9886407 w 12137799"/>
              <a:gd name="connsiteY817" fmla="*/ 139789 h 526264"/>
              <a:gd name="connsiteX818" fmla="*/ 9886407 w 12137799"/>
              <a:gd name="connsiteY818" fmla="*/ 197349 h 526264"/>
              <a:gd name="connsiteX819" fmla="*/ 9934318 w 12137799"/>
              <a:gd name="connsiteY819" fmla="*/ 197349 h 526264"/>
              <a:gd name="connsiteX820" fmla="*/ 9934318 w 12137799"/>
              <a:gd name="connsiteY820" fmla="*/ 205572 h 526264"/>
              <a:gd name="connsiteX821" fmla="*/ 9958273 w 12137799"/>
              <a:gd name="connsiteY821" fmla="*/ 197349 h 526264"/>
              <a:gd name="connsiteX822" fmla="*/ 9974243 w 12137799"/>
              <a:gd name="connsiteY822" fmla="*/ 205572 h 526264"/>
              <a:gd name="connsiteX823" fmla="*/ 9974243 w 12137799"/>
              <a:gd name="connsiteY823" fmla="*/ 254909 h 526264"/>
              <a:gd name="connsiteX824" fmla="*/ 10006184 w 12137799"/>
              <a:gd name="connsiteY824" fmla="*/ 222018 h 526264"/>
              <a:gd name="connsiteX825" fmla="*/ 10006184 w 12137799"/>
              <a:gd name="connsiteY825" fmla="*/ 189126 h 526264"/>
              <a:gd name="connsiteX826" fmla="*/ 10038125 w 12137799"/>
              <a:gd name="connsiteY826" fmla="*/ 189126 h 526264"/>
              <a:gd name="connsiteX827" fmla="*/ 10038125 w 12137799"/>
              <a:gd name="connsiteY827" fmla="*/ 164458 h 526264"/>
              <a:gd name="connsiteX828" fmla="*/ 10046110 w 12137799"/>
              <a:gd name="connsiteY828" fmla="*/ 164458 h 526264"/>
              <a:gd name="connsiteX829" fmla="*/ 10046110 w 12137799"/>
              <a:gd name="connsiteY829" fmla="*/ 156235 h 526264"/>
              <a:gd name="connsiteX830" fmla="*/ 10117977 w 12137799"/>
              <a:gd name="connsiteY830" fmla="*/ 156235 h 526264"/>
              <a:gd name="connsiteX831" fmla="*/ 10117977 w 12137799"/>
              <a:gd name="connsiteY831" fmla="*/ 164458 h 526264"/>
              <a:gd name="connsiteX832" fmla="*/ 10125962 w 12137799"/>
              <a:gd name="connsiteY832" fmla="*/ 164458 h 526264"/>
              <a:gd name="connsiteX833" fmla="*/ 10125962 w 12137799"/>
              <a:gd name="connsiteY833" fmla="*/ 172681 h 526264"/>
              <a:gd name="connsiteX834" fmla="*/ 10133055 w 12137799"/>
              <a:gd name="connsiteY834" fmla="*/ 172681 h 526264"/>
              <a:gd name="connsiteX835" fmla="*/ 10133055 w 12137799"/>
              <a:gd name="connsiteY835" fmla="*/ 164458 h 526264"/>
              <a:gd name="connsiteX836" fmla="*/ 10133055 w 12137799"/>
              <a:gd name="connsiteY836" fmla="*/ 156235 h 526264"/>
              <a:gd name="connsiteX837" fmla="*/ 10149029 w 12137799"/>
              <a:gd name="connsiteY837" fmla="*/ 148012 h 526264"/>
              <a:gd name="connsiteX838" fmla="*/ 10149029 w 12137799"/>
              <a:gd name="connsiteY838" fmla="*/ 82229 h 526264"/>
              <a:gd name="connsiteX839" fmla="*/ 10149029 w 12137799"/>
              <a:gd name="connsiteY839" fmla="*/ 65783 h 526264"/>
              <a:gd name="connsiteX840" fmla="*/ 10157016 w 12137799"/>
              <a:gd name="connsiteY840" fmla="*/ 65783 h 526264"/>
              <a:gd name="connsiteX841" fmla="*/ 10165003 w 12137799"/>
              <a:gd name="connsiteY841" fmla="*/ 65783 h 526264"/>
              <a:gd name="connsiteX842" fmla="*/ 10180977 w 12137799"/>
              <a:gd name="connsiteY842" fmla="*/ 65783 h 526264"/>
              <a:gd name="connsiteX843" fmla="*/ 10180977 w 12137799"/>
              <a:gd name="connsiteY843" fmla="*/ 74006 h 526264"/>
              <a:gd name="connsiteX844" fmla="*/ 10188964 w 12137799"/>
              <a:gd name="connsiteY844" fmla="*/ 74006 h 526264"/>
              <a:gd name="connsiteX845" fmla="*/ 10188964 w 12137799"/>
              <a:gd name="connsiteY845" fmla="*/ 82229 h 526264"/>
              <a:gd name="connsiteX846" fmla="*/ 10236886 w 12137799"/>
              <a:gd name="connsiteY846" fmla="*/ 82229 h 526264"/>
              <a:gd name="connsiteX847" fmla="*/ 10236886 w 12137799"/>
              <a:gd name="connsiteY847" fmla="*/ 74006 h 526264"/>
              <a:gd name="connsiteX848" fmla="*/ 10236886 w 12137799"/>
              <a:gd name="connsiteY848" fmla="*/ 65783 h 526264"/>
              <a:gd name="connsiteX849" fmla="*/ 10260847 w 12137799"/>
              <a:gd name="connsiteY849" fmla="*/ 65783 h 526264"/>
              <a:gd name="connsiteX850" fmla="*/ 10260847 w 12137799"/>
              <a:gd name="connsiteY850" fmla="*/ 74006 h 526264"/>
              <a:gd name="connsiteX851" fmla="*/ 10276822 w 12137799"/>
              <a:gd name="connsiteY851" fmla="*/ 74006 h 526264"/>
              <a:gd name="connsiteX852" fmla="*/ 10276822 w 12137799"/>
              <a:gd name="connsiteY852" fmla="*/ 82229 h 526264"/>
              <a:gd name="connsiteX853" fmla="*/ 10276822 w 12137799"/>
              <a:gd name="connsiteY853" fmla="*/ 90452 h 526264"/>
              <a:gd name="connsiteX854" fmla="*/ 10276822 w 12137799"/>
              <a:gd name="connsiteY854" fmla="*/ 98675 h 526264"/>
              <a:gd name="connsiteX855" fmla="*/ 10276822 w 12137799"/>
              <a:gd name="connsiteY855" fmla="*/ 106898 h 526264"/>
              <a:gd name="connsiteX856" fmla="*/ 10276822 w 12137799"/>
              <a:gd name="connsiteY856" fmla="*/ 139789 h 526264"/>
              <a:gd name="connsiteX857" fmla="*/ 10292796 w 12137799"/>
              <a:gd name="connsiteY857" fmla="*/ 139789 h 526264"/>
              <a:gd name="connsiteX858" fmla="*/ 10292796 w 12137799"/>
              <a:gd name="connsiteY858" fmla="*/ 180903 h 526264"/>
              <a:gd name="connsiteX859" fmla="*/ 10300783 w 12137799"/>
              <a:gd name="connsiteY859" fmla="*/ 180903 h 526264"/>
              <a:gd name="connsiteX860" fmla="*/ 10300783 w 12137799"/>
              <a:gd name="connsiteY860" fmla="*/ 172681 h 526264"/>
              <a:gd name="connsiteX861" fmla="*/ 10332731 w 12137799"/>
              <a:gd name="connsiteY861" fmla="*/ 172681 h 526264"/>
              <a:gd name="connsiteX862" fmla="*/ 10332731 w 12137799"/>
              <a:gd name="connsiteY862" fmla="*/ 131566 h 526264"/>
              <a:gd name="connsiteX863" fmla="*/ 10396627 w 12137799"/>
              <a:gd name="connsiteY863" fmla="*/ 131566 h 526264"/>
              <a:gd name="connsiteX864" fmla="*/ 10412601 w 12137799"/>
              <a:gd name="connsiteY864" fmla="*/ 123343 h 526264"/>
              <a:gd name="connsiteX865" fmla="*/ 10412601 w 12137799"/>
              <a:gd name="connsiteY865" fmla="*/ 131566 h 526264"/>
              <a:gd name="connsiteX866" fmla="*/ 10428575 w 12137799"/>
              <a:gd name="connsiteY866" fmla="*/ 131566 h 526264"/>
              <a:gd name="connsiteX867" fmla="*/ 10508445 w 12137799"/>
              <a:gd name="connsiteY867" fmla="*/ 131566 h 526264"/>
              <a:gd name="connsiteX868" fmla="*/ 10508445 w 12137799"/>
              <a:gd name="connsiteY868" fmla="*/ 139789 h 526264"/>
              <a:gd name="connsiteX869" fmla="*/ 10516432 w 12137799"/>
              <a:gd name="connsiteY869" fmla="*/ 139789 h 526264"/>
              <a:gd name="connsiteX870" fmla="*/ 10516432 w 12137799"/>
              <a:gd name="connsiteY870" fmla="*/ 180903 h 526264"/>
              <a:gd name="connsiteX871" fmla="*/ 10540393 w 12137799"/>
              <a:gd name="connsiteY871" fmla="*/ 180903 h 526264"/>
              <a:gd name="connsiteX872" fmla="*/ 10540393 w 12137799"/>
              <a:gd name="connsiteY872" fmla="*/ 164458 h 526264"/>
              <a:gd name="connsiteX873" fmla="*/ 10564355 w 12137799"/>
              <a:gd name="connsiteY873" fmla="*/ 164458 h 526264"/>
              <a:gd name="connsiteX874" fmla="*/ 10596303 w 12137799"/>
              <a:gd name="connsiteY874" fmla="*/ 164458 h 526264"/>
              <a:gd name="connsiteX875" fmla="*/ 10596303 w 12137799"/>
              <a:gd name="connsiteY875" fmla="*/ 156235 h 526264"/>
              <a:gd name="connsiteX876" fmla="*/ 10676173 w 12137799"/>
              <a:gd name="connsiteY876" fmla="*/ 156235 h 526264"/>
              <a:gd name="connsiteX877" fmla="*/ 10684160 w 12137799"/>
              <a:gd name="connsiteY877" fmla="*/ 148012 h 526264"/>
              <a:gd name="connsiteX878" fmla="*/ 10692147 w 12137799"/>
              <a:gd name="connsiteY878" fmla="*/ 148012 h 526264"/>
              <a:gd name="connsiteX879" fmla="*/ 10692147 w 12137799"/>
              <a:gd name="connsiteY879" fmla="*/ 164458 h 526264"/>
              <a:gd name="connsiteX880" fmla="*/ 10700134 w 12137799"/>
              <a:gd name="connsiteY880" fmla="*/ 172681 h 526264"/>
              <a:gd name="connsiteX881" fmla="*/ 10700134 w 12137799"/>
              <a:gd name="connsiteY881" fmla="*/ 156235 h 526264"/>
              <a:gd name="connsiteX882" fmla="*/ 10732082 w 12137799"/>
              <a:gd name="connsiteY882" fmla="*/ 156235 h 526264"/>
              <a:gd name="connsiteX883" fmla="*/ 10732082 w 12137799"/>
              <a:gd name="connsiteY883" fmla="*/ 148012 h 526264"/>
              <a:gd name="connsiteX884" fmla="*/ 10764030 w 12137799"/>
              <a:gd name="connsiteY884" fmla="*/ 148012 h 526264"/>
              <a:gd name="connsiteX885" fmla="*/ 10764030 w 12137799"/>
              <a:gd name="connsiteY885" fmla="*/ 139789 h 526264"/>
              <a:gd name="connsiteX886" fmla="*/ 10780004 w 12137799"/>
              <a:gd name="connsiteY886" fmla="*/ 139789 h 526264"/>
              <a:gd name="connsiteX887" fmla="*/ 10795978 w 12137799"/>
              <a:gd name="connsiteY887" fmla="*/ 139789 h 526264"/>
              <a:gd name="connsiteX888" fmla="*/ 10795978 w 12137799"/>
              <a:gd name="connsiteY888" fmla="*/ 115120 h 526264"/>
              <a:gd name="connsiteX889" fmla="*/ 10803965 w 12137799"/>
              <a:gd name="connsiteY889" fmla="*/ 115120 h 526264"/>
              <a:gd name="connsiteX890" fmla="*/ 10803965 w 12137799"/>
              <a:gd name="connsiteY890" fmla="*/ 98675 h 526264"/>
              <a:gd name="connsiteX891" fmla="*/ 10811952 w 12137799"/>
              <a:gd name="connsiteY891" fmla="*/ 90452 h 526264"/>
              <a:gd name="connsiteX892" fmla="*/ 10811952 w 12137799"/>
              <a:gd name="connsiteY892" fmla="*/ 131566 h 526264"/>
              <a:gd name="connsiteX893" fmla="*/ 10819939 w 12137799"/>
              <a:gd name="connsiteY893" fmla="*/ 131566 h 526264"/>
              <a:gd name="connsiteX894" fmla="*/ 10827926 w 12137799"/>
              <a:gd name="connsiteY894" fmla="*/ 139789 h 526264"/>
              <a:gd name="connsiteX895" fmla="*/ 10843901 w 12137799"/>
              <a:gd name="connsiteY895" fmla="*/ 139789 h 526264"/>
              <a:gd name="connsiteX896" fmla="*/ 10843901 w 12137799"/>
              <a:gd name="connsiteY896" fmla="*/ 213795 h 526264"/>
              <a:gd name="connsiteX897" fmla="*/ 10867862 w 12137799"/>
              <a:gd name="connsiteY897" fmla="*/ 213795 h 526264"/>
              <a:gd name="connsiteX898" fmla="*/ 10867862 w 12137799"/>
              <a:gd name="connsiteY898" fmla="*/ 205572 h 526264"/>
              <a:gd name="connsiteX899" fmla="*/ 10875849 w 12137799"/>
              <a:gd name="connsiteY899" fmla="*/ 205572 h 526264"/>
              <a:gd name="connsiteX900" fmla="*/ 10875849 w 12137799"/>
              <a:gd name="connsiteY900" fmla="*/ 189126 h 526264"/>
              <a:gd name="connsiteX901" fmla="*/ 10939745 w 12137799"/>
              <a:gd name="connsiteY901" fmla="*/ 189126 h 526264"/>
              <a:gd name="connsiteX902" fmla="*/ 10939745 w 12137799"/>
              <a:gd name="connsiteY902" fmla="*/ 205572 h 526264"/>
              <a:gd name="connsiteX903" fmla="*/ 10947732 w 12137799"/>
              <a:gd name="connsiteY903" fmla="*/ 205572 h 526264"/>
              <a:gd name="connsiteX904" fmla="*/ 10947732 w 12137799"/>
              <a:gd name="connsiteY904" fmla="*/ 213795 h 526264"/>
              <a:gd name="connsiteX905" fmla="*/ 10955719 w 12137799"/>
              <a:gd name="connsiteY905" fmla="*/ 213795 h 526264"/>
              <a:gd name="connsiteX906" fmla="*/ 10955719 w 12137799"/>
              <a:gd name="connsiteY906" fmla="*/ 24669 h 526264"/>
              <a:gd name="connsiteX907" fmla="*/ 10979680 w 12137799"/>
              <a:gd name="connsiteY907" fmla="*/ 24669 h 526264"/>
              <a:gd name="connsiteX908" fmla="*/ 10979680 w 12137799"/>
              <a:gd name="connsiteY908" fmla="*/ 0 h 526264"/>
              <a:gd name="connsiteX909" fmla="*/ 11051563 w 12137799"/>
              <a:gd name="connsiteY909" fmla="*/ 0 h 526264"/>
              <a:gd name="connsiteX910" fmla="*/ 11051563 w 12137799"/>
              <a:gd name="connsiteY910" fmla="*/ 24669 h 526264"/>
              <a:gd name="connsiteX911" fmla="*/ 11083511 w 12137799"/>
              <a:gd name="connsiteY911" fmla="*/ 24669 h 526264"/>
              <a:gd name="connsiteX912" fmla="*/ 11083511 w 12137799"/>
              <a:gd name="connsiteY912" fmla="*/ 172681 h 526264"/>
              <a:gd name="connsiteX913" fmla="*/ 11091498 w 12137799"/>
              <a:gd name="connsiteY913" fmla="*/ 172681 h 526264"/>
              <a:gd name="connsiteX914" fmla="*/ 11091498 w 12137799"/>
              <a:gd name="connsiteY914" fmla="*/ 197349 h 526264"/>
              <a:gd name="connsiteX915" fmla="*/ 11099485 w 12137799"/>
              <a:gd name="connsiteY915" fmla="*/ 197349 h 526264"/>
              <a:gd name="connsiteX916" fmla="*/ 11099485 w 12137799"/>
              <a:gd name="connsiteY916" fmla="*/ 296024 h 526264"/>
              <a:gd name="connsiteX917" fmla="*/ 11115459 w 12137799"/>
              <a:gd name="connsiteY917" fmla="*/ 296024 h 526264"/>
              <a:gd name="connsiteX918" fmla="*/ 11115459 w 12137799"/>
              <a:gd name="connsiteY918" fmla="*/ 279578 h 526264"/>
              <a:gd name="connsiteX919" fmla="*/ 11123447 w 12137799"/>
              <a:gd name="connsiteY919" fmla="*/ 279578 h 526264"/>
              <a:gd name="connsiteX920" fmla="*/ 11123447 w 12137799"/>
              <a:gd name="connsiteY920" fmla="*/ 271355 h 526264"/>
              <a:gd name="connsiteX921" fmla="*/ 11115459 w 12137799"/>
              <a:gd name="connsiteY921" fmla="*/ 271355 h 526264"/>
              <a:gd name="connsiteX922" fmla="*/ 11115459 w 12137799"/>
              <a:gd name="connsiteY922" fmla="*/ 263132 h 526264"/>
              <a:gd name="connsiteX923" fmla="*/ 11139421 w 12137799"/>
              <a:gd name="connsiteY923" fmla="*/ 263132 h 526264"/>
              <a:gd name="connsiteX924" fmla="*/ 11139421 w 12137799"/>
              <a:gd name="connsiteY924" fmla="*/ 254909 h 526264"/>
              <a:gd name="connsiteX925" fmla="*/ 11179356 w 12137799"/>
              <a:gd name="connsiteY925" fmla="*/ 254909 h 526264"/>
              <a:gd name="connsiteX926" fmla="*/ 11179356 w 12137799"/>
              <a:gd name="connsiteY926" fmla="*/ 263132 h 526264"/>
              <a:gd name="connsiteX927" fmla="*/ 11187343 w 12137799"/>
              <a:gd name="connsiteY927" fmla="*/ 263132 h 526264"/>
              <a:gd name="connsiteX928" fmla="*/ 11243252 w 12137799"/>
              <a:gd name="connsiteY928" fmla="*/ 263132 h 526264"/>
              <a:gd name="connsiteX929" fmla="*/ 11259226 w 12137799"/>
              <a:gd name="connsiteY929" fmla="*/ 271355 h 526264"/>
              <a:gd name="connsiteX930" fmla="*/ 11259226 w 12137799"/>
              <a:gd name="connsiteY930" fmla="*/ 172681 h 526264"/>
              <a:gd name="connsiteX931" fmla="*/ 11275200 w 12137799"/>
              <a:gd name="connsiteY931" fmla="*/ 172681 h 526264"/>
              <a:gd name="connsiteX932" fmla="*/ 11275200 w 12137799"/>
              <a:gd name="connsiteY932" fmla="*/ 164458 h 526264"/>
              <a:gd name="connsiteX933" fmla="*/ 11275200 w 12137799"/>
              <a:gd name="connsiteY933" fmla="*/ 156235 h 526264"/>
              <a:gd name="connsiteX934" fmla="*/ 11283187 w 12137799"/>
              <a:gd name="connsiteY934" fmla="*/ 156235 h 526264"/>
              <a:gd name="connsiteX935" fmla="*/ 11283187 w 12137799"/>
              <a:gd name="connsiteY935" fmla="*/ 164458 h 526264"/>
              <a:gd name="connsiteX936" fmla="*/ 11291174 w 12137799"/>
              <a:gd name="connsiteY936" fmla="*/ 164458 h 526264"/>
              <a:gd name="connsiteX937" fmla="*/ 11291174 w 12137799"/>
              <a:gd name="connsiteY937" fmla="*/ 156235 h 526264"/>
              <a:gd name="connsiteX938" fmla="*/ 11299161 w 12137799"/>
              <a:gd name="connsiteY938" fmla="*/ 156235 h 526264"/>
              <a:gd name="connsiteX939" fmla="*/ 11299161 w 12137799"/>
              <a:gd name="connsiteY939" fmla="*/ 148012 h 526264"/>
              <a:gd name="connsiteX940" fmla="*/ 11291174 w 12137799"/>
              <a:gd name="connsiteY940" fmla="*/ 148012 h 526264"/>
              <a:gd name="connsiteX941" fmla="*/ 11299161 w 12137799"/>
              <a:gd name="connsiteY941" fmla="*/ 139789 h 526264"/>
              <a:gd name="connsiteX942" fmla="*/ 11307148 w 12137799"/>
              <a:gd name="connsiteY942" fmla="*/ 139789 h 526264"/>
              <a:gd name="connsiteX943" fmla="*/ 11307148 w 12137799"/>
              <a:gd name="connsiteY943" fmla="*/ 156235 h 526264"/>
              <a:gd name="connsiteX944" fmla="*/ 11307148 w 12137799"/>
              <a:gd name="connsiteY944" fmla="*/ 172681 h 526264"/>
              <a:gd name="connsiteX945" fmla="*/ 11363057 w 12137799"/>
              <a:gd name="connsiteY945" fmla="*/ 172681 h 526264"/>
              <a:gd name="connsiteX946" fmla="*/ 11363057 w 12137799"/>
              <a:gd name="connsiteY946" fmla="*/ 304247 h 526264"/>
              <a:gd name="connsiteX947" fmla="*/ 11418967 w 12137799"/>
              <a:gd name="connsiteY947" fmla="*/ 304247 h 526264"/>
              <a:gd name="connsiteX948" fmla="*/ 11418967 w 12137799"/>
              <a:gd name="connsiteY948" fmla="*/ 312469 h 526264"/>
              <a:gd name="connsiteX949" fmla="*/ 11426953 w 12137799"/>
              <a:gd name="connsiteY949" fmla="*/ 312469 h 526264"/>
              <a:gd name="connsiteX950" fmla="*/ 11450915 w 12137799"/>
              <a:gd name="connsiteY950" fmla="*/ 106898 h 526264"/>
              <a:gd name="connsiteX951" fmla="*/ 11466889 w 12137799"/>
              <a:gd name="connsiteY951" fmla="*/ 16446 h 526264"/>
              <a:gd name="connsiteX952" fmla="*/ 11474876 w 12137799"/>
              <a:gd name="connsiteY952" fmla="*/ 8223 h 526264"/>
              <a:gd name="connsiteX953" fmla="*/ 11482863 w 12137799"/>
              <a:gd name="connsiteY953" fmla="*/ 106898 h 526264"/>
              <a:gd name="connsiteX954" fmla="*/ 11490850 w 12137799"/>
              <a:gd name="connsiteY954" fmla="*/ 106898 h 526264"/>
              <a:gd name="connsiteX955" fmla="*/ 11498837 w 12137799"/>
              <a:gd name="connsiteY955" fmla="*/ 222018 h 526264"/>
              <a:gd name="connsiteX956" fmla="*/ 11506824 w 12137799"/>
              <a:gd name="connsiteY956" fmla="*/ 222018 h 526264"/>
              <a:gd name="connsiteX957" fmla="*/ 11530785 w 12137799"/>
              <a:gd name="connsiteY957" fmla="*/ 222018 h 526264"/>
              <a:gd name="connsiteX958" fmla="*/ 11530785 w 12137799"/>
              <a:gd name="connsiteY958" fmla="*/ 263132 h 526264"/>
              <a:gd name="connsiteX959" fmla="*/ 11538772 w 12137799"/>
              <a:gd name="connsiteY959" fmla="*/ 263132 h 526264"/>
              <a:gd name="connsiteX960" fmla="*/ 11562733 w 12137799"/>
              <a:gd name="connsiteY960" fmla="*/ 263132 h 526264"/>
              <a:gd name="connsiteX961" fmla="*/ 11562733 w 12137799"/>
              <a:gd name="connsiteY961" fmla="*/ 271355 h 526264"/>
              <a:gd name="connsiteX962" fmla="*/ 11610655 w 12137799"/>
              <a:gd name="connsiteY962" fmla="*/ 271355 h 526264"/>
              <a:gd name="connsiteX963" fmla="*/ 11610655 w 12137799"/>
              <a:gd name="connsiteY963" fmla="*/ 213795 h 526264"/>
              <a:gd name="connsiteX964" fmla="*/ 11618642 w 12137799"/>
              <a:gd name="connsiteY964" fmla="*/ 189126 h 526264"/>
              <a:gd name="connsiteX965" fmla="*/ 11626629 w 12137799"/>
              <a:gd name="connsiteY965" fmla="*/ 189126 h 526264"/>
              <a:gd name="connsiteX966" fmla="*/ 11642603 w 12137799"/>
              <a:gd name="connsiteY966" fmla="*/ 189126 h 526264"/>
              <a:gd name="connsiteX967" fmla="*/ 11650590 w 12137799"/>
              <a:gd name="connsiteY967" fmla="*/ 189126 h 526264"/>
              <a:gd name="connsiteX968" fmla="*/ 11650590 w 12137799"/>
              <a:gd name="connsiteY968" fmla="*/ 156235 h 526264"/>
              <a:gd name="connsiteX969" fmla="*/ 11658577 w 12137799"/>
              <a:gd name="connsiteY969" fmla="*/ 148012 h 526264"/>
              <a:gd name="connsiteX970" fmla="*/ 11666564 w 12137799"/>
              <a:gd name="connsiteY970" fmla="*/ 139789 h 526264"/>
              <a:gd name="connsiteX971" fmla="*/ 11674551 w 12137799"/>
              <a:gd name="connsiteY971" fmla="*/ 131566 h 526264"/>
              <a:gd name="connsiteX972" fmla="*/ 11674551 w 12137799"/>
              <a:gd name="connsiteY972" fmla="*/ 106898 h 526264"/>
              <a:gd name="connsiteX973" fmla="*/ 11666564 w 12137799"/>
              <a:gd name="connsiteY973" fmla="*/ 115120 h 526264"/>
              <a:gd name="connsiteX974" fmla="*/ 11666564 w 12137799"/>
              <a:gd name="connsiteY974" fmla="*/ 106898 h 526264"/>
              <a:gd name="connsiteX975" fmla="*/ 11682538 w 12137799"/>
              <a:gd name="connsiteY975" fmla="*/ 90452 h 526264"/>
              <a:gd name="connsiteX976" fmla="*/ 11682538 w 12137799"/>
              <a:gd name="connsiteY976" fmla="*/ 131566 h 526264"/>
              <a:gd name="connsiteX977" fmla="*/ 11682538 w 12137799"/>
              <a:gd name="connsiteY977" fmla="*/ 139789 h 526264"/>
              <a:gd name="connsiteX978" fmla="*/ 11698513 w 12137799"/>
              <a:gd name="connsiteY978" fmla="*/ 148012 h 526264"/>
              <a:gd name="connsiteX979" fmla="*/ 11706499 w 12137799"/>
              <a:gd name="connsiteY979" fmla="*/ 156235 h 526264"/>
              <a:gd name="connsiteX980" fmla="*/ 11706499 w 12137799"/>
              <a:gd name="connsiteY980" fmla="*/ 197349 h 526264"/>
              <a:gd name="connsiteX981" fmla="*/ 11714487 w 12137799"/>
              <a:gd name="connsiteY981" fmla="*/ 197349 h 526264"/>
              <a:gd name="connsiteX982" fmla="*/ 11722473 w 12137799"/>
              <a:gd name="connsiteY982" fmla="*/ 205572 h 526264"/>
              <a:gd name="connsiteX983" fmla="*/ 11722473 w 12137799"/>
              <a:gd name="connsiteY983" fmla="*/ 238464 h 526264"/>
              <a:gd name="connsiteX984" fmla="*/ 11730461 w 12137799"/>
              <a:gd name="connsiteY984" fmla="*/ 238464 h 526264"/>
              <a:gd name="connsiteX985" fmla="*/ 11730461 w 12137799"/>
              <a:gd name="connsiteY985" fmla="*/ 230241 h 526264"/>
              <a:gd name="connsiteX986" fmla="*/ 11746435 w 12137799"/>
              <a:gd name="connsiteY986" fmla="*/ 222018 h 526264"/>
              <a:gd name="connsiteX987" fmla="*/ 11762409 w 12137799"/>
              <a:gd name="connsiteY987" fmla="*/ 222018 h 526264"/>
              <a:gd name="connsiteX988" fmla="*/ 11770396 w 12137799"/>
              <a:gd name="connsiteY988" fmla="*/ 222018 h 526264"/>
              <a:gd name="connsiteX989" fmla="*/ 11786370 w 12137799"/>
              <a:gd name="connsiteY989" fmla="*/ 230241 h 526264"/>
              <a:gd name="connsiteX990" fmla="*/ 11794357 w 12137799"/>
              <a:gd name="connsiteY990" fmla="*/ 230241 h 526264"/>
              <a:gd name="connsiteX991" fmla="*/ 11794357 w 12137799"/>
              <a:gd name="connsiteY991" fmla="*/ 148012 h 526264"/>
              <a:gd name="connsiteX992" fmla="*/ 11810331 w 12137799"/>
              <a:gd name="connsiteY992" fmla="*/ 148012 h 526264"/>
              <a:gd name="connsiteX993" fmla="*/ 11818318 w 12137799"/>
              <a:gd name="connsiteY993" fmla="*/ 139789 h 526264"/>
              <a:gd name="connsiteX994" fmla="*/ 11818318 w 12137799"/>
              <a:gd name="connsiteY994" fmla="*/ 131566 h 526264"/>
              <a:gd name="connsiteX995" fmla="*/ 11826305 w 12137799"/>
              <a:gd name="connsiteY995" fmla="*/ 148012 h 526264"/>
              <a:gd name="connsiteX996" fmla="*/ 11826305 w 12137799"/>
              <a:gd name="connsiteY996" fmla="*/ 139789 h 526264"/>
              <a:gd name="connsiteX997" fmla="*/ 11882214 w 12137799"/>
              <a:gd name="connsiteY997" fmla="*/ 139789 h 526264"/>
              <a:gd name="connsiteX998" fmla="*/ 11882214 w 12137799"/>
              <a:gd name="connsiteY998" fmla="*/ 197349 h 526264"/>
              <a:gd name="connsiteX999" fmla="*/ 11930136 w 12137799"/>
              <a:gd name="connsiteY999" fmla="*/ 197349 h 526264"/>
              <a:gd name="connsiteX1000" fmla="*/ 11930136 w 12137799"/>
              <a:gd name="connsiteY1000" fmla="*/ 205572 h 526264"/>
              <a:gd name="connsiteX1001" fmla="*/ 11954097 w 12137799"/>
              <a:gd name="connsiteY1001" fmla="*/ 197349 h 526264"/>
              <a:gd name="connsiteX1002" fmla="*/ 11962084 w 12137799"/>
              <a:gd name="connsiteY1002" fmla="*/ 205572 h 526264"/>
              <a:gd name="connsiteX1003" fmla="*/ 11962084 w 12137799"/>
              <a:gd name="connsiteY1003" fmla="*/ 254909 h 526264"/>
              <a:gd name="connsiteX1004" fmla="*/ 11994033 w 12137799"/>
              <a:gd name="connsiteY1004" fmla="*/ 222018 h 526264"/>
              <a:gd name="connsiteX1005" fmla="*/ 11994033 w 12137799"/>
              <a:gd name="connsiteY1005" fmla="*/ 189126 h 526264"/>
              <a:gd name="connsiteX1006" fmla="*/ 12033968 w 12137799"/>
              <a:gd name="connsiteY1006" fmla="*/ 189126 h 526264"/>
              <a:gd name="connsiteX1007" fmla="*/ 12033968 w 12137799"/>
              <a:gd name="connsiteY1007" fmla="*/ 164458 h 526264"/>
              <a:gd name="connsiteX1008" fmla="*/ 12033968 w 12137799"/>
              <a:gd name="connsiteY1008" fmla="*/ 156235 h 526264"/>
              <a:gd name="connsiteX1009" fmla="*/ 12113838 w 12137799"/>
              <a:gd name="connsiteY1009" fmla="*/ 156235 h 526264"/>
              <a:gd name="connsiteX1010" fmla="*/ 12113838 w 12137799"/>
              <a:gd name="connsiteY1010" fmla="*/ 164458 h 526264"/>
              <a:gd name="connsiteX1011" fmla="*/ 12121825 w 12137799"/>
              <a:gd name="connsiteY1011" fmla="*/ 164458 h 526264"/>
              <a:gd name="connsiteX1012" fmla="*/ 12121825 w 12137799"/>
              <a:gd name="connsiteY1012" fmla="*/ 172681 h 526264"/>
              <a:gd name="connsiteX1013" fmla="*/ 12137799 w 12137799"/>
              <a:gd name="connsiteY1013" fmla="*/ 172681 h 526264"/>
              <a:gd name="connsiteX1014" fmla="*/ 12137799 w 12137799"/>
              <a:gd name="connsiteY1014" fmla="*/ 526264 h 526264"/>
              <a:gd name="connsiteX1015" fmla="*/ 10570969 w 12137799"/>
              <a:gd name="connsiteY1015" fmla="*/ 526264 h 526264"/>
              <a:gd name="connsiteX1016" fmla="*/ 10133947 w 12137799"/>
              <a:gd name="connsiteY1016" fmla="*/ 526264 h 526264"/>
              <a:gd name="connsiteX1017" fmla="*/ 10117081 w 12137799"/>
              <a:gd name="connsiteY1017" fmla="*/ 526264 h 526264"/>
              <a:gd name="connsiteX1018" fmla="*/ 8025520 w 12137799"/>
              <a:gd name="connsiteY1018" fmla="*/ 526264 h 526264"/>
              <a:gd name="connsiteX1019" fmla="*/ 8001905 w 12137799"/>
              <a:gd name="connsiteY1019" fmla="*/ 526264 h 526264"/>
              <a:gd name="connsiteX1020" fmla="*/ 7868664 w 12137799"/>
              <a:gd name="connsiteY1020" fmla="*/ 526264 h 526264"/>
              <a:gd name="connsiteX1021" fmla="*/ 6400705 w 12137799"/>
              <a:gd name="connsiteY1021" fmla="*/ 526264 h 526264"/>
              <a:gd name="connsiteX1022" fmla="*/ 6132996 w 12137799"/>
              <a:gd name="connsiteY1022" fmla="*/ 526264 h 526264"/>
              <a:gd name="connsiteX1023" fmla="*/ 5836128 w 12137799"/>
              <a:gd name="connsiteY1023" fmla="*/ 526264 h 526264"/>
              <a:gd name="connsiteX1024" fmla="*/ 5690068 w 12137799"/>
              <a:gd name="connsiteY1024" fmla="*/ 526264 h 526264"/>
              <a:gd name="connsiteX1025" fmla="*/ 4179123 w 12137799"/>
              <a:gd name="connsiteY1025" fmla="*/ 526264 h 526264"/>
              <a:gd name="connsiteX1026" fmla="*/ 4135891 w 12137799"/>
              <a:gd name="connsiteY1026" fmla="*/ 526264 h 526264"/>
              <a:gd name="connsiteX1027" fmla="*/ 4112278 w 12137799"/>
              <a:gd name="connsiteY1027" fmla="*/ 526264 h 526264"/>
              <a:gd name="connsiteX1028" fmla="*/ 2020718 w 12137799"/>
              <a:gd name="connsiteY1028" fmla="*/ 526264 h 526264"/>
              <a:gd name="connsiteX1029" fmla="*/ 2003850 w 12137799"/>
              <a:gd name="connsiteY1029" fmla="*/ 526264 h 526264"/>
              <a:gd name="connsiteX1030" fmla="*/ 1826767 w 12137799"/>
              <a:gd name="connsiteY1030" fmla="*/ 526264 h 526264"/>
              <a:gd name="connsiteX1031" fmla="*/ 0 w 12137799"/>
              <a:gd name="connsiteY1031" fmla="*/ 526264 h 526264"/>
              <a:gd name="connsiteX1032" fmla="*/ 0 w 12137799"/>
              <a:gd name="connsiteY1032" fmla="*/ 172681 h 526264"/>
              <a:gd name="connsiteX1033" fmla="*/ 15974 w 12137799"/>
              <a:gd name="connsiteY1033" fmla="*/ 172681 h 526264"/>
              <a:gd name="connsiteX1034" fmla="*/ 15974 w 12137799"/>
              <a:gd name="connsiteY1034" fmla="*/ 164458 h 526264"/>
              <a:gd name="connsiteX1035" fmla="*/ 23961 w 12137799"/>
              <a:gd name="connsiteY1035" fmla="*/ 164458 h 526264"/>
              <a:gd name="connsiteX1036" fmla="*/ 23961 w 12137799"/>
              <a:gd name="connsiteY1036" fmla="*/ 156235 h 526264"/>
              <a:gd name="connsiteX1037" fmla="*/ 103831 w 12137799"/>
              <a:gd name="connsiteY1037" fmla="*/ 156235 h 526264"/>
              <a:gd name="connsiteX1038" fmla="*/ 103831 w 12137799"/>
              <a:gd name="connsiteY1038" fmla="*/ 164458 h 526264"/>
              <a:gd name="connsiteX1039" fmla="*/ 103831 w 12137799"/>
              <a:gd name="connsiteY1039" fmla="*/ 189126 h 526264"/>
              <a:gd name="connsiteX1040" fmla="*/ 143766 w 12137799"/>
              <a:gd name="connsiteY1040" fmla="*/ 189126 h 526264"/>
              <a:gd name="connsiteX1041" fmla="*/ 143766 w 12137799"/>
              <a:gd name="connsiteY1041" fmla="*/ 222018 h 526264"/>
              <a:gd name="connsiteX1042" fmla="*/ 175714 w 12137799"/>
              <a:gd name="connsiteY1042" fmla="*/ 254909 h 526264"/>
              <a:gd name="connsiteX1043" fmla="*/ 175714 w 12137799"/>
              <a:gd name="connsiteY1043" fmla="*/ 205572 h 526264"/>
              <a:gd name="connsiteX1044" fmla="*/ 183701 w 12137799"/>
              <a:gd name="connsiteY1044" fmla="*/ 197349 h 526264"/>
              <a:gd name="connsiteX1045" fmla="*/ 207662 w 12137799"/>
              <a:gd name="connsiteY1045" fmla="*/ 205572 h 526264"/>
              <a:gd name="connsiteX1046" fmla="*/ 207662 w 12137799"/>
              <a:gd name="connsiteY1046" fmla="*/ 197349 h 526264"/>
              <a:gd name="connsiteX1047" fmla="*/ 255585 w 12137799"/>
              <a:gd name="connsiteY1047" fmla="*/ 197349 h 526264"/>
              <a:gd name="connsiteX1048" fmla="*/ 255585 w 12137799"/>
              <a:gd name="connsiteY1048" fmla="*/ 139789 h 526264"/>
              <a:gd name="connsiteX1049" fmla="*/ 311494 w 12137799"/>
              <a:gd name="connsiteY1049" fmla="*/ 139789 h 526264"/>
              <a:gd name="connsiteX1050" fmla="*/ 311494 w 12137799"/>
              <a:gd name="connsiteY1050" fmla="*/ 148012 h 526264"/>
              <a:gd name="connsiteX1051" fmla="*/ 319481 w 12137799"/>
              <a:gd name="connsiteY1051" fmla="*/ 131566 h 526264"/>
              <a:gd name="connsiteX1052" fmla="*/ 319481 w 12137799"/>
              <a:gd name="connsiteY1052" fmla="*/ 139789 h 526264"/>
              <a:gd name="connsiteX1053" fmla="*/ 327468 w 12137799"/>
              <a:gd name="connsiteY1053" fmla="*/ 148012 h 526264"/>
              <a:gd name="connsiteX1054" fmla="*/ 343442 w 12137799"/>
              <a:gd name="connsiteY1054" fmla="*/ 148012 h 526264"/>
              <a:gd name="connsiteX1055" fmla="*/ 343442 w 12137799"/>
              <a:gd name="connsiteY1055" fmla="*/ 230241 h 526264"/>
              <a:gd name="connsiteX1056" fmla="*/ 351429 w 12137799"/>
              <a:gd name="connsiteY1056" fmla="*/ 230241 h 526264"/>
              <a:gd name="connsiteX1057" fmla="*/ 367403 w 12137799"/>
              <a:gd name="connsiteY1057" fmla="*/ 222018 h 526264"/>
              <a:gd name="connsiteX1058" fmla="*/ 375390 w 12137799"/>
              <a:gd name="connsiteY1058" fmla="*/ 222018 h 526264"/>
              <a:gd name="connsiteX1059" fmla="*/ 391364 w 12137799"/>
              <a:gd name="connsiteY1059" fmla="*/ 222018 h 526264"/>
              <a:gd name="connsiteX1060" fmla="*/ 407338 w 12137799"/>
              <a:gd name="connsiteY1060" fmla="*/ 230241 h 526264"/>
              <a:gd name="connsiteX1061" fmla="*/ 407338 w 12137799"/>
              <a:gd name="connsiteY1061" fmla="*/ 238464 h 526264"/>
              <a:gd name="connsiteX1062" fmla="*/ 415325 w 12137799"/>
              <a:gd name="connsiteY1062" fmla="*/ 238464 h 526264"/>
              <a:gd name="connsiteX1063" fmla="*/ 415325 w 12137799"/>
              <a:gd name="connsiteY1063" fmla="*/ 205572 h 526264"/>
              <a:gd name="connsiteX1064" fmla="*/ 423312 w 12137799"/>
              <a:gd name="connsiteY1064" fmla="*/ 197349 h 526264"/>
              <a:gd name="connsiteX1065" fmla="*/ 431299 w 12137799"/>
              <a:gd name="connsiteY1065" fmla="*/ 197349 h 526264"/>
              <a:gd name="connsiteX1066" fmla="*/ 431299 w 12137799"/>
              <a:gd name="connsiteY1066" fmla="*/ 156235 h 526264"/>
              <a:gd name="connsiteX1067" fmla="*/ 439286 w 12137799"/>
              <a:gd name="connsiteY1067" fmla="*/ 148012 h 526264"/>
              <a:gd name="connsiteX1068" fmla="*/ 455260 w 12137799"/>
              <a:gd name="connsiteY1068" fmla="*/ 139789 h 526264"/>
              <a:gd name="connsiteX1069" fmla="*/ 455260 w 12137799"/>
              <a:gd name="connsiteY1069" fmla="*/ 131566 h 526264"/>
              <a:gd name="connsiteX1070" fmla="*/ 455260 w 12137799"/>
              <a:gd name="connsiteY1070" fmla="*/ 90452 h 526264"/>
              <a:gd name="connsiteX1071" fmla="*/ 471234 w 12137799"/>
              <a:gd name="connsiteY1071" fmla="*/ 106898 h 526264"/>
              <a:gd name="connsiteX1072" fmla="*/ 471234 w 12137799"/>
              <a:gd name="connsiteY1072" fmla="*/ 115120 h 526264"/>
              <a:gd name="connsiteX1073" fmla="*/ 463247 w 12137799"/>
              <a:gd name="connsiteY1073" fmla="*/ 106898 h 526264"/>
              <a:gd name="connsiteX1074" fmla="*/ 463247 w 12137799"/>
              <a:gd name="connsiteY1074" fmla="*/ 131566 h 526264"/>
              <a:gd name="connsiteX1075" fmla="*/ 471234 w 12137799"/>
              <a:gd name="connsiteY1075" fmla="*/ 139789 h 526264"/>
              <a:gd name="connsiteX1076" fmla="*/ 479221 w 12137799"/>
              <a:gd name="connsiteY1076" fmla="*/ 148012 h 526264"/>
              <a:gd name="connsiteX1077" fmla="*/ 487208 w 12137799"/>
              <a:gd name="connsiteY1077" fmla="*/ 156235 h 526264"/>
              <a:gd name="connsiteX1078" fmla="*/ 487208 w 12137799"/>
              <a:gd name="connsiteY1078" fmla="*/ 189126 h 526264"/>
              <a:gd name="connsiteX1079" fmla="*/ 495195 w 12137799"/>
              <a:gd name="connsiteY1079" fmla="*/ 189126 h 526264"/>
              <a:gd name="connsiteX1080" fmla="*/ 511169 w 12137799"/>
              <a:gd name="connsiteY1080" fmla="*/ 189126 h 526264"/>
              <a:gd name="connsiteX1081" fmla="*/ 519157 w 12137799"/>
              <a:gd name="connsiteY1081" fmla="*/ 189126 h 526264"/>
              <a:gd name="connsiteX1082" fmla="*/ 527144 w 12137799"/>
              <a:gd name="connsiteY1082" fmla="*/ 213795 h 526264"/>
              <a:gd name="connsiteX1083" fmla="*/ 527144 w 12137799"/>
              <a:gd name="connsiteY1083" fmla="*/ 271355 h 526264"/>
              <a:gd name="connsiteX1084" fmla="*/ 575066 w 12137799"/>
              <a:gd name="connsiteY1084" fmla="*/ 271355 h 526264"/>
              <a:gd name="connsiteX1085" fmla="*/ 575066 w 12137799"/>
              <a:gd name="connsiteY1085" fmla="*/ 263132 h 526264"/>
              <a:gd name="connsiteX1086" fmla="*/ 599027 w 12137799"/>
              <a:gd name="connsiteY1086" fmla="*/ 263132 h 526264"/>
              <a:gd name="connsiteX1087" fmla="*/ 607014 w 12137799"/>
              <a:gd name="connsiteY1087" fmla="*/ 263132 h 526264"/>
              <a:gd name="connsiteX1088" fmla="*/ 607014 w 12137799"/>
              <a:gd name="connsiteY1088" fmla="*/ 222018 h 526264"/>
              <a:gd name="connsiteX1089" fmla="*/ 630975 w 12137799"/>
              <a:gd name="connsiteY1089" fmla="*/ 222018 h 526264"/>
              <a:gd name="connsiteX1090" fmla="*/ 638962 w 12137799"/>
              <a:gd name="connsiteY1090" fmla="*/ 222018 h 526264"/>
              <a:gd name="connsiteX1091" fmla="*/ 646949 w 12137799"/>
              <a:gd name="connsiteY1091" fmla="*/ 106898 h 526264"/>
              <a:gd name="connsiteX1092" fmla="*/ 654936 w 12137799"/>
              <a:gd name="connsiteY1092" fmla="*/ 106898 h 526264"/>
              <a:gd name="connsiteX1093" fmla="*/ 662923 w 12137799"/>
              <a:gd name="connsiteY1093" fmla="*/ 8223 h 526264"/>
              <a:gd name="connsiteX1094" fmla="*/ 670910 w 12137799"/>
              <a:gd name="connsiteY1094" fmla="*/ 16446 h 526264"/>
              <a:gd name="connsiteX1095" fmla="*/ 686884 w 12137799"/>
              <a:gd name="connsiteY1095" fmla="*/ 106898 h 526264"/>
              <a:gd name="connsiteX1096" fmla="*/ 710845 w 12137799"/>
              <a:gd name="connsiteY1096" fmla="*/ 312469 h 526264"/>
              <a:gd name="connsiteX1097" fmla="*/ 718832 w 12137799"/>
              <a:gd name="connsiteY1097" fmla="*/ 312469 h 526264"/>
              <a:gd name="connsiteX1098" fmla="*/ 718832 w 12137799"/>
              <a:gd name="connsiteY1098" fmla="*/ 304247 h 526264"/>
              <a:gd name="connsiteX1099" fmla="*/ 774741 w 12137799"/>
              <a:gd name="connsiteY1099" fmla="*/ 304247 h 526264"/>
              <a:gd name="connsiteX1100" fmla="*/ 774741 w 12137799"/>
              <a:gd name="connsiteY1100" fmla="*/ 172681 h 526264"/>
              <a:gd name="connsiteX1101" fmla="*/ 830651 w 12137799"/>
              <a:gd name="connsiteY1101" fmla="*/ 172681 h 526264"/>
              <a:gd name="connsiteX1102" fmla="*/ 830651 w 12137799"/>
              <a:gd name="connsiteY1102" fmla="*/ 156235 h 526264"/>
              <a:gd name="connsiteX1103" fmla="*/ 830651 w 12137799"/>
              <a:gd name="connsiteY1103" fmla="*/ 139789 h 526264"/>
              <a:gd name="connsiteX1104" fmla="*/ 838638 w 12137799"/>
              <a:gd name="connsiteY1104" fmla="*/ 139789 h 526264"/>
              <a:gd name="connsiteX1105" fmla="*/ 846625 w 12137799"/>
              <a:gd name="connsiteY1105" fmla="*/ 148012 h 526264"/>
              <a:gd name="connsiteX1106" fmla="*/ 838638 w 12137799"/>
              <a:gd name="connsiteY1106" fmla="*/ 148012 h 526264"/>
              <a:gd name="connsiteX1107" fmla="*/ 838638 w 12137799"/>
              <a:gd name="connsiteY1107" fmla="*/ 156235 h 526264"/>
              <a:gd name="connsiteX1108" fmla="*/ 846625 w 12137799"/>
              <a:gd name="connsiteY1108" fmla="*/ 156235 h 526264"/>
              <a:gd name="connsiteX1109" fmla="*/ 846625 w 12137799"/>
              <a:gd name="connsiteY1109" fmla="*/ 164458 h 526264"/>
              <a:gd name="connsiteX1110" fmla="*/ 854612 w 12137799"/>
              <a:gd name="connsiteY1110" fmla="*/ 164458 h 526264"/>
              <a:gd name="connsiteX1111" fmla="*/ 854612 w 12137799"/>
              <a:gd name="connsiteY1111" fmla="*/ 156235 h 526264"/>
              <a:gd name="connsiteX1112" fmla="*/ 862599 w 12137799"/>
              <a:gd name="connsiteY1112" fmla="*/ 156235 h 526264"/>
              <a:gd name="connsiteX1113" fmla="*/ 862599 w 12137799"/>
              <a:gd name="connsiteY1113" fmla="*/ 164458 h 526264"/>
              <a:gd name="connsiteX1114" fmla="*/ 862599 w 12137799"/>
              <a:gd name="connsiteY1114" fmla="*/ 172681 h 526264"/>
              <a:gd name="connsiteX1115" fmla="*/ 878573 w 12137799"/>
              <a:gd name="connsiteY1115" fmla="*/ 172681 h 526264"/>
              <a:gd name="connsiteX1116" fmla="*/ 878573 w 12137799"/>
              <a:gd name="connsiteY1116" fmla="*/ 271355 h 526264"/>
              <a:gd name="connsiteX1117" fmla="*/ 894547 w 12137799"/>
              <a:gd name="connsiteY1117" fmla="*/ 263132 h 526264"/>
              <a:gd name="connsiteX1118" fmla="*/ 950456 w 12137799"/>
              <a:gd name="connsiteY1118" fmla="*/ 263132 h 526264"/>
              <a:gd name="connsiteX1119" fmla="*/ 958443 w 12137799"/>
              <a:gd name="connsiteY1119" fmla="*/ 263132 h 526264"/>
              <a:gd name="connsiteX1120" fmla="*/ 958443 w 12137799"/>
              <a:gd name="connsiteY1120" fmla="*/ 254909 h 526264"/>
              <a:gd name="connsiteX1121" fmla="*/ 998378 w 12137799"/>
              <a:gd name="connsiteY1121" fmla="*/ 254909 h 526264"/>
              <a:gd name="connsiteX1122" fmla="*/ 998378 w 12137799"/>
              <a:gd name="connsiteY1122" fmla="*/ 263132 h 526264"/>
              <a:gd name="connsiteX1123" fmla="*/ 1022339 w 12137799"/>
              <a:gd name="connsiteY1123" fmla="*/ 263132 h 526264"/>
              <a:gd name="connsiteX1124" fmla="*/ 1022339 w 12137799"/>
              <a:gd name="connsiteY1124" fmla="*/ 271355 h 526264"/>
              <a:gd name="connsiteX1125" fmla="*/ 1014352 w 12137799"/>
              <a:gd name="connsiteY1125" fmla="*/ 271355 h 526264"/>
              <a:gd name="connsiteX1126" fmla="*/ 1014352 w 12137799"/>
              <a:gd name="connsiteY1126" fmla="*/ 279578 h 526264"/>
              <a:gd name="connsiteX1127" fmla="*/ 1022339 w 12137799"/>
              <a:gd name="connsiteY1127" fmla="*/ 279578 h 526264"/>
              <a:gd name="connsiteX1128" fmla="*/ 1022339 w 12137799"/>
              <a:gd name="connsiteY1128" fmla="*/ 296024 h 526264"/>
              <a:gd name="connsiteX1129" fmla="*/ 1038313 w 12137799"/>
              <a:gd name="connsiteY1129" fmla="*/ 296024 h 526264"/>
              <a:gd name="connsiteX1130" fmla="*/ 1038313 w 12137799"/>
              <a:gd name="connsiteY1130" fmla="*/ 197349 h 526264"/>
              <a:gd name="connsiteX1131" fmla="*/ 1046300 w 12137799"/>
              <a:gd name="connsiteY1131" fmla="*/ 197349 h 526264"/>
              <a:gd name="connsiteX1132" fmla="*/ 1046300 w 12137799"/>
              <a:gd name="connsiteY1132" fmla="*/ 172681 h 526264"/>
              <a:gd name="connsiteX1133" fmla="*/ 1054287 w 12137799"/>
              <a:gd name="connsiteY1133" fmla="*/ 172681 h 526264"/>
              <a:gd name="connsiteX1134" fmla="*/ 1054287 w 12137799"/>
              <a:gd name="connsiteY1134" fmla="*/ 24669 h 526264"/>
              <a:gd name="connsiteX1135" fmla="*/ 1086235 w 12137799"/>
              <a:gd name="connsiteY1135" fmla="*/ 24669 h 526264"/>
              <a:gd name="connsiteX1136" fmla="*/ 1086235 w 12137799"/>
              <a:gd name="connsiteY1136" fmla="*/ 0 h 52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137799" h="526264">
                <a:moveTo>
                  <a:pt x="4998838" y="156235"/>
                </a:moveTo>
                <a:cubicBezTo>
                  <a:pt x="5006825" y="156235"/>
                  <a:pt x="5006825" y="156235"/>
                  <a:pt x="5006825" y="156235"/>
                </a:cubicBezTo>
                <a:cubicBezTo>
                  <a:pt x="5006825" y="164458"/>
                  <a:pt x="5006825" y="164458"/>
                  <a:pt x="5006825" y="164458"/>
                </a:cubicBezTo>
                <a:cubicBezTo>
                  <a:pt x="4998838" y="164458"/>
                  <a:pt x="4998838" y="164458"/>
                  <a:pt x="4998838" y="164458"/>
                </a:cubicBezTo>
                <a:cubicBezTo>
                  <a:pt x="4998838" y="156235"/>
                  <a:pt x="4998838" y="156235"/>
                  <a:pt x="4998838" y="156235"/>
                </a:cubicBezTo>
                <a:close/>
                <a:moveTo>
                  <a:pt x="7498148" y="90452"/>
                </a:moveTo>
                <a:cubicBezTo>
                  <a:pt x="7498148" y="90452"/>
                  <a:pt x="7498148" y="90452"/>
                  <a:pt x="7498148" y="95591"/>
                </a:cubicBezTo>
                <a:lnTo>
                  <a:pt x="7498148" y="106898"/>
                </a:lnTo>
                <a:cubicBezTo>
                  <a:pt x="7498148" y="106898"/>
                  <a:pt x="7498148" y="106898"/>
                  <a:pt x="7482167" y="115120"/>
                </a:cubicBezTo>
                <a:cubicBezTo>
                  <a:pt x="7482167" y="115120"/>
                  <a:pt x="7474177" y="106898"/>
                  <a:pt x="7482167" y="106898"/>
                </a:cubicBezTo>
                <a:cubicBezTo>
                  <a:pt x="7482167" y="106898"/>
                  <a:pt x="7498148" y="90452"/>
                  <a:pt x="7498148" y="90452"/>
                </a:cubicBezTo>
                <a:close/>
                <a:moveTo>
                  <a:pt x="4599487" y="90452"/>
                </a:moveTo>
                <a:cubicBezTo>
                  <a:pt x="4599487" y="90452"/>
                  <a:pt x="4615461" y="106898"/>
                  <a:pt x="4615461" y="106898"/>
                </a:cubicBezTo>
                <a:cubicBezTo>
                  <a:pt x="4615461" y="106898"/>
                  <a:pt x="4615461" y="115120"/>
                  <a:pt x="4615461" y="115120"/>
                </a:cubicBezTo>
                <a:cubicBezTo>
                  <a:pt x="4599487" y="106898"/>
                  <a:pt x="4599487" y="106898"/>
                  <a:pt x="4599487" y="106898"/>
                </a:cubicBezTo>
                <a:lnTo>
                  <a:pt x="4599487" y="95591"/>
                </a:lnTo>
                <a:cubicBezTo>
                  <a:pt x="4599487" y="90452"/>
                  <a:pt x="4599487" y="90452"/>
                  <a:pt x="4599487" y="90452"/>
                </a:cubicBezTo>
                <a:close/>
                <a:moveTo>
                  <a:pt x="1086235" y="0"/>
                </a:moveTo>
                <a:cubicBezTo>
                  <a:pt x="1158119" y="0"/>
                  <a:pt x="1158119" y="0"/>
                  <a:pt x="1158119" y="0"/>
                </a:cubicBezTo>
                <a:cubicBezTo>
                  <a:pt x="1158119" y="24669"/>
                  <a:pt x="1158119" y="24669"/>
                  <a:pt x="1158119" y="24669"/>
                </a:cubicBezTo>
                <a:cubicBezTo>
                  <a:pt x="1182080" y="24669"/>
                  <a:pt x="1182080" y="24669"/>
                  <a:pt x="1182080" y="24669"/>
                </a:cubicBezTo>
                <a:cubicBezTo>
                  <a:pt x="1182080" y="213795"/>
                  <a:pt x="1182080" y="213795"/>
                  <a:pt x="1182080" y="213795"/>
                </a:cubicBezTo>
                <a:cubicBezTo>
                  <a:pt x="1190067" y="213795"/>
                  <a:pt x="1190067" y="213795"/>
                  <a:pt x="1190067" y="213795"/>
                </a:cubicBezTo>
                <a:cubicBezTo>
                  <a:pt x="1190067" y="205572"/>
                  <a:pt x="1190067" y="205572"/>
                  <a:pt x="1190067" y="205572"/>
                </a:cubicBezTo>
                <a:cubicBezTo>
                  <a:pt x="1198054" y="205572"/>
                  <a:pt x="1198054" y="205572"/>
                  <a:pt x="1198054" y="205572"/>
                </a:cubicBezTo>
                <a:cubicBezTo>
                  <a:pt x="1198054" y="189126"/>
                  <a:pt x="1198054" y="189126"/>
                  <a:pt x="1198054" y="189126"/>
                </a:cubicBezTo>
                <a:cubicBezTo>
                  <a:pt x="1261950" y="189126"/>
                  <a:pt x="1261950" y="189126"/>
                  <a:pt x="1261950" y="189126"/>
                </a:cubicBezTo>
                <a:cubicBezTo>
                  <a:pt x="1261950" y="205572"/>
                  <a:pt x="1261950" y="205572"/>
                  <a:pt x="1261950" y="205572"/>
                </a:cubicBezTo>
                <a:cubicBezTo>
                  <a:pt x="1269937" y="205572"/>
                  <a:pt x="1269937" y="205572"/>
                  <a:pt x="1269937" y="205572"/>
                </a:cubicBezTo>
                <a:lnTo>
                  <a:pt x="1269937" y="213795"/>
                </a:lnTo>
                <a:cubicBezTo>
                  <a:pt x="1293898" y="213795"/>
                  <a:pt x="1293898" y="213795"/>
                  <a:pt x="1293898" y="213795"/>
                </a:cubicBezTo>
                <a:cubicBezTo>
                  <a:pt x="1293898" y="139789"/>
                  <a:pt x="1293898" y="139789"/>
                  <a:pt x="1293898" y="139789"/>
                </a:cubicBezTo>
                <a:cubicBezTo>
                  <a:pt x="1309872" y="139789"/>
                  <a:pt x="1309872" y="139789"/>
                  <a:pt x="1309872" y="139789"/>
                </a:cubicBezTo>
                <a:cubicBezTo>
                  <a:pt x="1309872" y="139789"/>
                  <a:pt x="1309872" y="131566"/>
                  <a:pt x="1317859" y="131566"/>
                </a:cubicBezTo>
                <a:cubicBezTo>
                  <a:pt x="1325846" y="131566"/>
                  <a:pt x="1325846" y="131566"/>
                  <a:pt x="1325846" y="131566"/>
                </a:cubicBezTo>
                <a:cubicBezTo>
                  <a:pt x="1325846" y="90452"/>
                  <a:pt x="1325846" y="90452"/>
                  <a:pt x="1325846" y="90452"/>
                </a:cubicBezTo>
                <a:cubicBezTo>
                  <a:pt x="1333833" y="98675"/>
                  <a:pt x="1333833" y="98675"/>
                  <a:pt x="1333833" y="98675"/>
                </a:cubicBezTo>
                <a:cubicBezTo>
                  <a:pt x="1333833" y="115120"/>
                  <a:pt x="1333833" y="115120"/>
                  <a:pt x="1333833" y="115120"/>
                </a:cubicBezTo>
                <a:cubicBezTo>
                  <a:pt x="1341820" y="115120"/>
                  <a:pt x="1341820" y="115120"/>
                  <a:pt x="1341820" y="115120"/>
                </a:cubicBezTo>
                <a:cubicBezTo>
                  <a:pt x="1341820" y="139789"/>
                  <a:pt x="1341820" y="139789"/>
                  <a:pt x="1341820" y="139789"/>
                </a:cubicBezTo>
                <a:cubicBezTo>
                  <a:pt x="1357794" y="139789"/>
                  <a:pt x="1357794" y="139789"/>
                  <a:pt x="1357794" y="139789"/>
                </a:cubicBezTo>
                <a:cubicBezTo>
                  <a:pt x="1373768" y="139789"/>
                  <a:pt x="1373768" y="139789"/>
                  <a:pt x="1373768" y="139789"/>
                </a:cubicBezTo>
                <a:cubicBezTo>
                  <a:pt x="1373768" y="148012"/>
                  <a:pt x="1373768" y="148012"/>
                  <a:pt x="1373768" y="148012"/>
                </a:cubicBezTo>
                <a:cubicBezTo>
                  <a:pt x="1405716" y="148012"/>
                  <a:pt x="1405716" y="148012"/>
                  <a:pt x="1405716" y="148012"/>
                </a:cubicBezTo>
                <a:cubicBezTo>
                  <a:pt x="1405716" y="156235"/>
                  <a:pt x="1405716" y="156235"/>
                  <a:pt x="1405716" y="156235"/>
                </a:cubicBezTo>
                <a:cubicBezTo>
                  <a:pt x="1437665" y="156235"/>
                  <a:pt x="1437665" y="156235"/>
                  <a:pt x="1437665" y="156235"/>
                </a:cubicBezTo>
                <a:cubicBezTo>
                  <a:pt x="1437665" y="172681"/>
                  <a:pt x="1437665" y="172681"/>
                  <a:pt x="1437665" y="172681"/>
                </a:cubicBezTo>
                <a:cubicBezTo>
                  <a:pt x="1445652" y="164458"/>
                  <a:pt x="1445652" y="164458"/>
                  <a:pt x="1445652" y="164458"/>
                </a:cubicBezTo>
                <a:cubicBezTo>
                  <a:pt x="1445652" y="164458"/>
                  <a:pt x="1437665" y="148012"/>
                  <a:pt x="1445652" y="148012"/>
                </a:cubicBezTo>
                <a:cubicBezTo>
                  <a:pt x="1453639" y="148012"/>
                  <a:pt x="1453639" y="148012"/>
                  <a:pt x="1453639" y="148012"/>
                </a:cubicBezTo>
                <a:cubicBezTo>
                  <a:pt x="1461626" y="156235"/>
                  <a:pt x="1461626" y="156235"/>
                  <a:pt x="1461626" y="156235"/>
                </a:cubicBezTo>
                <a:cubicBezTo>
                  <a:pt x="1541496" y="156235"/>
                  <a:pt x="1541496" y="156235"/>
                  <a:pt x="1541496" y="156235"/>
                </a:cubicBezTo>
                <a:cubicBezTo>
                  <a:pt x="1541496" y="164458"/>
                  <a:pt x="1541496" y="164458"/>
                  <a:pt x="1541496" y="164458"/>
                </a:cubicBezTo>
                <a:cubicBezTo>
                  <a:pt x="1573444" y="164458"/>
                  <a:pt x="1573444" y="164458"/>
                  <a:pt x="1573444" y="164458"/>
                </a:cubicBezTo>
                <a:cubicBezTo>
                  <a:pt x="1597405" y="164458"/>
                  <a:pt x="1597405" y="164458"/>
                  <a:pt x="1597405" y="164458"/>
                </a:cubicBezTo>
                <a:cubicBezTo>
                  <a:pt x="1597405" y="180903"/>
                  <a:pt x="1597405" y="180903"/>
                  <a:pt x="1597405" y="180903"/>
                </a:cubicBezTo>
                <a:cubicBezTo>
                  <a:pt x="1621366" y="180903"/>
                  <a:pt x="1621366" y="180903"/>
                  <a:pt x="1621366" y="180903"/>
                </a:cubicBezTo>
                <a:cubicBezTo>
                  <a:pt x="1621366" y="139789"/>
                  <a:pt x="1621366" y="139789"/>
                  <a:pt x="1621366" y="139789"/>
                </a:cubicBezTo>
                <a:cubicBezTo>
                  <a:pt x="1629353" y="139789"/>
                  <a:pt x="1629353" y="139789"/>
                  <a:pt x="1629353" y="139789"/>
                </a:cubicBezTo>
                <a:cubicBezTo>
                  <a:pt x="1629353" y="131566"/>
                  <a:pt x="1629353" y="131566"/>
                  <a:pt x="1629353" y="131566"/>
                </a:cubicBezTo>
                <a:cubicBezTo>
                  <a:pt x="1709224" y="131566"/>
                  <a:pt x="1709224" y="131566"/>
                  <a:pt x="1709224" y="131566"/>
                </a:cubicBezTo>
                <a:cubicBezTo>
                  <a:pt x="1725198" y="131566"/>
                  <a:pt x="1725198" y="131566"/>
                  <a:pt x="1725198" y="131566"/>
                </a:cubicBezTo>
                <a:cubicBezTo>
                  <a:pt x="1725198" y="131566"/>
                  <a:pt x="1725198" y="123343"/>
                  <a:pt x="1725198" y="123343"/>
                </a:cubicBezTo>
                <a:cubicBezTo>
                  <a:pt x="1733185" y="123343"/>
                  <a:pt x="1741172" y="131566"/>
                  <a:pt x="1741172" y="131566"/>
                </a:cubicBezTo>
                <a:cubicBezTo>
                  <a:pt x="1805068" y="131566"/>
                  <a:pt x="1805068" y="131566"/>
                  <a:pt x="1805068" y="131566"/>
                </a:cubicBezTo>
                <a:cubicBezTo>
                  <a:pt x="1805068" y="172681"/>
                  <a:pt x="1805068" y="172681"/>
                  <a:pt x="1805068" y="172681"/>
                </a:cubicBezTo>
                <a:cubicBezTo>
                  <a:pt x="1837016" y="172681"/>
                  <a:pt x="1837016" y="172681"/>
                  <a:pt x="1837016" y="172681"/>
                </a:cubicBezTo>
                <a:cubicBezTo>
                  <a:pt x="1837016" y="180903"/>
                  <a:pt x="1837016" y="180903"/>
                  <a:pt x="1837016" y="180903"/>
                </a:cubicBezTo>
                <a:cubicBezTo>
                  <a:pt x="1845003" y="180903"/>
                  <a:pt x="1845003" y="180903"/>
                  <a:pt x="1845003" y="180903"/>
                </a:cubicBezTo>
                <a:cubicBezTo>
                  <a:pt x="1845003" y="139789"/>
                  <a:pt x="1845003" y="139789"/>
                  <a:pt x="1845003" y="139789"/>
                </a:cubicBezTo>
                <a:cubicBezTo>
                  <a:pt x="1860977" y="139789"/>
                  <a:pt x="1860977" y="139789"/>
                  <a:pt x="1860977" y="139789"/>
                </a:cubicBezTo>
                <a:cubicBezTo>
                  <a:pt x="1860977" y="106898"/>
                  <a:pt x="1860977" y="106898"/>
                  <a:pt x="1860977" y="106898"/>
                </a:cubicBezTo>
                <a:cubicBezTo>
                  <a:pt x="1860977" y="106898"/>
                  <a:pt x="1868964" y="98675"/>
                  <a:pt x="1860977" y="98675"/>
                </a:cubicBezTo>
                <a:cubicBezTo>
                  <a:pt x="1860977" y="90452"/>
                  <a:pt x="1860977" y="90452"/>
                  <a:pt x="1860977" y="90452"/>
                </a:cubicBezTo>
                <a:cubicBezTo>
                  <a:pt x="1860977" y="82229"/>
                  <a:pt x="1860977" y="82229"/>
                  <a:pt x="1860977" y="82229"/>
                </a:cubicBezTo>
                <a:cubicBezTo>
                  <a:pt x="1860977" y="74006"/>
                  <a:pt x="1860977" y="74006"/>
                  <a:pt x="1860977" y="74006"/>
                </a:cubicBezTo>
                <a:cubicBezTo>
                  <a:pt x="1876951" y="74006"/>
                  <a:pt x="1876951" y="74006"/>
                  <a:pt x="1876951" y="74006"/>
                </a:cubicBezTo>
                <a:cubicBezTo>
                  <a:pt x="1876951" y="65783"/>
                  <a:pt x="1876951" y="65783"/>
                  <a:pt x="1876951" y="65783"/>
                </a:cubicBezTo>
                <a:cubicBezTo>
                  <a:pt x="1900912" y="65783"/>
                  <a:pt x="1900912" y="65783"/>
                  <a:pt x="1900912" y="65783"/>
                </a:cubicBezTo>
                <a:cubicBezTo>
                  <a:pt x="1900912" y="74006"/>
                  <a:pt x="1900912" y="74006"/>
                  <a:pt x="1900912" y="74006"/>
                </a:cubicBezTo>
                <a:cubicBezTo>
                  <a:pt x="1900912" y="82229"/>
                  <a:pt x="1900912" y="82229"/>
                  <a:pt x="1900912" y="82229"/>
                </a:cubicBezTo>
                <a:cubicBezTo>
                  <a:pt x="1948835" y="82229"/>
                  <a:pt x="1948835" y="82229"/>
                  <a:pt x="1948835" y="82229"/>
                </a:cubicBezTo>
                <a:cubicBezTo>
                  <a:pt x="1948835" y="74006"/>
                  <a:pt x="1948835" y="74006"/>
                  <a:pt x="1948835" y="74006"/>
                </a:cubicBezTo>
                <a:cubicBezTo>
                  <a:pt x="1956821" y="74006"/>
                  <a:pt x="1956821" y="74006"/>
                  <a:pt x="1956821" y="74006"/>
                </a:cubicBezTo>
                <a:cubicBezTo>
                  <a:pt x="1956821" y="65783"/>
                  <a:pt x="1956821" y="65783"/>
                  <a:pt x="1956821" y="65783"/>
                </a:cubicBezTo>
                <a:cubicBezTo>
                  <a:pt x="1972796" y="65783"/>
                  <a:pt x="1972796" y="65783"/>
                  <a:pt x="1972796" y="65783"/>
                </a:cubicBezTo>
                <a:cubicBezTo>
                  <a:pt x="1980783" y="65783"/>
                  <a:pt x="1980783" y="65783"/>
                  <a:pt x="1980783" y="65783"/>
                </a:cubicBezTo>
                <a:cubicBezTo>
                  <a:pt x="1988769" y="65783"/>
                  <a:pt x="1988769" y="65783"/>
                  <a:pt x="1988769" y="65783"/>
                </a:cubicBezTo>
                <a:cubicBezTo>
                  <a:pt x="1988769" y="82229"/>
                  <a:pt x="1988769" y="82229"/>
                  <a:pt x="1988769" y="82229"/>
                </a:cubicBezTo>
                <a:cubicBezTo>
                  <a:pt x="1988769" y="148012"/>
                  <a:pt x="1988769" y="148012"/>
                  <a:pt x="1988769" y="148012"/>
                </a:cubicBezTo>
                <a:cubicBezTo>
                  <a:pt x="1988769" y="148012"/>
                  <a:pt x="2004744" y="148012"/>
                  <a:pt x="2004744" y="156235"/>
                </a:cubicBezTo>
                <a:cubicBezTo>
                  <a:pt x="2004744" y="156235"/>
                  <a:pt x="2004744" y="164458"/>
                  <a:pt x="2004744" y="164458"/>
                </a:cubicBezTo>
                <a:lnTo>
                  <a:pt x="2004744" y="172681"/>
                </a:lnTo>
                <a:lnTo>
                  <a:pt x="2011835" y="172681"/>
                </a:lnTo>
                <a:cubicBezTo>
                  <a:pt x="2011835" y="164458"/>
                  <a:pt x="2011835" y="164458"/>
                  <a:pt x="2011835" y="164458"/>
                </a:cubicBezTo>
                <a:cubicBezTo>
                  <a:pt x="2019820" y="164458"/>
                  <a:pt x="2019820" y="164458"/>
                  <a:pt x="2019820" y="164458"/>
                </a:cubicBezTo>
                <a:cubicBezTo>
                  <a:pt x="2019820" y="156235"/>
                  <a:pt x="2019820" y="156235"/>
                  <a:pt x="2019820" y="156235"/>
                </a:cubicBezTo>
                <a:cubicBezTo>
                  <a:pt x="2091687" y="156235"/>
                  <a:pt x="2091687" y="156235"/>
                  <a:pt x="2091687" y="156235"/>
                </a:cubicBezTo>
                <a:cubicBezTo>
                  <a:pt x="2091687" y="164458"/>
                  <a:pt x="2091687" y="164458"/>
                  <a:pt x="2091687" y="164458"/>
                </a:cubicBezTo>
                <a:cubicBezTo>
                  <a:pt x="2099672" y="164458"/>
                  <a:pt x="2099672" y="164458"/>
                  <a:pt x="2099672" y="164458"/>
                </a:cubicBezTo>
                <a:cubicBezTo>
                  <a:pt x="2099672" y="189126"/>
                  <a:pt x="2099672" y="189126"/>
                  <a:pt x="2099672" y="189126"/>
                </a:cubicBezTo>
                <a:cubicBezTo>
                  <a:pt x="2131612" y="189126"/>
                  <a:pt x="2131612" y="189126"/>
                  <a:pt x="2131612" y="189126"/>
                </a:cubicBezTo>
                <a:cubicBezTo>
                  <a:pt x="2131612" y="222018"/>
                  <a:pt x="2131612" y="222018"/>
                  <a:pt x="2131612" y="222018"/>
                </a:cubicBezTo>
                <a:cubicBezTo>
                  <a:pt x="2163553" y="254909"/>
                  <a:pt x="2163553" y="254909"/>
                  <a:pt x="2163553" y="254909"/>
                </a:cubicBezTo>
                <a:cubicBezTo>
                  <a:pt x="2163553" y="205572"/>
                  <a:pt x="2163553" y="205572"/>
                  <a:pt x="2163553" y="205572"/>
                </a:cubicBezTo>
                <a:cubicBezTo>
                  <a:pt x="2179524" y="197349"/>
                  <a:pt x="2179524" y="197349"/>
                  <a:pt x="2179524" y="197349"/>
                </a:cubicBezTo>
                <a:cubicBezTo>
                  <a:pt x="2203479" y="205572"/>
                  <a:pt x="2203479" y="205572"/>
                  <a:pt x="2203479" y="205572"/>
                </a:cubicBezTo>
                <a:cubicBezTo>
                  <a:pt x="2203479" y="197349"/>
                  <a:pt x="2203479" y="197349"/>
                  <a:pt x="2203479" y="197349"/>
                </a:cubicBezTo>
                <a:cubicBezTo>
                  <a:pt x="2251390" y="197349"/>
                  <a:pt x="2251390" y="197349"/>
                  <a:pt x="2251390" y="197349"/>
                </a:cubicBezTo>
                <a:cubicBezTo>
                  <a:pt x="2251390" y="139789"/>
                  <a:pt x="2251390" y="139789"/>
                  <a:pt x="2251390" y="139789"/>
                </a:cubicBezTo>
                <a:cubicBezTo>
                  <a:pt x="2307286" y="139789"/>
                  <a:pt x="2307286" y="139789"/>
                  <a:pt x="2307286" y="139789"/>
                </a:cubicBezTo>
                <a:cubicBezTo>
                  <a:pt x="2307286" y="148012"/>
                  <a:pt x="2307286" y="148012"/>
                  <a:pt x="2307286" y="148012"/>
                </a:cubicBezTo>
                <a:cubicBezTo>
                  <a:pt x="2307286" y="148012"/>
                  <a:pt x="2315272" y="139789"/>
                  <a:pt x="2315272" y="131566"/>
                </a:cubicBezTo>
                <a:lnTo>
                  <a:pt x="2315272" y="139789"/>
                </a:lnTo>
                <a:cubicBezTo>
                  <a:pt x="2323257" y="139789"/>
                  <a:pt x="2323257" y="148012"/>
                  <a:pt x="2323257" y="148012"/>
                </a:cubicBezTo>
                <a:cubicBezTo>
                  <a:pt x="2339227" y="148012"/>
                  <a:pt x="2339227" y="148012"/>
                  <a:pt x="2339227" y="148012"/>
                </a:cubicBezTo>
                <a:cubicBezTo>
                  <a:pt x="2339227" y="230241"/>
                  <a:pt x="2339227" y="230241"/>
                  <a:pt x="2339227" y="230241"/>
                </a:cubicBezTo>
                <a:cubicBezTo>
                  <a:pt x="2347212" y="230241"/>
                  <a:pt x="2347212" y="230241"/>
                  <a:pt x="2347212" y="230241"/>
                </a:cubicBezTo>
                <a:cubicBezTo>
                  <a:pt x="2347212" y="230241"/>
                  <a:pt x="2347212" y="222018"/>
                  <a:pt x="2355198" y="222018"/>
                </a:cubicBezTo>
                <a:cubicBezTo>
                  <a:pt x="2363183" y="222018"/>
                  <a:pt x="2371168" y="222018"/>
                  <a:pt x="2371168" y="222018"/>
                </a:cubicBezTo>
                <a:cubicBezTo>
                  <a:pt x="2371168" y="222018"/>
                  <a:pt x="2379153" y="222018"/>
                  <a:pt x="2387138" y="222018"/>
                </a:cubicBezTo>
                <a:cubicBezTo>
                  <a:pt x="2395123" y="222018"/>
                  <a:pt x="2395123" y="230241"/>
                  <a:pt x="2395123" y="230241"/>
                </a:cubicBezTo>
                <a:cubicBezTo>
                  <a:pt x="2403108" y="230241"/>
                  <a:pt x="2403108" y="230241"/>
                  <a:pt x="2403108" y="230241"/>
                </a:cubicBezTo>
                <a:cubicBezTo>
                  <a:pt x="2403108" y="238464"/>
                  <a:pt x="2403108" y="238464"/>
                  <a:pt x="2403108" y="238464"/>
                </a:cubicBezTo>
                <a:cubicBezTo>
                  <a:pt x="2411094" y="238464"/>
                  <a:pt x="2411094" y="238464"/>
                  <a:pt x="2411094" y="238464"/>
                </a:cubicBezTo>
                <a:cubicBezTo>
                  <a:pt x="2411094" y="205572"/>
                  <a:pt x="2411094" y="205572"/>
                  <a:pt x="2411094" y="205572"/>
                </a:cubicBezTo>
                <a:cubicBezTo>
                  <a:pt x="2411094" y="205572"/>
                  <a:pt x="2419079" y="197349"/>
                  <a:pt x="2419079" y="197349"/>
                </a:cubicBezTo>
                <a:cubicBezTo>
                  <a:pt x="2419079" y="189126"/>
                  <a:pt x="2427064" y="197349"/>
                  <a:pt x="2427064" y="197349"/>
                </a:cubicBezTo>
                <a:cubicBezTo>
                  <a:pt x="2427064" y="156235"/>
                  <a:pt x="2427064" y="156235"/>
                  <a:pt x="2427064" y="156235"/>
                </a:cubicBezTo>
                <a:cubicBezTo>
                  <a:pt x="2427064" y="148012"/>
                  <a:pt x="2427064" y="148012"/>
                  <a:pt x="2427064" y="148012"/>
                </a:cubicBezTo>
                <a:cubicBezTo>
                  <a:pt x="2435049" y="148012"/>
                  <a:pt x="2435049" y="148012"/>
                  <a:pt x="2435049" y="148012"/>
                </a:cubicBezTo>
                <a:cubicBezTo>
                  <a:pt x="2451020" y="139789"/>
                  <a:pt x="2451020" y="139789"/>
                  <a:pt x="2451020" y="139789"/>
                </a:cubicBezTo>
                <a:cubicBezTo>
                  <a:pt x="2451020" y="131566"/>
                  <a:pt x="2451020" y="131566"/>
                  <a:pt x="2451020" y="131566"/>
                </a:cubicBezTo>
                <a:cubicBezTo>
                  <a:pt x="2451020" y="90452"/>
                  <a:pt x="2451020" y="90452"/>
                  <a:pt x="2451020" y="90452"/>
                </a:cubicBezTo>
                <a:cubicBezTo>
                  <a:pt x="2451020" y="90452"/>
                  <a:pt x="2466990" y="106898"/>
                  <a:pt x="2466990" y="106898"/>
                </a:cubicBezTo>
                <a:cubicBezTo>
                  <a:pt x="2466990" y="106898"/>
                  <a:pt x="2466990" y="115120"/>
                  <a:pt x="2466990" y="115120"/>
                </a:cubicBezTo>
                <a:cubicBezTo>
                  <a:pt x="2459004" y="106898"/>
                  <a:pt x="2459004" y="106898"/>
                  <a:pt x="2459004" y="106898"/>
                </a:cubicBezTo>
                <a:cubicBezTo>
                  <a:pt x="2459004" y="131566"/>
                  <a:pt x="2459004" y="131566"/>
                  <a:pt x="2459004" y="131566"/>
                </a:cubicBezTo>
                <a:cubicBezTo>
                  <a:pt x="2466990" y="139789"/>
                  <a:pt x="2466990" y="139789"/>
                  <a:pt x="2466990" y="139789"/>
                </a:cubicBezTo>
                <a:cubicBezTo>
                  <a:pt x="2466990" y="139789"/>
                  <a:pt x="2474975" y="148012"/>
                  <a:pt x="2474975" y="148012"/>
                </a:cubicBezTo>
                <a:cubicBezTo>
                  <a:pt x="2482960" y="148012"/>
                  <a:pt x="2482960" y="156235"/>
                  <a:pt x="2482960" y="156235"/>
                </a:cubicBezTo>
                <a:cubicBezTo>
                  <a:pt x="2482960" y="164458"/>
                  <a:pt x="2482960" y="189126"/>
                  <a:pt x="2482960" y="189126"/>
                </a:cubicBezTo>
                <a:cubicBezTo>
                  <a:pt x="2490945" y="189126"/>
                  <a:pt x="2490945" y="189126"/>
                  <a:pt x="2490945" y="189126"/>
                </a:cubicBezTo>
                <a:cubicBezTo>
                  <a:pt x="2506916" y="189126"/>
                  <a:pt x="2506916" y="189126"/>
                  <a:pt x="2506916" y="189126"/>
                </a:cubicBezTo>
                <a:cubicBezTo>
                  <a:pt x="2514901" y="189126"/>
                  <a:pt x="2514901" y="189126"/>
                  <a:pt x="2514901" y="189126"/>
                </a:cubicBezTo>
                <a:cubicBezTo>
                  <a:pt x="2514901" y="189126"/>
                  <a:pt x="2522886" y="189126"/>
                  <a:pt x="2522886" y="213795"/>
                </a:cubicBezTo>
                <a:cubicBezTo>
                  <a:pt x="2522886" y="230241"/>
                  <a:pt x="2522886" y="271355"/>
                  <a:pt x="2522886" y="271355"/>
                </a:cubicBezTo>
                <a:cubicBezTo>
                  <a:pt x="2570797" y="271355"/>
                  <a:pt x="2570797" y="271355"/>
                  <a:pt x="2570797" y="271355"/>
                </a:cubicBezTo>
                <a:cubicBezTo>
                  <a:pt x="2570797" y="263132"/>
                  <a:pt x="2570797" y="263132"/>
                  <a:pt x="2570797" y="263132"/>
                </a:cubicBezTo>
                <a:cubicBezTo>
                  <a:pt x="2586768" y="263132"/>
                  <a:pt x="2586768" y="263132"/>
                  <a:pt x="2586768" y="263132"/>
                </a:cubicBezTo>
                <a:cubicBezTo>
                  <a:pt x="2586768" y="271355"/>
                  <a:pt x="2586768" y="271355"/>
                  <a:pt x="2586768" y="271355"/>
                </a:cubicBezTo>
                <a:cubicBezTo>
                  <a:pt x="2594753" y="271355"/>
                  <a:pt x="2594753" y="271355"/>
                  <a:pt x="2594753" y="271355"/>
                </a:cubicBezTo>
                <a:cubicBezTo>
                  <a:pt x="2594753" y="263132"/>
                  <a:pt x="2594753" y="263132"/>
                  <a:pt x="2594753" y="263132"/>
                </a:cubicBezTo>
                <a:cubicBezTo>
                  <a:pt x="2602738" y="263132"/>
                  <a:pt x="2602738" y="263132"/>
                  <a:pt x="2602738" y="263132"/>
                </a:cubicBezTo>
                <a:cubicBezTo>
                  <a:pt x="2602738" y="222018"/>
                  <a:pt x="2602738" y="222018"/>
                  <a:pt x="2602738" y="222018"/>
                </a:cubicBezTo>
                <a:cubicBezTo>
                  <a:pt x="2626693" y="222018"/>
                  <a:pt x="2626693" y="222018"/>
                  <a:pt x="2626693" y="222018"/>
                </a:cubicBezTo>
                <a:cubicBezTo>
                  <a:pt x="2626693" y="222018"/>
                  <a:pt x="2626693" y="222018"/>
                  <a:pt x="2634679" y="222018"/>
                </a:cubicBezTo>
                <a:cubicBezTo>
                  <a:pt x="2642663" y="106898"/>
                  <a:pt x="2642663" y="106898"/>
                  <a:pt x="2642663" y="106898"/>
                </a:cubicBezTo>
                <a:cubicBezTo>
                  <a:pt x="2650649" y="106898"/>
                  <a:pt x="2650649" y="106898"/>
                  <a:pt x="2650649" y="106898"/>
                </a:cubicBezTo>
                <a:cubicBezTo>
                  <a:pt x="2658634" y="8223"/>
                  <a:pt x="2658634" y="8223"/>
                  <a:pt x="2658634" y="8223"/>
                </a:cubicBezTo>
                <a:cubicBezTo>
                  <a:pt x="2658634" y="8223"/>
                  <a:pt x="2666619" y="8223"/>
                  <a:pt x="2666619" y="16446"/>
                </a:cubicBezTo>
                <a:cubicBezTo>
                  <a:pt x="2666619" y="24669"/>
                  <a:pt x="2682590" y="106898"/>
                  <a:pt x="2682590" y="106898"/>
                </a:cubicBezTo>
                <a:cubicBezTo>
                  <a:pt x="2706545" y="312469"/>
                  <a:pt x="2706545" y="312469"/>
                  <a:pt x="2706545" y="312469"/>
                </a:cubicBezTo>
                <a:cubicBezTo>
                  <a:pt x="2706545" y="304247"/>
                  <a:pt x="2706545" y="304247"/>
                  <a:pt x="2706545" y="304247"/>
                </a:cubicBezTo>
                <a:cubicBezTo>
                  <a:pt x="2770427" y="304247"/>
                  <a:pt x="2770427" y="304247"/>
                  <a:pt x="2770427" y="304247"/>
                </a:cubicBezTo>
                <a:cubicBezTo>
                  <a:pt x="2770427" y="172681"/>
                  <a:pt x="2770427" y="172681"/>
                  <a:pt x="2770427" y="172681"/>
                </a:cubicBezTo>
                <a:cubicBezTo>
                  <a:pt x="2826322" y="172681"/>
                  <a:pt x="2826322" y="172681"/>
                  <a:pt x="2826322" y="172681"/>
                </a:cubicBezTo>
                <a:cubicBezTo>
                  <a:pt x="2826322" y="156235"/>
                  <a:pt x="2826322" y="156235"/>
                  <a:pt x="2826322" y="156235"/>
                </a:cubicBezTo>
                <a:cubicBezTo>
                  <a:pt x="2826322" y="139789"/>
                  <a:pt x="2826322" y="139789"/>
                  <a:pt x="2826322" y="139789"/>
                </a:cubicBezTo>
                <a:cubicBezTo>
                  <a:pt x="2826322" y="139789"/>
                  <a:pt x="2834308" y="139789"/>
                  <a:pt x="2834308" y="139789"/>
                </a:cubicBezTo>
                <a:cubicBezTo>
                  <a:pt x="2842293" y="139789"/>
                  <a:pt x="2842293" y="148012"/>
                  <a:pt x="2842293" y="148012"/>
                </a:cubicBezTo>
                <a:cubicBezTo>
                  <a:pt x="2834308" y="148012"/>
                  <a:pt x="2834308" y="148012"/>
                  <a:pt x="2834308" y="148012"/>
                </a:cubicBezTo>
                <a:lnTo>
                  <a:pt x="2834308" y="156235"/>
                </a:lnTo>
                <a:cubicBezTo>
                  <a:pt x="2842293" y="156235"/>
                  <a:pt x="2842293" y="156235"/>
                  <a:pt x="2842293" y="156235"/>
                </a:cubicBezTo>
                <a:cubicBezTo>
                  <a:pt x="2842293" y="164458"/>
                  <a:pt x="2842293" y="164458"/>
                  <a:pt x="2842293" y="164458"/>
                </a:cubicBezTo>
                <a:cubicBezTo>
                  <a:pt x="2850278" y="164458"/>
                  <a:pt x="2850278" y="164458"/>
                  <a:pt x="2850278" y="164458"/>
                </a:cubicBezTo>
                <a:cubicBezTo>
                  <a:pt x="2850278" y="156235"/>
                  <a:pt x="2850278" y="156235"/>
                  <a:pt x="2850278" y="156235"/>
                </a:cubicBezTo>
                <a:cubicBezTo>
                  <a:pt x="2858264" y="156235"/>
                  <a:pt x="2858264" y="156235"/>
                  <a:pt x="2858264" y="156235"/>
                </a:cubicBezTo>
                <a:cubicBezTo>
                  <a:pt x="2858264" y="164458"/>
                  <a:pt x="2858264" y="164458"/>
                  <a:pt x="2858264" y="164458"/>
                </a:cubicBezTo>
                <a:cubicBezTo>
                  <a:pt x="2858264" y="172681"/>
                  <a:pt x="2858264" y="172681"/>
                  <a:pt x="2858264" y="172681"/>
                </a:cubicBezTo>
                <a:cubicBezTo>
                  <a:pt x="2874234" y="172681"/>
                  <a:pt x="2874234" y="172681"/>
                  <a:pt x="2874234" y="172681"/>
                </a:cubicBezTo>
                <a:cubicBezTo>
                  <a:pt x="2874234" y="271355"/>
                  <a:pt x="2874234" y="271355"/>
                  <a:pt x="2874234" y="271355"/>
                </a:cubicBezTo>
                <a:cubicBezTo>
                  <a:pt x="2874234" y="271355"/>
                  <a:pt x="2874234" y="271355"/>
                  <a:pt x="2890204" y="263132"/>
                </a:cubicBezTo>
                <a:cubicBezTo>
                  <a:pt x="2906174" y="263132"/>
                  <a:pt x="2938115" y="263132"/>
                  <a:pt x="2938115" y="263132"/>
                </a:cubicBezTo>
                <a:cubicBezTo>
                  <a:pt x="2946101" y="263132"/>
                  <a:pt x="2946101" y="263132"/>
                  <a:pt x="2946101" y="263132"/>
                </a:cubicBezTo>
                <a:cubicBezTo>
                  <a:pt x="2946101" y="254909"/>
                  <a:pt x="2946101" y="254909"/>
                  <a:pt x="2946101" y="254909"/>
                </a:cubicBezTo>
                <a:cubicBezTo>
                  <a:pt x="2994011" y="254909"/>
                  <a:pt x="2994011" y="254909"/>
                  <a:pt x="2994011" y="254909"/>
                </a:cubicBezTo>
                <a:cubicBezTo>
                  <a:pt x="2994011" y="263132"/>
                  <a:pt x="2994011" y="263132"/>
                  <a:pt x="2994011" y="263132"/>
                </a:cubicBezTo>
                <a:cubicBezTo>
                  <a:pt x="3017967" y="263132"/>
                  <a:pt x="3017967" y="263132"/>
                  <a:pt x="3017967" y="263132"/>
                </a:cubicBezTo>
                <a:cubicBezTo>
                  <a:pt x="3017967" y="271355"/>
                  <a:pt x="3017967" y="271355"/>
                  <a:pt x="3017967" y="271355"/>
                </a:cubicBezTo>
                <a:cubicBezTo>
                  <a:pt x="3009982" y="271355"/>
                  <a:pt x="3009982" y="271355"/>
                  <a:pt x="3009982" y="271355"/>
                </a:cubicBezTo>
                <a:cubicBezTo>
                  <a:pt x="3009982" y="279578"/>
                  <a:pt x="3009982" y="279578"/>
                  <a:pt x="3009982" y="279578"/>
                </a:cubicBezTo>
                <a:cubicBezTo>
                  <a:pt x="3017967" y="279578"/>
                  <a:pt x="3017967" y="279578"/>
                  <a:pt x="3017967" y="279578"/>
                </a:cubicBezTo>
                <a:cubicBezTo>
                  <a:pt x="3017967" y="296024"/>
                  <a:pt x="3017967" y="296024"/>
                  <a:pt x="3017967" y="296024"/>
                </a:cubicBezTo>
                <a:cubicBezTo>
                  <a:pt x="3017967" y="296024"/>
                  <a:pt x="3033938" y="296024"/>
                  <a:pt x="3033938" y="296024"/>
                </a:cubicBezTo>
                <a:cubicBezTo>
                  <a:pt x="3033938" y="287801"/>
                  <a:pt x="3033938" y="197349"/>
                  <a:pt x="3033938" y="197349"/>
                </a:cubicBezTo>
                <a:cubicBezTo>
                  <a:pt x="3041922" y="197349"/>
                  <a:pt x="3041922" y="197349"/>
                  <a:pt x="3041922" y="197349"/>
                </a:cubicBezTo>
                <a:cubicBezTo>
                  <a:pt x="3041922" y="172681"/>
                  <a:pt x="3041922" y="172681"/>
                  <a:pt x="3041922" y="172681"/>
                </a:cubicBezTo>
                <a:cubicBezTo>
                  <a:pt x="3049907" y="172681"/>
                  <a:pt x="3049907" y="172681"/>
                  <a:pt x="3049907" y="172681"/>
                </a:cubicBezTo>
                <a:cubicBezTo>
                  <a:pt x="3049907" y="24669"/>
                  <a:pt x="3049907" y="24669"/>
                  <a:pt x="3049907" y="24669"/>
                </a:cubicBezTo>
                <a:cubicBezTo>
                  <a:pt x="3081848" y="24669"/>
                  <a:pt x="3081848" y="24669"/>
                  <a:pt x="3081848" y="24669"/>
                </a:cubicBezTo>
                <a:cubicBezTo>
                  <a:pt x="3081848" y="0"/>
                  <a:pt x="3081848" y="0"/>
                  <a:pt x="3081848" y="0"/>
                </a:cubicBezTo>
                <a:cubicBezTo>
                  <a:pt x="3153715" y="0"/>
                  <a:pt x="3153715" y="0"/>
                  <a:pt x="3153715" y="0"/>
                </a:cubicBezTo>
                <a:cubicBezTo>
                  <a:pt x="3153715" y="24669"/>
                  <a:pt x="3153715" y="24669"/>
                  <a:pt x="3153715" y="24669"/>
                </a:cubicBezTo>
                <a:cubicBezTo>
                  <a:pt x="3177671" y="24669"/>
                  <a:pt x="3177671" y="24669"/>
                  <a:pt x="3177671" y="24669"/>
                </a:cubicBezTo>
                <a:cubicBezTo>
                  <a:pt x="3177671" y="213795"/>
                  <a:pt x="3177671" y="213795"/>
                  <a:pt x="3177671" y="213795"/>
                </a:cubicBezTo>
                <a:cubicBezTo>
                  <a:pt x="3185656" y="213795"/>
                  <a:pt x="3185656" y="213795"/>
                  <a:pt x="3185656" y="213795"/>
                </a:cubicBezTo>
                <a:cubicBezTo>
                  <a:pt x="3185656" y="205572"/>
                  <a:pt x="3185656" y="205572"/>
                  <a:pt x="3185656" y="205572"/>
                </a:cubicBezTo>
                <a:cubicBezTo>
                  <a:pt x="3193641" y="205572"/>
                  <a:pt x="3193641" y="205572"/>
                  <a:pt x="3193641" y="205572"/>
                </a:cubicBezTo>
                <a:cubicBezTo>
                  <a:pt x="3193641" y="189126"/>
                  <a:pt x="3193641" y="189126"/>
                  <a:pt x="3193641" y="189126"/>
                </a:cubicBezTo>
                <a:cubicBezTo>
                  <a:pt x="3257522" y="189126"/>
                  <a:pt x="3257522" y="189126"/>
                  <a:pt x="3257522" y="189126"/>
                </a:cubicBezTo>
                <a:cubicBezTo>
                  <a:pt x="3257522" y="205572"/>
                  <a:pt x="3257522" y="205572"/>
                  <a:pt x="3257522" y="205572"/>
                </a:cubicBezTo>
                <a:cubicBezTo>
                  <a:pt x="3265508" y="205572"/>
                  <a:pt x="3265508" y="205572"/>
                  <a:pt x="3265508" y="205572"/>
                </a:cubicBezTo>
                <a:lnTo>
                  <a:pt x="3265508" y="213795"/>
                </a:lnTo>
                <a:cubicBezTo>
                  <a:pt x="3289463" y="213795"/>
                  <a:pt x="3289463" y="213795"/>
                  <a:pt x="3289463" y="213795"/>
                </a:cubicBezTo>
                <a:cubicBezTo>
                  <a:pt x="3289463" y="139789"/>
                  <a:pt x="3289463" y="139789"/>
                  <a:pt x="3289463" y="139789"/>
                </a:cubicBezTo>
                <a:cubicBezTo>
                  <a:pt x="3305433" y="139789"/>
                  <a:pt x="3305433" y="139789"/>
                  <a:pt x="3305433" y="139789"/>
                </a:cubicBezTo>
                <a:cubicBezTo>
                  <a:pt x="3305433" y="139789"/>
                  <a:pt x="3305433" y="131566"/>
                  <a:pt x="3313419" y="131566"/>
                </a:cubicBezTo>
                <a:cubicBezTo>
                  <a:pt x="3321403" y="131566"/>
                  <a:pt x="3321403" y="131566"/>
                  <a:pt x="3321403" y="131566"/>
                </a:cubicBezTo>
                <a:cubicBezTo>
                  <a:pt x="3321403" y="90452"/>
                  <a:pt x="3321403" y="90452"/>
                  <a:pt x="3321403" y="90452"/>
                </a:cubicBezTo>
                <a:cubicBezTo>
                  <a:pt x="3329389" y="98675"/>
                  <a:pt x="3329389" y="98675"/>
                  <a:pt x="3329389" y="98675"/>
                </a:cubicBezTo>
                <a:cubicBezTo>
                  <a:pt x="3329389" y="115120"/>
                  <a:pt x="3329389" y="115120"/>
                  <a:pt x="3329389" y="115120"/>
                </a:cubicBezTo>
                <a:cubicBezTo>
                  <a:pt x="3337374" y="115120"/>
                  <a:pt x="3337374" y="115120"/>
                  <a:pt x="3337374" y="115120"/>
                </a:cubicBezTo>
                <a:cubicBezTo>
                  <a:pt x="3337374" y="139789"/>
                  <a:pt x="3337374" y="139789"/>
                  <a:pt x="3337374" y="139789"/>
                </a:cubicBezTo>
                <a:cubicBezTo>
                  <a:pt x="3353344" y="139789"/>
                  <a:pt x="3353344" y="139789"/>
                  <a:pt x="3353344" y="139789"/>
                </a:cubicBezTo>
                <a:cubicBezTo>
                  <a:pt x="3369315" y="139789"/>
                  <a:pt x="3369315" y="139789"/>
                  <a:pt x="3369315" y="139789"/>
                </a:cubicBezTo>
                <a:cubicBezTo>
                  <a:pt x="3369315" y="148012"/>
                  <a:pt x="3369315" y="148012"/>
                  <a:pt x="3369315" y="148012"/>
                </a:cubicBezTo>
                <a:cubicBezTo>
                  <a:pt x="3401255" y="148012"/>
                  <a:pt x="3401255" y="148012"/>
                  <a:pt x="3401255" y="148012"/>
                </a:cubicBezTo>
                <a:cubicBezTo>
                  <a:pt x="3401255" y="156235"/>
                  <a:pt x="3401255" y="156235"/>
                  <a:pt x="3401255" y="156235"/>
                </a:cubicBezTo>
                <a:cubicBezTo>
                  <a:pt x="3433196" y="156235"/>
                  <a:pt x="3433196" y="156235"/>
                  <a:pt x="3433196" y="156235"/>
                </a:cubicBezTo>
                <a:cubicBezTo>
                  <a:pt x="3433196" y="172681"/>
                  <a:pt x="3433196" y="172681"/>
                  <a:pt x="3433196" y="172681"/>
                </a:cubicBezTo>
                <a:cubicBezTo>
                  <a:pt x="3441181" y="164458"/>
                  <a:pt x="3441181" y="164458"/>
                  <a:pt x="3441181" y="164458"/>
                </a:cubicBezTo>
                <a:cubicBezTo>
                  <a:pt x="3441181" y="164458"/>
                  <a:pt x="3433196" y="148012"/>
                  <a:pt x="3441181" y="148012"/>
                </a:cubicBezTo>
                <a:cubicBezTo>
                  <a:pt x="3449167" y="148012"/>
                  <a:pt x="3449167" y="148012"/>
                  <a:pt x="3449167" y="148012"/>
                </a:cubicBezTo>
                <a:cubicBezTo>
                  <a:pt x="3457152" y="156235"/>
                  <a:pt x="3457152" y="156235"/>
                  <a:pt x="3457152" y="156235"/>
                </a:cubicBezTo>
                <a:cubicBezTo>
                  <a:pt x="3537003" y="156235"/>
                  <a:pt x="3537003" y="156235"/>
                  <a:pt x="3537003" y="156235"/>
                </a:cubicBezTo>
                <a:cubicBezTo>
                  <a:pt x="3537003" y="164458"/>
                  <a:pt x="3537003" y="164458"/>
                  <a:pt x="3537003" y="164458"/>
                </a:cubicBezTo>
                <a:cubicBezTo>
                  <a:pt x="3568944" y="164458"/>
                  <a:pt x="3568944" y="164458"/>
                  <a:pt x="3568944" y="164458"/>
                </a:cubicBezTo>
                <a:cubicBezTo>
                  <a:pt x="3592900" y="164458"/>
                  <a:pt x="3592900" y="164458"/>
                  <a:pt x="3592900" y="164458"/>
                </a:cubicBezTo>
                <a:cubicBezTo>
                  <a:pt x="3592900" y="180903"/>
                  <a:pt x="3592900" y="180903"/>
                  <a:pt x="3592900" y="180903"/>
                </a:cubicBezTo>
                <a:cubicBezTo>
                  <a:pt x="3616855" y="180903"/>
                  <a:pt x="3616855" y="180903"/>
                  <a:pt x="3616855" y="180903"/>
                </a:cubicBezTo>
                <a:cubicBezTo>
                  <a:pt x="3616855" y="139789"/>
                  <a:pt x="3616855" y="139789"/>
                  <a:pt x="3616855" y="139789"/>
                </a:cubicBezTo>
                <a:cubicBezTo>
                  <a:pt x="3624840" y="139789"/>
                  <a:pt x="3624840" y="139789"/>
                  <a:pt x="3624840" y="139789"/>
                </a:cubicBezTo>
                <a:cubicBezTo>
                  <a:pt x="3624840" y="131566"/>
                  <a:pt x="3624840" y="131566"/>
                  <a:pt x="3624840" y="131566"/>
                </a:cubicBezTo>
                <a:cubicBezTo>
                  <a:pt x="3704692" y="131566"/>
                  <a:pt x="3704692" y="131566"/>
                  <a:pt x="3704692" y="131566"/>
                </a:cubicBezTo>
                <a:cubicBezTo>
                  <a:pt x="3720662" y="131566"/>
                  <a:pt x="3720662" y="131566"/>
                  <a:pt x="3720662" y="131566"/>
                </a:cubicBezTo>
                <a:cubicBezTo>
                  <a:pt x="3720662" y="131566"/>
                  <a:pt x="3720662" y="123343"/>
                  <a:pt x="3720662" y="123343"/>
                </a:cubicBezTo>
                <a:cubicBezTo>
                  <a:pt x="3728647" y="123343"/>
                  <a:pt x="3736633" y="131566"/>
                  <a:pt x="3736633" y="131566"/>
                </a:cubicBezTo>
                <a:cubicBezTo>
                  <a:pt x="3792529" y="131566"/>
                  <a:pt x="3792529" y="131566"/>
                  <a:pt x="3792529" y="131566"/>
                </a:cubicBezTo>
                <a:cubicBezTo>
                  <a:pt x="3792529" y="172681"/>
                  <a:pt x="3792529" y="172681"/>
                  <a:pt x="3792529" y="172681"/>
                </a:cubicBezTo>
                <a:cubicBezTo>
                  <a:pt x="3832455" y="172681"/>
                  <a:pt x="3832455" y="172681"/>
                  <a:pt x="3832455" y="172681"/>
                </a:cubicBezTo>
                <a:cubicBezTo>
                  <a:pt x="3832455" y="180903"/>
                  <a:pt x="3832455" y="180903"/>
                  <a:pt x="3832455" y="180903"/>
                </a:cubicBezTo>
                <a:cubicBezTo>
                  <a:pt x="3840440" y="180903"/>
                  <a:pt x="3840440" y="180903"/>
                  <a:pt x="3840440" y="180903"/>
                </a:cubicBezTo>
                <a:cubicBezTo>
                  <a:pt x="3840440" y="139789"/>
                  <a:pt x="3840440" y="139789"/>
                  <a:pt x="3840440" y="139789"/>
                </a:cubicBezTo>
                <a:cubicBezTo>
                  <a:pt x="3856411" y="139789"/>
                  <a:pt x="3856411" y="139789"/>
                  <a:pt x="3856411" y="139789"/>
                </a:cubicBezTo>
                <a:cubicBezTo>
                  <a:pt x="3856411" y="106898"/>
                  <a:pt x="3856411" y="106898"/>
                  <a:pt x="3856411" y="106898"/>
                </a:cubicBezTo>
                <a:cubicBezTo>
                  <a:pt x="3856411" y="106898"/>
                  <a:pt x="3864396" y="98675"/>
                  <a:pt x="3856411" y="98675"/>
                </a:cubicBezTo>
                <a:cubicBezTo>
                  <a:pt x="3856411" y="90452"/>
                  <a:pt x="3848425" y="90452"/>
                  <a:pt x="3848425" y="90452"/>
                </a:cubicBezTo>
                <a:cubicBezTo>
                  <a:pt x="3848425" y="82229"/>
                  <a:pt x="3848425" y="82229"/>
                  <a:pt x="3848425" y="82229"/>
                </a:cubicBezTo>
                <a:cubicBezTo>
                  <a:pt x="3856411" y="82229"/>
                  <a:pt x="3856411" y="82229"/>
                  <a:pt x="3856411" y="82229"/>
                </a:cubicBezTo>
                <a:cubicBezTo>
                  <a:pt x="3856411" y="74006"/>
                  <a:pt x="3856411" y="74006"/>
                  <a:pt x="3856411" y="74006"/>
                </a:cubicBezTo>
                <a:cubicBezTo>
                  <a:pt x="3872381" y="74006"/>
                  <a:pt x="3872381" y="74006"/>
                  <a:pt x="3872381" y="74006"/>
                </a:cubicBezTo>
                <a:cubicBezTo>
                  <a:pt x="3872381" y="65783"/>
                  <a:pt x="3872381" y="65783"/>
                  <a:pt x="3872381" y="65783"/>
                </a:cubicBezTo>
                <a:cubicBezTo>
                  <a:pt x="3896336" y="65783"/>
                  <a:pt x="3896336" y="65783"/>
                  <a:pt x="3896336" y="65783"/>
                </a:cubicBezTo>
                <a:cubicBezTo>
                  <a:pt x="3896336" y="74006"/>
                  <a:pt x="3896336" y="74006"/>
                  <a:pt x="3896336" y="74006"/>
                </a:cubicBezTo>
                <a:cubicBezTo>
                  <a:pt x="3896336" y="82229"/>
                  <a:pt x="3896336" y="82229"/>
                  <a:pt x="3896336" y="82229"/>
                </a:cubicBezTo>
                <a:cubicBezTo>
                  <a:pt x="3944247" y="82229"/>
                  <a:pt x="3944247" y="82229"/>
                  <a:pt x="3944247" y="82229"/>
                </a:cubicBezTo>
                <a:cubicBezTo>
                  <a:pt x="3944247" y="74006"/>
                  <a:pt x="3944247" y="74006"/>
                  <a:pt x="3944247" y="74006"/>
                </a:cubicBezTo>
                <a:cubicBezTo>
                  <a:pt x="3952233" y="74006"/>
                  <a:pt x="3952233" y="74006"/>
                  <a:pt x="3952233" y="74006"/>
                </a:cubicBezTo>
                <a:cubicBezTo>
                  <a:pt x="3952233" y="65783"/>
                  <a:pt x="3952233" y="65783"/>
                  <a:pt x="3952233" y="65783"/>
                </a:cubicBezTo>
                <a:cubicBezTo>
                  <a:pt x="3968203" y="65783"/>
                  <a:pt x="3968203" y="65783"/>
                  <a:pt x="3968203" y="65783"/>
                </a:cubicBezTo>
                <a:cubicBezTo>
                  <a:pt x="3976188" y="65783"/>
                  <a:pt x="3976188" y="65783"/>
                  <a:pt x="3976188" y="65783"/>
                </a:cubicBezTo>
                <a:cubicBezTo>
                  <a:pt x="3984173" y="65783"/>
                  <a:pt x="3984173" y="65783"/>
                  <a:pt x="3984173" y="65783"/>
                </a:cubicBezTo>
                <a:cubicBezTo>
                  <a:pt x="3984173" y="82229"/>
                  <a:pt x="3984173" y="82229"/>
                  <a:pt x="3984173" y="82229"/>
                </a:cubicBezTo>
                <a:cubicBezTo>
                  <a:pt x="3984173" y="148012"/>
                  <a:pt x="3984173" y="148012"/>
                  <a:pt x="3984173" y="148012"/>
                </a:cubicBezTo>
                <a:cubicBezTo>
                  <a:pt x="3984173" y="148012"/>
                  <a:pt x="3992159" y="148012"/>
                  <a:pt x="3992159" y="156235"/>
                </a:cubicBezTo>
                <a:cubicBezTo>
                  <a:pt x="3992159" y="156235"/>
                  <a:pt x="4000144" y="164458"/>
                  <a:pt x="4000144" y="164458"/>
                </a:cubicBezTo>
                <a:cubicBezTo>
                  <a:pt x="4000144" y="246686"/>
                  <a:pt x="4000144" y="246686"/>
                  <a:pt x="4000144" y="246686"/>
                </a:cubicBezTo>
                <a:cubicBezTo>
                  <a:pt x="4016114" y="246686"/>
                  <a:pt x="4016114" y="246686"/>
                  <a:pt x="4016114" y="246686"/>
                </a:cubicBezTo>
                <a:cubicBezTo>
                  <a:pt x="4016114" y="254909"/>
                  <a:pt x="4016114" y="254909"/>
                  <a:pt x="4016114" y="254909"/>
                </a:cubicBezTo>
                <a:cubicBezTo>
                  <a:pt x="4024099" y="254909"/>
                  <a:pt x="4024099" y="254909"/>
                  <a:pt x="4024099" y="254909"/>
                </a:cubicBezTo>
                <a:cubicBezTo>
                  <a:pt x="4024099" y="263132"/>
                  <a:pt x="4024099" y="263132"/>
                  <a:pt x="4024099" y="263132"/>
                </a:cubicBezTo>
                <a:cubicBezTo>
                  <a:pt x="4040070" y="263132"/>
                  <a:pt x="4040070" y="263132"/>
                  <a:pt x="4040070" y="263132"/>
                </a:cubicBezTo>
                <a:cubicBezTo>
                  <a:pt x="4048054" y="263132"/>
                  <a:pt x="4048054" y="263132"/>
                  <a:pt x="4048054" y="263132"/>
                </a:cubicBezTo>
                <a:cubicBezTo>
                  <a:pt x="4048054" y="164458"/>
                  <a:pt x="4048054" y="164458"/>
                  <a:pt x="4048054" y="164458"/>
                </a:cubicBezTo>
                <a:cubicBezTo>
                  <a:pt x="4135891" y="164458"/>
                  <a:pt x="4135891" y="164458"/>
                  <a:pt x="4135891" y="164458"/>
                </a:cubicBezTo>
                <a:lnTo>
                  <a:pt x="4135891" y="172681"/>
                </a:lnTo>
                <a:lnTo>
                  <a:pt x="4152214" y="172681"/>
                </a:lnTo>
                <a:cubicBezTo>
                  <a:pt x="4152214" y="164458"/>
                  <a:pt x="4152214" y="164458"/>
                  <a:pt x="4152214" y="164458"/>
                </a:cubicBezTo>
                <a:cubicBezTo>
                  <a:pt x="4160201" y="164458"/>
                  <a:pt x="4160201" y="164458"/>
                  <a:pt x="4160201" y="164458"/>
                </a:cubicBezTo>
                <a:cubicBezTo>
                  <a:pt x="4168188" y="156235"/>
                  <a:pt x="4168188" y="156235"/>
                  <a:pt x="4168188" y="156235"/>
                </a:cubicBezTo>
                <a:cubicBezTo>
                  <a:pt x="4240071" y="156235"/>
                  <a:pt x="4240071" y="156235"/>
                  <a:pt x="4240071" y="156235"/>
                </a:cubicBezTo>
                <a:cubicBezTo>
                  <a:pt x="4240071" y="164458"/>
                  <a:pt x="4240071" y="164458"/>
                  <a:pt x="4240071" y="164458"/>
                </a:cubicBezTo>
                <a:cubicBezTo>
                  <a:pt x="4248058" y="164458"/>
                  <a:pt x="4248058" y="164458"/>
                  <a:pt x="4248058" y="164458"/>
                </a:cubicBezTo>
                <a:cubicBezTo>
                  <a:pt x="4248058" y="189126"/>
                  <a:pt x="4248058" y="189126"/>
                  <a:pt x="4248058" y="189126"/>
                </a:cubicBezTo>
                <a:cubicBezTo>
                  <a:pt x="4280006" y="189126"/>
                  <a:pt x="4280006" y="189126"/>
                  <a:pt x="4280006" y="189126"/>
                </a:cubicBezTo>
                <a:cubicBezTo>
                  <a:pt x="4280006" y="222018"/>
                  <a:pt x="4280006" y="222018"/>
                  <a:pt x="4280006" y="222018"/>
                </a:cubicBezTo>
                <a:cubicBezTo>
                  <a:pt x="4311954" y="254909"/>
                  <a:pt x="4311954" y="254909"/>
                  <a:pt x="4311954" y="254909"/>
                </a:cubicBezTo>
                <a:cubicBezTo>
                  <a:pt x="4311954" y="205572"/>
                  <a:pt x="4311954" y="205572"/>
                  <a:pt x="4311954" y="205572"/>
                </a:cubicBezTo>
                <a:cubicBezTo>
                  <a:pt x="4327928" y="197349"/>
                  <a:pt x="4327928" y="197349"/>
                  <a:pt x="4327928" y="197349"/>
                </a:cubicBezTo>
                <a:cubicBezTo>
                  <a:pt x="4343902" y="205572"/>
                  <a:pt x="4343902" y="205572"/>
                  <a:pt x="4343902" y="205572"/>
                </a:cubicBezTo>
                <a:cubicBezTo>
                  <a:pt x="4343902" y="197349"/>
                  <a:pt x="4343902" y="197349"/>
                  <a:pt x="4343902" y="197349"/>
                </a:cubicBezTo>
                <a:cubicBezTo>
                  <a:pt x="4399811" y="197349"/>
                  <a:pt x="4399811" y="197349"/>
                  <a:pt x="4399811" y="197349"/>
                </a:cubicBezTo>
                <a:cubicBezTo>
                  <a:pt x="4399811" y="139789"/>
                  <a:pt x="4399811" y="139789"/>
                  <a:pt x="4399811" y="139789"/>
                </a:cubicBezTo>
                <a:cubicBezTo>
                  <a:pt x="4447733" y="139789"/>
                  <a:pt x="4447733" y="139789"/>
                  <a:pt x="4447733" y="139789"/>
                </a:cubicBezTo>
                <a:cubicBezTo>
                  <a:pt x="4447733" y="148012"/>
                  <a:pt x="4447733" y="148012"/>
                  <a:pt x="4447733" y="148012"/>
                </a:cubicBezTo>
                <a:cubicBezTo>
                  <a:pt x="4447733" y="148012"/>
                  <a:pt x="4455720" y="139789"/>
                  <a:pt x="4455720" y="131566"/>
                </a:cubicBezTo>
                <a:cubicBezTo>
                  <a:pt x="4455720" y="115120"/>
                  <a:pt x="4455720" y="98675"/>
                  <a:pt x="4455720" y="98675"/>
                </a:cubicBezTo>
                <a:cubicBezTo>
                  <a:pt x="4455720" y="98675"/>
                  <a:pt x="4463707" y="131566"/>
                  <a:pt x="4463707" y="139789"/>
                </a:cubicBezTo>
                <a:cubicBezTo>
                  <a:pt x="4471694" y="139789"/>
                  <a:pt x="4471694" y="148012"/>
                  <a:pt x="4471694" y="148012"/>
                </a:cubicBezTo>
                <a:cubicBezTo>
                  <a:pt x="4487669" y="148012"/>
                  <a:pt x="4487669" y="148012"/>
                  <a:pt x="4487669" y="148012"/>
                </a:cubicBezTo>
                <a:cubicBezTo>
                  <a:pt x="4487669" y="230241"/>
                  <a:pt x="4487669" y="230241"/>
                  <a:pt x="4487669" y="230241"/>
                </a:cubicBezTo>
                <a:cubicBezTo>
                  <a:pt x="4495656" y="230241"/>
                  <a:pt x="4495656" y="230241"/>
                  <a:pt x="4495656" y="230241"/>
                </a:cubicBezTo>
                <a:cubicBezTo>
                  <a:pt x="4495656" y="230241"/>
                  <a:pt x="4495656" y="222018"/>
                  <a:pt x="4503643" y="222018"/>
                </a:cubicBezTo>
                <a:cubicBezTo>
                  <a:pt x="4511630" y="222018"/>
                  <a:pt x="4519617" y="222018"/>
                  <a:pt x="4519617" y="222018"/>
                </a:cubicBezTo>
                <a:cubicBezTo>
                  <a:pt x="4519617" y="222018"/>
                  <a:pt x="4527604" y="222018"/>
                  <a:pt x="4535591" y="222018"/>
                </a:cubicBezTo>
                <a:cubicBezTo>
                  <a:pt x="4543578" y="222018"/>
                  <a:pt x="4543578" y="230241"/>
                  <a:pt x="4543578" y="230241"/>
                </a:cubicBezTo>
                <a:cubicBezTo>
                  <a:pt x="4551565" y="230241"/>
                  <a:pt x="4551565" y="230241"/>
                  <a:pt x="4551565" y="230241"/>
                </a:cubicBezTo>
                <a:cubicBezTo>
                  <a:pt x="4551565" y="238464"/>
                  <a:pt x="4551565" y="238464"/>
                  <a:pt x="4551565" y="238464"/>
                </a:cubicBezTo>
                <a:cubicBezTo>
                  <a:pt x="4559552" y="238464"/>
                  <a:pt x="4559552" y="238464"/>
                  <a:pt x="4559552" y="238464"/>
                </a:cubicBezTo>
                <a:cubicBezTo>
                  <a:pt x="4559552" y="205572"/>
                  <a:pt x="4559552" y="205572"/>
                  <a:pt x="4559552" y="205572"/>
                </a:cubicBezTo>
                <a:cubicBezTo>
                  <a:pt x="4559552" y="205572"/>
                  <a:pt x="4559552" y="197349"/>
                  <a:pt x="4567539" y="197349"/>
                </a:cubicBezTo>
                <a:cubicBezTo>
                  <a:pt x="4567539" y="197349"/>
                  <a:pt x="4567539" y="195293"/>
                  <a:pt x="4567539" y="194266"/>
                </a:cubicBezTo>
                <a:lnTo>
                  <a:pt x="4567539" y="173580"/>
                </a:lnTo>
                <a:cubicBezTo>
                  <a:pt x="4567539" y="156235"/>
                  <a:pt x="4567539" y="156235"/>
                  <a:pt x="4567539" y="156235"/>
                </a:cubicBezTo>
                <a:cubicBezTo>
                  <a:pt x="4575526" y="156235"/>
                  <a:pt x="4575526" y="156235"/>
                  <a:pt x="4575526" y="156235"/>
                </a:cubicBezTo>
                <a:cubicBezTo>
                  <a:pt x="4575526" y="148012"/>
                  <a:pt x="4575526" y="148012"/>
                  <a:pt x="4575526" y="148012"/>
                </a:cubicBezTo>
                <a:cubicBezTo>
                  <a:pt x="4583513" y="148012"/>
                  <a:pt x="4583513" y="148012"/>
                  <a:pt x="4583513" y="148012"/>
                </a:cubicBezTo>
                <a:cubicBezTo>
                  <a:pt x="4599487" y="139789"/>
                  <a:pt x="4599487" y="139789"/>
                  <a:pt x="4599487" y="139789"/>
                </a:cubicBezTo>
                <a:cubicBezTo>
                  <a:pt x="4599487" y="131566"/>
                  <a:pt x="4599487" y="131566"/>
                  <a:pt x="4599487" y="131566"/>
                </a:cubicBezTo>
                <a:cubicBezTo>
                  <a:pt x="4607474" y="131566"/>
                  <a:pt x="4607474" y="131566"/>
                  <a:pt x="4607474" y="131566"/>
                </a:cubicBezTo>
                <a:cubicBezTo>
                  <a:pt x="4607474" y="139789"/>
                  <a:pt x="4607474" y="139789"/>
                  <a:pt x="4607474" y="139789"/>
                </a:cubicBezTo>
                <a:cubicBezTo>
                  <a:pt x="4607474" y="139789"/>
                  <a:pt x="4623448" y="148012"/>
                  <a:pt x="4623448" y="148012"/>
                </a:cubicBezTo>
                <a:cubicBezTo>
                  <a:pt x="4631435" y="148012"/>
                  <a:pt x="4631435" y="156235"/>
                  <a:pt x="4631435" y="156235"/>
                </a:cubicBezTo>
                <a:cubicBezTo>
                  <a:pt x="4631435" y="164458"/>
                  <a:pt x="4631435" y="189126"/>
                  <a:pt x="4631435" y="189126"/>
                </a:cubicBezTo>
                <a:cubicBezTo>
                  <a:pt x="4639422" y="189126"/>
                  <a:pt x="4639422" y="189126"/>
                  <a:pt x="4639422" y="189126"/>
                </a:cubicBezTo>
                <a:cubicBezTo>
                  <a:pt x="4647409" y="189126"/>
                  <a:pt x="4647409" y="189126"/>
                  <a:pt x="4647409" y="189126"/>
                </a:cubicBezTo>
                <a:cubicBezTo>
                  <a:pt x="4663384" y="189126"/>
                  <a:pt x="4663384" y="189126"/>
                  <a:pt x="4663384" y="189126"/>
                </a:cubicBezTo>
                <a:cubicBezTo>
                  <a:pt x="4663384" y="189126"/>
                  <a:pt x="4663384" y="189126"/>
                  <a:pt x="4663384" y="213795"/>
                </a:cubicBezTo>
                <a:cubicBezTo>
                  <a:pt x="4663384" y="230241"/>
                  <a:pt x="4663384" y="271355"/>
                  <a:pt x="4663384" y="271355"/>
                </a:cubicBezTo>
                <a:cubicBezTo>
                  <a:pt x="4719292" y="271355"/>
                  <a:pt x="4719292" y="271355"/>
                  <a:pt x="4719292" y="271355"/>
                </a:cubicBezTo>
                <a:cubicBezTo>
                  <a:pt x="4719292" y="263132"/>
                  <a:pt x="4719292" y="263132"/>
                  <a:pt x="4719292" y="263132"/>
                </a:cubicBezTo>
                <a:cubicBezTo>
                  <a:pt x="4735267" y="263132"/>
                  <a:pt x="4735267" y="263132"/>
                  <a:pt x="4735267" y="263132"/>
                </a:cubicBezTo>
                <a:cubicBezTo>
                  <a:pt x="4735267" y="271355"/>
                  <a:pt x="4735267" y="271355"/>
                  <a:pt x="4735267" y="271355"/>
                </a:cubicBezTo>
                <a:cubicBezTo>
                  <a:pt x="4743253" y="271355"/>
                  <a:pt x="4743253" y="271355"/>
                  <a:pt x="4743253" y="271355"/>
                </a:cubicBezTo>
                <a:cubicBezTo>
                  <a:pt x="4743253" y="263132"/>
                  <a:pt x="4743253" y="263132"/>
                  <a:pt x="4743253" y="263132"/>
                </a:cubicBezTo>
                <a:cubicBezTo>
                  <a:pt x="4751240" y="263132"/>
                  <a:pt x="4751240" y="263132"/>
                  <a:pt x="4751240" y="263132"/>
                </a:cubicBezTo>
                <a:cubicBezTo>
                  <a:pt x="4751240" y="222018"/>
                  <a:pt x="4751240" y="222018"/>
                  <a:pt x="4751240" y="222018"/>
                </a:cubicBezTo>
                <a:cubicBezTo>
                  <a:pt x="4775202" y="222018"/>
                  <a:pt x="4775202" y="222018"/>
                  <a:pt x="4775202" y="222018"/>
                </a:cubicBezTo>
                <a:cubicBezTo>
                  <a:pt x="4783189" y="222018"/>
                  <a:pt x="4783189" y="222018"/>
                  <a:pt x="4783189" y="222018"/>
                </a:cubicBezTo>
                <a:cubicBezTo>
                  <a:pt x="4791176" y="106898"/>
                  <a:pt x="4791176" y="106898"/>
                  <a:pt x="4791176" y="106898"/>
                </a:cubicBezTo>
                <a:cubicBezTo>
                  <a:pt x="4799163" y="106898"/>
                  <a:pt x="4799163" y="106898"/>
                  <a:pt x="4799163" y="106898"/>
                </a:cubicBezTo>
                <a:cubicBezTo>
                  <a:pt x="4807150" y="8223"/>
                  <a:pt x="4807150" y="8223"/>
                  <a:pt x="4807150" y="8223"/>
                </a:cubicBezTo>
                <a:cubicBezTo>
                  <a:pt x="4807150" y="8223"/>
                  <a:pt x="4815137" y="8223"/>
                  <a:pt x="4815137" y="16446"/>
                </a:cubicBezTo>
                <a:cubicBezTo>
                  <a:pt x="4815137" y="24669"/>
                  <a:pt x="4823124" y="106898"/>
                  <a:pt x="4823124" y="106898"/>
                </a:cubicBezTo>
                <a:cubicBezTo>
                  <a:pt x="4831111" y="106898"/>
                  <a:pt x="4831111" y="106898"/>
                  <a:pt x="4831111" y="106898"/>
                </a:cubicBezTo>
                <a:cubicBezTo>
                  <a:pt x="4855072" y="312469"/>
                  <a:pt x="4855072" y="312469"/>
                  <a:pt x="4855072" y="312469"/>
                </a:cubicBezTo>
                <a:cubicBezTo>
                  <a:pt x="4855072" y="304247"/>
                  <a:pt x="4855072" y="304247"/>
                  <a:pt x="4855072" y="304247"/>
                </a:cubicBezTo>
                <a:cubicBezTo>
                  <a:pt x="4918968" y="304247"/>
                  <a:pt x="4918968" y="304247"/>
                  <a:pt x="4918968" y="304247"/>
                </a:cubicBezTo>
                <a:cubicBezTo>
                  <a:pt x="4918968" y="172681"/>
                  <a:pt x="4918968" y="172681"/>
                  <a:pt x="4918968" y="172681"/>
                </a:cubicBezTo>
                <a:cubicBezTo>
                  <a:pt x="4966890" y="172681"/>
                  <a:pt x="4966890" y="172681"/>
                  <a:pt x="4966890" y="172681"/>
                </a:cubicBezTo>
                <a:cubicBezTo>
                  <a:pt x="4966890" y="156235"/>
                  <a:pt x="4966890" y="156235"/>
                  <a:pt x="4966890" y="156235"/>
                </a:cubicBezTo>
                <a:cubicBezTo>
                  <a:pt x="4974877" y="156235"/>
                  <a:pt x="4974877" y="156235"/>
                  <a:pt x="4974877" y="156235"/>
                </a:cubicBezTo>
                <a:cubicBezTo>
                  <a:pt x="4974877" y="139789"/>
                  <a:pt x="4974877" y="139789"/>
                  <a:pt x="4974877" y="139789"/>
                </a:cubicBezTo>
                <a:cubicBezTo>
                  <a:pt x="4974877" y="139789"/>
                  <a:pt x="4982864" y="139789"/>
                  <a:pt x="4982864" y="139789"/>
                </a:cubicBezTo>
                <a:cubicBezTo>
                  <a:pt x="4982864" y="139789"/>
                  <a:pt x="4982864" y="148012"/>
                  <a:pt x="4982864" y="148012"/>
                </a:cubicBezTo>
                <a:lnTo>
                  <a:pt x="4982864" y="156235"/>
                </a:lnTo>
                <a:cubicBezTo>
                  <a:pt x="4990851" y="156235"/>
                  <a:pt x="4990851" y="156235"/>
                  <a:pt x="4990851" y="156235"/>
                </a:cubicBezTo>
                <a:cubicBezTo>
                  <a:pt x="4990851" y="164458"/>
                  <a:pt x="4990851" y="164458"/>
                  <a:pt x="4990851" y="164458"/>
                </a:cubicBezTo>
                <a:cubicBezTo>
                  <a:pt x="4998838" y="164458"/>
                  <a:pt x="4998838" y="164458"/>
                  <a:pt x="4998838" y="164458"/>
                </a:cubicBezTo>
                <a:cubicBezTo>
                  <a:pt x="4998838" y="172681"/>
                  <a:pt x="4998838" y="172681"/>
                  <a:pt x="4998838" y="172681"/>
                </a:cubicBezTo>
                <a:cubicBezTo>
                  <a:pt x="5022799" y="172681"/>
                  <a:pt x="5022799" y="172681"/>
                  <a:pt x="5022799" y="172681"/>
                </a:cubicBezTo>
                <a:cubicBezTo>
                  <a:pt x="5022799" y="271355"/>
                  <a:pt x="5022799" y="271355"/>
                  <a:pt x="5022799" y="271355"/>
                </a:cubicBezTo>
                <a:cubicBezTo>
                  <a:pt x="5022799" y="271355"/>
                  <a:pt x="5022799" y="271355"/>
                  <a:pt x="5038773" y="263132"/>
                </a:cubicBezTo>
                <a:cubicBezTo>
                  <a:pt x="5054747" y="263132"/>
                  <a:pt x="5086696" y="263132"/>
                  <a:pt x="5086696" y="263132"/>
                </a:cubicBezTo>
                <a:cubicBezTo>
                  <a:pt x="5094683" y="263132"/>
                  <a:pt x="5094683" y="263132"/>
                  <a:pt x="5094683" y="263132"/>
                </a:cubicBezTo>
                <a:cubicBezTo>
                  <a:pt x="5094683" y="254909"/>
                  <a:pt x="5094683" y="254909"/>
                  <a:pt x="5094683" y="254909"/>
                </a:cubicBezTo>
                <a:cubicBezTo>
                  <a:pt x="5142605" y="254909"/>
                  <a:pt x="5142605" y="254909"/>
                  <a:pt x="5142605" y="254909"/>
                </a:cubicBezTo>
                <a:cubicBezTo>
                  <a:pt x="5142605" y="263132"/>
                  <a:pt x="5142605" y="263132"/>
                  <a:pt x="5142605" y="263132"/>
                </a:cubicBezTo>
                <a:cubicBezTo>
                  <a:pt x="5166566" y="263132"/>
                  <a:pt x="5166566" y="263132"/>
                  <a:pt x="5166566" y="263132"/>
                </a:cubicBezTo>
                <a:cubicBezTo>
                  <a:pt x="5166566" y="271355"/>
                  <a:pt x="5166566" y="271355"/>
                  <a:pt x="5166566" y="271355"/>
                </a:cubicBezTo>
                <a:cubicBezTo>
                  <a:pt x="5158579" y="271355"/>
                  <a:pt x="5158579" y="271355"/>
                  <a:pt x="5158579" y="271355"/>
                </a:cubicBezTo>
                <a:cubicBezTo>
                  <a:pt x="5158579" y="279578"/>
                  <a:pt x="5158579" y="279578"/>
                  <a:pt x="5158579" y="279578"/>
                </a:cubicBezTo>
                <a:cubicBezTo>
                  <a:pt x="5166566" y="279578"/>
                  <a:pt x="5166566" y="279578"/>
                  <a:pt x="5166566" y="279578"/>
                </a:cubicBezTo>
                <a:cubicBezTo>
                  <a:pt x="5166566" y="296024"/>
                  <a:pt x="5166566" y="296024"/>
                  <a:pt x="5166566" y="296024"/>
                </a:cubicBezTo>
                <a:cubicBezTo>
                  <a:pt x="5166566" y="296024"/>
                  <a:pt x="5174553" y="296024"/>
                  <a:pt x="5174553" y="296024"/>
                </a:cubicBezTo>
                <a:cubicBezTo>
                  <a:pt x="5174553" y="287801"/>
                  <a:pt x="5174553" y="197349"/>
                  <a:pt x="5174553" y="197349"/>
                </a:cubicBezTo>
                <a:cubicBezTo>
                  <a:pt x="5190527" y="197349"/>
                  <a:pt x="5190527" y="197349"/>
                  <a:pt x="5190527" y="197349"/>
                </a:cubicBezTo>
                <a:cubicBezTo>
                  <a:pt x="5190527" y="172681"/>
                  <a:pt x="5190527" y="172681"/>
                  <a:pt x="5190527" y="172681"/>
                </a:cubicBezTo>
                <a:cubicBezTo>
                  <a:pt x="5198514" y="172681"/>
                  <a:pt x="5198514" y="172681"/>
                  <a:pt x="5198514" y="172681"/>
                </a:cubicBezTo>
                <a:cubicBezTo>
                  <a:pt x="5198514" y="24669"/>
                  <a:pt x="5198514" y="24669"/>
                  <a:pt x="5198514" y="24669"/>
                </a:cubicBezTo>
                <a:cubicBezTo>
                  <a:pt x="5222475" y="24669"/>
                  <a:pt x="5222475" y="24669"/>
                  <a:pt x="5222475" y="24669"/>
                </a:cubicBezTo>
                <a:cubicBezTo>
                  <a:pt x="5222475" y="0"/>
                  <a:pt x="5222475" y="0"/>
                  <a:pt x="5222475" y="0"/>
                </a:cubicBezTo>
                <a:cubicBezTo>
                  <a:pt x="5302345" y="0"/>
                  <a:pt x="5302345" y="0"/>
                  <a:pt x="5302345" y="0"/>
                </a:cubicBezTo>
                <a:cubicBezTo>
                  <a:pt x="5302345" y="24669"/>
                  <a:pt x="5302345" y="24669"/>
                  <a:pt x="5302345" y="24669"/>
                </a:cubicBezTo>
                <a:cubicBezTo>
                  <a:pt x="5326307" y="24669"/>
                  <a:pt x="5326307" y="24669"/>
                  <a:pt x="5326307" y="24669"/>
                </a:cubicBezTo>
                <a:cubicBezTo>
                  <a:pt x="5326307" y="213795"/>
                  <a:pt x="5326307" y="213795"/>
                  <a:pt x="5326307" y="213795"/>
                </a:cubicBezTo>
                <a:cubicBezTo>
                  <a:pt x="5334293" y="213795"/>
                  <a:pt x="5334293" y="213795"/>
                  <a:pt x="5334293" y="213795"/>
                </a:cubicBezTo>
                <a:cubicBezTo>
                  <a:pt x="5334293" y="205572"/>
                  <a:pt x="5334293" y="205572"/>
                  <a:pt x="5334293" y="205572"/>
                </a:cubicBezTo>
                <a:cubicBezTo>
                  <a:pt x="5342280" y="205572"/>
                  <a:pt x="5342280" y="205572"/>
                  <a:pt x="5342280" y="205572"/>
                </a:cubicBezTo>
                <a:cubicBezTo>
                  <a:pt x="5342280" y="189126"/>
                  <a:pt x="5342280" y="189126"/>
                  <a:pt x="5342280" y="189126"/>
                </a:cubicBezTo>
                <a:cubicBezTo>
                  <a:pt x="5398190" y="189126"/>
                  <a:pt x="5398190" y="189126"/>
                  <a:pt x="5398190" y="189126"/>
                </a:cubicBezTo>
                <a:cubicBezTo>
                  <a:pt x="5398190" y="205572"/>
                  <a:pt x="5398190" y="205572"/>
                  <a:pt x="5398190" y="205572"/>
                </a:cubicBezTo>
                <a:cubicBezTo>
                  <a:pt x="5414164" y="205572"/>
                  <a:pt x="5414164" y="205572"/>
                  <a:pt x="5414164" y="205572"/>
                </a:cubicBezTo>
                <a:lnTo>
                  <a:pt x="5414164" y="213795"/>
                </a:lnTo>
                <a:cubicBezTo>
                  <a:pt x="5438125" y="213795"/>
                  <a:pt x="5438125" y="213795"/>
                  <a:pt x="5438125" y="213795"/>
                </a:cubicBezTo>
                <a:cubicBezTo>
                  <a:pt x="5438125" y="139789"/>
                  <a:pt x="5438125" y="139789"/>
                  <a:pt x="5438125" y="139789"/>
                </a:cubicBezTo>
                <a:cubicBezTo>
                  <a:pt x="5454099" y="139789"/>
                  <a:pt x="5454099" y="139789"/>
                  <a:pt x="5454099" y="139789"/>
                </a:cubicBezTo>
                <a:cubicBezTo>
                  <a:pt x="5454099" y="139789"/>
                  <a:pt x="5454099" y="131566"/>
                  <a:pt x="5462086" y="131566"/>
                </a:cubicBezTo>
                <a:cubicBezTo>
                  <a:pt x="5470073" y="131566"/>
                  <a:pt x="5470073" y="131566"/>
                  <a:pt x="5470073" y="131566"/>
                </a:cubicBezTo>
                <a:cubicBezTo>
                  <a:pt x="5470073" y="90452"/>
                  <a:pt x="5470073" y="90452"/>
                  <a:pt x="5470073" y="90452"/>
                </a:cubicBezTo>
                <a:cubicBezTo>
                  <a:pt x="5478061" y="98675"/>
                  <a:pt x="5478061" y="98675"/>
                  <a:pt x="5478061" y="98675"/>
                </a:cubicBezTo>
                <a:cubicBezTo>
                  <a:pt x="5478061" y="115120"/>
                  <a:pt x="5478061" y="115120"/>
                  <a:pt x="5478061" y="115120"/>
                </a:cubicBezTo>
                <a:cubicBezTo>
                  <a:pt x="5486047" y="115120"/>
                  <a:pt x="5486047" y="115120"/>
                  <a:pt x="5486047" y="115120"/>
                </a:cubicBezTo>
                <a:cubicBezTo>
                  <a:pt x="5486047" y="139789"/>
                  <a:pt x="5486047" y="139789"/>
                  <a:pt x="5486047" y="139789"/>
                </a:cubicBezTo>
                <a:cubicBezTo>
                  <a:pt x="5494034" y="139789"/>
                  <a:pt x="5494034" y="139789"/>
                  <a:pt x="5494034" y="139789"/>
                </a:cubicBezTo>
                <a:cubicBezTo>
                  <a:pt x="5517995" y="139789"/>
                  <a:pt x="5517995" y="139789"/>
                  <a:pt x="5517995" y="139789"/>
                </a:cubicBezTo>
                <a:cubicBezTo>
                  <a:pt x="5517995" y="148012"/>
                  <a:pt x="5517995" y="148012"/>
                  <a:pt x="5517995" y="148012"/>
                </a:cubicBezTo>
                <a:cubicBezTo>
                  <a:pt x="5541956" y="148012"/>
                  <a:pt x="5541956" y="148012"/>
                  <a:pt x="5541956" y="148012"/>
                </a:cubicBezTo>
                <a:cubicBezTo>
                  <a:pt x="5541956" y="156235"/>
                  <a:pt x="5541956" y="156235"/>
                  <a:pt x="5541956" y="156235"/>
                </a:cubicBezTo>
                <a:cubicBezTo>
                  <a:pt x="5581891" y="156235"/>
                  <a:pt x="5581891" y="156235"/>
                  <a:pt x="5581891" y="156235"/>
                </a:cubicBezTo>
                <a:cubicBezTo>
                  <a:pt x="5581891" y="172681"/>
                  <a:pt x="5581891" y="172681"/>
                  <a:pt x="5581891" y="172681"/>
                </a:cubicBezTo>
                <a:cubicBezTo>
                  <a:pt x="5589878" y="164458"/>
                  <a:pt x="5589878" y="164458"/>
                  <a:pt x="5589878" y="164458"/>
                </a:cubicBezTo>
                <a:cubicBezTo>
                  <a:pt x="5589878" y="164458"/>
                  <a:pt x="5581891" y="148012"/>
                  <a:pt x="5589878" y="148012"/>
                </a:cubicBezTo>
                <a:cubicBezTo>
                  <a:pt x="5597865" y="148012"/>
                  <a:pt x="5597865" y="148012"/>
                  <a:pt x="5597865" y="148012"/>
                </a:cubicBezTo>
                <a:cubicBezTo>
                  <a:pt x="5605852" y="156235"/>
                  <a:pt x="5605852" y="156235"/>
                  <a:pt x="5605852" y="156235"/>
                </a:cubicBezTo>
                <a:cubicBezTo>
                  <a:pt x="5677736" y="156235"/>
                  <a:pt x="5677736" y="156235"/>
                  <a:pt x="5677736" y="156235"/>
                </a:cubicBezTo>
                <a:cubicBezTo>
                  <a:pt x="5677736" y="164458"/>
                  <a:pt x="5677736" y="164458"/>
                  <a:pt x="5677736" y="164458"/>
                </a:cubicBezTo>
                <a:cubicBezTo>
                  <a:pt x="5685723" y="164458"/>
                  <a:pt x="5685723" y="164458"/>
                  <a:pt x="5685723" y="164458"/>
                </a:cubicBezTo>
                <a:cubicBezTo>
                  <a:pt x="5709684" y="164458"/>
                  <a:pt x="5709684" y="164458"/>
                  <a:pt x="5709684" y="164458"/>
                </a:cubicBezTo>
                <a:cubicBezTo>
                  <a:pt x="5717671" y="164458"/>
                  <a:pt x="5717671" y="164458"/>
                  <a:pt x="5717671" y="164458"/>
                </a:cubicBezTo>
                <a:cubicBezTo>
                  <a:pt x="5741632" y="164458"/>
                  <a:pt x="5741632" y="164458"/>
                  <a:pt x="5741632" y="164458"/>
                </a:cubicBezTo>
                <a:cubicBezTo>
                  <a:pt x="5741632" y="180903"/>
                  <a:pt x="5741632" y="180903"/>
                  <a:pt x="5741632" y="180903"/>
                </a:cubicBezTo>
                <a:cubicBezTo>
                  <a:pt x="5765593" y="180903"/>
                  <a:pt x="5765593" y="180903"/>
                  <a:pt x="5765593" y="180903"/>
                </a:cubicBezTo>
                <a:cubicBezTo>
                  <a:pt x="5765593" y="139789"/>
                  <a:pt x="5765593" y="139789"/>
                  <a:pt x="5765593" y="139789"/>
                </a:cubicBezTo>
                <a:cubicBezTo>
                  <a:pt x="5773581" y="139789"/>
                  <a:pt x="5773581" y="139789"/>
                  <a:pt x="5773581" y="139789"/>
                </a:cubicBezTo>
                <a:cubicBezTo>
                  <a:pt x="5773581" y="131566"/>
                  <a:pt x="5773581" y="131566"/>
                  <a:pt x="5773581" y="131566"/>
                </a:cubicBezTo>
                <a:lnTo>
                  <a:pt x="5836128" y="131566"/>
                </a:lnTo>
                <a:lnTo>
                  <a:pt x="5836128" y="120260"/>
                </a:lnTo>
                <a:cubicBezTo>
                  <a:pt x="5836128" y="111009"/>
                  <a:pt x="5836128" y="98675"/>
                  <a:pt x="5836128" y="82229"/>
                </a:cubicBezTo>
                <a:cubicBezTo>
                  <a:pt x="5836128" y="82229"/>
                  <a:pt x="5836128" y="82229"/>
                  <a:pt x="5836128" y="65783"/>
                </a:cubicBezTo>
                <a:cubicBezTo>
                  <a:pt x="5836128" y="65783"/>
                  <a:pt x="5836128" y="65783"/>
                  <a:pt x="5852108" y="65783"/>
                </a:cubicBezTo>
                <a:cubicBezTo>
                  <a:pt x="5852108" y="65783"/>
                  <a:pt x="5852108" y="65783"/>
                  <a:pt x="5876080" y="65783"/>
                </a:cubicBezTo>
                <a:cubicBezTo>
                  <a:pt x="5876080" y="65783"/>
                  <a:pt x="5876080" y="65783"/>
                  <a:pt x="5876080" y="74006"/>
                </a:cubicBezTo>
                <a:cubicBezTo>
                  <a:pt x="5876080" y="74006"/>
                  <a:pt x="5876080" y="74006"/>
                  <a:pt x="5884070" y="74006"/>
                </a:cubicBezTo>
                <a:cubicBezTo>
                  <a:pt x="5884070" y="74006"/>
                  <a:pt x="5884070" y="74006"/>
                  <a:pt x="5884070" y="82229"/>
                </a:cubicBezTo>
                <a:cubicBezTo>
                  <a:pt x="5884070" y="82229"/>
                  <a:pt x="5884070" y="82229"/>
                  <a:pt x="5932013" y="82229"/>
                </a:cubicBezTo>
                <a:cubicBezTo>
                  <a:pt x="5932013" y="82229"/>
                  <a:pt x="5932013" y="82229"/>
                  <a:pt x="5932013" y="74006"/>
                </a:cubicBezTo>
                <a:cubicBezTo>
                  <a:pt x="5932013" y="74006"/>
                  <a:pt x="5932013" y="74006"/>
                  <a:pt x="5932013" y="65783"/>
                </a:cubicBezTo>
                <a:cubicBezTo>
                  <a:pt x="5932013" y="65783"/>
                  <a:pt x="5932013" y="65783"/>
                  <a:pt x="5955985" y="65783"/>
                </a:cubicBezTo>
                <a:cubicBezTo>
                  <a:pt x="5955985" y="65783"/>
                  <a:pt x="5955985" y="65783"/>
                  <a:pt x="5955985" y="74006"/>
                </a:cubicBezTo>
                <a:cubicBezTo>
                  <a:pt x="5955985" y="74006"/>
                  <a:pt x="5955985" y="74006"/>
                  <a:pt x="5971965" y="74006"/>
                </a:cubicBezTo>
                <a:cubicBezTo>
                  <a:pt x="5971965" y="74006"/>
                  <a:pt x="5971965" y="74006"/>
                  <a:pt x="5971965" y="82229"/>
                </a:cubicBezTo>
                <a:cubicBezTo>
                  <a:pt x="5971965" y="82229"/>
                  <a:pt x="5971965" y="82229"/>
                  <a:pt x="5979956" y="82229"/>
                </a:cubicBezTo>
                <a:cubicBezTo>
                  <a:pt x="5979956" y="82229"/>
                  <a:pt x="5979956" y="82229"/>
                  <a:pt x="5979956" y="90452"/>
                </a:cubicBezTo>
                <a:cubicBezTo>
                  <a:pt x="5979956" y="90452"/>
                  <a:pt x="5979956" y="90452"/>
                  <a:pt x="5971965" y="98675"/>
                </a:cubicBezTo>
                <a:cubicBezTo>
                  <a:pt x="5971965" y="98675"/>
                  <a:pt x="5979956" y="106898"/>
                  <a:pt x="5979956" y="106898"/>
                </a:cubicBezTo>
                <a:cubicBezTo>
                  <a:pt x="5979956" y="106898"/>
                  <a:pt x="5979956" y="106898"/>
                  <a:pt x="5979956" y="139789"/>
                </a:cubicBezTo>
                <a:lnTo>
                  <a:pt x="5981243" y="139789"/>
                </a:lnTo>
                <a:lnTo>
                  <a:pt x="5995937" y="139789"/>
                </a:lnTo>
                <a:lnTo>
                  <a:pt x="5997217" y="139789"/>
                </a:lnTo>
                <a:cubicBezTo>
                  <a:pt x="5997217" y="106898"/>
                  <a:pt x="5997217" y="106898"/>
                  <a:pt x="5997217" y="106898"/>
                </a:cubicBezTo>
                <a:cubicBezTo>
                  <a:pt x="5997217" y="106898"/>
                  <a:pt x="6005204" y="98675"/>
                  <a:pt x="6005204" y="98675"/>
                </a:cubicBezTo>
                <a:cubicBezTo>
                  <a:pt x="6005204" y="90452"/>
                  <a:pt x="5997217" y="90452"/>
                  <a:pt x="5997217" y="90452"/>
                </a:cubicBezTo>
                <a:cubicBezTo>
                  <a:pt x="5997217" y="82229"/>
                  <a:pt x="5997217" y="82229"/>
                  <a:pt x="5997217" y="82229"/>
                </a:cubicBezTo>
                <a:cubicBezTo>
                  <a:pt x="6005204" y="82229"/>
                  <a:pt x="6005204" y="82229"/>
                  <a:pt x="6005204" y="82229"/>
                </a:cubicBezTo>
                <a:cubicBezTo>
                  <a:pt x="6005204" y="74006"/>
                  <a:pt x="6005204" y="74006"/>
                  <a:pt x="6005204" y="74006"/>
                </a:cubicBezTo>
                <a:cubicBezTo>
                  <a:pt x="6021178" y="74006"/>
                  <a:pt x="6021178" y="74006"/>
                  <a:pt x="6021178" y="74006"/>
                </a:cubicBezTo>
                <a:cubicBezTo>
                  <a:pt x="6021178" y="65783"/>
                  <a:pt x="6021178" y="65783"/>
                  <a:pt x="6021178" y="65783"/>
                </a:cubicBezTo>
                <a:cubicBezTo>
                  <a:pt x="6037152" y="65783"/>
                  <a:pt x="6037152" y="65783"/>
                  <a:pt x="6037152" y="65783"/>
                </a:cubicBezTo>
                <a:cubicBezTo>
                  <a:pt x="6037152" y="74006"/>
                  <a:pt x="6037152" y="74006"/>
                  <a:pt x="6037152" y="74006"/>
                </a:cubicBezTo>
                <a:cubicBezTo>
                  <a:pt x="6045139" y="74006"/>
                  <a:pt x="6045139" y="74006"/>
                  <a:pt x="6045139" y="74006"/>
                </a:cubicBezTo>
                <a:cubicBezTo>
                  <a:pt x="6045139" y="82229"/>
                  <a:pt x="6045139" y="82229"/>
                  <a:pt x="6045139" y="82229"/>
                </a:cubicBezTo>
                <a:cubicBezTo>
                  <a:pt x="6085074" y="82229"/>
                  <a:pt x="6085074" y="82229"/>
                  <a:pt x="6085074" y="82229"/>
                </a:cubicBezTo>
                <a:cubicBezTo>
                  <a:pt x="6085074" y="74006"/>
                  <a:pt x="6085074" y="74006"/>
                  <a:pt x="6085074" y="74006"/>
                </a:cubicBezTo>
                <a:cubicBezTo>
                  <a:pt x="6093061" y="74006"/>
                  <a:pt x="6093061" y="74006"/>
                  <a:pt x="6093061" y="74006"/>
                </a:cubicBezTo>
                <a:cubicBezTo>
                  <a:pt x="6093061" y="65783"/>
                  <a:pt x="6093061" y="65783"/>
                  <a:pt x="6093061" y="65783"/>
                </a:cubicBezTo>
                <a:cubicBezTo>
                  <a:pt x="6117022" y="65783"/>
                  <a:pt x="6117022" y="65783"/>
                  <a:pt x="6117022" y="65783"/>
                </a:cubicBezTo>
                <a:cubicBezTo>
                  <a:pt x="6125009" y="65783"/>
                  <a:pt x="6125009" y="65783"/>
                  <a:pt x="6125009" y="65783"/>
                </a:cubicBezTo>
                <a:cubicBezTo>
                  <a:pt x="6125009" y="82229"/>
                  <a:pt x="6125009" y="82229"/>
                  <a:pt x="6125009" y="82229"/>
                </a:cubicBezTo>
                <a:cubicBezTo>
                  <a:pt x="6132996" y="82229"/>
                  <a:pt x="6132996" y="82229"/>
                  <a:pt x="6132996" y="82229"/>
                </a:cubicBezTo>
                <a:cubicBezTo>
                  <a:pt x="6132996" y="98675"/>
                  <a:pt x="6132996" y="111009"/>
                  <a:pt x="6132996" y="120260"/>
                </a:cubicBezTo>
                <a:lnTo>
                  <a:pt x="6132996" y="131566"/>
                </a:lnTo>
                <a:lnTo>
                  <a:pt x="6139766" y="131566"/>
                </a:lnTo>
                <a:cubicBezTo>
                  <a:pt x="6139766" y="131566"/>
                  <a:pt x="6139766" y="131566"/>
                  <a:pt x="6227661" y="131566"/>
                </a:cubicBezTo>
                <a:cubicBezTo>
                  <a:pt x="6227661" y="131566"/>
                  <a:pt x="6227661" y="131566"/>
                  <a:pt x="6227661" y="139789"/>
                </a:cubicBezTo>
                <a:cubicBezTo>
                  <a:pt x="6227661" y="139789"/>
                  <a:pt x="6227661" y="139789"/>
                  <a:pt x="6235652" y="139789"/>
                </a:cubicBezTo>
                <a:cubicBezTo>
                  <a:pt x="6235652" y="139789"/>
                  <a:pt x="6235652" y="139789"/>
                  <a:pt x="6235652" y="180903"/>
                </a:cubicBezTo>
                <a:cubicBezTo>
                  <a:pt x="6235652" y="180903"/>
                  <a:pt x="6235652" y="180903"/>
                  <a:pt x="6259623" y="180903"/>
                </a:cubicBezTo>
                <a:cubicBezTo>
                  <a:pt x="6259623" y="180903"/>
                  <a:pt x="6259623" y="180903"/>
                  <a:pt x="6259623" y="164458"/>
                </a:cubicBezTo>
                <a:cubicBezTo>
                  <a:pt x="6259623" y="164458"/>
                  <a:pt x="6259623" y="164458"/>
                  <a:pt x="6283594" y="164458"/>
                </a:cubicBezTo>
                <a:cubicBezTo>
                  <a:pt x="6283594" y="164458"/>
                  <a:pt x="6283594" y="164458"/>
                  <a:pt x="6291585" y="164458"/>
                </a:cubicBezTo>
                <a:cubicBezTo>
                  <a:pt x="6291585" y="164458"/>
                  <a:pt x="6291585" y="164458"/>
                  <a:pt x="6315556" y="164458"/>
                </a:cubicBezTo>
                <a:cubicBezTo>
                  <a:pt x="6315556" y="164458"/>
                  <a:pt x="6315556" y="164458"/>
                  <a:pt x="6323547" y="164458"/>
                </a:cubicBezTo>
                <a:cubicBezTo>
                  <a:pt x="6323547" y="164458"/>
                  <a:pt x="6323547" y="164458"/>
                  <a:pt x="6323547" y="156235"/>
                </a:cubicBezTo>
                <a:cubicBezTo>
                  <a:pt x="6323547" y="156235"/>
                  <a:pt x="6323547" y="156235"/>
                  <a:pt x="6403452" y="156235"/>
                </a:cubicBezTo>
                <a:cubicBezTo>
                  <a:pt x="6403452" y="156235"/>
                  <a:pt x="6403452" y="156235"/>
                  <a:pt x="6419433" y="148012"/>
                </a:cubicBezTo>
                <a:cubicBezTo>
                  <a:pt x="6419433" y="148012"/>
                  <a:pt x="6419433" y="148012"/>
                  <a:pt x="6427423" y="148012"/>
                </a:cubicBezTo>
                <a:cubicBezTo>
                  <a:pt x="6435414" y="148012"/>
                  <a:pt x="6427423" y="164458"/>
                  <a:pt x="6427423" y="164458"/>
                </a:cubicBezTo>
                <a:cubicBezTo>
                  <a:pt x="6427423" y="164458"/>
                  <a:pt x="6427423" y="164458"/>
                  <a:pt x="6435414" y="172681"/>
                </a:cubicBezTo>
                <a:cubicBezTo>
                  <a:pt x="6435414" y="172681"/>
                  <a:pt x="6435414" y="172681"/>
                  <a:pt x="6435414" y="156235"/>
                </a:cubicBezTo>
                <a:cubicBezTo>
                  <a:pt x="6435414" y="156235"/>
                  <a:pt x="6435414" y="156235"/>
                  <a:pt x="6475366" y="156235"/>
                </a:cubicBezTo>
                <a:cubicBezTo>
                  <a:pt x="6475366" y="156235"/>
                  <a:pt x="6475366" y="156235"/>
                  <a:pt x="6475366" y="148012"/>
                </a:cubicBezTo>
                <a:cubicBezTo>
                  <a:pt x="6475366" y="148012"/>
                  <a:pt x="6475366" y="148012"/>
                  <a:pt x="6507328" y="148012"/>
                </a:cubicBezTo>
                <a:cubicBezTo>
                  <a:pt x="6507328" y="148012"/>
                  <a:pt x="6507328" y="148012"/>
                  <a:pt x="6507328" y="139789"/>
                </a:cubicBezTo>
                <a:cubicBezTo>
                  <a:pt x="6507328" y="139789"/>
                  <a:pt x="6507328" y="139789"/>
                  <a:pt x="6523309" y="139789"/>
                </a:cubicBezTo>
                <a:cubicBezTo>
                  <a:pt x="6523309" y="139789"/>
                  <a:pt x="6523309" y="139789"/>
                  <a:pt x="6539290" y="139789"/>
                </a:cubicBezTo>
                <a:cubicBezTo>
                  <a:pt x="6539290" y="139789"/>
                  <a:pt x="6539290" y="139789"/>
                  <a:pt x="6539290" y="115120"/>
                </a:cubicBezTo>
                <a:cubicBezTo>
                  <a:pt x="6539290" y="115120"/>
                  <a:pt x="6539290" y="115120"/>
                  <a:pt x="6547280" y="115120"/>
                </a:cubicBezTo>
                <a:cubicBezTo>
                  <a:pt x="6547280" y="115120"/>
                  <a:pt x="6547280" y="115120"/>
                  <a:pt x="6547280" y="98675"/>
                </a:cubicBezTo>
                <a:cubicBezTo>
                  <a:pt x="6547280" y="98675"/>
                  <a:pt x="6547280" y="98675"/>
                  <a:pt x="6555271" y="90452"/>
                </a:cubicBezTo>
                <a:cubicBezTo>
                  <a:pt x="6555271" y="90452"/>
                  <a:pt x="6555271" y="90452"/>
                  <a:pt x="6555271" y="131566"/>
                </a:cubicBezTo>
                <a:cubicBezTo>
                  <a:pt x="6555271" y="131566"/>
                  <a:pt x="6555271" y="131566"/>
                  <a:pt x="6563261" y="131566"/>
                </a:cubicBezTo>
                <a:cubicBezTo>
                  <a:pt x="6571252" y="131566"/>
                  <a:pt x="6571252" y="139789"/>
                  <a:pt x="6571252" y="139789"/>
                </a:cubicBezTo>
                <a:cubicBezTo>
                  <a:pt x="6571252" y="139789"/>
                  <a:pt x="6571252" y="139789"/>
                  <a:pt x="6587233" y="139789"/>
                </a:cubicBezTo>
                <a:cubicBezTo>
                  <a:pt x="6587233" y="139789"/>
                  <a:pt x="6587233" y="139789"/>
                  <a:pt x="6587233" y="213795"/>
                </a:cubicBezTo>
                <a:cubicBezTo>
                  <a:pt x="6587233" y="213795"/>
                  <a:pt x="6587233" y="213795"/>
                  <a:pt x="6611204" y="213795"/>
                </a:cubicBezTo>
                <a:cubicBezTo>
                  <a:pt x="6611204" y="213795"/>
                  <a:pt x="6611204" y="213795"/>
                  <a:pt x="6611204" y="222018"/>
                </a:cubicBezTo>
                <a:cubicBezTo>
                  <a:pt x="6611204" y="222018"/>
                  <a:pt x="6611204" y="222018"/>
                  <a:pt x="6619195" y="222018"/>
                </a:cubicBezTo>
                <a:cubicBezTo>
                  <a:pt x="6619195" y="222018"/>
                  <a:pt x="6619195" y="222018"/>
                  <a:pt x="6619195" y="205572"/>
                </a:cubicBezTo>
                <a:cubicBezTo>
                  <a:pt x="6619195" y="205572"/>
                  <a:pt x="6619195" y="205572"/>
                  <a:pt x="6627185" y="205572"/>
                </a:cubicBezTo>
                <a:cubicBezTo>
                  <a:pt x="6627185" y="205572"/>
                  <a:pt x="6627185" y="205572"/>
                  <a:pt x="6627185" y="189126"/>
                </a:cubicBezTo>
                <a:cubicBezTo>
                  <a:pt x="6627185" y="189126"/>
                  <a:pt x="6627185" y="189126"/>
                  <a:pt x="6691109" y="189126"/>
                </a:cubicBezTo>
                <a:cubicBezTo>
                  <a:pt x="6691109" y="189126"/>
                  <a:pt x="6691109" y="189126"/>
                  <a:pt x="6691109" y="205572"/>
                </a:cubicBezTo>
                <a:cubicBezTo>
                  <a:pt x="6691109" y="205572"/>
                  <a:pt x="6691109" y="205572"/>
                  <a:pt x="6699100" y="205572"/>
                </a:cubicBezTo>
                <a:cubicBezTo>
                  <a:pt x="6699100" y="205572"/>
                  <a:pt x="6699100" y="205572"/>
                  <a:pt x="6699100" y="213795"/>
                </a:cubicBezTo>
                <a:cubicBezTo>
                  <a:pt x="6699100" y="213795"/>
                  <a:pt x="6699100" y="213795"/>
                  <a:pt x="6707090" y="213795"/>
                </a:cubicBezTo>
                <a:cubicBezTo>
                  <a:pt x="6707090" y="213795"/>
                  <a:pt x="6707090" y="213795"/>
                  <a:pt x="6707090" y="24669"/>
                </a:cubicBezTo>
                <a:cubicBezTo>
                  <a:pt x="6707090" y="24669"/>
                  <a:pt x="6707090" y="24669"/>
                  <a:pt x="6739052" y="24669"/>
                </a:cubicBezTo>
                <a:cubicBezTo>
                  <a:pt x="6739052" y="24669"/>
                  <a:pt x="6739052" y="24669"/>
                  <a:pt x="6739052" y="0"/>
                </a:cubicBezTo>
                <a:cubicBezTo>
                  <a:pt x="6739052" y="0"/>
                  <a:pt x="6739052" y="0"/>
                  <a:pt x="6818957" y="0"/>
                </a:cubicBezTo>
                <a:cubicBezTo>
                  <a:pt x="6818957" y="0"/>
                  <a:pt x="6818957" y="0"/>
                  <a:pt x="6818957" y="24669"/>
                </a:cubicBezTo>
                <a:cubicBezTo>
                  <a:pt x="6818957" y="24669"/>
                  <a:pt x="6818957" y="24669"/>
                  <a:pt x="6850919" y="24669"/>
                </a:cubicBezTo>
                <a:cubicBezTo>
                  <a:pt x="6850919" y="24669"/>
                  <a:pt x="6850919" y="24669"/>
                  <a:pt x="6850919" y="172681"/>
                </a:cubicBezTo>
                <a:cubicBezTo>
                  <a:pt x="6850919" y="172681"/>
                  <a:pt x="6850919" y="172681"/>
                  <a:pt x="6858909" y="172681"/>
                </a:cubicBezTo>
                <a:cubicBezTo>
                  <a:pt x="6858909" y="172681"/>
                  <a:pt x="6858909" y="172681"/>
                  <a:pt x="6858909" y="197349"/>
                </a:cubicBezTo>
                <a:cubicBezTo>
                  <a:pt x="6858909" y="197349"/>
                  <a:pt x="6858909" y="197349"/>
                  <a:pt x="6866900" y="197349"/>
                </a:cubicBezTo>
                <a:cubicBezTo>
                  <a:pt x="6866900" y="197349"/>
                  <a:pt x="6866900" y="287801"/>
                  <a:pt x="6866900" y="296024"/>
                </a:cubicBezTo>
                <a:cubicBezTo>
                  <a:pt x="6866900" y="296024"/>
                  <a:pt x="6882881" y="296024"/>
                  <a:pt x="6882881" y="296024"/>
                </a:cubicBezTo>
                <a:cubicBezTo>
                  <a:pt x="6882881" y="296024"/>
                  <a:pt x="6882881" y="296024"/>
                  <a:pt x="6882881" y="279578"/>
                </a:cubicBezTo>
                <a:cubicBezTo>
                  <a:pt x="6882881" y="279578"/>
                  <a:pt x="6882881" y="279578"/>
                  <a:pt x="6890871" y="279578"/>
                </a:cubicBezTo>
                <a:cubicBezTo>
                  <a:pt x="6890871" y="279578"/>
                  <a:pt x="6890871" y="279578"/>
                  <a:pt x="6890871" y="271355"/>
                </a:cubicBezTo>
                <a:cubicBezTo>
                  <a:pt x="6890871" y="271355"/>
                  <a:pt x="6890871" y="271355"/>
                  <a:pt x="6882881" y="271355"/>
                </a:cubicBezTo>
                <a:cubicBezTo>
                  <a:pt x="6882881" y="271355"/>
                  <a:pt x="6882881" y="271355"/>
                  <a:pt x="6882881" y="263132"/>
                </a:cubicBezTo>
                <a:cubicBezTo>
                  <a:pt x="6882881" y="263132"/>
                  <a:pt x="6882881" y="263132"/>
                  <a:pt x="6906852" y="263132"/>
                </a:cubicBezTo>
                <a:cubicBezTo>
                  <a:pt x="6906852" y="263132"/>
                  <a:pt x="6906852" y="263132"/>
                  <a:pt x="6906852" y="254909"/>
                </a:cubicBezTo>
                <a:cubicBezTo>
                  <a:pt x="6906852" y="254909"/>
                  <a:pt x="6906852" y="254909"/>
                  <a:pt x="6954795" y="254909"/>
                </a:cubicBezTo>
                <a:cubicBezTo>
                  <a:pt x="6954795" y="254909"/>
                  <a:pt x="6954795" y="254909"/>
                  <a:pt x="6954795" y="263132"/>
                </a:cubicBezTo>
                <a:cubicBezTo>
                  <a:pt x="6954795" y="263132"/>
                  <a:pt x="6954795" y="263132"/>
                  <a:pt x="6962786" y="263132"/>
                </a:cubicBezTo>
                <a:cubicBezTo>
                  <a:pt x="6962786" y="263132"/>
                  <a:pt x="7010729" y="263132"/>
                  <a:pt x="7018719" y="263132"/>
                </a:cubicBezTo>
                <a:cubicBezTo>
                  <a:pt x="7034700" y="271355"/>
                  <a:pt x="7034700" y="271355"/>
                  <a:pt x="7034700" y="271355"/>
                </a:cubicBezTo>
                <a:cubicBezTo>
                  <a:pt x="7034700" y="271355"/>
                  <a:pt x="7034700" y="271355"/>
                  <a:pt x="7034700" y="172681"/>
                </a:cubicBezTo>
                <a:cubicBezTo>
                  <a:pt x="7034700" y="172681"/>
                  <a:pt x="7034700" y="172681"/>
                  <a:pt x="7058671" y="172681"/>
                </a:cubicBezTo>
                <a:cubicBezTo>
                  <a:pt x="7058671" y="172681"/>
                  <a:pt x="7058671" y="172681"/>
                  <a:pt x="7058671" y="164458"/>
                </a:cubicBezTo>
                <a:cubicBezTo>
                  <a:pt x="7058671" y="164458"/>
                  <a:pt x="7058671" y="164458"/>
                  <a:pt x="7058671" y="156235"/>
                </a:cubicBezTo>
                <a:cubicBezTo>
                  <a:pt x="7058671" y="156235"/>
                  <a:pt x="7058671" y="156235"/>
                  <a:pt x="7066662" y="156235"/>
                </a:cubicBezTo>
                <a:cubicBezTo>
                  <a:pt x="7066662" y="156235"/>
                  <a:pt x="7066662" y="156235"/>
                  <a:pt x="7066662" y="164458"/>
                </a:cubicBezTo>
                <a:cubicBezTo>
                  <a:pt x="7066662" y="164458"/>
                  <a:pt x="7066662" y="164458"/>
                  <a:pt x="7074652" y="164458"/>
                </a:cubicBezTo>
                <a:cubicBezTo>
                  <a:pt x="7074652" y="164458"/>
                  <a:pt x="7074652" y="164458"/>
                  <a:pt x="7074652" y="156235"/>
                </a:cubicBezTo>
                <a:cubicBezTo>
                  <a:pt x="7074652" y="156235"/>
                  <a:pt x="7074652" y="156235"/>
                  <a:pt x="7082643" y="156235"/>
                </a:cubicBezTo>
                <a:lnTo>
                  <a:pt x="7082643" y="148012"/>
                </a:lnTo>
                <a:cubicBezTo>
                  <a:pt x="7082643" y="148012"/>
                  <a:pt x="7082643" y="148012"/>
                  <a:pt x="7074652" y="148012"/>
                </a:cubicBezTo>
                <a:cubicBezTo>
                  <a:pt x="7074652" y="148012"/>
                  <a:pt x="7074652" y="139789"/>
                  <a:pt x="7082643" y="139789"/>
                </a:cubicBezTo>
                <a:cubicBezTo>
                  <a:pt x="7082643" y="139789"/>
                  <a:pt x="7090633" y="139789"/>
                  <a:pt x="7090633" y="139789"/>
                </a:cubicBezTo>
                <a:cubicBezTo>
                  <a:pt x="7090633" y="139789"/>
                  <a:pt x="7090633" y="139789"/>
                  <a:pt x="7090633" y="156235"/>
                </a:cubicBezTo>
                <a:cubicBezTo>
                  <a:pt x="7090633" y="156235"/>
                  <a:pt x="7090633" y="156235"/>
                  <a:pt x="7098624" y="156235"/>
                </a:cubicBezTo>
                <a:cubicBezTo>
                  <a:pt x="7098624" y="156235"/>
                  <a:pt x="7098624" y="156235"/>
                  <a:pt x="7098624" y="172681"/>
                </a:cubicBezTo>
                <a:cubicBezTo>
                  <a:pt x="7098624" y="172681"/>
                  <a:pt x="7098624" y="172681"/>
                  <a:pt x="7154557" y="172681"/>
                </a:cubicBezTo>
                <a:cubicBezTo>
                  <a:pt x="7154557" y="172681"/>
                  <a:pt x="7154557" y="172681"/>
                  <a:pt x="7154557" y="304247"/>
                </a:cubicBezTo>
                <a:cubicBezTo>
                  <a:pt x="7154557" y="304247"/>
                  <a:pt x="7154557" y="304247"/>
                  <a:pt x="7218481" y="304247"/>
                </a:cubicBezTo>
                <a:cubicBezTo>
                  <a:pt x="7218481" y="304247"/>
                  <a:pt x="7218481" y="304247"/>
                  <a:pt x="7218481" y="312469"/>
                </a:cubicBezTo>
                <a:cubicBezTo>
                  <a:pt x="7218481" y="312469"/>
                  <a:pt x="7218481" y="312469"/>
                  <a:pt x="7250443" y="106898"/>
                </a:cubicBezTo>
                <a:cubicBezTo>
                  <a:pt x="7250443" y="106898"/>
                  <a:pt x="7266424" y="24669"/>
                  <a:pt x="7266424" y="16446"/>
                </a:cubicBezTo>
                <a:cubicBezTo>
                  <a:pt x="7266424" y="8223"/>
                  <a:pt x="7274415" y="8223"/>
                  <a:pt x="7274415" y="8223"/>
                </a:cubicBezTo>
                <a:cubicBezTo>
                  <a:pt x="7274415" y="8223"/>
                  <a:pt x="7274415" y="8223"/>
                  <a:pt x="7282405" y="106898"/>
                </a:cubicBezTo>
                <a:cubicBezTo>
                  <a:pt x="7282405" y="106898"/>
                  <a:pt x="7282405" y="106898"/>
                  <a:pt x="7290396" y="106898"/>
                </a:cubicBezTo>
                <a:cubicBezTo>
                  <a:pt x="7290396" y="106898"/>
                  <a:pt x="7290396" y="106898"/>
                  <a:pt x="7298386" y="222018"/>
                </a:cubicBezTo>
                <a:cubicBezTo>
                  <a:pt x="7298386" y="222018"/>
                  <a:pt x="7298386" y="222018"/>
                  <a:pt x="7306377" y="222018"/>
                </a:cubicBezTo>
                <a:cubicBezTo>
                  <a:pt x="7306377" y="222018"/>
                  <a:pt x="7306377" y="222018"/>
                  <a:pt x="7330348" y="222018"/>
                </a:cubicBezTo>
                <a:cubicBezTo>
                  <a:pt x="7330348" y="222018"/>
                  <a:pt x="7330348" y="222018"/>
                  <a:pt x="7330348" y="263132"/>
                </a:cubicBezTo>
                <a:cubicBezTo>
                  <a:pt x="7330348" y="263132"/>
                  <a:pt x="7330348" y="263132"/>
                  <a:pt x="7338338" y="263132"/>
                </a:cubicBezTo>
                <a:cubicBezTo>
                  <a:pt x="7338338" y="263132"/>
                  <a:pt x="7338338" y="263132"/>
                  <a:pt x="7338338" y="271355"/>
                </a:cubicBezTo>
                <a:cubicBezTo>
                  <a:pt x="7338338" y="271355"/>
                  <a:pt x="7338338" y="271355"/>
                  <a:pt x="7346329" y="271355"/>
                </a:cubicBezTo>
                <a:cubicBezTo>
                  <a:pt x="7346329" y="271355"/>
                  <a:pt x="7346329" y="271355"/>
                  <a:pt x="7346329" y="263132"/>
                </a:cubicBezTo>
                <a:cubicBezTo>
                  <a:pt x="7346329" y="263132"/>
                  <a:pt x="7346329" y="263132"/>
                  <a:pt x="7370300" y="263132"/>
                </a:cubicBezTo>
                <a:cubicBezTo>
                  <a:pt x="7370300" y="263132"/>
                  <a:pt x="7370300" y="263132"/>
                  <a:pt x="7370300" y="271355"/>
                </a:cubicBezTo>
                <a:cubicBezTo>
                  <a:pt x="7370300" y="271355"/>
                  <a:pt x="7370300" y="271355"/>
                  <a:pt x="7426234" y="271355"/>
                </a:cubicBezTo>
                <a:cubicBezTo>
                  <a:pt x="7426234" y="271355"/>
                  <a:pt x="7426234" y="230241"/>
                  <a:pt x="7426234" y="213795"/>
                </a:cubicBezTo>
                <a:cubicBezTo>
                  <a:pt x="7426234" y="189126"/>
                  <a:pt x="7434224" y="189126"/>
                  <a:pt x="7434224" y="189126"/>
                </a:cubicBezTo>
                <a:cubicBezTo>
                  <a:pt x="7434224" y="189126"/>
                  <a:pt x="7434224" y="189126"/>
                  <a:pt x="7442215" y="189126"/>
                </a:cubicBezTo>
                <a:cubicBezTo>
                  <a:pt x="7442215" y="189126"/>
                  <a:pt x="7442215" y="189126"/>
                  <a:pt x="7450205" y="189126"/>
                </a:cubicBezTo>
                <a:cubicBezTo>
                  <a:pt x="7450205" y="189126"/>
                  <a:pt x="7450205" y="189126"/>
                  <a:pt x="7458196" y="189126"/>
                </a:cubicBezTo>
                <a:cubicBezTo>
                  <a:pt x="7458196" y="189126"/>
                  <a:pt x="7458196" y="189126"/>
                  <a:pt x="7466186" y="189126"/>
                </a:cubicBezTo>
                <a:cubicBezTo>
                  <a:pt x="7466186" y="189126"/>
                  <a:pt x="7466186" y="164458"/>
                  <a:pt x="7466186" y="156235"/>
                </a:cubicBezTo>
                <a:cubicBezTo>
                  <a:pt x="7466186" y="156235"/>
                  <a:pt x="7466186" y="148012"/>
                  <a:pt x="7466186" y="148012"/>
                </a:cubicBezTo>
                <a:cubicBezTo>
                  <a:pt x="7474177" y="148012"/>
                  <a:pt x="7482167" y="139789"/>
                  <a:pt x="7482167" y="139789"/>
                </a:cubicBezTo>
                <a:cubicBezTo>
                  <a:pt x="7482167" y="139789"/>
                  <a:pt x="7482167" y="139789"/>
                  <a:pt x="7490158" y="131566"/>
                </a:cubicBezTo>
                <a:cubicBezTo>
                  <a:pt x="7490158" y="131566"/>
                  <a:pt x="7490158" y="131566"/>
                  <a:pt x="7498148" y="131566"/>
                </a:cubicBezTo>
                <a:cubicBezTo>
                  <a:pt x="7498148" y="131566"/>
                  <a:pt x="7498148" y="131566"/>
                  <a:pt x="7498148" y="139789"/>
                </a:cubicBezTo>
                <a:cubicBezTo>
                  <a:pt x="7498148" y="139789"/>
                  <a:pt x="7498148" y="139789"/>
                  <a:pt x="7514129" y="148012"/>
                </a:cubicBezTo>
                <a:cubicBezTo>
                  <a:pt x="7514129" y="148012"/>
                  <a:pt x="7514129" y="148012"/>
                  <a:pt x="7522120" y="148012"/>
                </a:cubicBezTo>
                <a:cubicBezTo>
                  <a:pt x="7522120" y="148012"/>
                  <a:pt x="7522120" y="148012"/>
                  <a:pt x="7522120" y="156235"/>
                </a:cubicBezTo>
                <a:cubicBezTo>
                  <a:pt x="7522120" y="156235"/>
                  <a:pt x="7522120" y="156235"/>
                  <a:pt x="7530110" y="156235"/>
                </a:cubicBezTo>
                <a:cubicBezTo>
                  <a:pt x="7530110" y="156235"/>
                  <a:pt x="7530110" y="156235"/>
                  <a:pt x="7530110" y="197349"/>
                </a:cubicBezTo>
                <a:cubicBezTo>
                  <a:pt x="7530110" y="197349"/>
                  <a:pt x="7530110" y="189126"/>
                  <a:pt x="7538101" y="197349"/>
                </a:cubicBezTo>
                <a:cubicBezTo>
                  <a:pt x="7538101" y="197349"/>
                  <a:pt x="7538101" y="205572"/>
                  <a:pt x="7538101" y="205572"/>
                </a:cubicBezTo>
                <a:cubicBezTo>
                  <a:pt x="7538101" y="205572"/>
                  <a:pt x="7538101" y="205572"/>
                  <a:pt x="7538101" y="238464"/>
                </a:cubicBezTo>
                <a:cubicBezTo>
                  <a:pt x="7538101" y="238464"/>
                  <a:pt x="7538101" y="238464"/>
                  <a:pt x="7546091" y="238464"/>
                </a:cubicBezTo>
                <a:cubicBezTo>
                  <a:pt x="7546091" y="238464"/>
                  <a:pt x="7546091" y="238464"/>
                  <a:pt x="7546091" y="230241"/>
                </a:cubicBezTo>
                <a:cubicBezTo>
                  <a:pt x="7546091" y="230241"/>
                  <a:pt x="7546091" y="230241"/>
                  <a:pt x="7554082" y="230241"/>
                </a:cubicBezTo>
                <a:cubicBezTo>
                  <a:pt x="7554082" y="230241"/>
                  <a:pt x="7562072" y="222018"/>
                  <a:pt x="7570063" y="222018"/>
                </a:cubicBezTo>
                <a:cubicBezTo>
                  <a:pt x="7578053" y="222018"/>
                  <a:pt x="7586043" y="222018"/>
                  <a:pt x="7586043" y="222018"/>
                </a:cubicBezTo>
                <a:cubicBezTo>
                  <a:pt x="7586043" y="222018"/>
                  <a:pt x="7594034" y="222018"/>
                  <a:pt x="7602024" y="222018"/>
                </a:cubicBezTo>
                <a:cubicBezTo>
                  <a:pt x="7610015" y="222018"/>
                  <a:pt x="7610015" y="230241"/>
                  <a:pt x="7610015" y="230241"/>
                </a:cubicBezTo>
                <a:cubicBezTo>
                  <a:pt x="7610015" y="230241"/>
                  <a:pt x="7610015" y="230241"/>
                  <a:pt x="7618005" y="230241"/>
                </a:cubicBezTo>
                <a:cubicBezTo>
                  <a:pt x="7618005" y="230241"/>
                  <a:pt x="7618005" y="230241"/>
                  <a:pt x="7618005" y="148012"/>
                </a:cubicBezTo>
                <a:cubicBezTo>
                  <a:pt x="7618005" y="148012"/>
                  <a:pt x="7618005" y="148012"/>
                  <a:pt x="7641977" y="148012"/>
                </a:cubicBezTo>
                <a:cubicBezTo>
                  <a:pt x="7641977" y="148012"/>
                  <a:pt x="7641977" y="139789"/>
                  <a:pt x="7641977" y="139789"/>
                </a:cubicBezTo>
                <a:cubicBezTo>
                  <a:pt x="7649967" y="131566"/>
                  <a:pt x="7649967" y="98675"/>
                  <a:pt x="7649967" y="98675"/>
                </a:cubicBezTo>
                <a:cubicBezTo>
                  <a:pt x="7649967" y="98675"/>
                  <a:pt x="7649967" y="115120"/>
                  <a:pt x="7649967" y="131566"/>
                </a:cubicBezTo>
                <a:cubicBezTo>
                  <a:pt x="7649967" y="139789"/>
                  <a:pt x="7657958" y="148012"/>
                  <a:pt x="7657958" y="148012"/>
                </a:cubicBezTo>
                <a:cubicBezTo>
                  <a:pt x="7657958" y="148012"/>
                  <a:pt x="7657958" y="148012"/>
                  <a:pt x="7657958" y="139789"/>
                </a:cubicBezTo>
                <a:cubicBezTo>
                  <a:pt x="7657958" y="139789"/>
                  <a:pt x="7657958" y="139789"/>
                  <a:pt x="7713891" y="139789"/>
                </a:cubicBezTo>
                <a:cubicBezTo>
                  <a:pt x="7713891" y="139789"/>
                  <a:pt x="7713891" y="139789"/>
                  <a:pt x="7713891" y="197349"/>
                </a:cubicBezTo>
                <a:cubicBezTo>
                  <a:pt x="7713891" y="197349"/>
                  <a:pt x="7713891" y="197349"/>
                  <a:pt x="7769825" y="197349"/>
                </a:cubicBezTo>
                <a:cubicBezTo>
                  <a:pt x="7769825" y="197349"/>
                  <a:pt x="7769825" y="197349"/>
                  <a:pt x="7769825" y="205572"/>
                </a:cubicBezTo>
                <a:cubicBezTo>
                  <a:pt x="7769825" y="205572"/>
                  <a:pt x="7769825" y="205572"/>
                  <a:pt x="7793796" y="197349"/>
                </a:cubicBezTo>
                <a:cubicBezTo>
                  <a:pt x="7793796" y="197349"/>
                  <a:pt x="7793796" y="197349"/>
                  <a:pt x="7809777" y="205572"/>
                </a:cubicBezTo>
                <a:cubicBezTo>
                  <a:pt x="7809777" y="205572"/>
                  <a:pt x="7809777" y="205572"/>
                  <a:pt x="7809777" y="254909"/>
                </a:cubicBezTo>
                <a:cubicBezTo>
                  <a:pt x="7809777" y="254909"/>
                  <a:pt x="7809777" y="254909"/>
                  <a:pt x="7841739" y="222018"/>
                </a:cubicBezTo>
                <a:cubicBezTo>
                  <a:pt x="7841739" y="222018"/>
                  <a:pt x="7841739" y="222018"/>
                  <a:pt x="7841739" y="189126"/>
                </a:cubicBezTo>
                <a:cubicBezTo>
                  <a:pt x="7841739" y="189126"/>
                  <a:pt x="7841739" y="189126"/>
                  <a:pt x="7873701" y="189126"/>
                </a:cubicBezTo>
                <a:cubicBezTo>
                  <a:pt x="7873701" y="189126"/>
                  <a:pt x="7873701" y="189126"/>
                  <a:pt x="7873701" y="164458"/>
                </a:cubicBezTo>
                <a:cubicBezTo>
                  <a:pt x="7873701" y="164458"/>
                  <a:pt x="7873701" y="164458"/>
                  <a:pt x="7881691" y="164458"/>
                </a:cubicBezTo>
                <a:cubicBezTo>
                  <a:pt x="7881691" y="164458"/>
                  <a:pt x="7881691" y="164458"/>
                  <a:pt x="7881691" y="156235"/>
                </a:cubicBezTo>
                <a:cubicBezTo>
                  <a:pt x="7881691" y="156235"/>
                  <a:pt x="7881691" y="156235"/>
                  <a:pt x="7969587" y="156235"/>
                </a:cubicBezTo>
                <a:cubicBezTo>
                  <a:pt x="7969587" y="156235"/>
                  <a:pt x="7969587" y="156235"/>
                  <a:pt x="7969587" y="164458"/>
                </a:cubicBezTo>
                <a:cubicBezTo>
                  <a:pt x="7969587" y="164458"/>
                  <a:pt x="7969587" y="164458"/>
                  <a:pt x="7977577" y="164458"/>
                </a:cubicBezTo>
                <a:cubicBezTo>
                  <a:pt x="7977577" y="164458"/>
                  <a:pt x="7977577" y="164458"/>
                  <a:pt x="7977577" y="172681"/>
                </a:cubicBezTo>
                <a:lnTo>
                  <a:pt x="8001905" y="172681"/>
                </a:lnTo>
                <a:lnTo>
                  <a:pt x="8001905" y="164458"/>
                </a:lnTo>
                <a:cubicBezTo>
                  <a:pt x="8001905" y="164458"/>
                  <a:pt x="8001905" y="164458"/>
                  <a:pt x="8089742" y="164458"/>
                </a:cubicBezTo>
                <a:cubicBezTo>
                  <a:pt x="8089742" y="164458"/>
                  <a:pt x="8089742" y="164458"/>
                  <a:pt x="8089742" y="263132"/>
                </a:cubicBezTo>
                <a:cubicBezTo>
                  <a:pt x="8089742" y="263132"/>
                  <a:pt x="8089742" y="263132"/>
                  <a:pt x="8097727" y="263132"/>
                </a:cubicBezTo>
                <a:cubicBezTo>
                  <a:pt x="8097727" y="263132"/>
                  <a:pt x="8097727" y="263132"/>
                  <a:pt x="8113698" y="263132"/>
                </a:cubicBezTo>
                <a:cubicBezTo>
                  <a:pt x="8113698" y="263132"/>
                  <a:pt x="8113698" y="263132"/>
                  <a:pt x="8113698" y="254909"/>
                </a:cubicBezTo>
                <a:cubicBezTo>
                  <a:pt x="8113698" y="254909"/>
                  <a:pt x="8113698" y="254909"/>
                  <a:pt x="8121683" y="254909"/>
                </a:cubicBezTo>
                <a:cubicBezTo>
                  <a:pt x="8121683" y="254909"/>
                  <a:pt x="8121683" y="254909"/>
                  <a:pt x="8121683" y="246686"/>
                </a:cubicBezTo>
                <a:cubicBezTo>
                  <a:pt x="8121683" y="246686"/>
                  <a:pt x="8121683" y="246686"/>
                  <a:pt x="8137653" y="246686"/>
                </a:cubicBezTo>
                <a:cubicBezTo>
                  <a:pt x="8137653" y="246686"/>
                  <a:pt x="8137653" y="246686"/>
                  <a:pt x="8137653" y="164458"/>
                </a:cubicBezTo>
                <a:cubicBezTo>
                  <a:pt x="8137653" y="164458"/>
                  <a:pt x="8145638" y="156235"/>
                  <a:pt x="8145638" y="156235"/>
                </a:cubicBezTo>
                <a:cubicBezTo>
                  <a:pt x="8145638" y="148012"/>
                  <a:pt x="8153624" y="148012"/>
                  <a:pt x="8153624" y="148012"/>
                </a:cubicBezTo>
                <a:cubicBezTo>
                  <a:pt x="8153624" y="148012"/>
                  <a:pt x="8153624" y="148012"/>
                  <a:pt x="8153624" y="82229"/>
                </a:cubicBezTo>
                <a:cubicBezTo>
                  <a:pt x="8153624" y="82229"/>
                  <a:pt x="8153624" y="82229"/>
                  <a:pt x="8153624" y="65783"/>
                </a:cubicBezTo>
                <a:cubicBezTo>
                  <a:pt x="8153624" y="65783"/>
                  <a:pt x="8153624" y="65783"/>
                  <a:pt x="8161609" y="65783"/>
                </a:cubicBezTo>
                <a:cubicBezTo>
                  <a:pt x="8161609" y="65783"/>
                  <a:pt x="8161609" y="65783"/>
                  <a:pt x="8169594" y="65783"/>
                </a:cubicBezTo>
                <a:cubicBezTo>
                  <a:pt x="8169594" y="65783"/>
                  <a:pt x="8169594" y="65783"/>
                  <a:pt x="8185564" y="65783"/>
                </a:cubicBezTo>
                <a:cubicBezTo>
                  <a:pt x="8185564" y="65783"/>
                  <a:pt x="8185564" y="65783"/>
                  <a:pt x="8185564" y="74006"/>
                </a:cubicBezTo>
                <a:cubicBezTo>
                  <a:pt x="8185564" y="74006"/>
                  <a:pt x="8185564" y="74006"/>
                  <a:pt x="8193549" y="74006"/>
                </a:cubicBezTo>
                <a:cubicBezTo>
                  <a:pt x="8193549" y="74006"/>
                  <a:pt x="8193549" y="74006"/>
                  <a:pt x="8193549" y="82229"/>
                </a:cubicBezTo>
                <a:cubicBezTo>
                  <a:pt x="8193549" y="82229"/>
                  <a:pt x="8193549" y="82229"/>
                  <a:pt x="8241461" y="82229"/>
                </a:cubicBezTo>
                <a:cubicBezTo>
                  <a:pt x="8241461" y="82229"/>
                  <a:pt x="8241461" y="82229"/>
                  <a:pt x="8241461" y="74006"/>
                </a:cubicBezTo>
                <a:cubicBezTo>
                  <a:pt x="8241461" y="74006"/>
                  <a:pt x="8241461" y="74006"/>
                  <a:pt x="8249446" y="74006"/>
                </a:cubicBezTo>
                <a:cubicBezTo>
                  <a:pt x="8249446" y="74006"/>
                  <a:pt x="8249446" y="74006"/>
                  <a:pt x="8249446" y="65783"/>
                </a:cubicBezTo>
                <a:cubicBezTo>
                  <a:pt x="8249446" y="65783"/>
                  <a:pt x="8249446" y="65783"/>
                  <a:pt x="8265416" y="65783"/>
                </a:cubicBezTo>
                <a:cubicBezTo>
                  <a:pt x="8265416" y="65783"/>
                  <a:pt x="8265416" y="65783"/>
                  <a:pt x="8265416" y="74006"/>
                </a:cubicBezTo>
                <a:cubicBezTo>
                  <a:pt x="8265416" y="74006"/>
                  <a:pt x="8265416" y="74006"/>
                  <a:pt x="8281386" y="74006"/>
                </a:cubicBezTo>
                <a:cubicBezTo>
                  <a:pt x="8281386" y="74006"/>
                  <a:pt x="8281386" y="74006"/>
                  <a:pt x="8281386" y="82229"/>
                </a:cubicBezTo>
                <a:cubicBezTo>
                  <a:pt x="8281386" y="82229"/>
                  <a:pt x="8281386" y="82229"/>
                  <a:pt x="8289372" y="82229"/>
                </a:cubicBezTo>
                <a:cubicBezTo>
                  <a:pt x="8289372" y="82229"/>
                  <a:pt x="8289372" y="82229"/>
                  <a:pt x="8289372" y="90452"/>
                </a:cubicBezTo>
                <a:cubicBezTo>
                  <a:pt x="8289372" y="90452"/>
                  <a:pt x="8281386" y="90452"/>
                  <a:pt x="8281386" y="98675"/>
                </a:cubicBezTo>
                <a:cubicBezTo>
                  <a:pt x="8273401" y="98675"/>
                  <a:pt x="8281386" y="106898"/>
                  <a:pt x="8281386" y="106898"/>
                </a:cubicBezTo>
                <a:cubicBezTo>
                  <a:pt x="8281386" y="106898"/>
                  <a:pt x="8281386" y="106898"/>
                  <a:pt x="8281386" y="139789"/>
                </a:cubicBezTo>
                <a:cubicBezTo>
                  <a:pt x="8281386" y="139789"/>
                  <a:pt x="8281386" y="139789"/>
                  <a:pt x="8297357" y="139789"/>
                </a:cubicBezTo>
                <a:cubicBezTo>
                  <a:pt x="8297357" y="139789"/>
                  <a:pt x="8297357" y="139789"/>
                  <a:pt x="8297357" y="180903"/>
                </a:cubicBezTo>
                <a:cubicBezTo>
                  <a:pt x="8297357" y="180903"/>
                  <a:pt x="8297357" y="180903"/>
                  <a:pt x="8305342" y="180903"/>
                </a:cubicBezTo>
                <a:cubicBezTo>
                  <a:pt x="8305342" y="180903"/>
                  <a:pt x="8305342" y="180903"/>
                  <a:pt x="8305342" y="172681"/>
                </a:cubicBezTo>
                <a:cubicBezTo>
                  <a:pt x="8305342" y="172681"/>
                  <a:pt x="8305342" y="172681"/>
                  <a:pt x="8345268" y="172681"/>
                </a:cubicBezTo>
                <a:cubicBezTo>
                  <a:pt x="8345268" y="172681"/>
                  <a:pt x="8345268" y="172681"/>
                  <a:pt x="8345268" y="131566"/>
                </a:cubicBezTo>
                <a:cubicBezTo>
                  <a:pt x="8345268" y="131566"/>
                  <a:pt x="8345268" y="131566"/>
                  <a:pt x="8401164" y="131566"/>
                </a:cubicBezTo>
                <a:cubicBezTo>
                  <a:pt x="8401164" y="131566"/>
                  <a:pt x="8409149" y="123343"/>
                  <a:pt x="8417134" y="123343"/>
                </a:cubicBezTo>
                <a:cubicBezTo>
                  <a:pt x="8417134" y="123343"/>
                  <a:pt x="8417134" y="131566"/>
                  <a:pt x="8417134" y="131566"/>
                </a:cubicBezTo>
                <a:cubicBezTo>
                  <a:pt x="8417134" y="131566"/>
                  <a:pt x="8417134" y="131566"/>
                  <a:pt x="8433105" y="131566"/>
                </a:cubicBezTo>
                <a:cubicBezTo>
                  <a:pt x="8433105" y="131566"/>
                  <a:pt x="8433105" y="131566"/>
                  <a:pt x="8512956" y="131566"/>
                </a:cubicBezTo>
                <a:cubicBezTo>
                  <a:pt x="8512956" y="131566"/>
                  <a:pt x="8512956" y="131566"/>
                  <a:pt x="8512956" y="139789"/>
                </a:cubicBezTo>
                <a:cubicBezTo>
                  <a:pt x="8512956" y="139789"/>
                  <a:pt x="8512956" y="139789"/>
                  <a:pt x="8520941" y="139789"/>
                </a:cubicBezTo>
                <a:cubicBezTo>
                  <a:pt x="8520941" y="139789"/>
                  <a:pt x="8520941" y="139789"/>
                  <a:pt x="8520941" y="180903"/>
                </a:cubicBezTo>
                <a:cubicBezTo>
                  <a:pt x="8520941" y="180903"/>
                  <a:pt x="8520941" y="180903"/>
                  <a:pt x="8544897" y="180903"/>
                </a:cubicBezTo>
                <a:cubicBezTo>
                  <a:pt x="8544897" y="180903"/>
                  <a:pt x="8544897" y="180903"/>
                  <a:pt x="8544897" y="164458"/>
                </a:cubicBezTo>
                <a:cubicBezTo>
                  <a:pt x="8544897" y="164458"/>
                  <a:pt x="8544897" y="164458"/>
                  <a:pt x="8568853" y="164458"/>
                </a:cubicBezTo>
                <a:cubicBezTo>
                  <a:pt x="8568853" y="164458"/>
                  <a:pt x="8568853" y="164458"/>
                  <a:pt x="8600793" y="164458"/>
                </a:cubicBezTo>
                <a:cubicBezTo>
                  <a:pt x="8600793" y="164458"/>
                  <a:pt x="8600793" y="164458"/>
                  <a:pt x="8600793" y="156235"/>
                </a:cubicBezTo>
                <a:cubicBezTo>
                  <a:pt x="8600793" y="156235"/>
                  <a:pt x="8600793" y="156235"/>
                  <a:pt x="8680645" y="156235"/>
                </a:cubicBezTo>
                <a:cubicBezTo>
                  <a:pt x="8680645" y="156235"/>
                  <a:pt x="8680645" y="156235"/>
                  <a:pt x="8688630" y="148012"/>
                </a:cubicBezTo>
                <a:cubicBezTo>
                  <a:pt x="8688630" y="148012"/>
                  <a:pt x="8688630" y="148012"/>
                  <a:pt x="8696615" y="148012"/>
                </a:cubicBezTo>
                <a:cubicBezTo>
                  <a:pt x="8704601" y="148012"/>
                  <a:pt x="8696615" y="164458"/>
                  <a:pt x="8696615" y="164458"/>
                </a:cubicBezTo>
                <a:cubicBezTo>
                  <a:pt x="8696615" y="164458"/>
                  <a:pt x="8696615" y="164458"/>
                  <a:pt x="8704601" y="172681"/>
                </a:cubicBezTo>
                <a:cubicBezTo>
                  <a:pt x="8704601" y="172681"/>
                  <a:pt x="8704601" y="172681"/>
                  <a:pt x="8704601" y="156235"/>
                </a:cubicBezTo>
                <a:cubicBezTo>
                  <a:pt x="8704601" y="156235"/>
                  <a:pt x="8704601" y="156235"/>
                  <a:pt x="8736541" y="156235"/>
                </a:cubicBezTo>
                <a:cubicBezTo>
                  <a:pt x="8736541" y="156235"/>
                  <a:pt x="8736541" y="156235"/>
                  <a:pt x="8736541" y="148012"/>
                </a:cubicBezTo>
                <a:cubicBezTo>
                  <a:pt x="8736541" y="148012"/>
                  <a:pt x="8736541" y="148012"/>
                  <a:pt x="8768482" y="148012"/>
                </a:cubicBezTo>
                <a:cubicBezTo>
                  <a:pt x="8768482" y="148012"/>
                  <a:pt x="8768482" y="148012"/>
                  <a:pt x="8768482" y="139789"/>
                </a:cubicBezTo>
                <a:cubicBezTo>
                  <a:pt x="8768482" y="139789"/>
                  <a:pt x="8768482" y="139789"/>
                  <a:pt x="8784452" y="139789"/>
                </a:cubicBezTo>
                <a:cubicBezTo>
                  <a:pt x="8784452" y="139789"/>
                  <a:pt x="8784452" y="139789"/>
                  <a:pt x="8800423" y="139789"/>
                </a:cubicBezTo>
                <a:cubicBezTo>
                  <a:pt x="8800423" y="139789"/>
                  <a:pt x="8800423" y="139789"/>
                  <a:pt x="8800423" y="115120"/>
                </a:cubicBezTo>
                <a:cubicBezTo>
                  <a:pt x="8800423" y="115120"/>
                  <a:pt x="8800423" y="115120"/>
                  <a:pt x="8808408" y="115120"/>
                </a:cubicBezTo>
                <a:cubicBezTo>
                  <a:pt x="8808408" y="115120"/>
                  <a:pt x="8808408" y="115120"/>
                  <a:pt x="8808408" y="98675"/>
                </a:cubicBezTo>
                <a:cubicBezTo>
                  <a:pt x="8808408" y="98675"/>
                  <a:pt x="8808408" y="98675"/>
                  <a:pt x="8816393" y="90452"/>
                </a:cubicBezTo>
                <a:cubicBezTo>
                  <a:pt x="8816393" y="90452"/>
                  <a:pt x="8816393" y="90452"/>
                  <a:pt x="8816393" y="131566"/>
                </a:cubicBezTo>
                <a:cubicBezTo>
                  <a:pt x="8816393" y="131566"/>
                  <a:pt x="8816393" y="131566"/>
                  <a:pt x="8824378" y="131566"/>
                </a:cubicBezTo>
                <a:cubicBezTo>
                  <a:pt x="8832363" y="131566"/>
                  <a:pt x="8832363" y="139789"/>
                  <a:pt x="8832363" y="139789"/>
                </a:cubicBezTo>
                <a:cubicBezTo>
                  <a:pt x="8832363" y="139789"/>
                  <a:pt x="8832363" y="139789"/>
                  <a:pt x="8848334" y="139789"/>
                </a:cubicBezTo>
                <a:cubicBezTo>
                  <a:pt x="8848334" y="139789"/>
                  <a:pt x="8848334" y="139789"/>
                  <a:pt x="8848334" y="213795"/>
                </a:cubicBezTo>
                <a:cubicBezTo>
                  <a:pt x="8848334" y="213795"/>
                  <a:pt x="8848334" y="213795"/>
                  <a:pt x="8872289" y="213795"/>
                </a:cubicBezTo>
                <a:lnTo>
                  <a:pt x="8872289" y="205572"/>
                </a:lnTo>
                <a:cubicBezTo>
                  <a:pt x="8872289" y="205572"/>
                  <a:pt x="8872289" y="205572"/>
                  <a:pt x="8880274" y="205572"/>
                </a:cubicBezTo>
                <a:cubicBezTo>
                  <a:pt x="8880274" y="205572"/>
                  <a:pt x="8880274" y="205572"/>
                  <a:pt x="8880274" y="189126"/>
                </a:cubicBezTo>
                <a:cubicBezTo>
                  <a:pt x="8880274" y="189126"/>
                  <a:pt x="8880274" y="189126"/>
                  <a:pt x="8944156" y="189126"/>
                </a:cubicBezTo>
                <a:cubicBezTo>
                  <a:pt x="8944156" y="189126"/>
                  <a:pt x="8944156" y="189126"/>
                  <a:pt x="8944156" y="205572"/>
                </a:cubicBezTo>
                <a:cubicBezTo>
                  <a:pt x="8944156" y="205572"/>
                  <a:pt x="8944156" y="205572"/>
                  <a:pt x="8952141" y="205572"/>
                </a:cubicBezTo>
                <a:cubicBezTo>
                  <a:pt x="8952141" y="205572"/>
                  <a:pt x="8952141" y="205572"/>
                  <a:pt x="8952141" y="213795"/>
                </a:cubicBezTo>
                <a:cubicBezTo>
                  <a:pt x="8952141" y="213795"/>
                  <a:pt x="8952141" y="213795"/>
                  <a:pt x="8960126" y="213795"/>
                </a:cubicBezTo>
                <a:cubicBezTo>
                  <a:pt x="8960126" y="213795"/>
                  <a:pt x="8960126" y="213795"/>
                  <a:pt x="8960126" y="24669"/>
                </a:cubicBezTo>
                <a:cubicBezTo>
                  <a:pt x="8960126" y="24669"/>
                  <a:pt x="8960126" y="24669"/>
                  <a:pt x="8984082" y="24669"/>
                </a:cubicBezTo>
                <a:cubicBezTo>
                  <a:pt x="8984082" y="24669"/>
                  <a:pt x="8984082" y="24669"/>
                  <a:pt x="8984082" y="0"/>
                </a:cubicBezTo>
                <a:cubicBezTo>
                  <a:pt x="8984082" y="0"/>
                  <a:pt x="8984082" y="0"/>
                  <a:pt x="9055948" y="0"/>
                </a:cubicBezTo>
                <a:cubicBezTo>
                  <a:pt x="9055948" y="0"/>
                  <a:pt x="9055948" y="0"/>
                  <a:pt x="9055948" y="24669"/>
                </a:cubicBezTo>
                <a:cubicBezTo>
                  <a:pt x="9055948" y="24669"/>
                  <a:pt x="9055948" y="24669"/>
                  <a:pt x="9087889" y="24669"/>
                </a:cubicBezTo>
                <a:cubicBezTo>
                  <a:pt x="9087889" y="24669"/>
                  <a:pt x="9087889" y="24669"/>
                  <a:pt x="9087889" y="172681"/>
                </a:cubicBezTo>
                <a:cubicBezTo>
                  <a:pt x="9087889" y="172681"/>
                  <a:pt x="9087889" y="172681"/>
                  <a:pt x="9095874" y="172681"/>
                </a:cubicBezTo>
                <a:cubicBezTo>
                  <a:pt x="9095874" y="172681"/>
                  <a:pt x="9095874" y="172681"/>
                  <a:pt x="9095874" y="197349"/>
                </a:cubicBezTo>
                <a:cubicBezTo>
                  <a:pt x="9095874" y="197349"/>
                  <a:pt x="9095874" y="197349"/>
                  <a:pt x="9103859" y="197349"/>
                </a:cubicBezTo>
                <a:cubicBezTo>
                  <a:pt x="9103859" y="197349"/>
                  <a:pt x="9103859" y="287801"/>
                  <a:pt x="9103859" y="296024"/>
                </a:cubicBezTo>
                <a:cubicBezTo>
                  <a:pt x="9103859" y="296024"/>
                  <a:pt x="9119830" y="296024"/>
                  <a:pt x="9119830" y="296024"/>
                </a:cubicBezTo>
                <a:cubicBezTo>
                  <a:pt x="9119830" y="296024"/>
                  <a:pt x="9119830" y="296024"/>
                  <a:pt x="9119830" y="279578"/>
                </a:cubicBezTo>
                <a:cubicBezTo>
                  <a:pt x="9119830" y="279578"/>
                  <a:pt x="9119830" y="279578"/>
                  <a:pt x="9127815" y="279578"/>
                </a:cubicBezTo>
                <a:cubicBezTo>
                  <a:pt x="9127815" y="279578"/>
                  <a:pt x="9127815" y="279578"/>
                  <a:pt x="9127815" y="271355"/>
                </a:cubicBezTo>
                <a:cubicBezTo>
                  <a:pt x="9127815" y="271355"/>
                  <a:pt x="9127815" y="271355"/>
                  <a:pt x="9119830" y="271355"/>
                </a:cubicBezTo>
                <a:cubicBezTo>
                  <a:pt x="9119830" y="271355"/>
                  <a:pt x="9119830" y="271355"/>
                  <a:pt x="9119830" y="263132"/>
                </a:cubicBezTo>
                <a:cubicBezTo>
                  <a:pt x="9119830" y="263132"/>
                  <a:pt x="9119830" y="263132"/>
                  <a:pt x="9143785" y="263132"/>
                </a:cubicBezTo>
                <a:cubicBezTo>
                  <a:pt x="9143785" y="263132"/>
                  <a:pt x="9143785" y="263132"/>
                  <a:pt x="9143785" y="254909"/>
                </a:cubicBezTo>
                <a:cubicBezTo>
                  <a:pt x="9143785" y="254909"/>
                  <a:pt x="9143785" y="254909"/>
                  <a:pt x="9191696" y="254909"/>
                </a:cubicBezTo>
                <a:cubicBezTo>
                  <a:pt x="9191696" y="254909"/>
                  <a:pt x="9191696" y="254909"/>
                  <a:pt x="9191696" y="263132"/>
                </a:cubicBezTo>
                <a:cubicBezTo>
                  <a:pt x="9191696" y="263132"/>
                  <a:pt x="9191696" y="263132"/>
                  <a:pt x="9199681" y="263132"/>
                </a:cubicBezTo>
                <a:cubicBezTo>
                  <a:pt x="9199681" y="263132"/>
                  <a:pt x="9231622" y="263132"/>
                  <a:pt x="9247593" y="263132"/>
                </a:cubicBezTo>
                <a:cubicBezTo>
                  <a:pt x="9263563" y="271355"/>
                  <a:pt x="9263563" y="271355"/>
                  <a:pt x="9263563" y="271355"/>
                </a:cubicBezTo>
                <a:cubicBezTo>
                  <a:pt x="9263563" y="271355"/>
                  <a:pt x="9263563" y="271355"/>
                  <a:pt x="9263563" y="172681"/>
                </a:cubicBezTo>
                <a:cubicBezTo>
                  <a:pt x="9263563" y="172681"/>
                  <a:pt x="9263563" y="172681"/>
                  <a:pt x="9279533" y="172681"/>
                </a:cubicBezTo>
                <a:cubicBezTo>
                  <a:pt x="9279533" y="172681"/>
                  <a:pt x="9279533" y="172681"/>
                  <a:pt x="9279533" y="164458"/>
                </a:cubicBezTo>
                <a:cubicBezTo>
                  <a:pt x="9279533" y="164458"/>
                  <a:pt x="9279533" y="164458"/>
                  <a:pt x="9279533" y="156235"/>
                </a:cubicBezTo>
                <a:cubicBezTo>
                  <a:pt x="9279533" y="156235"/>
                  <a:pt x="9279533" y="156235"/>
                  <a:pt x="9287518" y="156235"/>
                </a:cubicBezTo>
                <a:cubicBezTo>
                  <a:pt x="9287518" y="156235"/>
                  <a:pt x="9287518" y="156235"/>
                  <a:pt x="9287518" y="164458"/>
                </a:cubicBezTo>
                <a:cubicBezTo>
                  <a:pt x="9287518" y="164458"/>
                  <a:pt x="9287518" y="164458"/>
                  <a:pt x="9295503" y="164458"/>
                </a:cubicBezTo>
                <a:cubicBezTo>
                  <a:pt x="9295503" y="164458"/>
                  <a:pt x="9295503" y="164458"/>
                  <a:pt x="9295503" y="156235"/>
                </a:cubicBezTo>
                <a:cubicBezTo>
                  <a:pt x="9295503" y="156235"/>
                  <a:pt x="9295503" y="156235"/>
                  <a:pt x="9303489" y="156235"/>
                </a:cubicBezTo>
                <a:lnTo>
                  <a:pt x="9303489" y="148012"/>
                </a:lnTo>
                <a:cubicBezTo>
                  <a:pt x="9303489" y="148012"/>
                  <a:pt x="9303489" y="148012"/>
                  <a:pt x="9295503" y="148012"/>
                </a:cubicBezTo>
                <a:cubicBezTo>
                  <a:pt x="9295503" y="148012"/>
                  <a:pt x="9295503" y="139789"/>
                  <a:pt x="9303489" y="139789"/>
                </a:cubicBezTo>
                <a:cubicBezTo>
                  <a:pt x="9303489" y="139789"/>
                  <a:pt x="9311474" y="139789"/>
                  <a:pt x="9311474" y="139789"/>
                </a:cubicBezTo>
                <a:cubicBezTo>
                  <a:pt x="9311474" y="139789"/>
                  <a:pt x="9311474" y="139789"/>
                  <a:pt x="9311474" y="156235"/>
                </a:cubicBezTo>
                <a:cubicBezTo>
                  <a:pt x="9311474" y="156235"/>
                  <a:pt x="9311474" y="156235"/>
                  <a:pt x="9311474" y="172681"/>
                </a:cubicBezTo>
                <a:cubicBezTo>
                  <a:pt x="9311474" y="172681"/>
                  <a:pt x="9311474" y="172681"/>
                  <a:pt x="9367370" y="172681"/>
                </a:cubicBezTo>
                <a:cubicBezTo>
                  <a:pt x="9367370" y="172681"/>
                  <a:pt x="9367370" y="172681"/>
                  <a:pt x="9367370" y="304247"/>
                </a:cubicBezTo>
                <a:cubicBezTo>
                  <a:pt x="9367370" y="304247"/>
                  <a:pt x="9367370" y="304247"/>
                  <a:pt x="9431251" y="304247"/>
                </a:cubicBezTo>
                <a:cubicBezTo>
                  <a:pt x="9431251" y="304247"/>
                  <a:pt x="9431251" y="304247"/>
                  <a:pt x="9431251" y="312469"/>
                </a:cubicBezTo>
                <a:cubicBezTo>
                  <a:pt x="9431251" y="312469"/>
                  <a:pt x="9431251" y="312469"/>
                  <a:pt x="9455207" y="106898"/>
                </a:cubicBezTo>
                <a:cubicBezTo>
                  <a:pt x="9455207" y="106898"/>
                  <a:pt x="9471177" y="24669"/>
                  <a:pt x="9471177" y="16446"/>
                </a:cubicBezTo>
                <a:cubicBezTo>
                  <a:pt x="9471177" y="8223"/>
                  <a:pt x="9479163" y="8223"/>
                  <a:pt x="9479163" y="8223"/>
                </a:cubicBezTo>
                <a:cubicBezTo>
                  <a:pt x="9479163" y="8223"/>
                  <a:pt x="9479163" y="8223"/>
                  <a:pt x="9487148" y="106898"/>
                </a:cubicBezTo>
                <a:cubicBezTo>
                  <a:pt x="9487148" y="106898"/>
                  <a:pt x="9487148" y="106898"/>
                  <a:pt x="9495133" y="106898"/>
                </a:cubicBezTo>
                <a:cubicBezTo>
                  <a:pt x="9495133" y="106898"/>
                  <a:pt x="9495133" y="106898"/>
                  <a:pt x="9503118" y="222018"/>
                </a:cubicBezTo>
                <a:cubicBezTo>
                  <a:pt x="9511103" y="222018"/>
                  <a:pt x="9511103" y="222018"/>
                  <a:pt x="9511103" y="222018"/>
                </a:cubicBezTo>
                <a:cubicBezTo>
                  <a:pt x="9511103" y="222018"/>
                  <a:pt x="9511103" y="222018"/>
                  <a:pt x="9535059" y="222018"/>
                </a:cubicBezTo>
                <a:cubicBezTo>
                  <a:pt x="9535059" y="222018"/>
                  <a:pt x="9535059" y="222018"/>
                  <a:pt x="9535059" y="263132"/>
                </a:cubicBezTo>
                <a:cubicBezTo>
                  <a:pt x="9535059" y="263132"/>
                  <a:pt x="9535059" y="263132"/>
                  <a:pt x="9543044" y="263132"/>
                </a:cubicBezTo>
                <a:cubicBezTo>
                  <a:pt x="9543044" y="263132"/>
                  <a:pt x="9543044" y="263132"/>
                  <a:pt x="9543044" y="271355"/>
                </a:cubicBezTo>
                <a:cubicBezTo>
                  <a:pt x="9543044" y="271355"/>
                  <a:pt x="9543044" y="271355"/>
                  <a:pt x="9551029" y="271355"/>
                </a:cubicBezTo>
                <a:cubicBezTo>
                  <a:pt x="9551029" y="271355"/>
                  <a:pt x="9551029" y="271355"/>
                  <a:pt x="9551029" y="263132"/>
                </a:cubicBezTo>
                <a:cubicBezTo>
                  <a:pt x="9551029" y="263132"/>
                  <a:pt x="9551029" y="263132"/>
                  <a:pt x="9566999" y="263132"/>
                </a:cubicBezTo>
                <a:cubicBezTo>
                  <a:pt x="9566999" y="263132"/>
                  <a:pt x="9566999" y="263132"/>
                  <a:pt x="9566999" y="271355"/>
                </a:cubicBezTo>
                <a:cubicBezTo>
                  <a:pt x="9566999" y="271355"/>
                  <a:pt x="9566999" y="271355"/>
                  <a:pt x="9614911" y="271355"/>
                </a:cubicBezTo>
                <a:cubicBezTo>
                  <a:pt x="9614911" y="271355"/>
                  <a:pt x="9614911" y="230241"/>
                  <a:pt x="9614911" y="213795"/>
                </a:cubicBezTo>
                <a:cubicBezTo>
                  <a:pt x="9614911" y="189126"/>
                  <a:pt x="9622896" y="189126"/>
                  <a:pt x="9622896" y="189126"/>
                </a:cubicBezTo>
                <a:cubicBezTo>
                  <a:pt x="9622896" y="189126"/>
                  <a:pt x="9622896" y="189126"/>
                  <a:pt x="9630881" y="189126"/>
                </a:cubicBezTo>
                <a:cubicBezTo>
                  <a:pt x="9630881" y="189126"/>
                  <a:pt x="9630881" y="189126"/>
                  <a:pt x="9646851" y="189126"/>
                </a:cubicBezTo>
                <a:cubicBezTo>
                  <a:pt x="9646851" y="189126"/>
                  <a:pt x="9646851" y="189126"/>
                  <a:pt x="9654837" y="189126"/>
                </a:cubicBezTo>
                <a:cubicBezTo>
                  <a:pt x="9654837" y="189126"/>
                  <a:pt x="9654837" y="164458"/>
                  <a:pt x="9654837" y="156235"/>
                </a:cubicBezTo>
                <a:cubicBezTo>
                  <a:pt x="9654837" y="156235"/>
                  <a:pt x="9654837" y="148012"/>
                  <a:pt x="9662822" y="148012"/>
                </a:cubicBezTo>
                <a:cubicBezTo>
                  <a:pt x="9662822" y="148012"/>
                  <a:pt x="9670807" y="139789"/>
                  <a:pt x="9670807" y="139789"/>
                </a:cubicBezTo>
                <a:cubicBezTo>
                  <a:pt x="9670807" y="139789"/>
                  <a:pt x="9670807" y="139789"/>
                  <a:pt x="9678792" y="131566"/>
                </a:cubicBezTo>
                <a:cubicBezTo>
                  <a:pt x="9678792" y="131566"/>
                  <a:pt x="9678792" y="131566"/>
                  <a:pt x="9678792" y="106898"/>
                </a:cubicBezTo>
                <a:cubicBezTo>
                  <a:pt x="9678792" y="106898"/>
                  <a:pt x="9678792" y="106898"/>
                  <a:pt x="9670807" y="115120"/>
                </a:cubicBezTo>
                <a:cubicBezTo>
                  <a:pt x="9670807" y="115120"/>
                  <a:pt x="9670807" y="106898"/>
                  <a:pt x="9670807" y="106898"/>
                </a:cubicBezTo>
                <a:cubicBezTo>
                  <a:pt x="9670807" y="106898"/>
                  <a:pt x="9686777" y="90452"/>
                  <a:pt x="9686777" y="90452"/>
                </a:cubicBezTo>
                <a:cubicBezTo>
                  <a:pt x="9686777" y="90452"/>
                  <a:pt x="9686777" y="90452"/>
                  <a:pt x="9686777" y="131566"/>
                </a:cubicBezTo>
                <a:cubicBezTo>
                  <a:pt x="9686777" y="131566"/>
                  <a:pt x="9686777" y="131566"/>
                  <a:pt x="9686777" y="139789"/>
                </a:cubicBezTo>
                <a:cubicBezTo>
                  <a:pt x="9686777" y="139789"/>
                  <a:pt x="9686777" y="139789"/>
                  <a:pt x="9702747" y="148012"/>
                </a:cubicBezTo>
                <a:cubicBezTo>
                  <a:pt x="9702747" y="148012"/>
                  <a:pt x="9702747" y="148012"/>
                  <a:pt x="9710733" y="148012"/>
                </a:cubicBezTo>
                <a:cubicBezTo>
                  <a:pt x="9710733" y="148012"/>
                  <a:pt x="9710733" y="148012"/>
                  <a:pt x="9710733" y="156235"/>
                </a:cubicBezTo>
                <a:cubicBezTo>
                  <a:pt x="9710733" y="156235"/>
                  <a:pt x="9710733" y="156235"/>
                  <a:pt x="9710733" y="197349"/>
                </a:cubicBezTo>
                <a:cubicBezTo>
                  <a:pt x="9710733" y="197349"/>
                  <a:pt x="9718718" y="189126"/>
                  <a:pt x="9718718" y="197349"/>
                </a:cubicBezTo>
                <a:cubicBezTo>
                  <a:pt x="9718718" y="197349"/>
                  <a:pt x="9726703" y="205572"/>
                  <a:pt x="9726703" y="205572"/>
                </a:cubicBezTo>
                <a:cubicBezTo>
                  <a:pt x="9726703" y="205572"/>
                  <a:pt x="9726703" y="205572"/>
                  <a:pt x="9726703" y="238464"/>
                </a:cubicBezTo>
                <a:cubicBezTo>
                  <a:pt x="9726703" y="238464"/>
                  <a:pt x="9726703" y="238464"/>
                  <a:pt x="9734688" y="238464"/>
                </a:cubicBezTo>
                <a:cubicBezTo>
                  <a:pt x="9734688" y="238464"/>
                  <a:pt x="9734688" y="238464"/>
                  <a:pt x="9734688" y="230241"/>
                </a:cubicBezTo>
                <a:cubicBezTo>
                  <a:pt x="9734688" y="230241"/>
                  <a:pt x="9734688" y="230241"/>
                  <a:pt x="9742673" y="230241"/>
                </a:cubicBezTo>
                <a:cubicBezTo>
                  <a:pt x="9742673" y="230241"/>
                  <a:pt x="9742673" y="222018"/>
                  <a:pt x="9750659" y="222018"/>
                </a:cubicBezTo>
                <a:cubicBezTo>
                  <a:pt x="9758644" y="222018"/>
                  <a:pt x="9766629" y="222018"/>
                  <a:pt x="9766629" y="222018"/>
                </a:cubicBezTo>
                <a:cubicBezTo>
                  <a:pt x="9766629" y="222018"/>
                  <a:pt x="9774614" y="222018"/>
                  <a:pt x="9782599" y="222018"/>
                </a:cubicBezTo>
                <a:cubicBezTo>
                  <a:pt x="9790584" y="222018"/>
                  <a:pt x="9790584" y="230241"/>
                  <a:pt x="9790584" y="230241"/>
                </a:cubicBezTo>
                <a:cubicBezTo>
                  <a:pt x="9790584" y="230241"/>
                  <a:pt x="9790584" y="230241"/>
                  <a:pt x="9798570" y="230241"/>
                </a:cubicBezTo>
                <a:cubicBezTo>
                  <a:pt x="9798570" y="230241"/>
                  <a:pt x="9798570" y="230241"/>
                  <a:pt x="9798570" y="148012"/>
                </a:cubicBezTo>
                <a:cubicBezTo>
                  <a:pt x="9798570" y="148012"/>
                  <a:pt x="9798570" y="148012"/>
                  <a:pt x="9814540" y="148012"/>
                </a:cubicBezTo>
                <a:cubicBezTo>
                  <a:pt x="9814540" y="148012"/>
                  <a:pt x="9814540" y="139789"/>
                  <a:pt x="9822525" y="139789"/>
                </a:cubicBezTo>
                <a:lnTo>
                  <a:pt x="9822525" y="131566"/>
                </a:lnTo>
                <a:cubicBezTo>
                  <a:pt x="9822525" y="139789"/>
                  <a:pt x="9830510" y="148012"/>
                  <a:pt x="9830510" y="148012"/>
                </a:cubicBezTo>
                <a:cubicBezTo>
                  <a:pt x="9830510" y="148012"/>
                  <a:pt x="9830510" y="148012"/>
                  <a:pt x="9830510" y="139789"/>
                </a:cubicBezTo>
                <a:cubicBezTo>
                  <a:pt x="9830510" y="139789"/>
                  <a:pt x="9830510" y="139789"/>
                  <a:pt x="9886407" y="139789"/>
                </a:cubicBezTo>
                <a:cubicBezTo>
                  <a:pt x="9886407" y="139789"/>
                  <a:pt x="9886407" y="139789"/>
                  <a:pt x="9886407" y="197349"/>
                </a:cubicBezTo>
                <a:cubicBezTo>
                  <a:pt x="9886407" y="197349"/>
                  <a:pt x="9886407" y="197349"/>
                  <a:pt x="9934318" y="197349"/>
                </a:cubicBezTo>
                <a:cubicBezTo>
                  <a:pt x="9934318" y="197349"/>
                  <a:pt x="9934318" y="197349"/>
                  <a:pt x="9934318" y="205572"/>
                </a:cubicBezTo>
                <a:cubicBezTo>
                  <a:pt x="9934318" y="205572"/>
                  <a:pt x="9934318" y="205572"/>
                  <a:pt x="9958273" y="197349"/>
                </a:cubicBezTo>
                <a:cubicBezTo>
                  <a:pt x="9958273" y="197349"/>
                  <a:pt x="9958273" y="197349"/>
                  <a:pt x="9974243" y="205572"/>
                </a:cubicBezTo>
                <a:cubicBezTo>
                  <a:pt x="9974243" y="205572"/>
                  <a:pt x="9974243" y="205572"/>
                  <a:pt x="9974243" y="254909"/>
                </a:cubicBezTo>
                <a:cubicBezTo>
                  <a:pt x="9974243" y="254909"/>
                  <a:pt x="9974243" y="254909"/>
                  <a:pt x="10006184" y="222018"/>
                </a:cubicBezTo>
                <a:cubicBezTo>
                  <a:pt x="10006184" y="222018"/>
                  <a:pt x="10006184" y="222018"/>
                  <a:pt x="10006184" y="189126"/>
                </a:cubicBezTo>
                <a:cubicBezTo>
                  <a:pt x="10006184" y="189126"/>
                  <a:pt x="10006184" y="189126"/>
                  <a:pt x="10038125" y="189126"/>
                </a:cubicBezTo>
                <a:cubicBezTo>
                  <a:pt x="10038125" y="189126"/>
                  <a:pt x="10038125" y="189126"/>
                  <a:pt x="10038125" y="164458"/>
                </a:cubicBezTo>
                <a:cubicBezTo>
                  <a:pt x="10038125" y="164458"/>
                  <a:pt x="10038125" y="164458"/>
                  <a:pt x="10046110" y="164458"/>
                </a:cubicBezTo>
                <a:cubicBezTo>
                  <a:pt x="10046110" y="164458"/>
                  <a:pt x="10046110" y="164458"/>
                  <a:pt x="10046110" y="156235"/>
                </a:cubicBezTo>
                <a:cubicBezTo>
                  <a:pt x="10046110" y="156235"/>
                  <a:pt x="10046110" y="156235"/>
                  <a:pt x="10117977" y="156235"/>
                </a:cubicBezTo>
                <a:cubicBezTo>
                  <a:pt x="10117977" y="156235"/>
                  <a:pt x="10117977" y="156235"/>
                  <a:pt x="10117977" y="164458"/>
                </a:cubicBezTo>
                <a:cubicBezTo>
                  <a:pt x="10117977" y="164458"/>
                  <a:pt x="10117977" y="164458"/>
                  <a:pt x="10125962" y="164458"/>
                </a:cubicBezTo>
                <a:cubicBezTo>
                  <a:pt x="10125962" y="164458"/>
                  <a:pt x="10125962" y="164458"/>
                  <a:pt x="10125962" y="172681"/>
                </a:cubicBezTo>
                <a:lnTo>
                  <a:pt x="10133055" y="172681"/>
                </a:lnTo>
                <a:lnTo>
                  <a:pt x="10133055" y="164458"/>
                </a:lnTo>
                <a:cubicBezTo>
                  <a:pt x="10133055" y="164458"/>
                  <a:pt x="10133055" y="156235"/>
                  <a:pt x="10133055" y="156235"/>
                </a:cubicBezTo>
                <a:cubicBezTo>
                  <a:pt x="10133055" y="148012"/>
                  <a:pt x="10149029" y="148012"/>
                  <a:pt x="10149029" y="148012"/>
                </a:cubicBezTo>
                <a:cubicBezTo>
                  <a:pt x="10149029" y="148012"/>
                  <a:pt x="10149029" y="148012"/>
                  <a:pt x="10149029" y="82229"/>
                </a:cubicBezTo>
                <a:cubicBezTo>
                  <a:pt x="10149029" y="82229"/>
                  <a:pt x="10149029" y="82229"/>
                  <a:pt x="10149029" y="65783"/>
                </a:cubicBezTo>
                <a:cubicBezTo>
                  <a:pt x="10149029" y="65783"/>
                  <a:pt x="10149029" y="65783"/>
                  <a:pt x="10157016" y="65783"/>
                </a:cubicBezTo>
                <a:cubicBezTo>
                  <a:pt x="10157016" y="65783"/>
                  <a:pt x="10157016" y="65783"/>
                  <a:pt x="10165003" y="65783"/>
                </a:cubicBezTo>
                <a:cubicBezTo>
                  <a:pt x="10165003" y="65783"/>
                  <a:pt x="10165003" y="65783"/>
                  <a:pt x="10180977" y="65783"/>
                </a:cubicBezTo>
                <a:cubicBezTo>
                  <a:pt x="10180977" y="65783"/>
                  <a:pt x="10180977" y="65783"/>
                  <a:pt x="10180977" y="74006"/>
                </a:cubicBezTo>
                <a:cubicBezTo>
                  <a:pt x="10180977" y="74006"/>
                  <a:pt x="10180977" y="74006"/>
                  <a:pt x="10188964" y="74006"/>
                </a:cubicBezTo>
                <a:cubicBezTo>
                  <a:pt x="10188964" y="74006"/>
                  <a:pt x="10188964" y="74006"/>
                  <a:pt x="10188964" y="82229"/>
                </a:cubicBezTo>
                <a:cubicBezTo>
                  <a:pt x="10188964" y="82229"/>
                  <a:pt x="10188964" y="82229"/>
                  <a:pt x="10236886" y="82229"/>
                </a:cubicBezTo>
                <a:cubicBezTo>
                  <a:pt x="10236886" y="82229"/>
                  <a:pt x="10236886" y="82229"/>
                  <a:pt x="10236886" y="74006"/>
                </a:cubicBezTo>
                <a:cubicBezTo>
                  <a:pt x="10236886" y="74006"/>
                  <a:pt x="10236886" y="74006"/>
                  <a:pt x="10236886" y="65783"/>
                </a:cubicBezTo>
                <a:cubicBezTo>
                  <a:pt x="10236886" y="65783"/>
                  <a:pt x="10236886" y="65783"/>
                  <a:pt x="10260847" y="65783"/>
                </a:cubicBezTo>
                <a:cubicBezTo>
                  <a:pt x="10260847" y="65783"/>
                  <a:pt x="10260847" y="65783"/>
                  <a:pt x="10260847" y="74006"/>
                </a:cubicBezTo>
                <a:cubicBezTo>
                  <a:pt x="10260847" y="74006"/>
                  <a:pt x="10260847" y="74006"/>
                  <a:pt x="10276822" y="74006"/>
                </a:cubicBezTo>
                <a:cubicBezTo>
                  <a:pt x="10276822" y="74006"/>
                  <a:pt x="10276822" y="74006"/>
                  <a:pt x="10276822" y="82229"/>
                </a:cubicBezTo>
                <a:cubicBezTo>
                  <a:pt x="10276822" y="82229"/>
                  <a:pt x="10276822" y="82229"/>
                  <a:pt x="10276822" y="90452"/>
                </a:cubicBezTo>
                <a:cubicBezTo>
                  <a:pt x="10276822" y="90452"/>
                  <a:pt x="10276822" y="90452"/>
                  <a:pt x="10276822" y="98675"/>
                </a:cubicBezTo>
                <a:cubicBezTo>
                  <a:pt x="10268835" y="98675"/>
                  <a:pt x="10276822" y="106898"/>
                  <a:pt x="10276822" y="106898"/>
                </a:cubicBezTo>
                <a:cubicBezTo>
                  <a:pt x="10276822" y="106898"/>
                  <a:pt x="10276822" y="106898"/>
                  <a:pt x="10276822" y="139789"/>
                </a:cubicBezTo>
                <a:cubicBezTo>
                  <a:pt x="10276822" y="139789"/>
                  <a:pt x="10276822" y="139789"/>
                  <a:pt x="10292796" y="139789"/>
                </a:cubicBezTo>
                <a:cubicBezTo>
                  <a:pt x="10292796" y="139789"/>
                  <a:pt x="10292796" y="139789"/>
                  <a:pt x="10292796" y="180903"/>
                </a:cubicBezTo>
                <a:cubicBezTo>
                  <a:pt x="10292796" y="180903"/>
                  <a:pt x="10292796" y="180903"/>
                  <a:pt x="10300783" y="180903"/>
                </a:cubicBezTo>
                <a:cubicBezTo>
                  <a:pt x="10300783" y="180903"/>
                  <a:pt x="10300783" y="180903"/>
                  <a:pt x="10300783" y="172681"/>
                </a:cubicBezTo>
                <a:cubicBezTo>
                  <a:pt x="10300783" y="172681"/>
                  <a:pt x="10300783" y="172681"/>
                  <a:pt x="10332731" y="172681"/>
                </a:cubicBezTo>
                <a:cubicBezTo>
                  <a:pt x="10332731" y="172681"/>
                  <a:pt x="10332731" y="172681"/>
                  <a:pt x="10332731" y="131566"/>
                </a:cubicBezTo>
                <a:cubicBezTo>
                  <a:pt x="10332731" y="131566"/>
                  <a:pt x="10332731" y="131566"/>
                  <a:pt x="10396627" y="131566"/>
                </a:cubicBezTo>
                <a:cubicBezTo>
                  <a:pt x="10396627" y="131566"/>
                  <a:pt x="10404614" y="123343"/>
                  <a:pt x="10412601" y="123343"/>
                </a:cubicBezTo>
                <a:cubicBezTo>
                  <a:pt x="10412601" y="123343"/>
                  <a:pt x="10412601" y="131566"/>
                  <a:pt x="10412601" y="131566"/>
                </a:cubicBezTo>
                <a:cubicBezTo>
                  <a:pt x="10412601" y="131566"/>
                  <a:pt x="10412601" y="131566"/>
                  <a:pt x="10428575" y="131566"/>
                </a:cubicBezTo>
                <a:cubicBezTo>
                  <a:pt x="10428575" y="131566"/>
                  <a:pt x="10428575" y="131566"/>
                  <a:pt x="10508445" y="131566"/>
                </a:cubicBezTo>
                <a:cubicBezTo>
                  <a:pt x="10508445" y="131566"/>
                  <a:pt x="10508445" y="131566"/>
                  <a:pt x="10508445" y="139789"/>
                </a:cubicBezTo>
                <a:cubicBezTo>
                  <a:pt x="10508445" y="139789"/>
                  <a:pt x="10508445" y="139789"/>
                  <a:pt x="10516432" y="139789"/>
                </a:cubicBezTo>
                <a:cubicBezTo>
                  <a:pt x="10516432" y="139789"/>
                  <a:pt x="10516432" y="139789"/>
                  <a:pt x="10516432" y="180903"/>
                </a:cubicBezTo>
                <a:cubicBezTo>
                  <a:pt x="10516432" y="180903"/>
                  <a:pt x="10516432" y="180903"/>
                  <a:pt x="10540393" y="180903"/>
                </a:cubicBezTo>
                <a:cubicBezTo>
                  <a:pt x="10540393" y="180903"/>
                  <a:pt x="10540393" y="180903"/>
                  <a:pt x="10540393" y="164458"/>
                </a:cubicBezTo>
                <a:cubicBezTo>
                  <a:pt x="10540393" y="164458"/>
                  <a:pt x="10540393" y="164458"/>
                  <a:pt x="10564355" y="164458"/>
                </a:cubicBezTo>
                <a:cubicBezTo>
                  <a:pt x="10564355" y="164458"/>
                  <a:pt x="10564355" y="164458"/>
                  <a:pt x="10596303" y="164458"/>
                </a:cubicBezTo>
                <a:cubicBezTo>
                  <a:pt x="10596303" y="164458"/>
                  <a:pt x="10596303" y="164458"/>
                  <a:pt x="10596303" y="156235"/>
                </a:cubicBezTo>
                <a:cubicBezTo>
                  <a:pt x="10596303" y="156235"/>
                  <a:pt x="10596303" y="156235"/>
                  <a:pt x="10676173" y="156235"/>
                </a:cubicBezTo>
                <a:cubicBezTo>
                  <a:pt x="10676173" y="156235"/>
                  <a:pt x="10676173" y="156235"/>
                  <a:pt x="10684160" y="148012"/>
                </a:cubicBezTo>
                <a:cubicBezTo>
                  <a:pt x="10684160" y="148012"/>
                  <a:pt x="10684160" y="148012"/>
                  <a:pt x="10692147" y="148012"/>
                </a:cubicBezTo>
                <a:cubicBezTo>
                  <a:pt x="10700134" y="148012"/>
                  <a:pt x="10692147" y="164458"/>
                  <a:pt x="10692147" y="164458"/>
                </a:cubicBezTo>
                <a:cubicBezTo>
                  <a:pt x="10692147" y="164458"/>
                  <a:pt x="10692147" y="164458"/>
                  <a:pt x="10700134" y="172681"/>
                </a:cubicBezTo>
                <a:cubicBezTo>
                  <a:pt x="10700134" y="172681"/>
                  <a:pt x="10700134" y="172681"/>
                  <a:pt x="10700134" y="156235"/>
                </a:cubicBezTo>
                <a:cubicBezTo>
                  <a:pt x="10700134" y="156235"/>
                  <a:pt x="10700134" y="156235"/>
                  <a:pt x="10732082" y="156235"/>
                </a:cubicBezTo>
                <a:cubicBezTo>
                  <a:pt x="10732082" y="156235"/>
                  <a:pt x="10732082" y="156235"/>
                  <a:pt x="10732082" y="148012"/>
                </a:cubicBezTo>
                <a:cubicBezTo>
                  <a:pt x="10732082" y="148012"/>
                  <a:pt x="10732082" y="148012"/>
                  <a:pt x="10764030" y="148012"/>
                </a:cubicBezTo>
                <a:cubicBezTo>
                  <a:pt x="10764030" y="148012"/>
                  <a:pt x="10764030" y="148012"/>
                  <a:pt x="10764030" y="139789"/>
                </a:cubicBezTo>
                <a:cubicBezTo>
                  <a:pt x="10764030" y="139789"/>
                  <a:pt x="10764030" y="139789"/>
                  <a:pt x="10780004" y="139789"/>
                </a:cubicBezTo>
                <a:cubicBezTo>
                  <a:pt x="10780004" y="139789"/>
                  <a:pt x="10780004" y="139789"/>
                  <a:pt x="10795978" y="139789"/>
                </a:cubicBezTo>
                <a:cubicBezTo>
                  <a:pt x="10795978" y="139789"/>
                  <a:pt x="10795978" y="139789"/>
                  <a:pt x="10795978" y="115120"/>
                </a:cubicBezTo>
                <a:cubicBezTo>
                  <a:pt x="10795978" y="115120"/>
                  <a:pt x="10795978" y="115120"/>
                  <a:pt x="10803965" y="115120"/>
                </a:cubicBezTo>
                <a:cubicBezTo>
                  <a:pt x="10803965" y="115120"/>
                  <a:pt x="10803965" y="115120"/>
                  <a:pt x="10803965" y="98675"/>
                </a:cubicBezTo>
                <a:cubicBezTo>
                  <a:pt x="10803965" y="98675"/>
                  <a:pt x="10803965" y="98675"/>
                  <a:pt x="10811952" y="90452"/>
                </a:cubicBezTo>
                <a:cubicBezTo>
                  <a:pt x="10811952" y="90452"/>
                  <a:pt x="10811952" y="90452"/>
                  <a:pt x="10811952" y="131566"/>
                </a:cubicBezTo>
                <a:cubicBezTo>
                  <a:pt x="10811952" y="131566"/>
                  <a:pt x="10811952" y="131566"/>
                  <a:pt x="10819939" y="131566"/>
                </a:cubicBezTo>
                <a:cubicBezTo>
                  <a:pt x="10827926" y="131566"/>
                  <a:pt x="10827926" y="139789"/>
                  <a:pt x="10827926" y="139789"/>
                </a:cubicBezTo>
                <a:cubicBezTo>
                  <a:pt x="10827926" y="139789"/>
                  <a:pt x="10827926" y="139789"/>
                  <a:pt x="10843901" y="139789"/>
                </a:cubicBezTo>
                <a:cubicBezTo>
                  <a:pt x="10843901" y="139789"/>
                  <a:pt x="10843901" y="139789"/>
                  <a:pt x="10843901" y="213795"/>
                </a:cubicBezTo>
                <a:cubicBezTo>
                  <a:pt x="10843901" y="213795"/>
                  <a:pt x="10843901" y="213795"/>
                  <a:pt x="10867862" y="213795"/>
                </a:cubicBezTo>
                <a:lnTo>
                  <a:pt x="10867862" y="205572"/>
                </a:lnTo>
                <a:cubicBezTo>
                  <a:pt x="10867862" y="205572"/>
                  <a:pt x="10867862" y="205572"/>
                  <a:pt x="10875849" y="205572"/>
                </a:cubicBezTo>
                <a:cubicBezTo>
                  <a:pt x="10875849" y="205572"/>
                  <a:pt x="10875849" y="205572"/>
                  <a:pt x="10875849" y="189126"/>
                </a:cubicBezTo>
                <a:cubicBezTo>
                  <a:pt x="10875849" y="189126"/>
                  <a:pt x="10875849" y="189126"/>
                  <a:pt x="10939745" y="189126"/>
                </a:cubicBezTo>
                <a:cubicBezTo>
                  <a:pt x="10939745" y="189126"/>
                  <a:pt x="10939745" y="189126"/>
                  <a:pt x="10939745" y="205572"/>
                </a:cubicBezTo>
                <a:cubicBezTo>
                  <a:pt x="10939745" y="205572"/>
                  <a:pt x="10939745" y="205572"/>
                  <a:pt x="10947732" y="205572"/>
                </a:cubicBezTo>
                <a:cubicBezTo>
                  <a:pt x="10947732" y="205572"/>
                  <a:pt x="10947732" y="205572"/>
                  <a:pt x="10947732" y="213795"/>
                </a:cubicBezTo>
                <a:cubicBezTo>
                  <a:pt x="10947732" y="213795"/>
                  <a:pt x="10947732" y="213795"/>
                  <a:pt x="10955719" y="213795"/>
                </a:cubicBezTo>
                <a:cubicBezTo>
                  <a:pt x="10955719" y="213795"/>
                  <a:pt x="10955719" y="213795"/>
                  <a:pt x="10955719" y="24669"/>
                </a:cubicBezTo>
                <a:cubicBezTo>
                  <a:pt x="10955719" y="24669"/>
                  <a:pt x="10955719" y="24669"/>
                  <a:pt x="10979680" y="24669"/>
                </a:cubicBezTo>
                <a:cubicBezTo>
                  <a:pt x="10979680" y="24669"/>
                  <a:pt x="10979680" y="24669"/>
                  <a:pt x="10979680" y="0"/>
                </a:cubicBezTo>
                <a:cubicBezTo>
                  <a:pt x="10979680" y="0"/>
                  <a:pt x="10979680" y="0"/>
                  <a:pt x="11051563" y="0"/>
                </a:cubicBezTo>
                <a:cubicBezTo>
                  <a:pt x="11051563" y="0"/>
                  <a:pt x="11051563" y="0"/>
                  <a:pt x="11051563" y="24669"/>
                </a:cubicBezTo>
                <a:cubicBezTo>
                  <a:pt x="11051563" y="24669"/>
                  <a:pt x="11051563" y="24669"/>
                  <a:pt x="11083511" y="24669"/>
                </a:cubicBezTo>
                <a:cubicBezTo>
                  <a:pt x="11083511" y="24669"/>
                  <a:pt x="11083511" y="24669"/>
                  <a:pt x="11083511" y="172681"/>
                </a:cubicBezTo>
                <a:cubicBezTo>
                  <a:pt x="11083511" y="172681"/>
                  <a:pt x="11083511" y="172681"/>
                  <a:pt x="11091498" y="172681"/>
                </a:cubicBezTo>
                <a:cubicBezTo>
                  <a:pt x="11091498" y="172681"/>
                  <a:pt x="11091498" y="172681"/>
                  <a:pt x="11091498" y="197349"/>
                </a:cubicBezTo>
                <a:cubicBezTo>
                  <a:pt x="11091498" y="197349"/>
                  <a:pt x="11091498" y="197349"/>
                  <a:pt x="11099485" y="197349"/>
                </a:cubicBezTo>
                <a:cubicBezTo>
                  <a:pt x="11099485" y="197349"/>
                  <a:pt x="11099485" y="287801"/>
                  <a:pt x="11099485" y="296024"/>
                </a:cubicBezTo>
                <a:cubicBezTo>
                  <a:pt x="11099485" y="296024"/>
                  <a:pt x="11115459" y="296024"/>
                  <a:pt x="11115459" y="296024"/>
                </a:cubicBezTo>
                <a:cubicBezTo>
                  <a:pt x="11115459" y="296024"/>
                  <a:pt x="11115459" y="296024"/>
                  <a:pt x="11115459" y="279578"/>
                </a:cubicBezTo>
                <a:cubicBezTo>
                  <a:pt x="11115459" y="279578"/>
                  <a:pt x="11115459" y="279578"/>
                  <a:pt x="11123447" y="279578"/>
                </a:cubicBezTo>
                <a:cubicBezTo>
                  <a:pt x="11123447" y="279578"/>
                  <a:pt x="11123447" y="279578"/>
                  <a:pt x="11123447" y="271355"/>
                </a:cubicBezTo>
                <a:cubicBezTo>
                  <a:pt x="11123447" y="271355"/>
                  <a:pt x="11123447" y="271355"/>
                  <a:pt x="11115459" y="271355"/>
                </a:cubicBezTo>
                <a:cubicBezTo>
                  <a:pt x="11115459" y="271355"/>
                  <a:pt x="11115459" y="271355"/>
                  <a:pt x="11115459" y="263132"/>
                </a:cubicBezTo>
                <a:cubicBezTo>
                  <a:pt x="11115459" y="263132"/>
                  <a:pt x="11115459" y="263132"/>
                  <a:pt x="11139421" y="263132"/>
                </a:cubicBezTo>
                <a:cubicBezTo>
                  <a:pt x="11139421" y="263132"/>
                  <a:pt x="11139421" y="263132"/>
                  <a:pt x="11139421" y="254909"/>
                </a:cubicBezTo>
                <a:cubicBezTo>
                  <a:pt x="11139421" y="254909"/>
                  <a:pt x="11139421" y="254909"/>
                  <a:pt x="11179356" y="254909"/>
                </a:cubicBezTo>
                <a:cubicBezTo>
                  <a:pt x="11179356" y="254909"/>
                  <a:pt x="11179356" y="254909"/>
                  <a:pt x="11179356" y="263132"/>
                </a:cubicBezTo>
                <a:cubicBezTo>
                  <a:pt x="11179356" y="263132"/>
                  <a:pt x="11179356" y="263132"/>
                  <a:pt x="11187343" y="263132"/>
                </a:cubicBezTo>
                <a:cubicBezTo>
                  <a:pt x="11187343" y="263132"/>
                  <a:pt x="11227278" y="263132"/>
                  <a:pt x="11243252" y="263132"/>
                </a:cubicBezTo>
                <a:cubicBezTo>
                  <a:pt x="11259226" y="271355"/>
                  <a:pt x="11259226" y="271355"/>
                  <a:pt x="11259226" y="271355"/>
                </a:cubicBezTo>
                <a:cubicBezTo>
                  <a:pt x="11259226" y="271355"/>
                  <a:pt x="11259226" y="271355"/>
                  <a:pt x="11259226" y="172681"/>
                </a:cubicBezTo>
                <a:cubicBezTo>
                  <a:pt x="11259226" y="172681"/>
                  <a:pt x="11259226" y="172681"/>
                  <a:pt x="11275200" y="172681"/>
                </a:cubicBezTo>
                <a:cubicBezTo>
                  <a:pt x="11275200" y="172681"/>
                  <a:pt x="11275200" y="172681"/>
                  <a:pt x="11275200" y="164458"/>
                </a:cubicBezTo>
                <a:cubicBezTo>
                  <a:pt x="11275200" y="164458"/>
                  <a:pt x="11275200" y="164458"/>
                  <a:pt x="11275200" y="156235"/>
                </a:cubicBezTo>
                <a:cubicBezTo>
                  <a:pt x="11275200" y="156235"/>
                  <a:pt x="11275200" y="156235"/>
                  <a:pt x="11283187" y="156235"/>
                </a:cubicBezTo>
                <a:cubicBezTo>
                  <a:pt x="11283187" y="156235"/>
                  <a:pt x="11283187" y="156235"/>
                  <a:pt x="11283187" y="164458"/>
                </a:cubicBezTo>
                <a:cubicBezTo>
                  <a:pt x="11283187" y="164458"/>
                  <a:pt x="11283187" y="164458"/>
                  <a:pt x="11291174" y="164458"/>
                </a:cubicBezTo>
                <a:cubicBezTo>
                  <a:pt x="11291174" y="164458"/>
                  <a:pt x="11291174" y="164458"/>
                  <a:pt x="11291174" y="156235"/>
                </a:cubicBezTo>
                <a:cubicBezTo>
                  <a:pt x="11291174" y="156235"/>
                  <a:pt x="11291174" y="156235"/>
                  <a:pt x="11299161" y="156235"/>
                </a:cubicBezTo>
                <a:lnTo>
                  <a:pt x="11299161" y="148012"/>
                </a:lnTo>
                <a:cubicBezTo>
                  <a:pt x="11299161" y="148012"/>
                  <a:pt x="11299161" y="148012"/>
                  <a:pt x="11291174" y="148012"/>
                </a:cubicBezTo>
                <a:cubicBezTo>
                  <a:pt x="11291174" y="148012"/>
                  <a:pt x="11291174" y="139789"/>
                  <a:pt x="11299161" y="139789"/>
                </a:cubicBezTo>
                <a:cubicBezTo>
                  <a:pt x="11299161" y="139789"/>
                  <a:pt x="11307148" y="139789"/>
                  <a:pt x="11307148" y="139789"/>
                </a:cubicBezTo>
                <a:cubicBezTo>
                  <a:pt x="11307148" y="139789"/>
                  <a:pt x="11307148" y="139789"/>
                  <a:pt x="11307148" y="156235"/>
                </a:cubicBezTo>
                <a:cubicBezTo>
                  <a:pt x="11307148" y="156235"/>
                  <a:pt x="11307148" y="156235"/>
                  <a:pt x="11307148" y="172681"/>
                </a:cubicBezTo>
                <a:cubicBezTo>
                  <a:pt x="11307148" y="172681"/>
                  <a:pt x="11307148" y="172681"/>
                  <a:pt x="11363057" y="172681"/>
                </a:cubicBezTo>
                <a:cubicBezTo>
                  <a:pt x="11363057" y="172681"/>
                  <a:pt x="11363057" y="172681"/>
                  <a:pt x="11363057" y="304247"/>
                </a:cubicBezTo>
                <a:cubicBezTo>
                  <a:pt x="11363057" y="304247"/>
                  <a:pt x="11363057" y="304247"/>
                  <a:pt x="11418967" y="304247"/>
                </a:cubicBezTo>
                <a:cubicBezTo>
                  <a:pt x="11418967" y="304247"/>
                  <a:pt x="11418967" y="304247"/>
                  <a:pt x="11418967" y="312469"/>
                </a:cubicBezTo>
                <a:cubicBezTo>
                  <a:pt x="11418967" y="312469"/>
                  <a:pt x="11418967" y="312469"/>
                  <a:pt x="11426953" y="312469"/>
                </a:cubicBezTo>
                <a:cubicBezTo>
                  <a:pt x="11426953" y="312469"/>
                  <a:pt x="11426953" y="312469"/>
                  <a:pt x="11450915" y="106898"/>
                </a:cubicBezTo>
                <a:cubicBezTo>
                  <a:pt x="11450915" y="106898"/>
                  <a:pt x="11466889" y="24669"/>
                  <a:pt x="11466889" y="16446"/>
                </a:cubicBezTo>
                <a:cubicBezTo>
                  <a:pt x="11466889" y="8223"/>
                  <a:pt x="11474876" y="8223"/>
                  <a:pt x="11474876" y="8223"/>
                </a:cubicBezTo>
                <a:cubicBezTo>
                  <a:pt x="11474876" y="8223"/>
                  <a:pt x="11474876" y="8223"/>
                  <a:pt x="11482863" y="106898"/>
                </a:cubicBezTo>
                <a:cubicBezTo>
                  <a:pt x="11482863" y="106898"/>
                  <a:pt x="11482863" y="106898"/>
                  <a:pt x="11490850" y="106898"/>
                </a:cubicBezTo>
                <a:cubicBezTo>
                  <a:pt x="11490850" y="106898"/>
                  <a:pt x="11490850" y="106898"/>
                  <a:pt x="11498837" y="222018"/>
                </a:cubicBezTo>
                <a:cubicBezTo>
                  <a:pt x="11506824" y="222018"/>
                  <a:pt x="11506824" y="222018"/>
                  <a:pt x="11506824" y="222018"/>
                </a:cubicBezTo>
                <a:cubicBezTo>
                  <a:pt x="11506824" y="222018"/>
                  <a:pt x="11506824" y="222018"/>
                  <a:pt x="11530785" y="222018"/>
                </a:cubicBezTo>
                <a:cubicBezTo>
                  <a:pt x="11530785" y="222018"/>
                  <a:pt x="11530785" y="222018"/>
                  <a:pt x="11530785" y="263132"/>
                </a:cubicBezTo>
                <a:cubicBezTo>
                  <a:pt x="11530785" y="263132"/>
                  <a:pt x="11530785" y="263132"/>
                  <a:pt x="11538772" y="263132"/>
                </a:cubicBezTo>
                <a:cubicBezTo>
                  <a:pt x="11538772" y="263132"/>
                  <a:pt x="11538772" y="263132"/>
                  <a:pt x="11562733" y="263132"/>
                </a:cubicBezTo>
                <a:cubicBezTo>
                  <a:pt x="11562733" y="263132"/>
                  <a:pt x="11562733" y="263132"/>
                  <a:pt x="11562733" y="271355"/>
                </a:cubicBezTo>
                <a:cubicBezTo>
                  <a:pt x="11562733" y="271355"/>
                  <a:pt x="11562733" y="271355"/>
                  <a:pt x="11610655" y="271355"/>
                </a:cubicBezTo>
                <a:cubicBezTo>
                  <a:pt x="11610655" y="271355"/>
                  <a:pt x="11610655" y="230241"/>
                  <a:pt x="11610655" y="213795"/>
                </a:cubicBezTo>
                <a:cubicBezTo>
                  <a:pt x="11610655" y="189126"/>
                  <a:pt x="11618642" y="189126"/>
                  <a:pt x="11618642" y="189126"/>
                </a:cubicBezTo>
                <a:cubicBezTo>
                  <a:pt x="11618642" y="189126"/>
                  <a:pt x="11618642" y="189126"/>
                  <a:pt x="11626629" y="189126"/>
                </a:cubicBezTo>
                <a:cubicBezTo>
                  <a:pt x="11626629" y="189126"/>
                  <a:pt x="11626629" y="189126"/>
                  <a:pt x="11642603" y="189126"/>
                </a:cubicBezTo>
                <a:cubicBezTo>
                  <a:pt x="11642603" y="189126"/>
                  <a:pt x="11642603" y="189126"/>
                  <a:pt x="11650590" y="189126"/>
                </a:cubicBezTo>
                <a:cubicBezTo>
                  <a:pt x="11650590" y="189126"/>
                  <a:pt x="11650590" y="164458"/>
                  <a:pt x="11650590" y="156235"/>
                </a:cubicBezTo>
                <a:cubicBezTo>
                  <a:pt x="11650590" y="156235"/>
                  <a:pt x="11650590" y="148012"/>
                  <a:pt x="11658577" y="148012"/>
                </a:cubicBezTo>
                <a:cubicBezTo>
                  <a:pt x="11658577" y="148012"/>
                  <a:pt x="11666564" y="139789"/>
                  <a:pt x="11666564" y="139789"/>
                </a:cubicBezTo>
                <a:cubicBezTo>
                  <a:pt x="11666564" y="139789"/>
                  <a:pt x="11666564" y="139789"/>
                  <a:pt x="11674551" y="131566"/>
                </a:cubicBezTo>
                <a:cubicBezTo>
                  <a:pt x="11674551" y="131566"/>
                  <a:pt x="11674551" y="131566"/>
                  <a:pt x="11674551" y="106898"/>
                </a:cubicBezTo>
                <a:cubicBezTo>
                  <a:pt x="11674551" y="106898"/>
                  <a:pt x="11674551" y="106898"/>
                  <a:pt x="11666564" y="115120"/>
                </a:cubicBezTo>
                <a:cubicBezTo>
                  <a:pt x="11666564" y="115120"/>
                  <a:pt x="11658577" y="106898"/>
                  <a:pt x="11666564" y="106898"/>
                </a:cubicBezTo>
                <a:cubicBezTo>
                  <a:pt x="11666564" y="106898"/>
                  <a:pt x="11682538" y="90452"/>
                  <a:pt x="11682538" y="90452"/>
                </a:cubicBezTo>
                <a:cubicBezTo>
                  <a:pt x="11682538" y="90452"/>
                  <a:pt x="11682538" y="90452"/>
                  <a:pt x="11682538" y="131566"/>
                </a:cubicBezTo>
                <a:cubicBezTo>
                  <a:pt x="11682538" y="131566"/>
                  <a:pt x="11682538" y="131566"/>
                  <a:pt x="11682538" y="139789"/>
                </a:cubicBezTo>
                <a:cubicBezTo>
                  <a:pt x="11682538" y="139789"/>
                  <a:pt x="11682538" y="139789"/>
                  <a:pt x="11698513" y="148012"/>
                </a:cubicBezTo>
                <a:cubicBezTo>
                  <a:pt x="11698513" y="148012"/>
                  <a:pt x="11698513" y="148012"/>
                  <a:pt x="11706499" y="156235"/>
                </a:cubicBezTo>
                <a:cubicBezTo>
                  <a:pt x="11706499" y="156235"/>
                  <a:pt x="11706499" y="156235"/>
                  <a:pt x="11706499" y="197349"/>
                </a:cubicBezTo>
                <a:cubicBezTo>
                  <a:pt x="11706499" y="197349"/>
                  <a:pt x="11714487" y="189126"/>
                  <a:pt x="11714487" y="197349"/>
                </a:cubicBezTo>
                <a:cubicBezTo>
                  <a:pt x="11714487" y="197349"/>
                  <a:pt x="11722473" y="205572"/>
                  <a:pt x="11722473" y="205572"/>
                </a:cubicBezTo>
                <a:cubicBezTo>
                  <a:pt x="11722473" y="205572"/>
                  <a:pt x="11722473" y="205572"/>
                  <a:pt x="11722473" y="238464"/>
                </a:cubicBezTo>
                <a:cubicBezTo>
                  <a:pt x="11722473" y="238464"/>
                  <a:pt x="11722473" y="238464"/>
                  <a:pt x="11730461" y="238464"/>
                </a:cubicBezTo>
                <a:cubicBezTo>
                  <a:pt x="11730461" y="238464"/>
                  <a:pt x="11730461" y="238464"/>
                  <a:pt x="11730461" y="230241"/>
                </a:cubicBezTo>
                <a:cubicBezTo>
                  <a:pt x="11730461" y="230241"/>
                  <a:pt x="11738448" y="222018"/>
                  <a:pt x="11746435" y="222018"/>
                </a:cubicBezTo>
                <a:cubicBezTo>
                  <a:pt x="11754422" y="222018"/>
                  <a:pt x="11762409" y="222018"/>
                  <a:pt x="11762409" y="222018"/>
                </a:cubicBezTo>
                <a:cubicBezTo>
                  <a:pt x="11762409" y="222018"/>
                  <a:pt x="11762409" y="222018"/>
                  <a:pt x="11770396" y="222018"/>
                </a:cubicBezTo>
                <a:cubicBezTo>
                  <a:pt x="11778383" y="222018"/>
                  <a:pt x="11786370" y="230241"/>
                  <a:pt x="11786370" y="230241"/>
                </a:cubicBezTo>
                <a:cubicBezTo>
                  <a:pt x="11786370" y="230241"/>
                  <a:pt x="11786370" y="230241"/>
                  <a:pt x="11794357" y="230241"/>
                </a:cubicBezTo>
                <a:cubicBezTo>
                  <a:pt x="11794357" y="230241"/>
                  <a:pt x="11794357" y="230241"/>
                  <a:pt x="11794357" y="148012"/>
                </a:cubicBezTo>
                <a:cubicBezTo>
                  <a:pt x="11794357" y="148012"/>
                  <a:pt x="11794357" y="148012"/>
                  <a:pt x="11810331" y="148012"/>
                </a:cubicBezTo>
                <a:cubicBezTo>
                  <a:pt x="11810331" y="148012"/>
                  <a:pt x="11810331" y="139789"/>
                  <a:pt x="11818318" y="139789"/>
                </a:cubicBezTo>
                <a:lnTo>
                  <a:pt x="11818318" y="131566"/>
                </a:lnTo>
                <a:cubicBezTo>
                  <a:pt x="11818318" y="139789"/>
                  <a:pt x="11826305" y="148012"/>
                  <a:pt x="11826305" y="148012"/>
                </a:cubicBezTo>
                <a:cubicBezTo>
                  <a:pt x="11826305" y="148012"/>
                  <a:pt x="11826305" y="148012"/>
                  <a:pt x="11826305" y="139789"/>
                </a:cubicBezTo>
                <a:cubicBezTo>
                  <a:pt x="11826305" y="139789"/>
                  <a:pt x="11826305" y="139789"/>
                  <a:pt x="11882214" y="139789"/>
                </a:cubicBezTo>
                <a:cubicBezTo>
                  <a:pt x="11882214" y="139789"/>
                  <a:pt x="11882214" y="139789"/>
                  <a:pt x="11882214" y="197349"/>
                </a:cubicBezTo>
                <a:cubicBezTo>
                  <a:pt x="11882214" y="197349"/>
                  <a:pt x="11882214" y="197349"/>
                  <a:pt x="11930136" y="197349"/>
                </a:cubicBezTo>
                <a:cubicBezTo>
                  <a:pt x="11930136" y="197349"/>
                  <a:pt x="11930136" y="197349"/>
                  <a:pt x="11930136" y="205572"/>
                </a:cubicBezTo>
                <a:cubicBezTo>
                  <a:pt x="11930136" y="205572"/>
                  <a:pt x="11930136" y="205572"/>
                  <a:pt x="11954097" y="197349"/>
                </a:cubicBezTo>
                <a:cubicBezTo>
                  <a:pt x="11954097" y="197349"/>
                  <a:pt x="11954097" y="197349"/>
                  <a:pt x="11962084" y="205572"/>
                </a:cubicBezTo>
                <a:cubicBezTo>
                  <a:pt x="11962084" y="205572"/>
                  <a:pt x="11962084" y="205572"/>
                  <a:pt x="11962084" y="254909"/>
                </a:cubicBezTo>
                <a:cubicBezTo>
                  <a:pt x="11962084" y="254909"/>
                  <a:pt x="11962084" y="254909"/>
                  <a:pt x="11994033" y="222018"/>
                </a:cubicBezTo>
                <a:cubicBezTo>
                  <a:pt x="11994033" y="222018"/>
                  <a:pt x="11994033" y="222018"/>
                  <a:pt x="11994033" y="189126"/>
                </a:cubicBezTo>
                <a:cubicBezTo>
                  <a:pt x="11994033" y="189126"/>
                  <a:pt x="11994033" y="189126"/>
                  <a:pt x="12033968" y="189126"/>
                </a:cubicBezTo>
                <a:cubicBezTo>
                  <a:pt x="12033968" y="189126"/>
                  <a:pt x="12033968" y="189126"/>
                  <a:pt x="12033968" y="164458"/>
                </a:cubicBezTo>
                <a:cubicBezTo>
                  <a:pt x="12033968" y="164458"/>
                  <a:pt x="12033968" y="164458"/>
                  <a:pt x="12033968" y="156235"/>
                </a:cubicBezTo>
                <a:cubicBezTo>
                  <a:pt x="12033968" y="156235"/>
                  <a:pt x="12033968" y="156235"/>
                  <a:pt x="12113838" y="156235"/>
                </a:cubicBezTo>
                <a:cubicBezTo>
                  <a:pt x="12113838" y="156235"/>
                  <a:pt x="12113838" y="156235"/>
                  <a:pt x="12113838" y="164458"/>
                </a:cubicBezTo>
                <a:cubicBezTo>
                  <a:pt x="12113838" y="164458"/>
                  <a:pt x="12113838" y="164458"/>
                  <a:pt x="12121825" y="164458"/>
                </a:cubicBezTo>
                <a:cubicBezTo>
                  <a:pt x="12121825" y="164458"/>
                  <a:pt x="12121825" y="164458"/>
                  <a:pt x="12121825" y="172681"/>
                </a:cubicBezTo>
                <a:cubicBezTo>
                  <a:pt x="12121825" y="172681"/>
                  <a:pt x="12129812" y="172681"/>
                  <a:pt x="12137799" y="172681"/>
                </a:cubicBezTo>
                <a:lnTo>
                  <a:pt x="12137799" y="526264"/>
                </a:lnTo>
                <a:cubicBezTo>
                  <a:pt x="11958091" y="526264"/>
                  <a:pt x="11140419" y="526264"/>
                  <a:pt x="10570969" y="526264"/>
                </a:cubicBezTo>
                <a:lnTo>
                  <a:pt x="10133947" y="526264"/>
                </a:lnTo>
                <a:lnTo>
                  <a:pt x="10117081" y="526264"/>
                </a:lnTo>
                <a:lnTo>
                  <a:pt x="8025520" y="526264"/>
                </a:lnTo>
                <a:lnTo>
                  <a:pt x="8001905" y="526264"/>
                </a:lnTo>
                <a:lnTo>
                  <a:pt x="7868664" y="526264"/>
                </a:lnTo>
                <a:cubicBezTo>
                  <a:pt x="7573387" y="526264"/>
                  <a:pt x="6918151" y="526264"/>
                  <a:pt x="6400705" y="526264"/>
                </a:cubicBezTo>
                <a:lnTo>
                  <a:pt x="6132996" y="526264"/>
                </a:lnTo>
                <a:lnTo>
                  <a:pt x="5836128" y="526264"/>
                </a:lnTo>
                <a:lnTo>
                  <a:pt x="5690068" y="526264"/>
                </a:lnTo>
                <a:cubicBezTo>
                  <a:pt x="5150948" y="526264"/>
                  <a:pt x="4404261" y="526264"/>
                  <a:pt x="4179123" y="526264"/>
                </a:cubicBezTo>
                <a:lnTo>
                  <a:pt x="4135891" y="526264"/>
                </a:lnTo>
                <a:lnTo>
                  <a:pt x="4112278" y="526264"/>
                </a:lnTo>
                <a:lnTo>
                  <a:pt x="2020718" y="526264"/>
                </a:lnTo>
                <a:lnTo>
                  <a:pt x="2003850" y="526264"/>
                </a:lnTo>
                <a:lnTo>
                  <a:pt x="1826767" y="526264"/>
                </a:lnTo>
                <a:cubicBezTo>
                  <a:pt x="1287658" y="526264"/>
                  <a:pt x="209659" y="526264"/>
                  <a:pt x="0" y="526264"/>
                </a:cubicBezTo>
                <a:lnTo>
                  <a:pt x="0" y="172681"/>
                </a:lnTo>
                <a:cubicBezTo>
                  <a:pt x="7987" y="172681"/>
                  <a:pt x="15974" y="172681"/>
                  <a:pt x="15974" y="172681"/>
                </a:cubicBezTo>
                <a:cubicBezTo>
                  <a:pt x="15974" y="164458"/>
                  <a:pt x="15974" y="164458"/>
                  <a:pt x="15974" y="164458"/>
                </a:cubicBezTo>
                <a:cubicBezTo>
                  <a:pt x="23961" y="164458"/>
                  <a:pt x="23961" y="164458"/>
                  <a:pt x="23961" y="164458"/>
                </a:cubicBezTo>
                <a:cubicBezTo>
                  <a:pt x="23961" y="156235"/>
                  <a:pt x="23961" y="156235"/>
                  <a:pt x="23961" y="156235"/>
                </a:cubicBezTo>
                <a:cubicBezTo>
                  <a:pt x="103831" y="156235"/>
                  <a:pt x="103831" y="156235"/>
                  <a:pt x="103831" y="156235"/>
                </a:cubicBezTo>
                <a:cubicBezTo>
                  <a:pt x="103831" y="164458"/>
                  <a:pt x="103831" y="164458"/>
                  <a:pt x="103831" y="164458"/>
                </a:cubicBezTo>
                <a:cubicBezTo>
                  <a:pt x="103831" y="189126"/>
                  <a:pt x="103831" y="189126"/>
                  <a:pt x="103831" y="189126"/>
                </a:cubicBezTo>
                <a:cubicBezTo>
                  <a:pt x="143766" y="189126"/>
                  <a:pt x="143766" y="189126"/>
                  <a:pt x="143766" y="189126"/>
                </a:cubicBezTo>
                <a:cubicBezTo>
                  <a:pt x="143766" y="222018"/>
                  <a:pt x="143766" y="222018"/>
                  <a:pt x="143766" y="222018"/>
                </a:cubicBezTo>
                <a:cubicBezTo>
                  <a:pt x="175714" y="254909"/>
                  <a:pt x="175714" y="254909"/>
                  <a:pt x="175714" y="254909"/>
                </a:cubicBezTo>
                <a:cubicBezTo>
                  <a:pt x="175714" y="205572"/>
                  <a:pt x="175714" y="205572"/>
                  <a:pt x="175714" y="205572"/>
                </a:cubicBezTo>
                <a:cubicBezTo>
                  <a:pt x="183701" y="197349"/>
                  <a:pt x="183701" y="197349"/>
                  <a:pt x="183701" y="197349"/>
                </a:cubicBezTo>
                <a:cubicBezTo>
                  <a:pt x="207662" y="205572"/>
                  <a:pt x="207662" y="205572"/>
                  <a:pt x="207662" y="205572"/>
                </a:cubicBezTo>
                <a:cubicBezTo>
                  <a:pt x="207662" y="197349"/>
                  <a:pt x="207662" y="197349"/>
                  <a:pt x="207662" y="197349"/>
                </a:cubicBezTo>
                <a:cubicBezTo>
                  <a:pt x="255585" y="197349"/>
                  <a:pt x="255585" y="197349"/>
                  <a:pt x="255585" y="197349"/>
                </a:cubicBezTo>
                <a:cubicBezTo>
                  <a:pt x="255585" y="139789"/>
                  <a:pt x="255585" y="139789"/>
                  <a:pt x="255585" y="139789"/>
                </a:cubicBezTo>
                <a:cubicBezTo>
                  <a:pt x="311494" y="139789"/>
                  <a:pt x="311494" y="139789"/>
                  <a:pt x="311494" y="139789"/>
                </a:cubicBezTo>
                <a:cubicBezTo>
                  <a:pt x="311494" y="148012"/>
                  <a:pt x="311494" y="148012"/>
                  <a:pt x="311494" y="148012"/>
                </a:cubicBezTo>
                <a:cubicBezTo>
                  <a:pt x="311494" y="148012"/>
                  <a:pt x="319481" y="139789"/>
                  <a:pt x="319481" y="131566"/>
                </a:cubicBezTo>
                <a:lnTo>
                  <a:pt x="319481" y="139789"/>
                </a:lnTo>
                <a:cubicBezTo>
                  <a:pt x="327468" y="139789"/>
                  <a:pt x="327468" y="148012"/>
                  <a:pt x="327468" y="148012"/>
                </a:cubicBezTo>
                <a:cubicBezTo>
                  <a:pt x="343442" y="148012"/>
                  <a:pt x="343442" y="148012"/>
                  <a:pt x="343442" y="148012"/>
                </a:cubicBezTo>
                <a:cubicBezTo>
                  <a:pt x="343442" y="230241"/>
                  <a:pt x="343442" y="230241"/>
                  <a:pt x="343442" y="230241"/>
                </a:cubicBezTo>
                <a:cubicBezTo>
                  <a:pt x="351429" y="230241"/>
                  <a:pt x="351429" y="230241"/>
                  <a:pt x="351429" y="230241"/>
                </a:cubicBezTo>
                <a:cubicBezTo>
                  <a:pt x="351429" y="230241"/>
                  <a:pt x="359416" y="222018"/>
                  <a:pt x="367403" y="222018"/>
                </a:cubicBezTo>
                <a:cubicBezTo>
                  <a:pt x="375390" y="222018"/>
                  <a:pt x="375390" y="222018"/>
                  <a:pt x="375390" y="222018"/>
                </a:cubicBezTo>
                <a:cubicBezTo>
                  <a:pt x="375390" y="222018"/>
                  <a:pt x="383377" y="222018"/>
                  <a:pt x="391364" y="222018"/>
                </a:cubicBezTo>
                <a:cubicBezTo>
                  <a:pt x="399351" y="222018"/>
                  <a:pt x="407338" y="230241"/>
                  <a:pt x="407338" y="230241"/>
                </a:cubicBezTo>
                <a:cubicBezTo>
                  <a:pt x="407338" y="238464"/>
                  <a:pt x="407338" y="238464"/>
                  <a:pt x="407338" y="238464"/>
                </a:cubicBezTo>
                <a:cubicBezTo>
                  <a:pt x="415325" y="238464"/>
                  <a:pt x="415325" y="238464"/>
                  <a:pt x="415325" y="238464"/>
                </a:cubicBezTo>
                <a:cubicBezTo>
                  <a:pt x="415325" y="205572"/>
                  <a:pt x="415325" y="205572"/>
                  <a:pt x="415325" y="205572"/>
                </a:cubicBezTo>
                <a:cubicBezTo>
                  <a:pt x="415325" y="205572"/>
                  <a:pt x="423312" y="197349"/>
                  <a:pt x="423312" y="197349"/>
                </a:cubicBezTo>
                <a:cubicBezTo>
                  <a:pt x="423312" y="189126"/>
                  <a:pt x="431299" y="197349"/>
                  <a:pt x="431299" y="197349"/>
                </a:cubicBezTo>
                <a:cubicBezTo>
                  <a:pt x="431299" y="156235"/>
                  <a:pt x="431299" y="156235"/>
                  <a:pt x="431299" y="156235"/>
                </a:cubicBezTo>
                <a:cubicBezTo>
                  <a:pt x="439286" y="148012"/>
                  <a:pt x="439286" y="148012"/>
                  <a:pt x="439286" y="148012"/>
                </a:cubicBezTo>
                <a:cubicBezTo>
                  <a:pt x="455260" y="139789"/>
                  <a:pt x="455260" y="139789"/>
                  <a:pt x="455260" y="139789"/>
                </a:cubicBezTo>
                <a:cubicBezTo>
                  <a:pt x="455260" y="131566"/>
                  <a:pt x="455260" y="131566"/>
                  <a:pt x="455260" y="131566"/>
                </a:cubicBezTo>
                <a:cubicBezTo>
                  <a:pt x="455260" y="90452"/>
                  <a:pt x="455260" y="90452"/>
                  <a:pt x="455260" y="90452"/>
                </a:cubicBezTo>
                <a:cubicBezTo>
                  <a:pt x="455260" y="90452"/>
                  <a:pt x="471234" y="106898"/>
                  <a:pt x="471234" y="106898"/>
                </a:cubicBezTo>
                <a:cubicBezTo>
                  <a:pt x="479221" y="106898"/>
                  <a:pt x="471234" y="115120"/>
                  <a:pt x="471234" y="115120"/>
                </a:cubicBezTo>
                <a:cubicBezTo>
                  <a:pt x="463247" y="106898"/>
                  <a:pt x="463247" y="106898"/>
                  <a:pt x="463247" y="106898"/>
                </a:cubicBezTo>
                <a:cubicBezTo>
                  <a:pt x="463247" y="131566"/>
                  <a:pt x="463247" y="131566"/>
                  <a:pt x="463247" y="131566"/>
                </a:cubicBezTo>
                <a:cubicBezTo>
                  <a:pt x="471234" y="139789"/>
                  <a:pt x="471234" y="139789"/>
                  <a:pt x="471234" y="139789"/>
                </a:cubicBezTo>
                <a:cubicBezTo>
                  <a:pt x="471234" y="139789"/>
                  <a:pt x="479221" y="148012"/>
                  <a:pt x="479221" y="148012"/>
                </a:cubicBezTo>
                <a:cubicBezTo>
                  <a:pt x="487208" y="148012"/>
                  <a:pt x="487208" y="156235"/>
                  <a:pt x="487208" y="156235"/>
                </a:cubicBezTo>
                <a:cubicBezTo>
                  <a:pt x="487208" y="164458"/>
                  <a:pt x="487208" y="189126"/>
                  <a:pt x="487208" y="189126"/>
                </a:cubicBezTo>
                <a:cubicBezTo>
                  <a:pt x="495195" y="189126"/>
                  <a:pt x="495195" y="189126"/>
                  <a:pt x="495195" y="189126"/>
                </a:cubicBezTo>
                <a:cubicBezTo>
                  <a:pt x="511169" y="189126"/>
                  <a:pt x="511169" y="189126"/>
                  <a:pt x="511169" y="189126"/>
                </a:cubicBezTo>
                <a:cubicBezTo>
                  <a:pt x="519157" y="189126"/>
                  <a:pt x="519157" y="189126"/>
                  <a:pt x="519157" y="189126"/>
                </a:cubicBezTo>
                <a:cubicBezTo>
                  <a:pt x="519157" y="189126"/>
                  <a:pt x="527144" y="189126"/>
                  <a:pt x="527144" y="213795"/>
                </a:cubicBezTo>
                <a:cubicBezTo>
                  <a:pt x="527144" y="230241"/>
                  <a:pt x="527144" y="271355"/>
                  <a:pt x="527144" y="271355"/>
                </a:cubicBezTo>
                <a:cubicBezTo>
                  <a:pt x="575066" y="271355"/>
                  <a:pt x="575066" y="271355"/>
                  <a:pt x="575066" y="271355"/>
                </a:cubicBezTo>
                <a:cubicBezTo>
                  <a:pt x="575066" y="263132"/>
                  <a:pt x="575066" y="263132"/>
                  <a:pt x="575066" y="263132"/>
                </a:cubicBezTo>
                <a:cubicBezTo>
                  <a:pt x="599027" y="263132"/>
                  <a:pt x="599027" y="263132"/>
                  <a:pt x="599027" y="263132"/>
                </a:cubicBezTo>
                <a:cubicBezTo>
                  <a:pt x="607014" y="263132"/>
                  <a:pt x="607014" y="263132"/>
                  <a:pt x="607014" y="263132"/>
                </a:cubicBezTo>
                <a:cubicBezTo>
                  <a:pt x="607014" y="222018"/>
                  <a:pt x="607014" y="222018"/>
                  <a:pt x="607014" y="222018"/>
                </a:cubicBezTo>
                <a:cubicBezTo>
                  <a:pt x="630975" y="222018"/>
                  <a:pt x="630975" y="222018"/>
                  <a:pt x="630975" y="222018"/>
                </a:cubicBezTo>
                <a:cubicBezTo>
                  <a:pt x="630975" y="222018"/>
                  <a:pt x="630975" y="222018"/>
                  <a:pt x="638962" y="222018"/>
                </a:cubicBezTo>
                <a:cubicBezTo>
                  <a:pt x="646949" y="106898"/>
                  <a:pt x="646949" y="106898"/>
                  <a:pt x="646949" y="106898"/>
                </a:cubicBezTo>
                <a:cubicBezTo>
                  <a:pt x="654936" y="106898"/>
                  <a:pt x="654936" y="106898"/>
                  <a:pt x="654936" y="106898"/>
                </a:cubicBezTo>
                <a:cubicBezTo>
                  <a:pt x="662923" y="8223"/>
                  <a:pt x="662923" y="8223"/>
                  <a:pt x="662923" y="8223"/>
                </a:cubicBezTo>
                <a:cubicBezTo>
                  <a:pt x="662923" y="8223"/>
                  <a:pt x="670910" y="8223"/>
                  <a:pt x="670910" y="16446"/>
                </a:cubicBezTo>
                <a:cubicBezTo>
                  <a:pt x="670910" y="24669"/>
                  <a:pt x="686884" y="106898"/>
                  <a:pt x="686884" y="106898"/>
                </a:cubicBezTo>
                <a:cubicBezTo>
                  <a:pt x="710845" y="312469"/>
                  <a:pt x="710845" y="312469"/>
                  <a:pt x="710845" y="312469"/>
                </a:cubicBezTo>
                <a:cubicBezTo>
                  <a:pt x="718832" y="312469"/>
                  <a:pt x="718832" y="312469"/>
                  <a:pt x="718832" y="312469"/>
                </a:cubicBezTo>
                <a:cubicBezTo>
                  <a:pt x="718832" y="304247"/>
                  <a:pt x="718832" y="304247"/>
                  <a:pt x="718832" y="304247"/>
                </a:cubicBezTo>
                <a:cubicBezTo>
                  <a:pt x="774741" y="304247"/>
                  <a:pt x="774741" y="304247"/>
                  <a:pt x="774741" y="304247"/>
                </a:cubicBezTo>
                <a:cubicBezTo>
                  <a:pt x="774741" y="172681"/>
                  <a:pt x="774741" y="172681"/>
                  <a:pt x="774741" y="172681"/>
                </a:cubicBezTo>
                <a:cubicBezTo>
                  <a:pt x="830651" y="172681"/>
                  <a:pt x="830651" y="172681"/>
                  <a:pt x="830651" y="172681"/>
                </a:cubicBezTo>
                <a:cubicBezTo>
                  <a:pt x="830651" y="156235"/>
                  <a:pt x="830651" y="156235"/>
                  <a:pt x="830651" y="156235"/>
                </a:cubicBezTo>
                <a:cubicBezTo>
                  <a:pt x="830651" y="139789"/>
                  <a:pt x="830651" y="139789"/>
                  <a:pt x="830651" y="139789"/>
                </a:cubicBezTo>
                <a:cubicBezTo>
                  <a:pt x="830651" y="139789"/>
                  <a:pt x="838638" y="139789"/>
                  <a:pt x="838638" y="139789"/>
                </a:cubicBezTo>
                <a:cubicBezTo>
                  <a:pt x="846625" y="139789"/>
                  <a:pt x="846625" y="148012"/>
                  <a:pt x="846625" y="148012"/>
                </a:cubicBezTo>
                <a:cubicBezTo>
                  <a:pt x="838638" y="148012"/>
                  <a:pt x="838638" y="148012"/>
                  <a:pt x="838638" y="148012"/>
                </a:cubicBezTo>
                <a:lnTo>
                  <a:pt x="838638" y="156235"/>
                </a:lnTo>
                <a:cubicBezTo>
                  <a:pt x="846625" y="156235"/>
                  <a:pt x="846625" y="156235"/>
                  <a:pt x="846625" y="156235"/>
                </a:cubicBezTo>
                <a:cubicBezTo>
                  <a:pt x="846625" y="164458"/>
                  <a:pt x="846625" y="164458"/>
                  <a:pt x="846625" y="164458"/>
                </a:cubicBezTo>
                <a:cubicBezTo>
                  <a:pt x="854612" y="164458"/>
                  <a:pt x="854612" y="164458"/>
                  <a:pt x="854612" y="164458"/>
                </a:cubicBezTo>
                <a:cubicBezTo>
                  <a:pt x="854612" y="156235"/>
                  <a:pt x="854612" y="156235"/>
                  <a:pt x="854612" y="156235"/>
                </a:cubicBezTo>
                <a:cubicBezTo>
                  <a:pt x="862599" y="156235"/>
                  <a:pt x="862599" y="156235"/>
                  <a:pt x="862599" y="156235"/>
                </a:cubicBezTo>
                <a:cubicBezTo>
                  <a:pt x="862599" y="164458"/>
                  <a:pt x="862599" y="164458"/>
                  <a:pt x="862599" y="164458"/>
                </a:cubicBezTo>
                <a:cubicBezTo>
                  <a:pt x="862599" y="172681"/>
                  <a:pt x="862599" y="172681"/>
                  <a:pt x="862599" y="172681"/>
                </a:cubicBezTo>
                <a:cubicBezTo>
                  <a:pt x="878573" y="172681"/>
                  <a:pt x="878573" y="172681"/>
                  <a:pt x="878573" y="172681"/>
                </a:cubicBezTo>
                <a:cubicBezTo>
                  <a:pt x="878573" y="271355"/>
                  <a:pt x="878573" y="271355"/>
                  <a:pt x="878573" y="271355"/>
                </a:cubicBezTo>
                <a:cubicBezTo>
                  <a:pt x="878573" y="271355"/>
                  <a:pt x="878573" y="271355"/>
                  <a:pt x="894547" y="263132"/>
                </a:cubicBezTo>
                <a:cubicBezTo>
                  <a:pt x="910521" y="263132"/>
                  <a:pt x="950456" y="263132"/>
                  <a:pt x="950456" y="263132"/>
                </a:cubicBezTo>
                <a:cubicBezTo>
                  <a:pt x="958443" y="263132"/>
                  <a:pt x="958443" y="263132"/>
                  <a:pt x="958443" y="263132"/>
                </a:cubicBezTo>
                <a:cubicBezTo>
                  <a:pt x="958443" y="254909"/>
                  <a:pt x="958443" y="254909"/>
                  <a:pt x="958443" y="254909"/>
                </a:cubicBezTo>
                <a:cubicBezTo>
                  <a:pt x="998378" y="254909"/>
                  <a:pt x="998378" y="254909"/>
                  <a:pt x="998378" y="254909"/>
                </a:cubicBezTo>
                <a:cubicBezTo>
                  <a:pt x="998378" y="263132"/>
                  <a:pt x="998378" y="263132"/>
                  <a:pt x="998378" y="263132"/>
                </a:cubicBezTo>
                <a:cubicBezTo>
                  <a:pt x="1022339" y="263132"/>
                  <a:pt x="1022339" y="263132"/>
                  <a:pt x="1022339" y="263132"/>
                </a:cubicBezTo>
                <a:cubicBezTo>
                  <a:pt x="1022339" y="271355"/>
                  <a:pt x="1022339" y="271355"/>
                  <a:pt x="1022339" y="271355"/>
                </a:cubicBezTo>
                <a:cubicBezTo>
                  <a:pt x="1014352" y="271355"/>
                  <a:pt x="1014352" y="271355"/>
                  <a:pt x="1014352" y="271355"/>
                </a:cubicBezTo>
                <a:cubicBezTo>
                  <a:pt x="1014352" y="279578"/>
                  <a:pt x="1014352" y="279578"/>
                  <a:pt x="1014352" y="279578"/>
                </a:cubicBezTo>
                <a:cubicBezTo>
                  <a:pt x="1022339" y="279578"/>
                  <a:pt x="1022339" y="279578"/>
                  <a:pt x="1022339" y="279578"/>
                </a:cubicBezTo>
                <a:cubicBezTo>
                  <a:pt x="1022339" y="296024"/>
                  <a:pt x="1022339" y="296024"/>
                  <a:pt x="1022339" y="296024"/>
                </a:cubicBezTo>
                <a:cubicBezTo>
                  <a:pt x="1022339" y="296024"/>
                  <a:pt x="1038313" y="296024"/>
                  <a:pt x="1038313" y="296024"/>
                </a:cubicBezTo>
                <a:cubicBezTo>
                  <a:pt x="1038313" y="287801"/>
                  <a:pt x="1038313" y="197349"/>
                  <a:pt x="1038313" y="197349"/>
                </a:cubicBezTo>
                <a:cubicBezTo>
                  <a:pt x="1046300" y="197349"/>
                  <a:pt x="1046300" y="197349"/>
                  <a:pt x="1046300" y="197349"/>
                </a:cubicBezTo>
                <a:cubicBezTo>
                  <a:pt x="1046300" y="172681"/>
                  <a:pt x="1046300" y="172681"/>
                  <a:pt x="1046300" y="172681"/>
                </a:cubicBezTo>
                <a:cubicBezTo>
                  <a:pt x="1054287" y="172681"/>
                  <a:pt x="1054287" y="172681"/>
                  <a:pt x="1054287" y="172681"/>
                </a:cubicBezTo>
                <a:cubicBezTo>
                  <a:pt x="1054287" y="24669"/>
                  <a:pt x="1054287" y="24669"/>
                  <a:pt x="1054287" y="24669"/>
                </a:cubicBezTo>
                <a:cubicBezTo>
                  <a:pt x="1086235" y="24669"/>
                  <a:pt x="1086235" y="24669"/>
                  <a:pt x="1086235" y="24669"/>
                </a:cubicBezTo>
                <a:cubicBezTo>
                  <a:pt x="1086235" y="0"/>
                  <a:pt x="1086235" y="0"/>
                  <a:pt x="1086235" y="0"/>
                </a:cubicBezTo>
                <a:close/>
              </a:path>
            </a:pathLst>
          </a:custGeom>
          <a:solidFill>
            <a:srgbClr val="007D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99" grpId="0"/>
      <p:bldP spid="2" grpId="0"/>
      <p:bldP spid="100" grpId="0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785</Words>
  <Application>Microsoft Office PowerPoint</Application>
  <PresentationFormat>自定义</PresentationFormat>
  <Paragraphs>193</Paragraphs>
  <Slides>15</Slides>
  <Notes>9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WL</dc:creator>
  <cp:lastModifiedBy>顾晔</cp:lastModifiedBy>
  <cp:revision>260</cp:revision>
  <dcterms:created xsi:type="dcterms:W3CDTF">2022-06-05T01:12:57Z</dcterms:created>
  <dcterms:modified xsi:type="dcterms:W3CDTF">2023-12-13T04:35:30Z</dcterms:modified>
</cp:coreProperties>
</file>