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0.svg" ContentType="image/svg+xml"/>
  <Override PartName="/ppt/media/image12.svg" ContentType="image/svg+xml"/>
  <Override PartName="/ppt/media/image15.svg" ContentType="image/svg+xml"/>
  <Override PartName="/ppt/media/image17.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6"/>
  </p:notesMasterIdLst>
  <p:sldIdLst>
    <p:sldId id="273" r:id="rId4"/>
    <p:sldId id="259" r:id="rId5"/>
    <p:sldId id="260" r:id="rId7"/>
    <p:sldId id="263" r:id="rId8"/>
    <p:sldId id="286" r:id="rId9"/>
    <p:sldId id="287" r:id="rId10"/>
    <p:sldId id="289" r:id="rId11"/>
    <p:sldId id="290" r:id="rId12"/>
    <p:sldId id="300" r:id="rId13"/>
    <p:sldId id="314" r:id="rId14"/>
    <p:sldId id="325" r:id="rId15"/>
    <p:sldId id="326" r:id="rId16"/>
    <p:sldId id="327" r:id="rId17"/>
    <p:sldId id="328" r:id="rId18"/>
    <p:sldId id="329" r:id="rId19"/>
    <p:sldId id="330" r:id="rId20"/>
    <p:sldId id="302" r:id="rId21"/>
    <p:sldId id="331" r:id="rId22"/>
    <p:sldId id="332" r:id="rId23"/>
    <p:sldId id="267" r:id="rId24"/>
    <p:sldId id="352" r:id="rId25"/>
    <p:sldId id="347" r:id="rId26"/>
    <p:sldId id="349" r:id="rId27"/>
    <p:sldId id="272" r:id="rId28"/>
  </p:sldIdLst>
  <p:sldSz cx="12192000" cy="6858000"/>
  <p:notesSz cx="6858000" cy="9144000"/>
  <p:embeddedFontLst>
    <p:embeddedFont>
      <p:font typeface="微软雅黑" panose="020B0503020204020204" charset="-122"/>
      <p:regular r:id="rId32"/>
    </p:embeddedFont>
    <p:embeddedFont>
      <p:font typeface="黑体" panose="02010609060101010101" charset="-122"/>
      <p:regular r:id="rId33"/>
    </p:embeddedFont>
    <p:embeddedFont>
      <p:font typeface="汉仪粗圆简" panose="02010600000101010101" charset="-122"/>
      <p:regular r:id="rId34"/>
    </p:embeddedFont>
    <p:embeddedFont>
      <p:font typeface="Calibri" panose="020F0502020204030204" charset="0"/>
      <p:regular r:id="rId35"/>
      <p:bold r:id="rId36"/>
      <p:italic r:id="rId37"/>
      <p:boldItalic r:id="rId38"/>
    </p:embeddedFont>
    <p:embeddedFont>
      <p:font typeface="汉仪中黑简" panose="02010600000101010101"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B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0" Type="http://schemas.openxmlformats.org/officeDocument/2006/relationships/tags" Target="tags/tag388.xml"/><Relationship Id="rId4" Type="http://schemas.openxmlformats.org/officeDocument/2006/relationships/slide" Target="slides/slide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980C95A-A88E-499B-B306-570783D619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980C95A-A88E-499B-B306-570783D619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980C95A-A88E-499B-B306-570783D619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980C95A-A88E-499B-B306-570783D619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980C95A-A88E-499B-B306-570783D619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4767580" y="929005"/>
            <a:ext cx="2656840" cy="4102100"/>
            <a:chOff x="7508" y="1463"/>
            <a:chExt cx="4184" cy="6460"/>
          </a:xfrm>
        </p:grpSpPr>
        <p:sp>
          <p:nvSpPr>
            <p:cNvPr id="7" name="椭圆 6"/>
            <p:cNvSpPr/>
            <p:nvPr>
              <p:custDataLst>
                <p:tags r:id="rId3"/>
              </p:custDataLst>
            </p:nvPr>
          </p:nvSpPr>
          <p:spPr>
            <a:xfrm>
              <a:off x="8030" y="2889"/>
              <a:ext cx="3141" cy="3732"/>
            </a:xfrm>
            <a:prstGeom prst="ellipse">
              <a:avLst/>
            </a:prstGeom>
            <a:noFill/>
            <a:ln w="28575">
              <a:gradFill flip="none" rotWithShape="1">
                <a:gsLst>
                  <a:gs pos="0">
                    <a:schemeClr val="accent1"/>
                  </a:gs>
                  <a:gs pos="33000">
                    <a:schemeClr val="tx2"/>
                  </a:gs>
                  <a:gs pos="72000">
                    <a:schemeClr val="tx2"/>
                  </a:gs>
                  <a:gs pos="100000">
                    <a:schemeClr val="accent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cxnSp>
          <p:nvCxnSpPr>
            <p:cNvPr id="8" name="直接连接符 7"/>
            <p:cNvCxnSpPr/>
            <p:nvPr>
              <p:custDataLst>
                <p:tags r:id="rId4"/>
              </p:custDataLst>
            </p:nvPr>
          </p:nvCxnSpPr>
          <p:spPr>
            <a:xfrm>
              <a:off x="7508" y="1463"/>
              <a:ext cx="4185" cy="6460"/>
            </a:xfrm>
            <a:prstGeom prst="line">
              <a:avLst/>
            </a:prstGeom>
            <a:ln w="25400">
              <a:gradFill>
                <a:gsLst>
                  <a:gs pos="0">
                    <a:schemeClr val="tx2"/>
                  </a:gs>
                  <a:gs pos="54000">
                    <a:schemeClr val="accent1"/>
                  </a:gs>
                  <a:gs pos="100000">
                    <a:schemeClr val="tx2"/>
                  </a:gs>
                </a:gsLst>
                <a:lin ang="5400000" scaled="1"/>
              </a:gra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 name="文本占位符 4"/>
          <p:cNvSpPr>
            <a:spLocks noGrp="1"/>
          </p:cNvSpPr>
          <p:nvPr>
            <p:ph type="body" sz="quarter" idx="13" hasCustomPrompt="1"/>
            <p:custDataLst>
              <p:tags r:id="rId5"/>
            </p:custDataLst>
          </p:nvPr>
        </p:nvSpPr>
        <p:spPr>
          <a:xfrm>
            <a:off x="1695000" y="5942240"/>
            <a:ext cx="8802000" cy="332368"/>
          </a:xfrm>
        </p:spPr>
        <p:txBody>
          <a:bodyPr lIns="90000" tIns="46800" rIns="90000" bIns="46800">
            <a:normAutofit/>
          </a:bodyPr>
          <a:lstStyle>
            <a:lvl1pPr marL="0" indent="0" algn="ctr">
              <a:lnSpc>
                <a:spcPct val="120000"/>
              </a:lnSpc>
              <a:buNone/>
              <a:defRPr sz="1100" u="none" strike="noStrike" kern="1200" cap="none" spc="1000" normalizeH="0" baseline="0">
                <a:solidFill>
                  <a:schemeClr val="bg1"/>
                </a:solidFill>
                <a:uFillTx/>
                <a:latin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zh-CN" altLang="en-US" dirty="0"/>
              <a:t>单击此处添加文本具体内容，简明扼要的阐述您的观点。</a:t>
            </a:r>
            <a:endParaRPr lang="zh-CN" altLang="en-US" dirty="0"/>
          </a:p>
        </p:txBody>
      </p:sp>
      <p:sp>
        <p:nvSpPr>
          <p:cNvPr id="2" name="标题 1"/>
          <p:cNvSpPr>
            <a:spLocks noGrp="1"/>
          </p:cNvSpPr>
          <p:nvPr>
            <p:ph type="ctrTitle" hasCustomPrompt="1"/>
            <p:custDataLst>
              <p:tags r:id="rId6"/>
            </p:custDataLst>
          </p:nvPr>
        </p:nvSpPr>
        <p:spPr>
          <a:xfrm>
            <a:off x="2715491" y="2307922"/>
            <a:ext cx="6761384" cy="1418180"/>
          </a:xfrm>
        </p:spPr>
        <p:txBody>
          <a:bodyPr lIns="90000" tIns="46800" rIns="90000" bIns="46800" anchor="t" anchorCtr="0">
            <a:normAutofit/>
          </a:bodyPr>
          <a:lstStyle>
            <a:lvl1pPr algn="ctr">
              <a:lnSpc>
                <a:spcPct val="120000"/>
              </a:lnSpc>
              <a:defRPr sz="7200" b="0" u="none" strike="noStrike" kern="1200" cap="none" spc="6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4079422" y="5250641"/>
            <a:ext cx="4032000" cy="499700"/>
          </a:xfrm>
        </p:spPr>
        <p:txBody>
          <a:bodyPr lIns="90000" tIns="46800" rIns="90000" bIns="46800" anchor="ctr">
            <a:normAutofit/>
          </a:bodyPr>
          <a:lstStyle>
            <a:lvl1pPr marL="0" indent="0" algn="ctr" eaLnBrk="1" fontAlgn="auto" latinLnBrk="0" hangingPunct="1">
              <a:lnSpc>
                <a:spcPct val="120000"/>
              </a:lnSpc>
              <a:buNone/>
              <a:defRPr sz="140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cxnSp>
        <p:nvCxnSpPr>
          <p:cNvPr id="19" name="直接连接符 18"/>
          <p:cNvCxnSpPr/>
          <p:nvPr>
            <p:custDataLst>
              <p:tags r:id="rId11"/>
            </p:custDataLst>
          </p:nvPr>
        </p:nvCxnSpPr>
        <p:spPr>
          <a:xfrm>
            <a:off x="5939075" y="5873208"/>
            <a:ext cx="313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custDataLst>
              <p:tags r:id="rId12"/>
            </p:custDataLst>
          </p:nvPr>
        </p:nvGrpSpPr>
        <p:grpSpPr>
          <a:xfrm>
            <a:off x="307736" y="457835"/>
            <a:ext cx="323850" cy="203835"/>
            <a:chOff x="307736" y="457835"/>
            <a:chExt cx="323850" cy="203835"/>
          </a:xfrm>
        </p:grpSpPr>
        <p:sp>
          <p:nvSpPr>
            <p:cNvPr id="20" name="矩形: 圆角 19"/>
            <p:cNvSpPr/>
            <p:nvPr userDrawn="1">
              <p:custDataLst>
                <p:tags r:id="rId13"/>
              </p:custDataLst>
            </p:nvPr>
          </p:nvSpPr>
          <p:spPr>
            <a:xfrm flipH="1">
              <a:off x="307736" y="457835"/>
              <a:ext cx="3238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21" name="矩形: 圆角 20"/>
            <p:cNvSpPr/>
            <p:nvPr>
              <p:custDataLst>
                <p:tags r:id="rId14"/>
              </p:custDataLst>
            </p:nvPr>
          </p:nvSpPr>
          <p:spPr>
            <a:xfrm flipH="1">
              <a:off x="307736" y="550545"/>
              <a:ext cx="21590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22" name="矩形: 圆角 21"/>
            <p:cNvSpPr/>
            <p:nvPr>
              <p:custDataLst>
                <p:tags r:id="rId15"/>
              </p:custDataLst>
            </p:nvPr>
          </p:nvSpPr>
          <p:spPr>
            <a:xfrm flipH="1">
              <a:off x="307736" y="643890"/>
              <a:ext cx="1079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307736" y="457835"/>
            <a:ext cx="323850" cy="203835"/>
            <a:chOff x="307736" y="457835"/>
            <a:chExt cx="323850" cy="203835"/>
          </a:xfrm>
        </p:grpSpPr>
        <p:sp>
          <p:nvSpPr>
            <p:cNvPr id="12" name="矩形: 圆角 11"/>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3" name="矩形: 圆角 12"/>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4" name="矩形: 圆角 13"/>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lnSpc>
                <a:spcPct val="120000"/>
              </a:lnSpc>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lnSpc>
                <a:spcPct val="120000"/>
              </a:lnSpc>
              <a:defRPr>
                <a:solidFill>
                  <a:schemeClr val="bg1"/>
                </a:solidFill>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lnSpc>
                <a:spcPct val="120000"/>
              </a:lnSpc>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334963" y="3404054"/>
            <a:ext cx="5341257" cy="3120571"/>
          </a:xfrm>
          <a:prstGeom prst="rect">
            <a:avLst/>
          </a:prstGeom>
          <a:solidFill>
            <a:schemeClr val="tx2"/>
          </a:solidFill>
          <a:ln>
            <a:solidFill>
              <a:schemeClr val="tx1">
                <a:alpha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sp>
        <p:nvSpPr>
          <p:cNvPr id="2" name="标题 1"/>
          <p:cNvSpPr>
            <a:spLocks noGrp="1"/>
          </p:cNvSpPr>
          <p:nvPr>
            <p:ph type="title" hasCustomPrompt="1"/>
            <p:custDataLst>
              <p:tags r:id="rId3"/>
            </p:custDataLst>
          </p:nvPr>
        </p:nvSpPr>
        <p:spPr>
          <a:xfrm>
            <a:off x="618410" y="4521066"/>
            <a:ext cx="3366000" cy="512167"/>
          </a:xfrm>
        </p:spPr>
        <p:txBody>
          <a:bodyPr lIns="90000" tIns="46800" rIns="90000" bIns="46800" anchor="t" anchorCtr="0">
            <a:normAutofit/>
          </a:bodyPr>
          <a:lstStyle>
            <a:lvl1pPr>
              <a:defRPr sz="2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617263" y="5174567"/>
            <a:ext cx="2476800" cy="975673"/>
          </a:xfrm>
        </p:spPr>
        <p:txBody>
          <a:bodyPr lIns="90000" tIns="46800" rIns="90000" bIns="46800">
            <a:normAutofit/>
          </a:bodyPr>
          <a:lstStyle>
            <a:lvl1pPr marL="0" indent="0" eaLnBrk="1" fontAlgn="auto" latinLnBrk="0" hangingPunct="1">
              <a:buNone/>
              <a:defRPr kumimoji="0" lang="zh-CN" altLang="en-US" sz="14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单击此处添加文本具体内容，简明扼要的阐述您的观点。</a:t>
            </a:r>
            <a:endParaRPr lang="zh-CN" altLang="en-US" dirty="0"/>
          </a:p>
        </p:txBody>
      </p:sp>
      <p:sp>
        <p:nvSpPr>
          <p:cNvPr id="4" name="日期占位符 3"/>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pic>
        <p:nvPicPr>
          <p:cNvPr id="11" name="图片 10" descr="C:\Users\wps\Desktop\图片1.png图片1"/>
          <p:cNvPicPr/>
          <p:nvPr userDrawn="1">
            <p:custDataLst>
              <p:tags r:id="rId8"/>
            </p:custDataLst>
          </p:nvPr>
        </p:nvPicPr>
        <p:blipFill rotWithShape="1">
          <a:blip r:embed="rId9"/>
          <a:srcRect/>
          <a:stretch>
            <a:fillRect/>
          </a:stretch>
        </p:blipFill>
        <p:spPr>
          <a:xfrm>
            <a:off x="4048449" y="425950"/>
            <a:ext cx="8143551" cy="4822190"/>
          </a:xfrm>
          <a:prstGeom prst="rect">
            <a:avLst/>
          </a:prstGeom>
          <a:effectLst>
            <a:outerShdw blurRad="139700" dist="139700" dir="2700000" algn="tl" rotWithShape="0">
              <a:prstClr val="black">
                <a:alpha val="78000"/>
              </a:prstClr>
            </a:outerShdw>
          </a:effectLst>
        </p:spPr>
      </p:pic>
      <p:grpSp>
        <p:nvGrpSpPr>
          <p:cNvPr id="8" name="组合 7"/>
          <p:cNvGrpSpPr/>
          <p:nvPr userDrawn="1">
            <p:custDataLst>
              <p:tags r:id="rId10"/>
            </p:custDataLst>
          </p:nvPr>
        </p:nvGrpSpPr>
        <p:grpSpPr>
          <a:xfrm>
            <a:off x="307975" y="457835"/>
            <a:ext cx="624205" cy="5752465"/>
            <a:chOff x="485" y="721"/>
            <a:chExt cx="983" cy="9059"/>
          </a:xfrm>
        </p:grpSpPr>
        <p:cxnSp>
          <p:nvCxnSpPr>
            <p:cNvPr id="10" name="直接连接符 9"/>
            <p:cNvCxnSpPr/>
            <p:nvPr>
              <p:custDataLst>
                <p:tags r:id="rId11"/>
              </p:custDataLst>
            </p:nvPr>
          </p:nvCxnSpPr>
          <p:spPr>
            <a:xfrm>
              <a:off x="974" y="9780"/>
              <a:ext cx="4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custDataLst>
                <p:tags r:id="rId12"/>
              </p:custDataLst>
            </p:nvPr>
          </p:nvGrpSpPr>
          <p:grpSpPr>
            <a:xfrm>
              <a:off x="485" y="721"/>
              <a:ext cx="510" cy="321"/>
              <a:chOff x="307736" y="457835"/>
              <a:chExt cx="323850" cy="203835"/>
            </a:xfrm>
          </p:grpSpPr>
          <p:sp>
            <p:nvSpPr>
              <p:cNvPr id="13" name="矩形: 圆角 12"/>
              <p:cNvSpPr/>
              <p:nvPr userDrawn="1">
                <p:custDataLst>
                  <p:tags r:id="rId13"/>
                </p:custDataLst>
              </p:nvPr>
            </p:nvSpPr>
            <p:spPr>
              <a:xfrm flipH="1">
                <a:off x="307736" y="457835"/>
                <a:ext cx="3238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4" name="矩形: 圆角 13"/>
              <p:cNvSpPr/>
              <p:nvPr>
                <p:custDataLst>
                  <p:tags r:id="rId14"/>
                </p:custDataLst>
              </p:nvPr>
            </p:nvSpPr>
            <p:spPr>
              <a:xfrm flipH="1">
                <a:off x="307736" y="550545"/>
                <a:ext cx="21590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5" name="矩形: 圆角 14"/>
              <p:cNvSpPr/>
              <p:nvPr>
                <p:custDataLst>
                  <p:tags r:id="rId15"/>
                </p:custDataLst>
              </p:nvPr>
            </p:nvSpPr>
            <p:spPr>
              <a:xfrm flipH="1">
                <a:off x="307736" y="643890"/>
                <a:ext cx="1079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grpSp>
      <p:sp>
        <p:nvSpPr>
          <p:cNvPr id="16" name="矩形 15"/>
          <p:cNvSpPr/>
          <p:nvPr userDrawn="1">
            <p:custDataLst>
              <p:tags r:id="rId16"/>
            </p:custDataLst>
          </p:nvPr>
        </p:nvSpPr>
        <p:spPr>
          <a:xfrm>
            <a:off x="4048760" y="426085"/>
            <a:ext cx="8143875" cy="4821555"/>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307736" y="457835"/>
            <a:ext cx="323850" cy="203835"/>
            <a:chOff x="307736" y="457835"/>
            <a:chExt cx="323850" cy="203835"/>
          </a:xfrm>
        </p:grpSpPr>
        <p:sp>
          <p:nvSpPr>
            <p:cNvPr id="8" name="矩形: 圆角 7"/>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9" name="矩形: 圆角 8"/>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0" name="矩形: 圆角 9"/>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lnSpc>
                <a:spcPct val="120000"/>
              </a:lnSpc>
              <a:defRPr sz="1600" u="none" strike="noStrike" kern="1200" cap="none" spc="150" normalizeH="0" baseline="0">
                <a:solidFill>
                  <a:schemeClr val="bg1"/>
                </a:solidFill>
                <a:uFillTx/>
                <a:latin typeface="Arial" panose="020B0604020202020204" pitchFamily="34" charset="0"/>
                <a:ea typeface="微软雅黑" panose="020B0503020204020204" charset="-122"/>
              </a:defRPr>
            </a:lvl1pPr>
            <a:lvl2pPr>
              <a:lnSpc>
                <a:spcPct val="120000"/>
              </a:lnSpc>
              <a:defRPr sz="1600" u="none" strike="noStrike" kern="1200" cap="none" spc="150" normalizeH="0" baseline="0">
                <a:solidFill>
                  <a:schemeClr val="bg1"/>
                </a:solidFill>
                <a:uFillTx/>
                <a:latin typeface="Arial" panose="020B0604020202020204" pitchFamily="34" charset="0"/>
                <a:ea typeface="微软雅黑" panose="020B0503020204020204" charset="-122"/>
              </a:defRPr>
            </a:lvl2pPr>
            <a:lvl3pPr>
              <a:lnSpc>
                <a:spcPct val="120000"/>
              </a:lnSpc>
              <a:defRPr sz="1600" u="none" strike="noStrike" kern="1200" cap="none" spc="150" normalizeH="0" baseline="0">
                <a:solidFill>
                  <a:schemeClr val="bg1"/>
                </a:solidFill>
                <a:uFillTx/>
                <a:latin typeface="Arial" panose="020B0604020202020204" pitchFamily="34" charset="0"/>
                <a:ea typeface="微软雅黑" panose="020B0503020204020204" charset="-122"/>
              </a:defRPr>
            </a:lvl3pPr>
            <a:lvl4pPr>
              <a:lnSpc>
                <a:spcPct val="120000"/>
              </a:lnSpc>
              <a:defRPr sz="1600" u="none" strike="noStrike" kern="1200" cap="none" spc="150" normalizeH="0" baseline="0">
                <a:solidFill>
                  <a:schemeClr val="bg1"/>
                </a:solidFill>
                <a:uFillTx/>
                <a:latin typeface="Arial" panose="020B0604020202020204" pitchFamily="34" charset="0"/>
                <a:ea typeface="微软雅黑" panose="020B0503020204020204" charset="-122"/>
              </a:defRPr>
            </a:lvl4pPr>
            <a:lvl5pPr>
              <a:lnSpc>
                <a:spcPct val="120000"/>
              </a:lnSpc>
              <a:defRPr sz="1600"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lnSpc>
                <a:spcPct val="120000"/>
              </a:lnSpc>
              <a:defRPr>
                <a:solidFill>
                  <a:schemeClr val="bg1"/>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lnSpc>
                <a:spcPct val="120000"/>
              </a:lnSpc>
              <a:defRPr>
                <a:solidFill>
                  <a:schemeClr val="bg1"/>
                </a:solidFill>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lnSpc>
                <a:spcPct val="120000"/>
              </a:lnSpc>
              <a:defRPr>
                <a:solidFill>
                  <a:schemeClr val="bg1"/>
                </a:solidFill>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307736" y="457835"/>
            <a:ext cx="323850" cy="203835"/>
            <a:chOff x="307736" y="457835"/>
            <a:chExt cx="323850" cy="203835"/>
          </a:xfrm>
        </p:grpSpPr>
        <p:sp>
          <p:nvSpPr>
            <p:cNvPr id="15" name="矩形: 圆角 14"/>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6" name="矩形: 圆角 15"/>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7" name="矩形: 圆角 16"/>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lnSpc>
                <a:spcPct val="120000"/>
              </a:lnSpc>
              <a:defRPr>
                <a:solidFill>
                  <a:schemeClr val="bg1"/>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lnSpc>
                <a:spcPct val="120000"/>
              </a:lnSpc>
              <a:defRPr>
                <a:solidFill>
                  <a:schemeClr val="bg1"/>
                </a:solidFill>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lnSpc>
                <a:spcPct val="120000"/>
              </a:lnSpc>
              <a:defRPr>
                <a:solidFill>
                  <a:schemeClr val="bg1"/>
                </a:solidFill>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441960" y="457835"/>
            <a:ext cx="5829300" cy="6050280"/>
            <a:chOff x="696" y="721"/>
            <a:chExt cx="9180" cy="9528"/>
          </a:xfrm>
        </p:grpSpPr>
        <p:grpSp>
          <p:nvGrpSpPr>
            <p:cNvPr id="12" name="组合 11"/>
            <p:cNvGrpSpPr/>
            <p:nvPr userDrawn="1"/>
          </p:nvGrpSpPr>
          <p:grpSpPr>
            <a:xfrm>
              <a:off x="9324" y="9697"/>
              <a:ext cx="552" cy="552"/>
              <a:chOff x="9324" y="9697"/>
              <a:chExt cx="552" cy="552"/>
            </a:xfrm>
          </p:grpSpPr>
          <p:sp>
            <p:nvSpPr>
              <p:cNvPr id="6" name="弧形 5"/>
              <p:cNvSpPr/>
              <p:nvPr>
                <p:custDataLst>
                  <p:tags r:id="rId3"/>
                </p:custDataLst>
              </p:nvPr>
            </p:nvSpPr>
            <p:spPr>
              <a:xfrm rot="5400000">
                <a:off x="9324" y="9697"/>
                <a:ext cx="552" cy="552"/>
              </a:xfrm>
              <a:prstGeom prst="arc">
                <a:avLst>
                  <a:gd name="adj1" fmla="val 16200000"/>
                  <a:gd name="adj2" fmla="val 5377756"/>
                </a:avLst>
              </a:prstGeom>
              <a:ln w="25400">
                <a:gradFill flip="none" rotWithShape="1">
                  <a:gsLst>
                    <a:gs pos="18000">
                      <a:schemeClr val="tx2"/>
                    </a:gs>
                    <a:gs pos="60000">
                      <a:schemeClr val="accent1"/>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zh-CN" altLang="en-US">
                  <a:latin typeface="Arial" panose="020B0604020202020204" pitchFamily="34" charset="0"/>
                </a:endParaRPr>
              </a:p>
            </p:txBody>
          </p:sp>
          <p:cxnSp>
            <p:nvCxnSpPr>
              <p:cNvPr id="7" name="直接箭头连接符 6"/>
              <p:cNvCxnSpPr/>
              <p:nvPr>
                <p:custDataLst>
                  <p:tags r:id="rId4"/>
                </p:custDataLst>
              </p:nvPr>
            </p:nvCxnSpPr>
            <p:spPr>
              <a:xfrm rot="5400000">
                <a:off x="9478" y="9973"/>
                <a:ext cx="24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userDrawn="1"/>
          </p:nvGrpSpPr>
          <p:grpSpPr>
            <a:xfrm>
              <a:off x="696" y="721"/>
              <a:ext cx="510" cy="321"/>
              <a:chOff x="696" y="721"/>
              <a:chExt cx="510" cy="321"/>
            </a:xfrm>
          </p:grpSpPr>
          <p:sp>
            <p:nvSpPr>
              <p:cNvPr id="8" name="矩形: 圆角 7"/>
              <p:cNvSpPr/>
              <p:nvPr>
                <p:custDataLst>
                  <p:tags r:id="rId5"/>
                </p:custDataLst>
              </p:nvPr>
            </p:nvSpPr>
            <p:spPr>
              <a:xfrm flipH="1">
                <a:off x="696" y="721"/>
                <a:ext cx="510" cy="28"/>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sp>
            <p:nvSpPr>
              <p:cNvPr id="9" name="矩形: 圆角 8"/>
              <p:cNvSpPr/>
              <p:nvPr>
                <p:custDataLst>
                  <p:tags r:id="rId6"/>
                </p:custDataLst>
              </p:nvPr>
            </p:nvSpPr>
            <p:spPr>
              <a:xfrm flipH="1">
                <a:off x="696" y="867"/>
                <a:ext cx="340" cy="28"/>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sp>
            <p:nvSpPr>
              <p:cNvPr id="10" name="矩形: 圆角 9"/>
              <p:cNvSpPr/>
              <p:nvPr>
                <p:custDataLst>
                  <p:tags r:id="rId7"/>
                </p:custDataLst>
              </p:nvPr>
            </p:nvSpPr>
            <p:spPr>
              <a:xfrm flipH="1">
                <a:off x="696" y="1014"/>
                <a:ext cx="170" cy="28"/>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grpSp>
      </p:grpSp>
      <p:sp>
        <p:nvSpPr>
          <p:cNvPr id="2" name="标题 1"/>
          <p:cNvSpPr>
            <a:spLocks noGrp="1"/>
          </p:cNvSpPr>
          <p:nvPr>
            <p:ph type="title"/>
            <p:custDataLst>
              <p:tags r:id="rId8"/>
            </p:custDataLst>
          </p:nvPr>
        </p:nvSpPr>
        <p:spPr>
          <a:xfrm>
            <a:off x="879742" y="443230"/>
            <a:ext cx="1064237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bg1"/>
                </a:solidFill>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307736" y="457835"/>
            <a:ext cx="323850" cy="203835"/>
            <a:chOff x="307736" y="457835"/>
            <a:chExt cx="323850" cy="203835"/>
          </a:xfrm>
        </p:grpSpPr>
        <p:sp>
          <p:nvSpPr>
            <p:cNvPr id="13" name="矩形: 圆角 12"/>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4" name="矩形: 圆角 13"/>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5" name="矩形: 圆角 14"/>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lnSpc>
                <a:spcPct val="120000"/>
              </a:lnSpc>
              <a:defRPr>
                <a:solidFill>
                  <a:schemeClr val="bg1"/>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lnSpc>
                <a:spcPct val="120000"/>
              </a:lnSpc>
              <a:defRPr>
                <a:solidFill>
                  <a:schemeClr val="bg1"/>
                </a:solidFill>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lnSpc>
                <a:spcPct val="120000"/>
              </a:lnSpc>
              <a:defRPr>
                <a:solidFill>
                  <a:schemeClr val="bg1"/>
                </a:solidFill>
              </a:defRPr>
            </a:lvl1p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307736" y="457835"/>
            <a:ext cx="323850" cy="203835"/>
            <a:chOff x="307736" y="457835"/>
            <a:chExt cx="323850" cy="203835"/>
          </a:xfrm>
        </p:grpSpPr>
        <p:sp>
          <p:nvSpPr>
            <p:cNvPr id="16" name="矩形: 圆角 15"/>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7" name="矩形: 圆角 16"/>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8" name="矩形: 圆角 17"/>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lnSpc>
                <a:spcPct val="120000"/>
              </a:lnSpc>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indent="0" eaLnBrk="1" fontAlgn="auto" latinLnBrk="0" hangingPunct="1">
              <a:lnSpc>
                <a:spcPct val="120000"/>
              </a:lnSpc>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indent="0" eaLnBrk="1" fontAlgn="auto" latinLnBrk="0" hangingPunct="1">
              <a:lnSpc>
                <a:spcPct val="120000"/>
              </a:lnSpc>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indent="0" eaLnBrk="1" fontAlgn="auto" latinLnBrk="0" hangingPunct="1">
              <a:lnSpc>
                <a:spcPct val="120000"/>
              </a:lnSpc>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indent="0" eaLnBrk="1" fontAlgn="auto" latinLnBrk="0" hangingPunct="1">
              <a:lnSpc>
                <a:spcPct val="120000"/>
              </a:lnSpc>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lnSpc>
                <a:spcPct val="120000"/>
              </a:lnSpc>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lnSpc>
                <a:spcPct val="120000"/>
              </a:lnSpc>
              <a:defRPr>
                <a:solidFill>
                  <a:schemeClr val="bg1"/>
                </a:solidFill>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lnSpc>
                <a:spcPct val="120000"/>
              </a:lnSpc>
              <a:defRPr>
                <a:solidFill>
                  <a:schemeClr val="bg1"/>
                </a:solidFill>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307736" y="457835"/>
            <a:ext cx="323850" cy="203835"/>
            <a:chOff x="307736" y="457835"/>
            <a:chExt cx="323850" cy="203835"/>
          </a:xfrm>
        </p:grpSpPr>
        <p:sp>
          <p:nvSpPr>
            <p:cNvPr id="12" name="矩形: 圆角 11"/>
            <p:cNvSpPr/>
            <p:nvPr userDrawn="1">
              <p:custDataLst>
                <p:tags r:id="rId3"/>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3" name="矩形: 圆角 12"/>
            <p:cNvSpPr/>
            <p:nvPr>
              <p:custDataLst>
                <p:tags r:id="rId4"/>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4" name="矩形: 圆角 13"/>
            <p:cNvSpPr/>
            <p:nvPr>
              <p:custDataLst>
                <p:tags r:id="rId5"/>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
        <p:nvSpPr>
          <p:cNvPr id="3" name="日期占位符 2"/>
          <p:cNvSpPr>
            <a:spLocks noGrp="1"/>
          </p:cNvSpPr>
          <p:nvPr>
            <p:ph type="dt" sz="half" idx="10"/>
            <p:custDataLst>
              <p:tags r:id="rId6"/>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u="none" strike="noStrike" kern="1200" cap="none" spc="150" normalizeH="0" baseline="0">
                <a:solidFill>
                  <a:schemeClr val="bg1"/>
                </a:solidFill>
                <a:uFillTx/>
                <a:latin typeface="Arial" panose="020B0604020202020204" pitchFamily="34" charset="0"/>
              </a:defRPr>
            </a:lvl1pPr>
            <a:lvl2pPr>
              <a:defRPr u="none" strike="noStrike" kern="1200" cap="none" spc="150" normalizeH="0" baseline="0">
                <a:solidFill>
                  <a:schemeClr val="bg1"/>
                </a:solidFill>
                <a:uFillTx/>
                <a:latin typeface="Arial" panose="020B0604020202020204" pitchFamily="34" charset="0"/>
              </a:defRPr>
            </a:lvl2pPr>
            <a:lvl3pPr>
              <a:defRPr u="none" strike="noStrike" kern="1200" cap="none" spc="150" normalizeH="0" baseline="0">
                <a:solidFill>
                  <a:schemeClr val="bg1"/>
                </a:solidFill>
                <a:uFillTx/>
                <a:latin typeface="Arial" panose="020B0604020202020204" pitchFamily="34" charset="0"/>
              </a:defRPr>
            </a:lvl3pPr>
            <a:lvl4pPr>
              <a:defRPr u="none" strike="noStrike" kern="1200" cap="none" spc="150" normalizeH="0" baseline="0">
                <a:solidFill>
                  <a:schemeClr val="bg1"/>
                </a:solidFill>
                <a:uFillTx/>
                <a:latin typeface="Arial" panose="020B0604020202020204" pitchFamily="34" charset="0"/>
              </a:defRPr>
            </a:lvl4pPr>
            <a:lvl5pPr>
              <a:defRPr u="none" strike="noStrike" kern="1200" cap="none" spc="150" normalizeH="0" baseline="0">
                <a:solidFill>
                  <a:schemeClr val="bg1"/>
                </a:solidFill>
                <a:uFillTx/>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21" name="椭圆 20"/>
          <p:cNvSpPr/>
          <p:nvPr>
            <p:custDataLst>
              <p:tags r:id="rId2"/>
            </p:custDataLst>
          </p:nvPr>
        </p:nvSpPr>
        <p:spPr>
          <a:xfrm>
            <a:off x="5098733" y="2080260"/>
            <a:ext cx="1994535" cy="2369820"/>
          </a:xfrm>
          <a:prstGeom prst="ellipse">
            <a:avLst/>
          </a:prstGeom>
          <a:noFill/>
          <a:ln w="28575">
            <a:gradFill flip="none" rotWithShape="1">
              <a:gsLst>
                <a:gs pos="0">
                  <a:schemeClr val="accent1"/>
                </a:gs>
                <a:gs pos="33000">
                  <a:schemeClr val="tx2"/>
                </a:gs>
                <a:gs pos="72000">
                  <a:schemeClr val="tx2"/>
                </a:gs>
                <a:gs pos="100000">
                  <a:schemeClr val="accent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cxnSp>
        <p:nvCxnSpPr>
          <p:cNvPr id="22" name="直接连接符 21"/>
          <p:cNvCxnSpPr/>
          <p:nvPr>
            <p:custDataLst>
              <p:tags r:id="rId3"/>
            </p:custDataLst>
          </p:nvPr>
        </p:nvCxnSpPr>
        <p:spPr>
          <a:xfrm>
            <a:off x="4767263" y="1174830"/>
            <a:ext cx="2657475" cy="4102313"/>
          </a:xfrm>
          <a:prstGeom prst="line">
            <a:avLst/>
          </a:prstGeom>
          <a:ln w="25400">
            <a:gradFill>
              <a:gsLst>
                <a:gs pos="0">
                  <a:schemeClr val="tx2"/>
                </a:gs>
                <a:gs pos="54000">
                  <a:schemeClr val="accent1"/>
                </a:gs>
                <a:gs pos="100000">
                  <a:schemeClr val="tx2"/>
                </a:gs>
              </a:gsLst>
              <a:lin ang="5400000" scaled="1"/>
            </a:gra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4"/>
            </p:custDataLst>
          </p:nvPr>
        </p:nvCxnSpPr>
        <p:spPr>
          <a:xfrm>
            <a:off x="5939075" y="5873208"/>
            <a:ext cx="313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
            </p:custDataLst>
          </p:nvPr>
        </p:nvSpPr>
        <p:spPr>
          <a:xfrm>
            <a:off x="2838183" y="2627350"/>
            <a:ext cx="6516000" cy="1198800"/>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19" name="文本占位符 18"/>
          <p:cNvSpPr>
            <a:spLocks noGrp="1"/>
          </p:cNvSpPr>
          <p:nvPr>
            <p:ph type="body" sz="quarter" idx="13" hasCustomPrompt="1"/>
            <p:custDataLst>
              <p:tags r:id="rId9"/>
            </p:custDataLst>
          </p:nvPr>
        </p:nvSpPr>
        <p:spPr>
          <a:xfrm>
            <a:off x="4079422" y="5277144"/>
            <a:ext cx="4032000" cy="406020"/>
          </a:xfrm>
        </p:spPr>
        <p:txBody>
          <a:bodyPr anchor="ctr">
            <a:normAutofit/>
          </a:bodyPr>
          <a:lstStyle>
            <a:lvl1pPr marL="0" indent="0" algn="ctr">
              <a:buNone/>
              <a:defRPr sz="1400" baseline="0">
                <a:solidFill>
                  <a:schemeClr val="bg1"/>
                </a:solidFill>
                <a:latin typeface="Arial" panose="020B0604020202020204" pitchFamily="34" charset="0"/>
                <a:ea typeface="微软雅黑" panose="020B0503020204020204" charset="-122"/>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zh-CN" altLang="en-US" dirty="0"/>
              <a:t>单击此处编辑文本</a:t>
            </a:r>
            <a:endParaRPr lang="zh-CN" altLang="en-US" dirty="0"/>
          </a:p>
        </p:txBody>
      </p:sp>
      <p:sp>
        <p:nvSpPr>
          <p:cNvPr id="20" name="文本占位符 4"/>
          <p:cNvSpPr>
            <a:spLocks noGrp="1"/>
          </p:cNvSpPr>
          <p:nvPr>
            <p:ph type="body" sz="quarter" idx="14" hasCustomPrompt="1"/>
            <p:custDataLst>
              <p:tags r:id="rId10"/>
            </p:custDataLst>
          </p:nvPr>
        </p:nvSpPr>
        <p:spPr>
          <a:xfrm>
            <a:off x="1711933" y="5909259"/>
            <a:ext cx="8802000" cy="365349"/>
          </a:xfrm>
        </p:spPr>
        <p:txBody>
          <a:bodyPr lIns="90000" tIns="46800" rIns="90000" bIns="46800">
            <a:normAutofit/>
          </a:bodyPr>
          <a:lstStyle>
            <a:lvl1pPr marL="0" indent="0" algn="ctr">
              <a:lnSpc>
                <a:spcPct val="120000"/>
              </a:lnSpc>
              <a:buNone/>
              <a:defRPr sz="1100" spc="1000" baseline="0">
                <a:solidFill>
                  <a:schemeClr val="bg1"/>
                </a:solidFill>
                <a:latin typeface="Arial" panose="020B0604020202020204" pitchFamily="34" charset="0"/>
                <a:ea typeface="微软雅黑" panose="020B0503020204020204" charset="-122"/>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zh-CN" altLang="en-US" dirty="0"/>
              <a:t>单击此处添加文本具体内容，简明扼要的阐述您的观点。</a:t>
            </a:r>
            <a:endParaRPr lang="zh-CN" altLang="en-US" dirty="0"/>
          </a:p>
        </p:txBody>
      </p:sp>
      <p:grpSp>
        <p:nvGrpSpPr>
          <p:cNvPr id="23" name="组合 22"/>
          <p:cNvGrpSpPr/>
          <p:nvPr userDrawn="1">
            <p:custDataLst>
              <p:tags r:id="rId11"/>
            </p:custDataLst>
          </p:nvPr>
        </p:nvGrpSpPr>
        <p:grpSpPr>
          <a:xfrm>
            <a:off x="307736" y="457835"/>
            <a:ext cx="323850" cy="203835"/>
            <a:chOff x="307736" y="457835"/>
            <a:chExt cx="323850" cy="203835"/>
          </a:xfrm>
        </p:grpSpPr>
        <p:sp>
          <p:nvSpPr>
            <p:cNvPr id="25" name="矩形: 圆角 24"/>
            <p:cNvSpPr/>
            <p:nvPr userDrawn="1">
              <p:custDataLst>
                <p:tags r:id="rId12"/>
              </p:custDataLst>
            </p:nvPr>
          </p:nvSpPr>
          <p:spPr>
            <a:xfrm flipH="1">
              <a:off x="307736" y="457835"/>
              <a:ext cx="3238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26" name="矩形: 圆角 25"/>
            <p:cNvSpPr/>
            <p:nvPr>
              <p:custDataLst>
                <p:tags r:id="rId13"/>
              </p:custDataLst>
            </p:nvPr>
          </p:nvSpPr>
          <p:spPr>
            <a:xfrm flipH="1">
              <a:off x="307736" y="550545"/>
              <a:ext cx="21590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27" name="矩形: 圆角 26"/>
            <p:cNvSpPr/>
            <p:nvPr>
              <p:custDataLst>
                <p:tags r:id="rId14"/>
              </p:custDataLst>
            </p:nvPr>
          </p:nvSpPr>
          <p:spPr>
            <a:xfrm flipH="1">
              <a:off x="307736" y="643890"/>
              <a:ext cx="107950" cy="17780"/>
            </a:xfrm>
            <a:prstGeom prst="roundRect">
              <a:avLst>
                <a:gd name="adj" fmla="val 50000"/>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92054" y="304775"/>
            <a:ext cx="11607893" cy="6248451"/>
          </a:xfrm>
          <a:prstGeom prst="rect">
            <a:avLst/>
          </a:prstGeom>
          <a:noFill/>
          <a:ln w="508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solidFill>
                <a:schemeClr val="bg1"/>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3"/>
            </p:custDataLst>
          </p:nvPr>
        </p:nvSpPr>
        <p:spPr>
          <a:xfrm>
            <a:off x="669882" y="347343"/>
            <a:ext cx="10852237" cy="441964"/>
          </a:xfrm>
        </p:spPr>
        <p:txBody>
          <a:bodyPr/>
          <a:lstStyle>
            <a:lvl1pPr>
              <a:defRPr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grpSp>
        <p:nvGrpSpPr>
          <p:cNvPr id="10" name="组合 9"/>
          <p:cNvGrpSpPr/>
          <p:nvPr userDrawn="1">
            <p:custDataLst>
              <p:tags r:id="rId7"/>
            </p:custDataLst>
          </p:nvPr>
        </p:nvGrpSpPr>
        <p:grpSpPr>
          <a:xfrm>
            <a:off x="307736" y="457835"/>
            <a:ext cx="323850" cy="203835"/>
            <a:chOff x="307736" y="457835"/>
            <a:chExt cx="323850" cy="203835"/>
          </a:xfrm>
        </p:grpSpPr>
        <p:sp>
          <p:nvSpPr>
            <p:cNvPr id="11" name="矩形: 圆角 10"/>
            <p:cNvSpPr/>
            <p:nvPr userDrawn="1">
              <p:custDataLst>
                <p:tags r:id="rId8"/>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2" name="矩形: 圆角 11"/>
            <p:cNvSpPr/>
            <p:nvPr>
              <p:custDataLst>
                <p:tags r:id="rId9"/>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3" name="矩形: 圆角 12"/>
            <p:cNvSpPr/>
            <p:nvPr>
              <p:custDataLst>
                <p:tags r:id="rId10"/>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grpSp>
        <p:nvGrpSpPr>
          <p:cNvPr id="12" name="组合 11"/>
          <p:cNvGrpSpPr/>
          <p:nvPr userDrawn="1">
            <p:custDataLst>
              <p:tags r:id="rId8"/>
            </p:custDataLst>
          </p:nvPr>
        </p:nvGrpSpPr>
        <p:grpSpPr>
          <a:xfrm>
            <a:off x="447436" y="457835"/>
            <a:ext cx="323850" cy="203835"/>
            <a:chOff x="307736" y="457835"/>
            <a:chExt cx="323850" cy="203835"/>
          </a:xfrm>
        </p:grpSpPr>
        <p:sp>
          <p:nvSpPr>
            <p:cNvPr id="13" name="矩形: 圆角 12"/>
            <p:cNvSpPr/>
            <p:nvPr userDrawn="1">
              <p:custDataLst>
                <p:tags r:id="rId9"/>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4" name="矩形: 圆角 13"/>
            <p:cNvSpPr/>
            <p:nvPr>
              <p:custDataLst>
                <p:tags r:id="rId10"/>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5" name="矩形: 圆角 14"/>
            <p:cNvSpPr/>
            <p:nvPr>
              <p:custDataLst>
                <p:tags r:id="rId11"/>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bg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9"/>
            </p:custDataLst>
          </p:nvPr>
        </p:nvGrpSpPr>
        <p:grpSpPr>
          <a:xfrm>
            <a:off x="307736" y="457835"/>
            <a:ext cx="323850" cy="203835"/>
            <a:chOff x="307736" y="457835"/>
            <a:chExt cx="323850" cy="203835"/>
          </a:xfrm>
        </p:grpSpPr>
        <p:sp>
          <p:nvSpPr>
            <p:cNvPr id="14" name="矩形: 圆角 13"/>
            <p:cNvSpPr/>
            <p:nvPr userDrawn="1">
              <p:custDataLst>
                <p:tags r:id="rId10"/>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5" name="矩形: 圆角 14"/>
            <p:cNvSpPr/>
            <p:nvPr>
              <p:custDataLst>
                <p:tags r:id="rId11"/>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6" name="矩形: 圆角 15"/>
            <p:cNvSpPr/>
            <p:nvPr>
              <p:custDataLst>
                <p:tags r:id="rId12"/>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bg1"/>
              </a:solidFill>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u="none" strike="noStrike" kern="1200" cap="none" spc="150" normalizeH="0" baseline="0">
                <a:solidFill>
                  <a:schemeClr val="bg1"/>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userDrawn="1">
            <p:custDataLst>
              <p:tags r:id="rId9"/>
            </p:custDataLst>
          </p:nvPr>
        </p:nvGrpSpPr>
        <p:grpSpPr>
          <a:xfrm>
            <a:off x="307736" y="457835"/>
            <a:ext cx="323850" cy="203835"/>
            <a:chOff x="307736" y="457835"/>
            <a:chExt cx="323850" cy="203835"/>
          </a:xfrm>
        </p:grpSpPr>
        <p:sp>
          <p:nvSpPr>
            <p:cNvPr id="15" name="矩形: 圆角 14"/>
            <p:cNvSpPr/>
            <p:nvPr userDrawn="1">
              <p:custDataLst>
                <p:tags r:id="rId10"/>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6" name="矩形: 圆角 15"/>
            <p:cNvSpPr/>
            <p:nvPr>
              <p:custDataLst>
                <p:tags r:id="rId11"/>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7" name="矩形: 圆角 16"/>
            <p:cNvSpPr/>
            <p:nvPr>
              <p:custDataLst>
                <p:tags r:id="rId12"/>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0" name="组合 9"/>
          <p:cNvGrpSpPr/>
          <p:nvPr userDrawn="1">
            <p:custDataLst>
              <p:tags r:id="rId9"/>
            </p:custDataLst>
          </p:nvPr>
        </p:nvGrpSpPr>
        <p:grpSpPr>
          <a:xfrm>
            <a:off x="307736" y="457835"/>
            <a:ext cx="323850" cy="203835"/>
            <a:chOff x="307736" y="457835"/>
            <a:chExt cx="323850" cy="203835"/>
          </a:xfrm>
        </p:grpSpPr>
        <p:sp>
          <p:nvSpPr>
            <p:cNvPr id="11" name="矩形: 圆角 10"/>
            <p:cNvSpPr/>
            <p:nvPr userDrawn="1">
              <p:custDataLst>
                <p:tags r:id="rId10"/>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2" name="矩形: 圆角 11"/>
            <p:cNvSpPr/>
            <p:nvPr>
              <p:custDataLst>
                <p:tags r:id="rId11"/>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3" name="矩形: 圆角 12"/>
            <p:cNvSpPr/>
            <p:nvPr>
              <p:custDataLst>
                <p:tags r:id="rId12"/>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bg1"/>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bg1"/>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bg1"/>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bg1"/>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u="none" strike="noStrike" kern="1200" cap="none" spc="150" normalizeH="0" baseline="0">
                <a:solidFill>
                  <a:schemeClr val="bg1"/>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a:off x="127875" y="355282"/>
            <a:ext cx="323850" cy="203835"/>
            <a:chOff x="307736" y="457835"/>
            <a:chExt cx="323850" cy="203835"/>
          </a:xfrm>
        </p:grpSpPr>
        <p:sp>
          <p:nvSpPr>
            <p:cNvPr id="14" name="矩形: 圆角 13"/>
            <p:cNvSpPr/>
            <p:nvPr userDrawn="1">
              <p:custDataLst>
                <p:tags r:id="rId12"/>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5" name="矩形: 圆角 14"/>
            <p:cNvSpPr/>
            <p:nvPr>
              <p:custDataLst>
                <p:tags r:id="rId13"/>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6" name="矩形: 圆角 15"/>
            <p:cNvSpPr/>
            <p:nvPr>
              <p:custDataLst>
                <p:tags r:id="rId14"/>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307736" y="398483"/>
            <a:ext cx="7751431" cy="6061035"/>
            <a:chOff x="307736" y="398483"/>
            <a:chExt cx="7751431" cy="6061035"/>
          </a:xfrm>
        </p:grpSpPr>
        <p:grpSp>
          <p:nvGrpSpPr>
            <p:cNvPr id="6" name="组合 5"/>
            <p:cNvGrpSpPr/>
            <p:nvPr userDrawn="1"/>
          </p:nvGrpSpPr>
          <p:grpSpPr>
            <a:xfrm>
              <a:off x="4132833" y="398483"/>
              <a:ext cx="3926334" cy="6061035"/>
              <a:chOff x="4767263" y="1174830"/>
              <a:chExt cx="2657475" cy="4102313"/>
            </a:xfrm>
          </p:grpSpPr>
          <p:sp>
            <p:nvSpPr>
              <p:cNvPr id="13" name="椭圆 12"/>
              <p:cNvSpPr/>
              <p:nvPr userDrawn="1">
                <p:custDataLst>
                  <p:tags r:id="rId3"/>
                </p:custDataLst>
              </p:nvPr>
            </p:nvSpPr>
            <p:spPr>
              <a:xfrm>
                <a:off x="5098733" y="2080260"/>
                <a:ext cx="1994535" cy="2369820"/>
              </a:xfrm>
              <a:prstGeom prst="ellipse">
                <a:avLst/>
              </a:prstGeom>
              <a:noFill/>
              <a:ln w="28575">
                <a:gradFill flip="none" rotWithShape="1">
                  <a:gsLst>
                    <a:gs pos="0">
                      <a:schemeClr val="accent1"/>
                    </a:gs>
                    <a:gs pos="33000">
                      <a:schemeClr val="tx2"/>
                    </a:gs>
                    <a:gs pos="72000">
                      <a:schemeClr val="tx2"/>
                    </a:gs>
                    <a:gs pos="100000">
                      <a:schemeClr val="accent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latin typeface="Arial" panose="020B0604020202020204" pitchFamily="34" charset="0"/>
                </a:endParaRPr>
              </a:p>
            </p:txBody>
          </p:sp>
          <p:cxnSp>
            <p:nvCxnSpPr>
              <p:cNvPr id="14" name="直接连接符 13"/>
              <p:cNvCxnSpPr/>
              <p:nvPr userDrawn="1">
                <p:custDataLst>
                  <p:tags r:id="rId4"/>
                </p:custDataLst>
              </p:nvPr>
            </p:nvCxnSpPr>
            <p:spPr>
              <a:xfrm>
                <a:off x="4767263" y="1174830"/>
                <a:ext cx="2657475" cy="4102313"/>
              </a:xfrm>
              <a:prstGeom prst="line">
                <a:avLst/>
              </a:prstGeom>
              <a:ln w="25400">
                <a:gradFill>
                  <a:gsLst>
                    <a:gs pos="0">
                      <a:schemeClr val="tx2"/>
                    </a:gs>
                    <a:gs pos="54000">
                      <a:schemeClr val="accent1"/>
                    </a:gs>
                    <a:gs pos="100000">
                      <a:schemeClr val="tx2"/>
                    </a:gs>
                  </a:gsLst>
                  <a:lin ang="5400000" scaled="1"/>
                </a:gra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7"/>
            <p:cNvGrpSpPr/>
            <p:nvPr userDrawn="1">
              <p:custDataLst>
                <p:tags r:id="rId5"/>
              </p:custDataLst>
            </p:nvPr>
          </p:nvGrpSpPr>
          <p:grpSpPr>
            <a:xfrm>
              <a:off x="307736" y="457835"/>
              <a:ext cx="323850" cy="203835"/>
              <a:chOff x="307736" y="457835"/>
              <a:chExt cx="323850" cy="203835"/>
            </a:xfrm>
          </p:grpSpPr>
          <p:sp>
            <p:nvSpPr>
              <p:cNvPr id="9" name="矩形: 圆角 8"/>
              <p:cNvSpPr/>
              <p:nvPr userDrawn="1">
                <p:custDataLst>
                  <p:tags r:id="rId6"/>
                </p:custDataLst>
              </p:nvPr>
            </p:nvSpPr>
            <p:spPr>
              <a:xfrm flipH="1">
                <a:off x="307736" y="457835"/>
                <a:ext cx="3238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1" name="矩形: 圆角 10"/>
              <p:cNvSpPr/>
              <p:nvPr>
                <p:custDataLst>
                  <p:tags r:id="rId7"/>
                </p:custDataLst>
              </p:nvPr>
            </p:nvSpPr>
            <p:spPr>
              <a:xfrm flipH="1">
                <a:off x="307736" y="550545"/>
                <a:ext cx="21590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sp>
            <p:nvSpPr>
              <p:cNvPr id="12" name="矩形: 圆角 11"/>
              <p:cNvSpPr/>
              <p:nvPr>
                <p:custDataLst>
                  <p:tags r:id="rId8"/>
                </p:custDataLst>
              </p:nvPr>
            </p:nvSpPr>
            <p:spPr>
              <a:xfrm flipH="1">
                <a:off x="307736" y="643890"/>
                <a:ext cx="107950" cy="17780"/>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baseline="0">
                  <a:solidFill>
                    <a:schemeClr val="bg1"/>
                  </a:solidFill>
                  <a:latin typeface="Arial" panose="020B0604020202020204" pitchFamily="34" charset="0"/>
                </a:endParaRPr>
              </a:p>
            </p:txBody>
          </p:sp>
        </p:grpSp>
      </p:grpSp>
      <p:sp>
        <p:nvSpPr>
          <p:cNvPr id="10" name="矩形 9"/>
          <p:cNvSpPr/>
          <p:nvPr userDrawn="1">
            <p:custDataLst>
              <p:tags r:id="rId9"/>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u="none" strike="noStrike" kern="1200" cap="none" spc="20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bg1"/>
                </a:solidFill>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solidFill>
                  <a:schemeClr val="bg1"/>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lstStyle>
            <a:lvl1pPr algn="ctr">
              <a:defRPr u="none" strike="noStrike" kern="1200" cap="none" spc="150" normalizeH="0" baseline="0">
                <a:solidFill>
                  <a:schemeClr val="bg1"/>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slideLayout" Target="../slideLayouts/slideLayout13.xml"/><Relationship Id="rId19" Type="http://schemas.openxmlformats.org/officeDocument/2006/relationships/tags" Target="../tags/tag19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9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286.xml"/><Relationship Id="rId6" Type="http://schemas.openxmlformats.org/officeDocument/2006/relationships/slide" Target="slide9.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291.xml"/><Relationship Id="rId5" Type="http://schemas.openxmlformats.org/officeDocument/2006/relationships/slide" Target="slide9.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296.xml"/><Relationship Id="rId5" Type="http://schemas.openxmlformats.org/officeDocument/2006/relationships/slide" Target="slide9.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301.xml"/><Relationship Id="rId5" Type="http://schemas.openxmlformats.org/officeDocument/2006/relationships/slide" Target="slide9.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306.xml"/><Relationship Id="rId5" Type="http://schemas.openxmlformats.org/officeDocument/2006/relationships/slide" Target="slide9.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311.xml"/><Relationship Id="rId5" Type="http://schemas.openxmlformats.org/officeDocument/2006/relationships/slide" Target="slide9.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317.xml"/><Relationship Id="rId6" Type="http://schemas.openxmlformats.org/officeDocument/2006/relationships/slide" Target="slide4.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17.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image" Target="../media/image18.png"/><Relationship Id="rId4" Type="http://schemas.openxmlformats.org/officeDocument/2006/relationships/tags" Target="../tags/tag321.xml"/><Relationship Id="rId32" Type="http://schemas.openxmlformats.org/officeDocument/2006/relationships/slideLayout" Target="../slideLayouts/slideLayout17.xml"/><Relationship Id="rId31" Type="http://schemas.openxmlformats.org/officeDocument/2006/relationships/tags" Target="../tags/tag347.xml"/><Relationship Id="rId30" Type="http://schemas.openxmlformats.org/officeDocument/2006/relationships/tags" Target="../tags/tag346.xml"/><Relationship Id="rId3" Type="http://schemas.openxmlformats.org/officeDocument/2006/relationships/tags" Target="../tags/tag320.xml"/><Relationship Id="rId29" Type="http://schemas.openxmlformats.org/officeDocument/2006/relationships/tags" Target="../tags/tag345.xml"/><Relationship Id="rId28" Type="http://schemas.openxmlformats.org/officeDocument/2006/relationships/tags" Target="../tags/tag344.xml"/><Relationship Id="rId27" Type="http://schemas.openxmlformats.org/officeDocument/2006/relationships/tags" Target="../tags/tag343.xml"/><Relationship Id="rId26" Type="http://schemas.openxmlformats.org/officeDocument/2006/relationships/tags" Target="../tags/tag342.xml"/><Relationship Id="rId25" Type="http://schemas.openxmlformats.org/officeDocument/2006/relationships/tags" Target="../tags/tag341.xml"/><Relationship Id="rId24" Type="http://schemas.openxmlformats.org/officeDocument/2006/relationships/tags" Target="../tags/tag340.xml"/><Relationship Id="rId23" Type="http://schemas.openxmlformats.org/officeDocument/2006/relationships/tags" Target="../tags/tag339.xml"/><Relationship Id="rId22" Type="http://schemas.openxmlformats.org/officeDocument/2006/relationships/tags" Target="../tags/tag338.xml"/><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tags" Target="../tags/tag319.xml"/><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8.xml"/></Relationships>
</file>

<file path=ppt/slides/_rels/slide18.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image" Target="../media/image20.png"/><Relationship Id="rId7" Type="http://schemas.openxmlformats.org/officeDocument/2006/relationships/tags" Target="../tags/tag353.xml"/><Relationship Id="rId6" Type="http://schemas.openxmlformats.org/officeDocument/2006/relationships/image" Target="../media/image19.png"/><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0" Type="http://schemas.openxmlformats.org/officeDocument/2006/relationships/slideLayout" Target="../slideLayouts/slideLayout17.xml"/><Relationship Id="rId2" Type="http://schemas.openxmlformats.org/officeDocument/2006/relationships/tags" Target="../tags/tag349.xml"/><Relationship Id="rId19" Type="http://schemas.openxmlformats.org/officeDocument/2006/relationships/tags" Target="../tags/tag364.xml"/><Relationship Id="rId18" Type="http://schemas.openxmlformats.org/officeDocument/2006/relationships/tags" Target="../tags/tag363.xml"/><Relationship Id="rId17" Type="http://schemas.openxmlformats.org/officeDocument/2006/relationships/tags" Target="../tags/tag362.xml"/><Relationship Id="rId16" Type="http://schemas.openxmlformats.org/officeDocument/2006/relationships/tags" Target="../tags/tag361.xml"/><Relationship Id="rId15" Type="http://schemas.openxmlformats.org/officeDocument/2006/relationships/tags" Target="../tags/tag360.xml"/><Relationship Id="rId14" Type="http://schemas.openxmlformats.org/officeDocument/2006/relationships/tags" Target="../tags/tag359.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tags" Target="../tags/tag34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image" Target="../media/image21.jpeg"/><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98.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7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4.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4.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2.xml"/><Relationship Id="rId2" Type="http://schemas.openxmlformats.org/officeDocument/2006/relationships/tags" Target="../tags/tag387.xml"/><Relationship Id="rId1" Type="http://schemas.openxmlformats.org/officeDocument/2006/relationships/tags" Target="../tags/tag38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7.xml"/><Relationship Id="rId6" Type="http://schemas.openxmlformats.org/officeDocument/2006/relationships/tags" Target="../tags/tag203.xml"/><Relationship Id="rId5" Type="http://schemas.openxmlformats.org/officeDocument/2006/relationships/slide" Target="slide20.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4.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slide" Target="slide6.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5" Type="http://schemas.openxmlformats.org/officeDocument/2006/relationships/notesSlide" Target="../notesSlides/notesSlide3.xml"/><Relationship Id="rId24" Type="http://schemas.openxmlformats.org/officeDocument/2006/relationships/slideLayout" Target="../slideLayouts/slideLayout17.xml"/><Relationship Id="rId23" Type="http://schemas.openxmlformats.org/officeDocument/2006/relationships/tags" Target="../tags/tag220.xml"/><Relationship Id="rId22" Type="http://schemas.openxmlformats.org/officeDocument/2006/relationships/tags" Target="../tags/tag219.xml"/><Relationship Id="rId21" Type="http://schemas.openxmlformats.org/officeDocument/2006/relationships/tags" Target="../tags/tag218.xml"/><Relationship Id="rId20" Type="http://schemas.openxmlformats.org/officeDocument/2006/relationships/tags" Target="../tags/tag217.xml"/><Relationship Id="rId2" Type="http://schemas.openxmlformats.org/officeDocument/2006/relationships/slide" Target="slide5.xml"/><Relationship Id="rId19" Type="http://schemas.openxmlformats.org/officeDocument/2006/relationships/tags" Target="../tags/tag216.xml"/><Relationship Id="rId18" Type="http://schemas.openxmlformats.org/officeDocument/2006/relationships/slide" Target="slide17.xml"/><Relationship Id="rId17" Type="http://schemas.openxmlformats.org/officeDocument/2006/relationships/tags" Target="../tags/tag215.xml"/><Relationship Id="rId16" Type="http://schemas.openxmlformats.org/officeDocument/2006/relationships/tags" Target="../tags/tag214.xml"/><Relationship Id="rId15" Type="http://schemas.openxmlformats.org/officeDocument/2006/relationships/slide" Target="slide9.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slide" Target="slide8.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225.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6.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2" Type="http://schemas.openxmlformats.org/officeDocument/2006/relationships/slideLayout" Target="../slideLayouts/slideLayout17.xml"/><Relationship Id="rId21" Type="http://schemas.openxmlformats.org/officeDocument/2006/relationships/tags" Target="../tags/tag245.xml"/><Relationship Id="rId20" Type="http://schemas.openxmlformats.org/officeDocument/2006/relationships/tags" Target="../tags/tag244.xml"/><Relationship Id="rId2" Type="http://schemas.openxmlformats.org/officeDocument/2006/relationships/tags" Target="../tags/tag227.xml"/><Relationship Id="rId19" Type="http://schemas.openxmlformats.org/officeDocument/2006/relationships/tags" Target="../tags/tag243.xml"/><Relationship Id="rId18" Type="http://schemas.openxmlformats.org/officeDocument/2006/relationships/tags" Target="../tags/tag242.xml"/><Relationship Id="rId17" Type="http://schemas.openxmlformats.org/officeDocument/2006/relationships/slide" Target="slide4.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250.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255.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9.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4" Type="http://schemas.openxmlformats.org/officeDocument/2006/relationships/slideLayout" Target="../slideLayouts/slideLayout17.xml"/><Relationship Id="rId43" Type="http://schemas.openxmlformats.org/officeDocument/2006/relationships/tags" Target="../tags/tag280.xml"/><Relationship Id="rId42" Type="http://schemas.openxmlformats.org/officeDocument/2006/relationships/slide" Target="slide16.xml"/><Relationship Id="rId41" Type="http://schemas.openxmlformats.org/officeDocument/2006/relationships/slide" Target="slide15.xml"/><Relationship Id="rId40" Type="http://schemas.openxmlformats.org/officeDocument/2006/relationships/tags" Target="../tags/tag279.xml"/><Relationship Id="rId4" Type="http://schemas.openxmlformats.org/officeDocument/2006/relationships/tags" Target="../tags/tag259.xml"/><Relationship Id="rId39" Type="http://schemas.openxmlformats.org/officeDocument/2006/relationships/image" Target="../media/image17.svg"/><Relationship Id="rId38" Type="http://schemas.openxmlformats.org/officeDocument/2006/relationships/image" Target="../media/image16.png"/><Relationship Id="rId37" Type="http://schemas.openxmlformats.org/officeDocument/2006/relationships/tags" Target="../tags/tag278.xml"/><Relationship Id="rId36" Type="http://schemas.openxmlformats.org/officeDocument/2006/relationships/tags" Target="../tags/tag277.xml"/><Relationship Id="rId35" Type="http://schemas.openxmlformats.org/officeDocument/2006/relationships/tags" Target="../tags/tag276.xml"/><Relationship Id="rId34" Type="http://schemas.openxmlformats.org/officeDocument/2006/relationships/slide" Target="slide10.xml"/><Relationship Id="rId33" Type="http://schemas.openxmlformats.org/officeDocument/2006/relationships/tags" Target="../tags/tag275.xml"/><Relationship Id="rId32" Type="http://schemas.openxmlformats.org/officeDocument/2006/relationships/slide" Target="slide12.xml"/><Relationship Id="rId31" Type="http://schemas.openxmlformats.org/officeDocument/2006/relationships/tags" Target="../tags/tag274.xml"/><Relationship Id="rId30" Type="http://schemas.openxmlformats.org/officeDocument/2006/relationships/slide" Target="slide11.xml"/><Relationship Id="rId3" Type="http://schemas.openxmlformats.org/officeDocument/2006/relationships/tags" Target="../tags/tag258.xml"/><Relationship Id="rId29" Type="http://schemas.openxmlformats.org/officeDocument/2006/relationships/tags" Target="../tags/tag273.xml"/><Relationship Id="rId28" Type="http://schemas.openxmlformats.org/officeDocument/2006/relationships/slide" Target="slide13.xml"/><Relationship Id="rId27" Type="http://schemas.openxmlformats.org/officeDocument/2006/relationships/tags" Target="../tags/tag272.xml"/><Relationship Id="rId26" Type="http://schemas.openxmlformats.org/officeDocument/2006/relationships/slide" Target="slide14.xml"/><Relationship Id="rId25" Type="http://schemas.openxmlformats.org/officeDocument/2006/relationships/tags" Target="../tags/tag271.xml"/><Relationship Id="rId24" Type="http://schemas.openxmlformats.org/officeDocument/2006/relationships/image" Target="../media/image15.svg"/><Relationship Id="rId23" Type="http://schemas.openxmlformats.org/officeDocument/2006/relationships/image" Target="../media/image14.png"/><Relationship Id="rId22" Type="http://schemas.openxmlformats.org/officeDocument/2006/relationships/tags" Target="../tags/tag270.xml"/><Relationship Id="rId21" Type="http://schemas.openxmlformats.org/officeDocument/2006/relationships/image" Target="../media/image13.png"/><Relationship Id="rId20" Type="http://schemas.openxmlformats.org/officeDocument/2006/relationships/tags" Target="../tags/tag269.xml"/><Relationship Id="rId2" Type="http://schemas.openxmlformats.org/officeDocument/2006/relationships/tags" Target="../tags/tag257.xml"/><Relationship Id="rId19" Type="http://schemas.openxmlformats.org/officeDocument/2006/relationships/image" Target="../media/image12.svg"/><Relationship Id="rId18" Type="http://schemas.openxmlformats.org/officeDocument/2006/relationships/image" Target="../media/image11.png"/><Relationship Id="rId17" Type="http://schemas.openxmlformats.org/officeDocument/2006/relationships/tags" Target="../tags/tag268.xml"/><Relationship Id="rId16" Type="http://schemas.openxmlformats.org/officeDocument/2006/relationships/image" Target="../media/image10.svg"/><Relationship Id="rId15" Type="http://schemas.openxmlformats.org/officeDocument/2006/relationships/image" Target="../media/image9.png"/><Relationship Id="rId14" Type="http://schemas.openxmlformats.org/officeDocument/2006/relationships/tags" Target="../tags/tag267.xml"/><Relationship Id="rId13" Type="http://schemas.openxmlformats.org/officeDocument/2006/relationships/image" Target="../media/image8.svg"/><Relationship Id="rId12" Type="http://schemas.openxmlformats.org/officeDocument/2006/relationships/image" Target="../media/image7.png"/><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50000"/>
          </a:blip>
          <a:stretch>
            <a:fillRect/>
          </a:stretch>
        </a:blipFill>
        <a:effectLst/>
      </p:bgPr>
    </p:bg>
    <p:spTree>
      <p:nvGrpSpPr>
        <p:cNvPr id="1" name=""/>
        <p:cNvGrpSpPr/>
        <p:nvPr/>
      </p:nvGrpSpPr>
      <p:grpSpPr/>
      <p:sp>
        <p:nvSpPr>
          <p:cNvPr id="11" name="文本框 10"/>
          <p:cNvSpPr txBox="1"/>
          <p:nvPr/>
        </p:nvSpPr>
        <p:spPr>
          <a:xfrm>
            <a:off x="1700530" y="319405"/>
            <a:ext cx="10152380" cy="583565"/>
          </a:xfrm>
          <a:prstGeom prst="rect">
            <a:avLst/>
          </a:prstGeom>
          <a:noFill/>
        </p:spPr>
        <p:txBody>
          <a:bodyPr wrap="square" rtlCol="0">
            <a:spAutoFit/>
          </a:bodyPr>
          <a:p>
            <a:pPr algn="ctr"/>
            <a:r>
              <a:rPr lang="zh-CN" altLang="zh-CN" sz="3200">
                <a:solidFill>
                  <a:srgbClr val="C00000"/>
                </a:solidFill>
                <a:latin typeface="黑体" panose="02010609060101010101" charset="-122"/>
                <a:ea typeface="黑体" panose="02010609060101010101" charset="-122"/>
              </a:rPr>
              <a:t>第二十五届课堂教学改革经验交流会课堂展示</a:t>
            </a:r>
            <a:endParaRPr lang="zh-CN" altLang="zh-CN" sz="3200">
              <a:solidFill>
                <a:srgbClr val="C00000"/>
              </a:solidFill>
              <a:latin typeface="黑体" panose="02010609060101010101" charset="-122"/>
              <a:ea typeface="黑体" panose="02010609060101010101" charset="-122"/>
            </a:endParaRPr>
          </a:p>
        </p:txBody>
      </p:sp>
      <p:pic>
        <p:nvPicPr>
          <p:cNvPr id="13" name="图片 12" descr="QQ图片20231103145630"/>
          <p:cNvPicPr>
            <a:picLocks noChangeAspect="1"/>
          </p:cNvPicPr>
          <p:nvPr/>
        </p:nvPicPr>
        <p:blipFill>
          <a:blip r:embed="rId2"/>
          <a:stretch>
            <a:fillRect/>
          </a:stretch>
        </p:blipFill>
        <p:spPr>
          <a:xfrm>
            <a:off x="0" y="0"/>
            <a:ext cx="1940560" cy="1805940"/>
          </a:xfrm>
          <a:prstGeom prst="rect">
            <a:avLst/>
          </a:prstGeom>
        </p:spPr>
      </p:pic>
      <p:sp>
        <p:nvSpPr>
          <p:cNvPr id="14" name="矩形 13" descr="7b0a2020202022776f7264617274223a2022220a7d0a"/>
          <p:cNvSpPr/>
          <p:nvPr/>
        </p:nvSpPr>
        <p:spPr>
          <a:xfrm>
            <a:off x="0" y="3135630"/>
            <a:ext cx="10619740" cy="3246120"/>
          </a:xfrm>
          <a:prstGeom prst="rect">
            <a:avLst/>
          </a:prstGeom>
          <a:noFill/>
        </p:spPr>
        <p:txBody>
          <a:bodyPr wrap="none" lIns="90170" tIns="46990" rIns="90170" bIns="46990" rtlCol="0" anchor="t">
            <a:noAutofit/>
          </a:bodyPr>
          <a:p>
            <a:pPr algn="ctr"/>
            <a:endParaRPr lang="zh-CN" altLang="en-US" sz="8000" b="1">
              <a:ln w="44450">
                <a:solidFill>
                  <a:srgbClr val="3B8F84"/>
                </a:solidFill>
              </a:ln>
              <a:solidFill>
                <a:srgbClr val="F3E4CF"/>
              </a:solidFill>
              <a:effectLst>
                <a:outerShdw dist="50800" dir="9600000" algn="t" rotWithShape="0">
                  <a:srgbClr val="1E6C60">
                    <a:alpha val="100000"/>
                  </a:srgbClr>
                </a:outerShdw>
              </a:effectLst>
              <a:latin typeface="汉仪雪君体简" panose="02010600000101010101" charset="-122"/>
              <a:ea typeface="汉仪雪君体简" panose="02010600000101010101" charset="-122"/>
            </a:endParaRPr>
          </a:p>
        </p:txBody>
      </p:sp>
      <p:sp>
        <p:nvSpPr>
          <p:cNvPr id="15" name="矩形 14" descr="7b0a2020202022776f7264617274223a2022220a7d0a"/>
          <p:cNvSpPr/>
          <p:nvPr/>
        </p:nvSpPr>
        <p:spPr>
          <a:xfrm>
            <a:off x="789305" y="1805940"/>
            <a:ext cx="10619740" cy="3246120"/>
          </a:xfrm>
          <a:prstGeom prst="rect">
            <a:avLst/>
          </a:prstGeom>
          <a:noFill/>
        </p:spPr>
        <p:txBody>
          <a:bodyPr wrap="none" lIns="90170" tIns="46990" rIns="90170" bIns="46990" rtlCol="0" anchor="t">
            <a:noAutofit/>
          </a:bodyPr>
          <a:p>
            <a:pPr algn="ctr"/>
            <a:endParaRPr lang="zh-CN" altLang="en-US" sz="8200" b="1">
              <a:ln w="44450">
                <a:solidFill>
                  <a:srgbClr val="3B8F84"/>
                </a:solidFill>
              </a:ln>
              <a:solidFill>
                <a:srgbClr val="F3E4CF"/>
              </a:solidFill>
              <a:effectLst>
                <a:outerShdw dist="50800" dir="9600000" algn="t" rotWithShape="0">
                  <a:srgbClr val="1E6C60">
                    <a:alpha val="100000"/>
                  </a:srgbClr>
                </a:outerShdw>
              </a:effectLst>
              <a:latin typeface="汉仪雪君体简" panose="02010600000101010101" charset="-122"/>
              <a:ea typeface="汉仪雪君体简" panose="02010600000101010101" charset="-122"/>
            </a:endParaRPr>
          </a:p>
        </p:txBody>
      </p:sp>
      <p:sp>
        <p:nvSpPr>
          <p:cNvPr id="16" name="矩形 15" descr="7b0a2020202022776f7264617274223a2022220a7d0a"/>
          <p:cNvSpPr/>
          <p:nvPr/>
        </p:nvSpPr>
        <p:spPr>
          <a:xfrm>
            <a:off x="789305" y="1805940"/>
            <a:ext cx="10619740" cy="3246120"/>
          </a:xfrm>
          <a:prstGeom prst="rect">
            <a:avLst/>
          </a:prstGeom>
          <a:noFill/>
        </p:spPr>
        <p:txBody>
          <a:bodyPr wrap="none" lIns="90170" tIns="46990" rIns="90170" bIns="46990" rtlCol="0" anchor="t">
            <a:noAutofit/>
          </a:bodyPr>
          <a:p>
            <a:pPr algn="ctr"/>
            <a:endParaRPr lang="zh-CN" altLang="en-US" sz="20500" b="1">
              <a:ln w="44450">
                <a:solidFill>
                  <a:srgbClr val="3B8F84"/>
                </a:solidFill>
              </a:ln>
              <a:solidFill>
                <a:srgbClr val="F3E4CF"/>
              </a:solidFill>
              <a:effectLst>
                <a:outerShdw dist="50800" dir="9600000" algn="t" rotWithShape="0">
                  <a:srgbClr val="1E6C60">
                    <a:alpha val="100000"/>
                  </a:srgbClr>
                </a:outerShdw>
              </a:effectLst>
              <a:latin typeface="汉仪雪君体简" panose="02010600000101010101" charset="-122"/>
              <a:ea typeface="汉仪雪君体简" panose="02010600000101010101" charset="-122"/>
            </a:endParaRPr>
          </a:p>
        </p:txBody>
      </p:sp>
      <p:sp>
        <p:nvSpPr>
          <p:cNvPr id="17" name="矩形 16" descr="7b0a2020202022776f7264617274223a2022220a7d0a"/>
          <p:cNvSpPr/>
          <p:nvPr/>
        </p:nvSpPr>
        <p:spPr>
          <a:xfrm>
            <a:off x="1277620" y="2672398"/>
            <a:ext cx="9342120" cy="1938020"/>
          </a:xfrm>
          <a:prstGeom prst="rect">
            <a:avLst/>
          </a:prstGeom>
          <a:noFill/>
          <a:ln>
            <a:noFill/>
          </a:ln>
        </p:spPr>
        <p:txBody>
          <a:bodyPr wrap="none" rtlCol="0" anchor="t">
            <a:spAutoFit/>
            <a:scene3d>
              <a:camera prst="orthographicFront"/>
              <a:lightRig rig="threePt" dir="t">
                <a:rot lat="0" lon="0" rev="0"/>
              </a:lightRig>
            </a:scene3d>
            <a:sp3d prstMaterial="powder">
              <a:extrusionClr>
                <a:srgbClr val="FFFFFF"/>
              </a:extrusionClr>
            </a:sp3d>
          </a:bodyPr>
          <a:p>
            <a:pPr algn="ctr"/>
            <a:r>
              <a:rPr lang="zh-CN" altLang="en-US" sz="6000" b="1">
                <a:ln w="25400">
                  <a:solidFill>
                    <a:srgbClr val="3264DA"/>
                  </a:solidFill>
                </a:ln>
                <a:solidFill>
                  <a:schemeClr val="bg1"/>
                </a:solidFill>
                <a:effectLst>
                  <a:outerShdw dist="76200" dir="19680000" algn="tl" rotWithShape="0">
                    <a:srgbClr val="3264DA">
                      <a:alpha val="78000"/>
                    </a:srgbClr>
                  </a:outerShdw>
                </a:effectLst>
                <a:latin typeface="汉仪粗圆简" panose="02010600000101010101" charset="-122"/>
                <a:ea typeface="汉仪粗圆简" panose="02010600000101010101" charset="-122"/>
              </a:rPr>
              <a:t>居民工资、薪金个人所得税</a:t>
            </a:r>
            <a:br>
              <a:rPr lang="zh-CN" altLang="en-US" sz="6000" b="1">
                <a:ln w="25400">
                  <a:solidFill>
                    <a:srgbClr val="3264DA"/>
                  </a:solidFill>
                </a:ln>
                <a:solidFill>
                  <a:schemeClr val="bg1"/>
                </a:solidFill>
                <a:effectLst>
                  <a:outerShdw dist="76200" dir="19680000" algn="tl" rotWithShape="0">
                    <a:srgbClr val="3264DA">
                      <a:alpha val="78000"/>
                    </a:srgbClr>
                  </a:outerShdw>
                </a:effectLst>
                <a:latin typeface="汉仪粗圆简" panose="02010600000101010101" charset="-122"/>
                <a:ea typeface="汉仪粗圆简" panose="02010600000101010101" charset="-122"/>
              </a:rPr>
            </a:br>
            <a:r>
              <a:rPr lang="zh-CN" altLang="en-US" sz="6000" b="1">
                <a:ln w="25400">
                  <a:solidFill>
                    <a:srgbClr val="3264DA"/>
                  </a:solidFill>
                </a:ln>
                <a:solidFill>
                  <a:schemeClr val="bg1"/>
                </a:solidFill>
                <a:effectLst>
                  <a:outerShdw dist="76200" dir="19680000" algn="tl" rotWithShape="0">
                    <a:srgbClr val="3264DA">
                      <a:alpha val="78000"/>
                    </a:srgbClr>
                  </a:outerShdw>
                </a:effectLst>
                <a:latin typeface="汉仪粗圆简" panose="02010600000101010101" charset="-122"/>
                <a:ea typeface="汉仪粗圆简" panose="02010600000101010101" charset="-122"/>
              </a:rPr>
              <a:t>预扣预缴税额的计算</a:t>
            </a:r>
            <a:endParaRPr lang="zh-CN" altLang="en-US" sz="6000" b="1">
              <a:ln w="25400">
                <a:solidFill>
                  <a:srgbClr val="3264DA"/>
                </a:solidFill>
              </a:ln>
              <a:solidFill>
                <a:schemeClr val="bg1"/>
              </a:solidFill>
              <a:effectLst>
                <a:outerShdw dist="76200" dir="19680000" algn="tl" rotWithShape="0">
                  <a:srgbClr val="3264DA">
                    <a:alpha val="78000"/>
                  </a:srgbClr>
                </a:outerShdw>
              </a:effectLst>
              <a:latin typeface="汉仪粗圆简" panose="02010600000101010101" charset="-122"/>
              <a:ea typeface="汉仪粗圆简" panose="02010600000101010101" charset="-122"/>
            </a:endParaRPr>
          </a:p>
        </p:txBody>
      </p:sp>
      <p:sp>
        <p:nvSpPr>
          <p:cNvPr id="19" name="矩形 18"/>
          <p:cNvSpPr/>
          <p:nvPr/>
        </p:nvSpPr>
        <p:spPr>
          <a:xfrm>
            <a:off x="-18415" y="6538595"/>
            <a:ext cx="12193270" cy="154305"/>
          </a:xfrm>
          <a:prstGeom prst="rect">
            <a:avLst/>
          </a:prstGeom>
          <a:solidFill>
            <a:srgbClr val="A3B9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4234815" y="5351780"/>
            <a:ext cx="4064000" cy="521970"/>
          </a:xfrm>
          <a:prstGeom prst="rect">
            <a:avLst/>
          </a:prstGeom>
          <a:noFill/>
        </p:spPr>
        <p:txBody>
          <a:bodyPr wrap="square" rtlCol="0">
            <a:spAutoFit/>
          </a:bodyPr>
          <a:p>
            <a:pPr algn="ctr"/>
            <a:r>
              <a:rPr lang="zh-CN" altLang="en-US" sz="2800"/>
              <a:t>授课：缪梦娜</a:t>
            </a:r>
            <a:endParaRPr lang="zh-CN" altLang="en-US" sz="28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6" name="表格 5"/>
          <p:cNvGraphicFramePr/>
          <p:nvPr>
            <p:custDataLst>
              <p:tags r:id="rId5"/>
            </p:custDataLst>
          </p:nvPr>
        </p:nvGraphicFramePr>
        <p:xfrm>
          <a:off x="447675" y="1457325"/>
          <a:ext cx="11347450" cy="4870450"/>
        </p:xfrm>
        <a:graphic>
          <a:graphicData uri="http://schemas.openxmlformats.org/drawingml/2006/table">
            <a:tbl>
              <a:tblPr firstRow="1" bandRow="1">
                <a:tableStyleId>{5C22544A-7EE6-4342-B048-85BDC9FD1C3A}</a:tableStyleId>
              </a:tblPr>
              <a:tblGrid>
                <a:gridCol w="1526540"/>
                <a:gridCol w="4064635"/>
                <a:gridCol w="5756275"/>
              </a:tblGrid>
              <a:tr h="502285">
                <a:tc rowSpan="2">
                  <a:txBody>
                    <a:bodyPr/>
                    <a:p>
                      <a:pPr algn="ctr">
                        <a:buNone/>
                      </a:pPr>
                      <a:endParaRPr lang="zh-CN" altLang="en-US" sz="28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范围</a:t>
                      </a:r>
                      <a:endParaRPr lang="zh-CN" altLang="en-US" sz="2000">
                        <a:latin typeface="宋体" panose="02010600030101010101" pitchFamily="2" charset="-122"/>
                        <a:ea typeface="宋体" panose="02010600030101010101" pitchFamily="2" charset="-122"/>
                      </a:endParaRPr>
                    </a:p>
                  </a:txBody>
                  <a:tcPr/>
                </a:tc>
                <a:tc>
                  <a:txBody>
                    <a:bodyPr/>
                    <a:p>
                      <a:pPr algn="ctr">
                        <a:buNone/>
                      </a:pPr>
                      <a:r>
                        <a:rPr lang="zh-CN" altLang="zh-CN" sz="2000">
                          <a:latin typeface="宋体" panose="02010600030101010101" pitchFamily="2" charset="-122"/>
                          <a:ea typeface="宋体" panose="02010600030101010101" pitchFamily="2" charset="-122"/>
                        </a:rPr>
                        <a:t>学前教育支出</a:t>
                      </a:r>
                      <a:endParaRPr lang="zh-CN" altLang="zh-CN" sz="2000">
                        <a:latin typeface="宋体" panose="02010600030101010101" pitchFamily="2" charset="-122"/>
                        <a:ea typeface="宋体" panose="02010600030101010101" pitchFamily="2" charset="-122"/>
                      </a:endParaRPr>
                    </a:p>
                  </a:txBody>
                  <a:tcPr/>
                </a:tc>
                <a:tc>
                  <a:txBody>
                    <a:bodyPr/>
                    <a:p>
                      <a:pPr algn="ctr">
                        <a:buNone/>
                      </a:pPr>
                      <a:r>
                        <a:rPr lang="zh-CN" altLang="en-US" sz="2000">
                          <a:latin typeface="宋体" panose="02010600030101010101" pitchFamily="2" charset="-122"/>
                          <a:ea typeface="宋体" panose="02010600030101010101" pitchFamily="2" charset="-122"/>
                        </a:rPr>
                        <a:t>学历教育支出</a:t>
                      </a:r>
                      <a:endParaRPr lang="zh-CN" altLang="en-US" sz="2000">
                        <a:latin typeface="宋体" panose="02010600030101010101" pitchFamily="2" charset="-122"/>
                        <a:ea typeface="宋体" panose="02010600030101010101" pitchFamily="2" charset="-122"/>
                      </a:endParaRPr>
                    </a:p>
                  </a:txBody>
                  <a:tcPr/>
                </a:tc>
              </a:tr>
              <a:tr h="1016635">
                <a:tc vMerge="1">
                  <a:tcPr/>
                </a:tc>
                <a:tc>
                  <a:txBody>
                    <a:bodyPr/>
                    <a:p>
                      <a:pPr algn="ctr">
                        <a:buNone/>
                      </a:pPr>
                      <a:r>
                        <a:rPr lang="zh-CN" altLang="en-US" sz="2000">
                          <a:latin typeface="宋体" panose="02010600030101010101" pitchFamily="2" charset="-122"/>
                          <a:ea typeface="宋体" panose="02010600030101010101" pitchFamily="2" charset="-122"/>
                          <a:cs typeface="宋体" panose="02010600030101010101" pitchFamily="2" charset="-122"/>
                        </a:rPr>
                        <a:t>满</a:t>
                      </a: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周岁至小学入学前</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cs typeface="宋体" panose="02010600030101010101" pitchFamily="2" charset="-122"/>
                        </a:rPr>
                        <a:t>（不包括</a:t>
                      </a:r>
                      <a:r>
                        <a:rPr lang="en-US" altLang="zh-CN" sz="2000">
                          <a:latin typeface="宋体" panose="02010600030101010101" pitchFamily="2" charset="-122"/>
                          <a:ea typeface="宋体" panose="02010600030101010101" pitchFamily="2" charset="-122"/>
                          <a:cs typeface="宋体" panose="02010600030101010101" pitchFamily="2" charset="-122"/>
                        </a:rPr>
                        <a:t>0—3</a:t>
                      </a:r>
                      <a:r>
                        <a:rPr lang="zh-CN" altLang="en-US" sz="2000">
                          <a:latin typeface="宋体" panose="02010600030101010101" pitchFamily="2" charset="-122"/>
                          <a:ea typeface="宋体" panose="02010600030101010101" pitchFamily="2" charset="-122"/>
                          <a:cs typeface="宋体" panose="02010600030101010101" pitchFamily="2" charset="-122"/>
                        </a:rPr>
                        <a:t>岁阶段）</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a:txBody>
                    <a:bodyPr/>
                    <a:p>
                      <a:pPr>
                        <a:buNone/>
                      </a:pPr>
                      <a:r>
                        <a:rPr lang="zh-CN" altLang="en-US" sz="2000" b="1">
                          <a:latin typeface="宋体" panose="02010600030101010101" pitchFamily="2" charset="-122"/>
                          <a:ea typeface="宋体" panose="02010600030101010101" pitchFamily="2" charset="-122"/>
                        </a:rPr>
                        <a:t>义务教育</a:t>
                      </a:r>
                      <a:r>
                        <a:rPr lang="zh-CN" altLang="en-US" sz="2000">
                          <a:latin typeface="宋体" panose="02010600030101010101" pitchFamily="2" charset="-122"/>
                          <a:ea typeface="宋体" panose="02010600030101010101" pitchFamily="2" charset="-122"/>
                        </a:rPr>
                        <a:t>（小学、初中教育）、</a:t>
                      </a:r>
                      <a:r>
                        <a:rPr lang="zh-CN" altLang="en-US" sz="2000" b="1">
                          <a:latin typeface="宋体" panose="02010600030101010101" pitchFamily="2" charset="-122"/>
                          <a:ea typeface="宋体" panose="02010600030101010101" pitchFamily="2" charset="-122"/>
                        </a:rPr>
                        <a:t>高中阶段</a:t>
                      </a:r>
                      <a:r>
                        <a:rPr lang="zh-CN" altLang="en-US" sz="2000">
                          <a:latin typeface="宋体" panose="02010600030101010101" pitchFamily="2" charset="-122"/>
                          <a:ea typeface="宋体" panose="02010600030101010101" pitchFamily="2" charset="-122"/>
                        </a:rPr>
                        <a:t>（普通高中、中等职业、技能教育）、</a:t>
                      </a:r>
                      <a:r>
                        <a:rPr lang="zh-CN" altLang="en-US" sz="2000" b="1">
                          <a:latin typeface="宋体" panose="02010600030101010101" pitchFamily="2" charset="-122"/>
                          <a:ea typeface="宋体" panose="02010600030101010101" pitchFamily="2" charset="-122"/>
                        </a:rPr>
                        <a:t>高等教育</a:t>
                      </a:r>
                      <a:r>
                        <a:rPr lang="zh-CN" altLang="en-US" sz="2000">
                          <a:latin typeface="宋体" panose="02010600030101010101" pitchFamily="2" charset="-122"/>
                          <a:ea typeface="宋体" panose="02010600030101010101" pitchFamily="2" charset="-122"/>
                        </a:rPr>
                        <a:t>（大学专科、大学本科、硕士研究生、博士研究生教育）</a:t>
                      </a:r>
                      <a:endParaRPr lang="zh-CN" altLang="en-US" sz="2000">
                        <a:latin typeface="宋体" panose="02010600030101010101" pitchFamily="2" charset="-122"/>
                        <a:ea typeface="宋体" panose="02010600030101010101" pitchFamily="2" charset="-122"/>
                      </a:endParaRPr>
                    </a:p>
                  </a:txBody>
                  <a:tcPr/>
                </a:tc>
              </a:tr>
              <a:tr h="396240">
                <a:tc>
                  <a:txBody>
                    <a:bodyPr/>
                    <a:p>
                      <a:pPr algn="ctr">
                        <a:buNone/>
                      </a:pPr>
                      <a:r>
                        <a:rPr lang="zh-CN" altLang="en-US" sz="2000" b="1">
                          <a:solidFill>
                            <a:schemeClr val="tx1"/>
                          </a:solidFill>
                          <a:latin typeface="宋体" panose="02010600030101010101" pitchFamily="2" charset="-122"/>
                          <a:ea typeface="宋体" panose="02010600030101010101" pitchFamily="2" charset="-122"/>
                        </a:rPr>
                        <a:t>扣除方式</a:t>
                      </a:r>
                      <a:endParaRPr lang="zh-CN" altLang="en-US" sz="2000" b="1">
                        <a:solidFill>
                          <a:schemeClr val="tx1"/>
                        </a:solidFill>
                        <a:latin typeface="宋体" panose="02010600030101010101" pitchFamily="2" charset="-122"/>
                        <a:ea typeface="宋体" panose="02010600030101010101" pitchFamily="2" charset="-122"/>
                      </a:endParaRPr>
                    </a:p>
                  </a:txBody>
                  <a:tcPr/>
                </a:tc>
                <a:tc gridSpan="2">
                  <a:txBody>
                    <a:bodyPr/>
                    <a:p>
                      <a:pPr algn="ctr">
                        <a:buNone/>
                      </a:pPr>
                      <a:r>
                        <a:rPr lang="zh-CN" altLang="en-US" sz="2000">
                          <a:latin typeface="宋体" panose="02010600030101010101" pitchFamily="2" charset="-122"/>
                          <a:ea typeface="宋体" panose="02010600030101010101" pitchFamily="2" charset="-122"/>
                        </a:rPr>
                        <a:t>定额扣除</a:t>
                      </a:r>
                      <a:endParaRPr lang="zh-CN" altLang="en-US" sz="2000">
                        <a:latin typeface="宋体" panose="02010600030101010101" pitchFamily="2" charset="-122"/>
                        <a:ea typeface="宋体" panose="02010600030101010101" pitchFamily="2" charset="-122"/>
                      </a:endParaRPr>
                    </a:p>
                  </a:txBody>
                  <a:tcPr/>
                </a:tc>
                <a:tc hMerge="1">
                  <a:tcPr/>
                </a:tc>
              </a:tr>
              <a:tr h="290830">
                <a:tc>
                  <a:txBody>
                    <a:bodyPr/>
                    <a:p>
                      <a:pPr algn="ctr">
                        <a:buClrTx/>
                        <a:buSzTx/>
                        <a:buFontTx/>
                        <a:buNone/>
                      </a:pPr>
                      <a:r>
                        <a:rPr lang="zh-CN" altLang="en-US" sz="2000" b="1">
                          <a:solidFill>
                            <a:schemeClr val="tx1"/>
                          </a:solidFill>
                          <a:latin typeface="宋体" panose="02010600030101010101" pitchFamily="2" charset="-122"/>
                          <a:ea typeface="宋体" panose="02010600030101010101" pitchFamily="2" charset="-122"/>
                        </a:rPr>
                        <a:t>扣除标准</a:t>
                      </a:r>
                      <a:endParaRPr lang="zh-CN" altLang="en-US" sz="2000" b="1">
                        <a:solidFill>
                          <a:schemeClr val="tx1"/>
                        </a:solidFill>
                        <a:latin typeface="宋体" panose="02010600030101010101" pitchFamily="2" charset="-122"/>
                        <a:ea typeface="宋体" panose="02010600030101010101" pitchFamily="2" charset="-122"/>
                      </a:endParaRPr>
                    </a:p>
                  </a:txBody>
                  <a:tcPr/>
                </a:tc>
                <a:tc gridSpan="2">
                  <a:txBody>
                    <a:bodyPr/>
                    <a:p>
                      <a:pPr algn="ctr">
                        <a:buNone/>
                      </a:pPr>
                      <a:r>
                        <a:rPr lang="en-US" altLang="zh-CN" sz="2000">
                          <a:latin typeface="宋体" panose="02010600030101010101" pitchFamily="2" charset="-122"/>
                          <a:ea typeface="宋体" panose="02010600030101010101" pitchFamily="2" charset="-122"/>
                          <a:cs typeface="宋体" panose="02010600030101010101" pitchFamily="2" charset="-122"/>
                        </a:rPr>
                        <a:t>1000</a:t>
                      </a:r>
                      <a:r>
                        <a:rPr lang="zh-CN" altLang="en-US" sz="2000">
                          <a:latin typeface="宋体" panose="02010600030101010101" pitchFamily="2" charset="-122"/>
                          <a:ea typeface="宋体" panose="02010600030101010101" pitchFamily="2" charset="-122"/>
                          <a:cs typeface="宋体" panose="02010600030101010101" pitchFamily="2" charset="-122"/>
                        </a:rPr>
                        <a:t>元</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月</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子女</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hMerge="1">
                  <a:tcPr/>
                </a:tc>
              </a:tr>
              <a:tr h="37465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主体</a:t>
                      </a:r>
                      <a:endParaRPr lang="zh-CN" altLang="en-US" sz="2000" b="1">
                        <a:latin typeface="宋体" panose="02010600030101010101" pitchFamily="2" charset="-122"/>
                        <a:ea typeface="宋体" panose="02010600030101010101" pitchFamily="2" charset="-122"/>
                      </a:endParaRPr>
                    </a:p>
                  </a:txBody>
                  <a:tcPr/>
                </a:tc>
                <a:tc gridSpan="2">
                  <a:txBody>
                    <a:bodyPr/>
                    <a:p>
                      <a:pPr algn="ctr">
                        <a:buNone/>
                      </a:pPr>
                      <a:r>
                        <a:rPr lang="zh-CN" altLang="en-US" sz="2000">
                          <a:latin typeface="宋体" panose="02010600030101010101" pitchFamily="2" charset="-122"/>
                          <a:ea typeface="宋体" panose="02010600030101010101" pitchFamily="2" charset="-122"/>
                          <a:cs typeface="宋体" panose="02010600030101010101" pitchFamily="2" charset="-122"/>
                        </a:rPr>
                        <a:t>父母（法定监护人）各扣除</a:t>
                      </a:r>
                      <a:r>
                        <a:rPr lang="en-US" altLang="zh-CN" sz="2000">
                          <a:latin typeface="宋体" panose="02010600030101010101" pitchFamily="2" charset="-122"/>
                          <a:ea typeface="宋体" panose="02010600030101010101" pitchFamily="2" charset="-122"/>
                          <a:cs typeface="宋体" panose="02010600030101010101" pitchFamily="2" charset="-122"/>
                        </a:rPr>
                        <a:t>50%</a:t>
                      </a:r>
                      <a:endParaRPr lang="en-US" altLang="zh-CN" sz="2000">
                        <a:latin typeface="宋体" panose="02010600030101010101" pitchFamily="2" charset="-122"/>
                        <a:ea typeface="宋体" panose="02010600030101010101" pitchFamily="2" charset="-122"/>
                        <a:cs typeface="宋体" panose="02010600030101010101" pitchFamily="2" charset="-122"/>
                      </a:endParaRPr>
                    </a:p>
                  </a:txBody>
                  <a:tcPr/>
                </a:tc>
                <a:tc hMerge="1">
                  <a:tcPr/>
                </a:tc>
              </a:tr>
              <a:tr h="343535">
                <a:tc vMerge="1">
                  <a:tcPr/>
                </a:tc>
                <a:tc gridSpan="2">
                  <a:txBody>
                    <a:bodyPr/>
                    <a:p>
                      <a:pPr algn="ctr">
                        <a:buNone/>
                      </a:pPr>
                      <a:r>
                        <a:rPr lang="zh-CN" altLang="en-US" sz="2000">
                          <a:latin typeface="宋体" panose="02010600030101010101" pitchFamily="2" charset="-122"/>
                          <a:ea typeface="宋体" panose="02010600030101010101" pitchFamily="2" charset="-122"/>
                        </a:rPr>
                        <a:t>父母（法定监护人）选择一方全额扣除</a:t>
                      </a:r>
                      <a:endParaRPr lang="zh-CN" altLang="en-US" sz="2000">
                        <a:latin typeface="宋体" panose="02010600030101010101" pitchFamily="2" charset="-122"/>
                        <a:ea typeface="宋体" panose="02010600030101010101" pitchFamily="2" charset="-122"/>
                      </a:endParaRPr>
                    </a:p>
                  </a:txBody>
                  <a:tcPr/>
                </a:tc>
                <a:tc hMerge="1">
                  <a:tcPr/>
                </a:tc>
              </a:tr>
              <a:tr h="1766570">
                <a:tc>
                  <a:txBody>
                    <a:bodyPr/>
                    <a:p>
                      <a:pPr algn="ctr">
                        <a:buClrTx/>
                        <a:buSzTx/>
                        <a:buNone/>
                      </a:pPr>
                      <a:endParaRPr lang="zh-CN" altLang="en-US" sz="2000" b="1">
                        <a:latin typeface="宋体" panose="02010600030101010101" pitchFamily="2" charset="-122"/>
                        <a:ea typeface="宋体" panose="02010600030101010101" pitchFamily="2" charset="-122"/>
                      </a:endParaRPr>
                    </a:p>
                    <a:p>
                      <a:pPr algn="ctr">
                        <a:buClrTx/>
                        <a:buSzTx/>
                        <a:buNone/>
                      </a:pPr>
                      <a:endParaRPr lang="zh-CN" altLang="en-US" sz="2000" b="1">
                        <a:latin typeface="宋体" panose="02010600030101010101" pitchFamily="2" charset="-122"/>
                        <a:ea typeface="宋体" panose="02010600030101010101" pitchFamily="2" charset="-122"/>
                      </a:endParaRPr>
                    </a:p>
                    <a:p>
                      <a:pPr algn="ctr">
                        <a:buClrTx/>
                        <a:buSzTx/>
                        <a:buNone/>
                      </a:pPr>
                      <a:r>
                        <a:rPr lang="zh-CN" altLang="en-US" sz="2000" b="1">
                          <a:latin typeface="宋体" panose="02010600030101010101" pitchFamily="2" charset="-122"/>
                          <a:ea typeface="宋体" panose="02010600030101010101" pitchFamily="2" charset="-122"/>
                        </a:rPr>
                        <a:t>注意</a:t>
                      </a:r>
                      <a:endParaRPr lang="zh-CN" altLang="en-US" sz="2000" b="1">
                        <a:latin typeface="宋体" panose="02010600030101010101" pitchFamily="2" charset="-122"/>
                        <a:ea typeface="宋体" panose="02010600030101010101" pitchFamily="2" charset="-122"/>
                      </a:endParaRPr>
                    </a:p>
                    <a:p>
                      <a:pPr algn="ctr">
                        <a:buClrTx/>
                        <a:buSzTx/>
                        <a:buNone/>
                      </a:pPr>
                      <a:r>
                        <a:rPr lang="zh-CN" altLang="en-US" sz="2000" b="1">
                          <a:latin typeface="宋体" panose="02010600030101010101" pitchFamily="2" charset="-122"/>
                          <a:ea typeface="宋体" panose="02010600030101010101" pitchFamily="2" charset="-122"/>
                        </a:rPr>
                        <a:t>事项</a:t>
                      </a:r>
                      <a:endParaRPr lang="zh-CN" altLang="en-US" sz="2000" b="1">
                        <a:latin typeface="宋体" panose="02010600030101010101" pitchFamily="2" charset="-122"/>
                        <a:ea typeface="宋体" panose="02010600030101010101" pitchFamily="2" charset="-122"/>
                      </a:endParaRPr>
                    </a:p>
                  </a:txBody>
                  <a:tcPr/>
                </a:tc>
                <a:tc gridSpan="2">
                  <a:txBody>
                    <a:bodyPr/>
                    <a:p>
                      <a:pPr>
                        <a:buNone/>
                      </a:pP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子女在境内学校或境外学校接受教育，在公办学校或民办学校接受教育均可享受。</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子女已经不再接受全日制学历教育的不可以填报子女教育专项附加扣除。</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具体扣除方式在一个纳税年度内不能变更。</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cs typeface="宋体" panose="02010600030101010101" pitchFamily="2" charset="-122"/>
                        </a:rPr>
                        <a:t>4.</a:t>
                      </a:r>
                      <a:r>
                        <a:rPr lang="zh-CN" altLang="en-US" sz="2000">
                          <a:latin typeface="宋体" panose="02010600030101010101" pitchFamily="2" charset="-122"/>
                          <a:ea typeface="宋体" panose="02010600030101010101" pitchFamily="2" charset="-122"/>
                          <a:cs typeface="宋体" panose="02010600030101010101" pitchFamily="2" charset="-122"/>
                        </a:rPr>
                        <a:t>纳税人子女在中国境外接受教育的，纳税人应当留存境外学校录取通知书、留学签证等相关教育的证明材料备查。</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hMerge="1">
                  <a:tcPr/>
                </a:tc>
              </a:tr>
            </a:tbl>
          </a:graphicData>
        </a:graphic>
      </p:graphicFrame>
      <p:sp>
        <p:nvSpPr>
          <p:cNvPr id="2" name="动作按钮: 前进或下一项 1">
            <a:hlinkClick r:id="rId6" action="ppaction://hlinksldjump"/>
          </p:cNvPr>
          <p:cNvSpPr/>
          <p:nvPr/>
        </p:nvSpPr>
        <p:spPr>
          <a:xfrm>
            <a:off x="11523345" y="6506845"/>
            <a:ext cx="404495" cy="22860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nvGraphicFramePr>
        <p:xfrm>
          <a:off x="871855" y="1498600"/>
          <a:ext cx="10642600" cy="4643755"/>
        </p:xfrm>
        <a:graphic>
          <a:graphicData uri="http://schemas.openxmlformats.org/drawingml/2006/table">
            <a:tbl>
              <a:tblPr firstRow="1" bandRow="1">
                <a:tableStyleId>{5C22544A-7EE6-4342-B048-85BDC9FD1C3A}</a:tableStyleId>
              </a:tblPr>
              <a:tblGrid>
                <a:gridCol w="1323340"/>
                <a:gridCol w="4489450"/>
                <a:gridCol w="2345055"/>
                <a:gridCol w="2484755"/>
              </a:tblGrid>
              <a:tr h="701040">
                <a:tc rowSpan="2">
                  <a:txBody>
                    <a:bodyPr/>
                    <a:p>
                      <a:pPr algn="ctr">
                        <a:buNone/>
                      </a:pP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范围</a:t>
                      </a:r>
                      <a:endParaRPr lang="zh-CN" altLang="en-US" sz="2000">
                        <a:latin typeface="宋体" panose="02010600030101010101" pitchFamily="2" charset="-122"/>
                        <a:ea typeface="宋体" panose="02010600030101010101" pitchFamily="2" charset="-122"/>
                      </a:endParaRPr>
                    </a:p>
                  </a:txBody>
                  <a:tcPr anchor="ctr" anchorCtr="0"/>
                </a:tc>
                <a:tc>
                  <a:txBody>
                    <a:bodyPr/>
                    <a:p>
                      <a:pPr algn="ctr">
                        <a:buNone/>
                      </a:pPr>
                      <a:r>
                        <a:rPr lang="zh-CN" altLang="zh-CN" sz="2000">
                          <a:latin typeface="宋体" panose="02010600030101010101" pitchFamily="2" charset="-122"/>
                          <a:ea typeface="宋体" panose="02010600030101010101" pitchFamily="2" charset="-122"/>
                        </a:rPr>
                        <a:t>学历继续教育支出</a:t>
                      </a:r>
                      <a:endParaRPr lang="zh-CN" altLang="zh-CN" sz="2000">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技能人员职业资格继续教育支出</a:t>
                      </a:r>
                      <a:endParaRPr lang="zh-CN" altLang="en-US" sz="2000">
                        <a:latin typeface="宋体" panose="02010600030101010101" pitchFamily="2" charset="-122"/>
                        <a:ea typeface="宋体" panose="02010600030101010101" pitchFamily="2" charset="-122"/>
                      </a:endParaRPr>
                    </a:p>
                  </a:txBody>
                  <a:tcPr anchor="ctr" anchorCtr="0"/>
                </a:tc>
                <a:tc>
                  <a:txBody>
                    <a:bodyPr/>
                    <a:p>
                      <a:pPr algn="l">
                        <a:buNone/>
                      </a:pPr>
                      <a:r>
                        <a:rPr lang="zh-CN" altLang="en-US" sz="2000">
                          <a:latin typeface="宋体" panose="02010600030101010101" pitchFamily="2" charset="-122"/>
                          <a:ea typeface="宋体" panose="02010600030101010101" pitchFamily="2" charset="-122"/>
                        </a:rPr>
                        <a:t>专业技术人员职业资格继续教育支出</a:t>
                      </a:r>
                      <a:endParaRPr lang="zh-CN" altLang="en-US" sz="2000">
                        <a:latin typeface="宋体" panose="02010600030101010101" pitchFamily="2" charset="-122"/>
                        <a:ea typeface="宋体" panose="02010600030101010101" pitchFamily="2" charset="-122"/>
                      </a:endParaRPr>
                    </a:p>
                  </a:txBody>
                  <a:tcPr anchor="ctr" anchorCtr="0"/>
                </a:tc>
              </a:tr>
              <a:tr h="393700">
                <a:tc vMerge="1">
                  <a:tcPr/>
                </a:tc>
                <a:tc>
                  <a:txBody>
                    <a:bodyPr/>
                    <a:p>
                      <a:pPr algn="ctr">
                        <a:buNone/>
                      </a:pPr>
                      <a:r>
                        <a:rPr lang="zh-CN" altLang="en-US" sz="2000">
                          <a:latin typeface="宋体" panose="02010600030101010101" pitchFamily="2" charset="-122"/>
                          <a:ea typeface="宋体" panose="02010600030101010101" pitchFamily="2" charset="-122"/>
                        </a:rPr>
                        <a:t>境内学历（学位）教育期间</a:t>
                      </a:r>
                      <a:endParaRPr lang="zh-CN" altLang="en-US" sz="2000">
                        <a:latin typeface="宋体" panose="02010600030101010101" pitchFamily="2" charset="-122"/>
                        <a:ea typeface="宋体" panose="02010600030101010101" pitchFamily="2" charset="-122"/>
                      </a:endParaRPr>
                    </a:p>
                  </a:txBody>
                  <a:tcPr/>
                </a:tc>
                <a:tc gridSpan="2">
                  <a:txBody>
                    <a:bodyPr/>
                    <a:p>
                      <a:pPr algn="ctr">
                        <a:buNone/>
                      </a:pPr>
                      <a:r>
                        <a:rPr lang="zh-CN" altLang="en-US" sz="2000">
                          <a:latin typeface="宋体" panose="02010600030101010101" pitchFamily="2" charset="-122"/>
                          <a:ea typeface="宋体" panose="02010600030101010101" pitchFamily="2" charset="-122"/>
                        </a:rPr>
                        <a:t>取得证书的年度</a:t>
                      </a:r>
                      <a:endParaRPr lang="zh-CN" altLang="en-US" sz="2000">
                        <a:latin typeface="宋体" panose="02010600030101010101" pitchFamily="2" charset="-122"/>
                        <a:ea typeface="宋体" panose="02010600030101010101" pitchFamily="2" charset="-122"/>
                      </a:endParaRPr>
                    </a:p>
                  </a:txBody>
                  <a:tcPr/>
                </a:tc>
                <a:tc hMerge="1">
                  <a:tcPr/>
                </a:tc>
              </a:tr>
              <a:tr h="437515">
                <a:tc>
                  <a:txBody>
                    <a:bodyPr/>
                    <a:p>
                      <a:pPr>
                        <a:buNone/>
                      </a:pPr>
                      <a:r>
                        <a:rPr lang="zh-CN" altLang="en-US" sz="2000" b="1">
                          <a:latin typeface="宋体" panose="02010600030101010101" pitchFamily="2" charset="-122"/>
                          <a:ea typeface="宋体" panose="02010600030101010101" pitchFamily="2" charset="-122"/>
                        </a:rPr>
                        <a:t>扣除方式</a:t>
                      </a:r>
                      <a:endParaRPr lang="zh-CN" altLang="en-US" sz="2000" b="1">
                        <a:latin typeface="宋体" panose="02010600030101010101" pitchFamily="2" charset="-122"/>
                        <a:ea typeface="宋体" panose="02010600030101010101" pitchFamily="2" charset="-122"/>
                      </a:endParaRPr>
                    </a:p>
                  </a:txBody>
                  <a:tcPr/>
                </a:tc>
                <a:tc gridSpan="3">
                  <a:txBody>
                    <a:bodyPr/>
                    <a:p>
                      <a:pPr algn="ctr">
                        <a:buNone/>
                      </a:pPr>
                      <a:r>
                        <a:rPr lang="zh-CN" altLang="en-US" sz="2000" b="1">
                          <a:latin typeface="宋体" panose="02010600030101010101" pitchFamily="2" charset="-122"/>
                          <a:ea typeface="宋体" panose="02010600030101010101" pitchFamily="2" charset="-122"/>
                        </a:rPr>
                        <a:t>定额扣除</a:t>
                      </a:r>
                      <a:endParaRPr lang="zh-CN" altLang="en-US" sz="2000" b="1">
                        <a:latin typeface="宋体" panose="02010600030101010101" pitchFamily="2" charset="-122"/>
                        <a:ea typeface="宋体" panose="02010600030101010101" pitchFamily="2" charset="-122"/>
                      </a:endParaRPr>
                    </a:p>
                  </a:txBody>
                  <a:tcPr/>
                </a:tc>
                <a:tc hMerge="1">
                  <a:tcPr/>
                </a:tc>
                <a:tc hMerge="1">
                  <a:tcPr/>
                </a:tc>
              </a:tr>
              <a:tr h="381000">
                <a:tc>
                  <a:txBody>
                    <a:bodyPr/>
                    <a:p>
                      <a:pP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tc>
                <a:tc>
                  <a:txBody>
                    <a:bodyPr/>
                    <a:p>
                      <a:pPr>
                        <a:buNone/>
                      </a:pPr>
                      <a:r>
                        <a:rPr lang="en-US" altLang="zh-CN" sz="2000">
                          <a:latin typeface="宋体" panose="02010600030101010101" pitchFamily="2" charset="-122"/>
                          <a:ea typeface="宋体" panose="02010600030101010101" pitchFamily="2" charset="-122"/>
                          <a:cs typeface="宋体" panose="02010600030101010101" pitchFamily="2" charset="-122"/>
                        </a:rPr>
                        <a:t>400</a:t>
                      </a:r>
                      <a:r>
                        <a:rPr lang="zh-CN" altLang="en-US" sz="2000">
                          <a:latin typeface="宋体" panose="02010600030101010101" pitchFamily="2" charset="-122"/>
                          <a:ea typeface="宋体" panose="02010600030101010101" pitchFamily="2" charset="-122"/>
                          <a:cs typeface="宋体" panose="02010600030101010101" pitchFamily="2" charset="-122"/>
                        </a:rPr>
                        <a:t>元</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月，最长不超过</a:t>
                      </a:r>
                      <a:r>
                        <a:rPr lang="en-US" altLang="zh-CN" sz="2000">
                          <a:latin typeface="宋体" panose="02010600030101010101" pitchFamily="2" charset="-122"/>
                          <a:ea typeface="宋体" panose="02010600030101010101" pitchFamily="2" charset="-122"/>
                          <a:cs typeface="宋体" panose="02010600030101010101" pitchFamily="2" charset="-122"/>
                        </a:rPr>
                        <a:t>48</a:t>
                      </a:r>
                      <a:r>
                        <a:rPr lang="zh-CN" altLang="en-US" sz="2000">
                          <a:latin typeface="宋体" panose="02010600030101010101" pitchFamily="2" charset="-122"/>
                          <a:ea typeface="宋体" panose="02010600030101010101" pitchFamily="2" charset="-122"/>
                          <a:cs typeface="宋体" panose="02010600030101010101" pitchFamily="2" charset="-122"/>
                        </a:rPr>
                        <a:t>个月</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gridSpan="2">
                  <a:txBody>
                    <a:bodyPr/>
                    <a:p>
                      <a:pPr algn="ctr">
                        <a:buNone/>
                      </a:pPr>
                      <a:r>
                        <a:rPr lang="en-US" altLang="zh-CN" sz="2000">
                          <a:latin typeface="宋体" panose="02010600030101010101" pitchFamily="2" charset="-122"/>
                          <a:ea typeface="宋体" panose="02010600030101010101" pitchFamily="2" charset="-122"/>
                          <a:cs typeface="宋体" panose="02010600030101010101" pitchFamily="2" charset="-122"/>
                        </a:rPr>
                        <a:t>3600</a:t>
                      </a:r>
                      <a:r>
                        <a:rPr lang="zh-CN" altLang="en-US" sz="2000">
                          <a:latin typeface="宋体" panose="02010600030101010101" pitchFamily="2" charset="-122"/>
                          <a:ea typeface="宋体" panose="02010600030101010101" pitchFamily="2" charset="-122"/>
                          <a:cs typeface="宋体" panose="02010600030101010101" pitchFamily="2" charset="-122"/>
                        </a:rPr>
                        <a:t>元</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年</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hMerge="1">
                  <a:tcPr/>
                </a:tc>
              </a:tr>
              <a:tr h="38100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主体</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本人扣除</a:t>
                      </a:r>
                      <a:endParaRPr lang="zh-CN" altLang="en-US" sz="2000">
                        <a:latin typeface="宋体" panose="02010600030101010101" pitchFamily="2" charset="-122"/>
                        <a:ea typeface="宋体" panose="02010600030101010101" pitchFamily="2" charset="-122"/>
                      </a:endParaRPr>
                    </a:p>
                  </a:txBody>
                  <a:tcPr/>
                </a:tc>
                <a:tc rowSpan="2" gridSpan="2">
                  <a:txBody>
                    <a:bodyPr/>
                    <a:p>
                      <a:pPr algn="ctr">
                        <a:buNone/>
                      </a:pPr>
                      <a:r>
                        <a:rPr lang="zh-CN" altLang="en-US" sz="2000">
                          <a:latin typeface="宋体" panose="02010600030101010101" pitchFamily="2" charset="-122"/>
                          <a:ea typeface="宋体" panose="02010600030101010101" pitchFamily="2" charset="-122"/>
                        </a:rPr>
                        <a:t>本人扣除</a:t>
                      </a:r>
                      <a:endParaRPr lang="zh-CN" altLang="en-US" sz="2000">
                        <a:latin typeface="宋体" panose="02010600030101010101" pitchFamily="2" charset="-122"/>
                        <a:ea typeface="宋体" panose="02010600030101010101" pitchFamily="2" charset="-122"/>
                      </a:endParaRPr>
                    </a:p>
                  </a:txBody>
                  <a:tcPr anchor="ctr" anchorCtr="0"/>
                </a:tc>
                <a:tc rowSpan="2" hMerge="1">
                  <a:tcPr/>
                </a:tc>
              </a:tr>
              <a:tr h="381000">
                <a:tc vMerge="1">
                  <a:tcPr/>
                </a:tc>
                <a:tc>
                  <a:txBody>
                    <a:bodyPr/>
                    <a:p>
                      <a:pPr>
                        <a:buNone/>
                      </a:pPr>
                      <a:r>
                        <a:rPr lang="zh-CN" altLang="en-US" sz="2000">
                          <a:latin typeface="宋体" panose="02010600030101010101" pitchFamily="2" charset="-122"/>
                          <a:ea typeface="宋体" panose="02010600030101010101" pitchFamily="2" charset="-122"/>
                        </a:rPr>
                        <a:t>个人接受本科（含）以下学历（学位）继续教育，可以选择由其父母扣除</a:t>
                      </a:r>
                      <a:endParaRPr lang="zh-CN" altLang="en-US" sz="2000">
                        <a:latin typeface="宋体" panose="02010600030101010101" pitchFamily="2" charset="-122"/>
                        <a:ea typeface="宋体" panose="02010600030101010101" pitchFamily="2" charset="-122"/>
                      </a:endParaRPr>
                    </a:p>
                  </a:txBody>
                  <a:tcPr/>
                </a:tc>
                <a:tc vMerge="1" gridSpan="2">
                  <a:tcPr/>
                </a:tc>
                <a:tc vMerge="1" hMerge="1">
                  <a:tcPr/>
                </a:tc>
              </a:tr>
              <a:tr h="381000">
                <a:tc>
                  <a:txBody>
                    <a:bodyPr/>
                    <a:p>
                      <a:pPr algn="ctr">
                        <a:buNone/>
                      </a:pPr>
                      <a:r>
                        <a:rPr lang="zh-CN" altLang="en-US" sz="2000" b="1">
                          <a:latin typeface="宋体" panose="02010600030101010101" pitchFamily="2" charset="-122"/>
                          <a:ea typeface="宋体" panose="02010600030101010101" pitchFamily="2" charset="-122"/>
                        </a:rPr>
                        <a:t>注意</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事项</a:t>
                      </a:r>
                      <a:endParaRPr lang="zh-CN" altLang="en-US" sz="2000" b="1">
                        <a:latin typeface="宋体" panose="02010600030101010101" pitchFamily="2" charset="-122"/>
                        <a:ea typeface="宋体" panose="02010600030101010101" pitchFamily="2" charset="-122"/>
                      </a:endParaRPr>
                    </a:p>
                  </a:txBody>
                  <a:tcPr anchor="ctr" anchorCtr="0"/>
                </a:tc>
                <a:tc gridSpan="3">
                  <a:txBody>
                    <a:bodyPr/>
                    <a:p>
                      <a:pPr>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对同时接受多个学历继续教育，或者同时取得多个职业资格证书的，只需填报其中一个即可。但如果同时存在学历继续教育、职业资格继续教育两类继续教育情形的，则每一类都要填写。</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纳税人接受技能人员职业资格继续教育、专业技术人员职业资格继续教育的，应当留存相关证书等资料备查。</a:t>
                      </a:r>
                      <a:endParaRPr lang="zh-CN" altLang="en-US" sz="2000">
                        <a:latin typeface="宋体" panose="02010600030101010101" pitchFamily="2" charset="-122"/>
                        <a:ea typeface="宋体" panose="02010600030101010101" pitchFamily="2" charset="-122"/>
                      </a:endParaRPr>
                    </a:p>
                  </a:txBody>
                  <a:tcPr/>
                </a:tc>
                <a:tc hMerge="1">
                  <a:tcPr/>
                </a:tc>
                <a:tc hMerge="1">
                  <a:tcPr/>
                </a:tc>
              </a:tr>
            </a:tbl>
          </a:graphicData>
        </a:graphic>
      </p:graphicFrame>
      <p:sp>
        <p:nvSpPr>
          <p:cNvPr id="6" name="动作按钮: 前进或下一项 5">
            <a:hlinkClick r:id="rId5" action="ppaction://hlinksldjump"/>
          </p:cNvPr>
          <p:cNvSpPr/>
          <p:nvPr/>
        </p:nvSpPr>
        <p:spPr>
          <a:xfrm>
            <a:off x="11435080" y="6471920"/>
            <a:ext cx="422275" cy="299085"/>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nvGraphicFramePr>
        <p:xfrm>
          <a:off x="871855" y="1581785"/>
          <a:ext cx="10398125" cy="4507230"/>
        </p:xfrm>
        <a:graphic>
          <a:graphicData uri="http://schemas.openxmlformats.org/drawingml/2006/table">
            <a:tbl>
              <a:tblPr firstRow="1" bandRow="1">
                <a:tableStyleId>{5C22544A-7EE6-4342-B048-85BDC9FD1C3A}</a:tableStyleId>
              </a:tblPr>
              <a:tblGrid>
                <a:gridCol w="2226310"/>
                <a:gridCol w="8171815"/>
              </a:tblGrid>
              <a:tr h="38100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范围</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基本医保相关医药费除去医保报销后发生的支出</a:t>
                      </a:r>
                      <a:endParaRPr lang="zh-CN" altLang="en-US" sz="2000">
                        <a:latin typeface="宋体" panose="02010600030101010101" pitchFamily="2" charset="-122"/>
                        <a:ea typeface="宋体" panose="02010600030101010101" pitchFamily="2" charset="-122"/>
                      </a:endParaRPr>
                    </a:p>
                  </a:txBody>
                  <a:tcPr/>
                </a:tc>
              </a:tr>
              <a:tr h="381000">
                <a:tc vMerge="1">
                  <a:tcPr/>
                </a:tc>
                <a:tc>
                  <a:txBody>
                    <a:bodyPr/>
                    <a:p>
                      <a:pPr>
                        <a:buNone/>
                      </a:pPr>
                      <a:r>
                        <a:rPr lang="zh-CN" altLang="en-US" sz="2000">
                          <a:latin typeface="宋体" panose="02010600030101010101" pitchFamily="2" charset="-122"/>
                          <a:ea typeface="宋体" panose="02010600030101010101" pitchFamily="2" charset="-122"/>
                          <a:cs typeface="宋体" panose="02010600030101010101" pitchFamily="2" charset="-122"/>
                        </a:rPr>
                        <a:t>个人负担（医保目录范围内的自负部分）累计超过</a:t>
                      </a:r>
                      <a:r>
                        <a:rPr lang="en-US" altLang="zh-CN" sz="2000">
                          <a:latin typeface="宋体" panose="02010600030101010101" pitchFamily="2" charset="-122"/>
                          <a:ea typeface="宋体" panose="02010600030101010101" pitchFamily="2" charset="-122"/>
                          <a:cs typeface="宋体" panose="02010600030101010101" pitchFamily="2" charset="-122"/>
                        </a:rPr>
                        <a:t>15000</a:t>
                      </a:r>
                      <a:r>
                        <a:rPr lang="zh-CN" altLang="en-US" sz="2000">
                          <a:latin typeface="宋体" panose="02010600030101010101" pitchFamily="2" charset="-122"/>
                          <a:ea typeface="宋体" panose="02010600030101010101" pitchFamily="2" charset="-122"/>
                          <a:cs typeface="宋体" panose="02010600030101010101" pitchFamily="2" charset="-122"/>
                        </a:rPr>
                        <a:t>元的部分</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扣除方式</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zh-CN" altLang="en-US" sz="2000" b="1">
                          <a:latin typeface="宋体" panose="02010600030101010101" pitchFamily="2" charset="-122"/>
                          <a:ea typeface="宋体" panose="02010600030101010101" pitchFamily="2" charset="-122"/>
                        </a:rPr>
                        <a:t>限额内据实扣除</a:t>
                      </a:r>
                      <a:endParaRPr lang="zh-CN" altLang="en-US" sz="2000" b="1">
                        <a:latin typeface="宋体" panose="02010600030101010101" pitchFamily="2" charset="-122"/>
                        <a:ea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zh-CN" altLang="en-US" sz="2000">
                          <a:latin typeface="宋体" panose="02010600030101010101" pitchFamily="2" charset="-122"/>
                          <a:ea typeface="宋体" panose="02010600030101010101" pitchFamily="2" charset="-122"/>
                          <a:cs typeface="宋体" panose="02010600030101010101" pitchFamily="2" charset="-122"/>
                        </a:rPr>
                        <a:t>每年在</a:t>
                      </a:r>
                      <a:r>
                        <a:rPr lang="en-US" altLang="zh-CN" sz="2000">
                          <a:latin typeface="宋体" panose="02010600030101010101" pitchFamily="2" charset="-122"/>
                          <a:ea typeface="宋体" panose="02010600030101010101" pitchFamily="2" charset="-122"/>
                          <a:cs typeface="宋体" panose="02010600030101010101" pitchFamily="2" charset="-122"/>
                        </a:rPr>
                        <a:t>80000</a:t>
                      </a:r>
                      <a:r>
                        <a:rPr lang="zh-CN" altLang="en-US" sz="2000">
                          <a:latin typeface="宋体" panose="02010600030101010101" pitchFamily="2" charset="-122"/>
                          <a:ea typeface="宋体" panose="02010600030101010101" pitchFamily="2" charset="-122"/>
                          <a:cs typeface="宋体" panose="02010600030101010101" pitchFamily="2" charset="-122"/>
                        </a:rPr>
                        <a:t>元限额内据实扣除</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nchor="ctr" anchorCtr="0"/>
                </a:tc>
              </a:tr>
              <a:tr h="39624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主体</a:t>
                      </a:r>
                      <a:endParaRPr lang="zh-CN" altLang="en-US" sz="2000" b="1">
                        <a:latin typeface="宋体" panose="02010600030101010101" pitchFamily="2" charset="-122"/>
                        <a:ea typeface="宋体" panose="02010600030101010101" pitchFamily="2" charset="-122"/>
                      </a:endParaRPr>
                    </a:p>
                  </a:txBody>
                  <a:tcPr/>
                </a:tc>
                <a:tc>
                  <a:txBody>
                    <a:bodyPr/>
                    <a:p>
                      <a:pPr>
                        <a:buNone/>
                      </a:pPr>
                      <a:r>
                        <a:rPr lang="zh-CN" altLang="en-US" sz="2000">
                          <a:latin typeface="宋体" panose="02010600030101010101" pitchFamily="2" charset="-122"/>
                          <a:ea typeface="宋体" panose="02010600030101010101" pitchFamily="2" charset="-122"/>
                        </a:rPr>
                        <a:t>医药费用支出可以选择由本人或者其配偶扣除</a:t>
                      </a:r>
                      <a:endParaRPr lang="zh-CN" altLang="en-US" sz="2000">
                        <a:latin typeface="宋体" panose="02010600030101010101" pitchFamily="2" charset="-122"/>
                        <a:ea typeface="宋体" panose="02010600030101010101" pitchFamily="2" charset="-122"/>
                      </a:endParaRPr>
                    </a:p>
                  </a:txBody>
                  <a:tcPr/>
                </a:tc>
              </a:tr>
              <a:tr h="396240">
                <a:tc vMerge="1">
                  <a:tcPr/>
                </a:tc>
                <a:tc>
                  <a:txBody>
                    <a:bodyPr/>
                    <a:p>
                      <a:pPr>
                        <a:buNone/>
                      </a:pPr>
                      <a:r>
                        <a:rPr lang="zh-CN" altLang="en-US" sz="2000">
                          <a:latin typeface="宋体" panose="02010600030101010101" pitchFamily="2" charset="-122"/>
                          <a:ea typeface="宋体" panose="02010600030101010101" pitchFamily="2" charset="-122"/>
                        </a:rPr>
                        <a:t>未成年子女发生的医药费用支出可以选择由其父母一方扣除</a:t>
                      </a:r>
                      <a:endParaRPr lang="zh-CN" altLang="en-US" sz="2000">
                        <a:latin typeface="宋体" panose="02010600030101010101" pitchFamily="2" charset="-122"/>
                        <a:ea typeface="宋体" panose="02010600030101010101" pitchFamily="2" charset="-122"/>
                      </a:endParaRPr>
                    </a:p>
                  </a:txBody>
                  <a:tcPr/>
                </a:tc>
              </a:tr>
              <a:tr h="1199515">
                <a:tc>
                  <a:txBody>
                    <a:bodyPr/>
                    <a:p>
                      <a:pPr algn="ctr" fontAlgn="ctr">
                        <a:buNone/>
                      </a:pPr>
                      <a:r>
                        <a:rPr lang="zh-CN" altLang="en-US" sz="2000" b="1">
                          <a:latin typeface="宋体" panose="02010600030101010101" pitchFamily="2" charset="-122"/>
                          <a:ea typeface="宋体" panose="02010600030101010101" pitchFamily="2" charset="-122"/>
                        </a:rPr>
                        <a:t>注意</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事项</a:t>
                      </a:r>
                      <a:endParaRPr lang="zh-CN" altLang="en-US" sz="2000" b="1">
                        <a:latin typeface="宋体" panose="02010600030101010101" pitchFamily="2" charset="-122"/>
                        <a:ea typeface="宋体" panose="02010600030101010101" pitchFamily="2" charset="-122"/>
                      </a:endParaRPr>
                    </a:p>
                  </a:txBody>
                  <a:tcPr anchor="ctr" anchorCtr="0"/>
                </a:tc>
                <a:tc>
                  <a:txBody>
                    <a:bodyPr/>
                    <a:p>
                      <a:pPr>
                        <a:buNone/>
                      </a:pPr>
                      <a:r>
                        <a:rPr lang="en-US" altLang="zh-CN" sz="2000" b="1">
                          <a:latin typeface="宋体" panose="02010600030101010101" pitchFamily="2" charset="-122"/>
                          <a:ea typeface="宋体" panose="02010600030101010101" pitchFamily="2" charset="-122"/>
                          <a:cs typeface="宋体" panose="02010600030101010101" pitchFamily="2" charset="-122"/>
                        </a:rPr>
                        <a:t>1.</a:t>
                      </a:r>
                      <a:r>
                        <a:rPr lang="zh-CN" altLang="en-US" sz="2000" b="1">
                          <a:latin typeface="宋体" panose="02010600030101010101" pitchFamily="2" charset="-122"/>
                          <a:ea typeface="宋体" panose="02010600030101010101" pitchFamily="2" charset="-122"/>
                          <a:cs typeface="宋体" panose="02010600030101010101" pitchFamily="2" charset="-122"/>
                        </a:rPr>
                        <a:t>次年汇算清缴时享受扣除</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纳税人应当留存大病患者医药服务收费及医保报销相关票据原件或复印件，或者医疗保障部门出具的纳税年度医药费用清单等资料备查。</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nchor="ctr" anchorCtr="0"/>
                </a:tc>
              </a:tr>
              <a:tr h="930275">
                <a:tc>
                  <a:txBody>
                    <a:bodyPr/>
                    <a:p>
                      <a:pPr algn="ctr">
                        <a:buNone/>
                      </a:pPr>
                      <a:r>
                        <a:rPr lang="zh-CN" altLang="en-US" sz="2000" b="1">
                          <a:latin typeface="宋体" panose="02010600030101010101" pitchFamily="2" charset="-122"/>
                          <a:ea typeface="宋体" panose="02010600030101010101" pitchFamily="2" charset="-122"/>
                        </a:rPr>
                        <a:t>温馨</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提示</a:t>
                      </a:r>
                      <a:endParaRPr lang="zh-CN" altLang="en-US" sz="2000" b="1">
                        <a:latin typeface="宋体" panose="02010600030101010101" pitchFamily="2" charset="-122"/>
                        <a:ea typeface="宋体" panose="02010600030101010101" pitchFamily="2" charset="-122"/>
                      </a:endParaRPr>
                    </a:p>
                  </a:txBody>
                  <a:tcPr anchor="ctr" anchorCtr="0"/>
                </a:tc>
                <a:tc>
                  <a:txBody>
                    <a:bodyPr/>
                    <a:p>
                      <a:pPr>
                        <a:buNone/>
                      </a:pPr>
                      <a:r>
                        <a:rPr lang="zh-CN" altLang="en-US" sz="2000">
                          <a:latin typeface="宋体" panose="02010600030101010101" pitchFamily="2" charset="-122"/>
                          <a:ea typeface="宋体" panose="02010600030101010101" pitchFamily="2" charset="-122"/>
                          <a:cs typeface="宋体" panose="02010600030101010101" pitchFamily="2" charset="-122"/>
                        </a:rPr>
                        <a:t>可通过手机下载</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国家医保服务平台</a:t>
                      </a:r>
                      <a:r>
                        <a:rPr lang="en-US" altLang="zh-CN" sz="2000">
                          <a:latin typeface="宋体" panose="02010600030101010101" pitchFamily="2" charset="-122"/>
                          <a:ea typeface="宋体" panose="02010600030101010101" pitchFamily="2" charset="-122"/>
                          <a:cs typeface="宋体" panose="02010600030101010101" pitchFamily="2" charset="-122"/>
                        </a:rPr>
                        <a:t>”APP</a:t>
                      </a:r>
                      <a:r>
                        <a:rPr lang="zh-CN" altLang="en-US" sz="2000">
                          <a:latin typeface="宋体" panose="02010600030101010101" pitchFamily="2" charset="-122"/>
                          <a:ea typeface="宋体" panose="02010600030101010101" pitchFamily="2" charset="-122"/>
                          <a:cs typeface="宋体" panose="02010600030101010101" pitchFamily="2" charset="-122"/>
                        </a:rPr>
                        <a:t>并注册、登录、激活医保电子凭证后查询</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年度费用汇总查询</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模块查询大病医疗相关数额。</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nchor="ctr" anchorCtr="0"/>
                </a:tc>
              </a:tr>
            </a:tbl>
          </a:graphicData>
        </a:graphic>
      </p:graphicFrame>
      <p:sp>
        <p:nvSpPr>
          <p:cNvPr id="6" name="动作按钮: 前进或下一项 5">
            <a:hlinkClick r:id="rId5" action="ppaction://hlinksldjump"/>
          </p:cNvPr>
          <p:cNvSpPr/>
          <p:nvPr/>
        </p:nvSpPr>
        <p:spPr>
          <a:xfrm>
            <a:off x="11523345" y="6366510"/>
            <a:ext cx="351790" cy="31623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nvGraphicFramePr>
        <p:xfrm>
          <a:off x="871855" y="1691005"/>
          <a:ext cx="10415905" cy="2697480"/>
        </p:xfrm>
        <a:graphic>
          <a:graphicData uri="http://schemas.openxmlformats.org/drawingml/2006/table">
            <a:tbl>
              <a:tblPr firstRow="1" bandRow="1">
                <a:tableStyleId>{5C22544A-7EE6-4342-B048-85BDC9FD1C3A}</a:tableStyleId>
              </a:tblPr>
              <a:tblGrid>
                <a:gridCol w="2243455"/>
                <a:gridCol w="8172450"/>
              </a:tblGrid>
              <a:tr h="381000">
                <a:tc rowSpan="2">
                  <a:txBody>
                    <a:bodyPr/>
                    <a:p>
                      <a:pPr algn="ctr">
                        <a:buNone/>
                      </a:pP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范围</a:t>
                      </a:r>
                      <a:endParaRPr lang="zh-CN" altLang="en-US" sz="2000">
                        <a:latin typeface="宋体" panose="02010600030101010101" pitchFamily="2" charset="-122"/>
                        <a:ea typeface="宋体" panose="02010600030101010101" pitchFamily="2" charset="-122"/>
                      </a:endParaRPr>
                    </a:p>
                  </a:txBody>
                  <a:tcPr anchor="ctr" anchorCtr="0"/>
                </a:tc>
                <a:tc>
                  <a:txBody>
                    <a:bodyPr/>
                    <a:p>
                      <a:pPr>
                        <a:buNone/>
                      </a:pPr>
                      <a:r>
                        <a:rPr lang="zh-CN" altLang="en-US" sz="2000">
                          <a:latin typeface="宋体" panose="02010600030101010101" pitchFamily="2" charset="-122"/>
                          <a:ea typeface="宋体" panose="02010600030101010101" pitchFamily="2" charset="-122"/>
                        </a:rPr>
                        <a:t>纳税人本人或其配偶单独或共同使用商业银行或住房公积金个人住房贷款为本人或其配偶购买中国境内住房，发生的首套住房贷款利息支出</a:t>
                      </a:r>
                      <a:endParaRPr lang="zh-CN" altLang="en-US" sz="2000">
                        <a:latin typeface="宋体" panose="02010600030101010101" pitchFamily="2" charset="-122"/>
                        <a:ea typeface="宋体" panose="02010600030101010101" pitchFamily="2" charset="-122"/>
                      </a:endParaRPr>
                    </a:p>
                  </a:txBody>
                  <a:tcPr/>
                </a:tc>
              </a:tr>
              <a:tr h="381000">
                <a:tc vMerge="1">
                  <a:tcPr/>
                </a:tc>
                <a:tc>
                  <a:txBody>
                    <a:bodyPr/>
                    <a:p>
                      <a:pPr algn="ctr">
                        <a:buNone/>
                      </a:pPr>
                      <a:r>
                        <a:rPr lang="zh-CN" altLang="en-US" sz="2000">
                          <a:latin typeface="宋体" panose="02010600030101010101" pitchFamily="2" charset="-122"/>
                          <a:ea typeface="宋体" panose="02010600030101010101" pitchFamily="2" charset="-122"/>
                          <a:cs typeface="宋体" panose="02010600030101010101" pitchFamily="2" charset="-122"/>
                        </a:rPr>
                        <a:t>实际发生贷款利息的年度（不超过</a:t>
                      </a:r>
                      <a:r>
                        <a:rPr lang="en-US" altLang="zh-CN" sz="2000">
                          <a:latin typeface="宋体" panose="02010600030101010101" pitchFamily="2" charset="-122"/>
                          <a:ea typeface="宋体" panose="02010600030101010101" pitchFamily="2" charset="-122"/>
                          <a:cs typeface="宋体" panose="02010600030101010101" pitchFamily="2" charset="-122"/>
                        </a:rPr>
                        <a:t>240</a:t>
                      </a:r>
                      <a:r>
                        <a:rPr lang="zh-CN" altLang="en-US" sz="2000">
                          <a:latin typeface="宋体" panose="02010600030101010101" pitchFamily="2" charset="-122"/>
                          <a:ea typeface="宋体" panose="02010600030101010101" pitchFamily="2" charset="-122"/>
                          <a:cs typeface="宋体" panose="02010600030101010101" pitchFamily="2" charset="-122"/>
                        </a:rPr>
                        <a:t>个月）</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r>
              <a:tr h="396240">
                <a:tc>
                  <a:txBody>
                    <a:bodyPr/>
                    <a:p>
                      <a:pPr algn="ctr">
                        <a:buNone/>
                      </a:pPr>
                      <a:r>
                        <a:rPr lang="zh-CN" altLang="en-US" sz="2000" b="1">
                          <a:latin typeface="宋体" panose="02010600030101010101" pitchFamily="2" charset="-122"/>
                          <a:ea typeface="宋体" panose="02010600030101010101" pitchFamily="2" charset="-122"/>
                        </a:rPr>
                        <a:t>扣除方式</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zh-CN" altLang="en-US" sz="2000">
                          <a:latin typeface="宋体" panose="02010600030101010101" pitchFamily="2" charset="-122"/>
                          <a:ea typeface="宋体" panose="02010600030101010101" pitchFamily="2" charset="-122"/>
                        </a:rPr>
                        <a:t>定额扣除</a:t>
                      </a:r>
                      <a:endParaRPr lang="zh-CN" altLang="en-US" sz="2000">
                        <a:latin typeface="宋体" panose="02010600030101010101" pitchFamily="2" charset="-122"/>
                        <a:ea typeface="宋体" panose="02010600030101010101" pitchFamily="2" charset="-122"/>
                      </a:endParaRPr>
                    </a:p>
                  </a:txBody>
                  <a:tcPr anchor="ctr" anchorCtr="0"/>
                </a:tc>
              </a:tr>
              <a:tr h="381000">
                <a:tc>
                  <a:txBody>
                    <a:bodyPr/>
                    <a:p>
                      <a:pPr algn="ct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en-US" altLang="zh-CN" sz="2000">
                          <a:latin typeface="宋体" panose="02010600030101010101" pitchFamily="2" charset="-122"/>
                          <a:ea typeface="宋体" panose="02010600030101010101" pitchFamily="2" charset="-122"/>
                        </a:rPr>
                        <a:t>1000</a:t>
                      </a:r>
                      <a:r>
                        <a:rPr lang="zh-CN" altLang="en-US" sz="2000">
                          <a:latin typeface="宋体" panose="02010600030101010101" pitchFamily="2" charset="-122"/>
                          <a:ea typeface="宋体" panose="02010600030101010101" pitchFamily="2" charset="-122"/>
                        </a:rPr>
                        <a:t>元</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月</a:t>
                      </a:r>
                      <a:endParaRPr lang="zh-CN" altLang="en-US" sz="2000">
                        <a:latin typeface="宋体" panose="02010600030101010101" pitchFamily="2" charset="-122"/>
                        <a:ea typeface="宋体" panose="02010600030101010101" pitchFamily="2" charset="-122"/>
                      </a:endParaRPr>
                    </a:p>
                  </a:txBody>
                  <a:tcPr/>
                </a:tc>
              </a:tr>
              <a:tr h="38100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主体</a:t>
                      </a:r>
                      <a:endParaRPr lang="zh-CN" altLang="en-US" sz="2000" b="1">
                        <a:latin typeface="宋体" panose="02010600030101010101" pitchFamily="2" charset="-122"/>
                        <a:ea typeface="宋体" panose="02010600030101010101" pitchFamily="2" charset="-122"/>
                      </a:endParaRPr>
                    </a:p>
                  </a:txBody>
                  <a:tcPr anchor="ctr" anchorCtr="0"/>
                </a:tc>
                <a:tc>
                  <a:txBody>
                    <a:bodyPr/>
                    <a:p>
                      <a:pPr>
                        <a:buNone/>
                      </a:pPr>
                      <a:r>
                        <a:rPr lang="zh-CN" altLang="en-US" sz="2000">
                          <a:latin typeface="宋体" panose="02010600030101010101" pitchFamily="2" charset="-122"/>
                          <a:ea typeface="宋体" panose="02010600030101010101" pitchFamily="2" charset="-122"/>
                        </a:rPr>
                        <a:t>经夫妻双方约定，可以选择由其中一方扣除，具体扣除方式在一个纳税年度内不能变更。</a:t>
                      </a:r>
                      <a:endParaRPr lang="zh-CN" altLang="en-US" sz="2000">
                        <a:latin typeface="宋体" panose="02010600030101010101" pitchFamily="2" charset="-122"/>
                        <a:ea typeface="宋体" panose="02010600030101010101" pitchFamily="2" charset="-122"/>
                      </a:endParaRPr>
                    </a:p>
                  </a:txBody>
                  <a:tcPr/>
                </a:tc>
              </a:tr>
              <a:tr h="396240">
                <a:tc vMerge="1">
                  <a:tcPr/>
                </a:tc>
                <a:tc>
                  <a:txBody>
                    <a:bodyPr/>
                    <a:p>
                      <a:pPr>
                        <a:buNone/>
                      </a:pPr>
                      <a:r>
                        <a:rPr lang="zh-CN" altLang="en-US" sz="2000">
                          <a:latin typeface="宋体" panose="02010600030101010101" pitchFamily="2" charset="-122"/>
                          <a:ea typeface="宋体" panose="02010600030101010101" pitchFamily="2" charset="-122"/>
                        </a:rPr>
                        <a:t>夫妻双方婚前分别购买住房发生的首套住房贷款利息，婚后可选择其中一套房，由购买方按扣除标准的</a:t>
                      </a:r>
                      <a:r>
                        <a:rPr lang="en-US" altLang="zh-CN" sz="2000">
                          <a:latin typeface="宋体" panose="02010600030101010101" pitchFamily="2" charset="-122"/>
                          <a:ea typeface="宋体" panose="02010600030101010101" pitchFamily="2" charset="-122"/>
                        </a:rPr>
                        <a:t>100%</a:t>
                      </a:r>
                      <a:r>
                        <a:rPr lang="zh-CN" altLang="en-US" sz="2000">
                          <a:latin typeface="宋体" panose="02010600030101010101" pitchFamily="2" charset="-122"/>
                          <a:ea typeface="宋体" panose="02010600030101010101" pitchFamily="2" charset="-122"/>
                        </a:rPr>
                        <a:t>扣除，或对其各自购买住房分别按扣除标准的</a:t>
                      </a:r>
                      <a:r>
                        <a:rPr lang="en-US" altLang="zh-CN" sz="2000">
                          <a:latin typeface="宋体" panose="02010600030101010101" pitchFamily="2" charset="-122"/>
                          <a:ea typeface="宋体" panose="02010600030101010101" pitchFamily="2" charset="-122"/>
                        </a:rPr>
                        <a:t>50%</a:t>
                      </a:r>
                      <a:r>
                        <a:rPr lang="zh-CN" altLang="en-US" sz="2000">
                          <a:latin typeface="宋体" panose="02010600030101010101" pitchFamily="2" charset="-122"/>
                          <a:ea typeface="宋体" panose="02010600030101010101" pitchFamily="2" charset="-122"/>
                        </a:rPr>
                        <a:t>扣除，具体扣除方式在一个纳税年度内不能变更。</a:t>
                      </a:r>
                      <a:endParaRPr lang="zh-CN" altLang="en-US" sz="2000">
                        <a:latin typeface="宋体" panose="02010600030101010101" pitchFamily="2" charset="-122"/>
                        <a:ea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注意</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事项</a:t>
                      </a:r>
                      <a:endParaRPr lang="zh-CN" altLang="en-US" sz="2000" b="1">
                        <a:latin typeface="宋体" panose="02010600030101010101" pitchFamily="2" charset="-122"/>
                        <a:ea typeface="宋体" panose="02010600030101010101" pitchFamily="2" charset="-122"/>
                      </a:endParaRPr>
                    </a:p>
                  </a:txBody>
                  <a:tcPr anchor="ctr" anchorCtr="0"/>
                </a:tc>
                <a:tc>
                  <a:txBody>
                    <a:bodyPr/>
                    <a:p>
                      <a:pPr>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所称首套住房贷款是指购买住房享受首套住房贷款利率的住房贷款</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纳税人应当留存住房贷款合同、贷款还款支出凭证备查。</a:t>
                      </a:r>
                      <a:endParaRPr lang="zh-CN" altLang="en-US" sz="2000">
                        <a:latin typeface="宋体" panose="02010600030101010101" pitchFamily="2" charset="-122"/>
                        <a:ea typeface="宋体" panose="02010600030101010101" pitchFamily="2" charset="-122"/>
                      </a:endParaRPr>
                    </a:p>
                  </a:txBody>
                  <a:tcPr/>
                </a:tc>
              </a:tr>
            </a:tbl>
          </a:graphicData>
        </a:graphic>
      </p:graphicFrame>
      <p:sp>
        <p:nvSpPr>
          <p:cNvPr id="6" name="动作按钮: 前进或下一项 5">
            <a:hlinkClick r:id="rId5" action="ppaction://hlinksldjump"/>
          </p:cNvPr>
          <p:cNvSpPr/>
          <p:nvPr/>
        </p:nvSpPr>
        <p:spPr>
          <a:xfrm>
            <a:off x="11663680" y="6348730"/>
            <a:ext cx="369570" cy="33401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nvGraphicFramePr>
        <p:xfrm>
          <a:off x="824865" y="1658620"/>
          <a:ext cx="10871835" cy="4084320"/>
        </p:xfrm>
        <a:graphic>
          <a:graphicData uri="http://schemas.openxmlformats.org/drawingml/2006/table">
            <a:tbl>
              <a:tblPr firstRow="1" bandRow="1">
                <a:tableStyleId>{5C22544A-7EE6-4342-B048-85BDC9FD1C3A}</a:tableStyleId>
              </a:tblPr>
              <a:tblGrid>
                <a:gridCol w="1358900"/>
                <a:gridCol w="3821430"/>
                <a:gridCol w="2766695"/>
                <a:gridCol w="2924810"/>
              </a:tblGrid>
              <a:tr h="381000">
                <a:tc rowSpan="2">
                  <a:txBody>
                    <a:bodyPr/>
                    <a:p>
                      <a:pPr algn="ctr">
                        <a:buNone/>
                      </a:pPr>
                      <a:r>
                        <a:rPr lang="zh-CN" altLang="en-US" sz="2000" b="1">
                          <a:latin typeface="宋体" panose="02010600030101010101" pitchFamily="2" charset="-122"/>
                          <a:ea typeface="宋体" panose="02010600030101010101" pitchFamily="2" charset="-122"/>
                        </a:rPr>
                        <a:t>扣除</a:t>
                      </a:r>
                      <a:endParaRPr lang="zh-CN" altLang="en-US" sz="2000" b="1">
                        <a:latin typeface="宋体" panose="02010600030101010101" pitchFamily="2" charset="-122"/>
                        <a:ea typeface="宋体" panose="02010600030101010101" pitchFamily="2" charset="-122"/>
                      </a:endParaRPr>
                    </a:p>
                    <a:p>
                      <a:pPr algn="ctr">
                        <a:buNone/>
                      </a:pPr>
                      <a:r>
                        <a:rPr lang="zh-CN" altLang="en-US" sz="2000" b="1">
                          <a:latin typeface="宋体" panose="02010600030101010101" pitchFamily="2" charset="-122"/>
                          <a:ea typeface="宋体" panose="02010600030101010101" pitchFamily="2" charset="-122"/>
                        </a:rPr>
                        <a:t>范围</a:t>
                      </a:r>
                      <a:endParaRPr lang="zh-CN" altLang="en-US" sz="2000" b="1">
                        <a:latin typeface="宋体" panose="02010600030101010101" pitchFamily="2" charset="-122"/>
                        <a:ea typeface="宋体" panose="02010600030101010101" pitchFamily="2" charset="-122"/>
                      </a:endParaRPr>
                    </a:p>
                  </a:txBody>
                  <a:tcPr anchor="ctr" anchorCtr="0"/>
                </a:tc>
                <a:tc gridSpan="3">
                  <a:txBody>
                    <a:bodyPr/>
                    <a:p>
                      <a:pPr algn="ctr">
                        <a:buNone/>
                      </a:pPr>
                      <a:r>
                        <a:rPr lang="zh-CN" altLang="en-US" sz="2000">
                          <a:latin typeface="宋体" panose="02010600030101010101" pitchFamily="2" charset="-122"/>
                          <a:ea typeface="宋体" panose="02010600030101010101" pitchFamily="2" charset="-122"/>
                        </a:rPr>
                        <a:t>纳税人在主要工作城市没有自有住房而发生的住房租金支出</a:t>
                      </a:r>
                      <a:endParaRPr lang="zh-CN" altLang="en-US" sz="2000">
                        <a:latin typeface="宋体" panose="02010600030101010101" pitchFamily="2" charset="-122"/>
                        <a:ea typeface="宋体" panose="02010600030101010101" pitchFamily="2" charset="-122"/>
                      </a:endParaRPr>
                    </a:p>
                  </a:txBody>
                  <a:tcPr/>
                </a:tc>
                <a:tc hMerge="1">
                  <a:tcPr/>
                </a:tc>
                <a:tc hMerge="1">
                  <a:tcPr/>
                </a:tc>
              </a:tr>
              <a:tr h="381000">
                <a:tc vMerge="1">
                  <a:tcPr/>
                </a:tc>
                <a:tc>
                  <a:txBody>
                    <a:bodyPr/>
                    <a:p>
                      <a:pPr>
                        <a:buNone/>
                      </a:pPr>
                      <a:r>
                        <a:rPr lang="zh-CN" altLang="en-US" sz="2000">
                          <a:latin typeface="宋体" panose="02010600030101010101" pitchFamily="2" charset="-122"/>
                          <a:ea typeface="宋体" panose="02010600030101010101" pitchFamily="2" charset="-122"/>
                        </a:rPr>
                        <a:t>直辖市、省会（首府）城市、计划单列市以及国务院确定城市</a:t>
                      </a:r>
                      <a:endParaRPr lang="zh-CN" altLang="en-US" sz="2000">
                        <a:latin typeface="宋体" panose="02010600030101010101" pitchFamily="2" charset="-122"/>
                        <a:ea typeface="宋体" panose="02010600030101010101" pitchFamily="2" charset="-122"/>
                      </a:endParaRPr>
                    </a:p>
                  </a:txBody>
                  <a:tcPr/>
                </a:tc>
                <a:tc>
                  <a:txBody>
                    <a:bodyPr/>
                    <a:p>
                      <a:pPr>
                        <a:buNone/>
                      </a:pPr>
                      <a:r>
                        <a:rPr lang="zh-CN" altLang="en-US" sz="2000">
                          <a:latin typeface="宋体" panose="02010600030101010101" pitchFamily="2" charset="-122"/>
                          <a:ea typeface="宋体" panose="02010600030101010101" pitchFamily="2" charset="-122"/>
                        </a:rPr>
                        <a:t>市辖区户籍人口</a:t>
                      </a:r>
                      <a:r>
                        <a:rPr lang="en-US" altLang="zh-CN" sz="2000">
                          <a:latin typeface="宋体" panose="02010600030101010101" pitchFamily="2" charset="-122"/>
                          <a:ea typeface="宋体" panose="02010600030101010101" pitchFamily="2" charset="-122"/>
                        </a:rPr>
                        <a:t>&gt;100</a:t>
                      </a:r>
                      <a:r>
                        <a:rPr lang="zh-CN" altLang="en-US" sz="2000">
                          <a:latin typeface="宋体" panose="02010600030101010101" pitchFamily="2" charset="-122"/>
                          <a:ea typeface="宋体" panose="02010600030101010101" pitchFamily="2" charset="-122"/>
                        </a:rPr>
                        <a:t>万</a:t>
                      </a:r>
                      <a:endParaRPr lang="zh-CN" altLang="en-US" sz="2000">
                        <a:latin typeface="宋体" panose="02010600030101010101" pitchFamily="2" charset="-122"/>
                        <a:ea typeface="宋体" panose="02010600030101010101" pitchFamily="2" charset="-122"/>
                      </a:endParaRPr>
                    </a:p>
                  </a:txBody>
                  <a:tcPr/>
                </a:tc>
                <a:tc>
                  <a:txBody>
                    <a:bodyPr/>
                    <a:p>
                      <a:pPr>
                        <a:buNone/>
                      </a:pPr>
                      <a:r>
                        <a:rPr lang="zh-CN" altLang="en-US" sz="2000">
                          <a:latin typeface="宋体" panose="02010600030101010101" pitchFamily="2" charset="-122"/>
                          <a:ea typeface="宋体" panose="02010600030101010101" pitchFamily="2" charset="-122"/>
                        </a:rPr>
                        <a:t>市辖区户籍人口</a:t>
                      </a:r>
                      <a:r>
                        <a:rPr lang="zh-CN" altLang="en-US" sz="2000">
                          <a:latin typeface="Arial" panose="020B0604020202020204" pitchFamily="34" charset="0"/>
                          <a:ea typeface="宋体" panose="02010600030101010101" pitchFamily="2" charset="-122"/>
                          <a:cs typeface="Arial" panose="020B0604020202020204" pitchFamily="34" charset="0"/>
                        </a:rPr>
                        <a:t>≤</a:t>
                      </a:r>
                      <a:r>
                        <a:rPr lang="en-US" altLang="zh-CN" sz="2000">
                          <a:latin typeface="Arial" panose="020B0604020202020204" pitchFamily="34" charset="0"/>
                          <a:ea typeface="宋体" panose="02010600030101010101" pitchFamily="2" charset="-122"/>
                          <a:cs typeface="Arial" panose="020B0604020202020204" pitchFamily="34" charset="0"/>
                        </a:rPr>
                        <a:t>100</a:t>
                      </a:r>
                      <a:r>
                        <a:rPr lang="zh-CN" altLang="en-US" sz="2000">
                          <a:latin typeface="Arial" panose="020B0604020202020204" pitchFamily="34" charset="0"/>
                          <a:ea typeface="宋体" panose="02010600030101010101" pitchFamily="2" charset="-122"/>
                          <a:cs typeface="Arial" panose="020B0604020202020204" pitchFamily="34" charset="0"/>
                        </a:rPr>
                        <a:t>万</a:t>
                      </a:r>
                      <a:endParaRPr lang="zh-CN" altLang="en-US" sz="2000">
                        <a:latin typeface="Arial" panose="020B0604020202020204" pitchFamily="34" charset="0"/>
                        <a:ea typeface="宋体" panose="02010600030101010101" pitchFamily="2" charset="-122"/>
                        <a:cs typeface="Arial" panose="020B0604020202020204" pitchFamily="34" charset="0"/>
                      </a:endParaRPr>
                    </a:p>
                  </a:txBody>
                  <a:tcPr/>
                </a:tc>
              </a:tr>
              <a:tr h="381000">
                <a:tc>
                  <a:txBody>
                    <a:bodyPr/>
                    <a:p>
                      <a:pPr>
                        <a:buNone/>
                      </a:pPr>
                      <a:r>
                        <a:rPr lang="zh-CN" altLang="en-US" sz="2000" b="1">
                          <a:latin typeface="宋体" panose="02010600030101010101" pitchFamily="2" charset="-122"/>
                          <a:ea typeface="宋体" panose="02010600030101010101" pitchFamily="2" charset="-122"/>
                        </a:rPr>
                        <a:t>扣除方式</a:t>
                      </a:r>
                      <a:endParaRPr lang="zh-CN" altLang="en-US" sz="2000" b="1">
                        <a:latin typeface="宋体" panose="02010600030101010101" pitchFamily="2" charset="-122"/>
                        <a:ea typeface="宋体" panose="02010600030101010101" pitchFamily="2" charset="-122"/>
                      </a:endParaRPr>
                    </a:p>
                  </a:txBody>
                  <a:tcPr/>
                </a:tc>
                <a:tc gridSpan="3">
                  <a:txBody>
                    <a:bodyPr/>
                    <a:p>
                      <a:pPr algn="ctr">
                        <a:buNone/>
                      </a:pPr>
                      <a:r>
                        <a:rPr lang="zh-CN" altLang="en-US" sz="2000">
                          <a:latin typeface="宋体" panose="02010600030101010101" pitchFamily="2" charset="-122"/>
                          <a:ea typeface="宋体" panose="02010600030101010101" pitchFamily="2" charset="-122"/>
                        </a:rPr>
                        <a:t>定额扣除</a:t>
                      </a:r>
                      <a:endParaRPr lang="zh-CN" altLang="en-US" sz="2000">
                        <a:latin typeface="宋体" panose="02010600030101010101" pitchFamily="2" charset="-122"/>
                        <a:ea typeface="宋体" panose="02010600030101010101" pitchFamily="2" charset="-122"/>
                      </a:endParaRPr>
                    </a:p>
                  </a:txBody>
                  <a:tcPr/>
                </a:tc>
                <a:tc hMerge="1">
                  <a:tcPr/>
                </a:tc>
                <a:tc hMerge="1">
                  <a:tcPr/>
                </a:tc>
              </a:tr>
              <a:tr h="396240">
                <a:tc>
                  <a:txBody>
                    <a:bodyPr/>
                    <a:p>
                      <a:pP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en-US" altLang="zh-CN" sz="2000" b="1">
                          <a:latin typeface="宋体" panose="02010600030101010101" pitchFamily="2" charset="-122"/>
                          <a:ea typeface="宋体" panose="02010600030101010101" pitchFamily="2" charset="-122"/>
                        </a:rPr>
                        <a:t>1500</a:t>
                      </a:r>
                      <a:r>
                        <a:rPr lang="zh-CN" altLang="en-US" sz="2000" b="1">
                          <a:latin typeface="宋体" panose="02010600030101010101" pitchFamily="2" charset="-122"/>
                          <a:ea typeface="宋体" panose="02010600030101010101" pitchFamily="2" charset="-122"/>
                        </a:rPr>
                        <a:t>元</a:t>
                      </a:r>
                      <a:r>
                        <a:rPr lang="en-US" altLang="zh-CN" sz="2000" b="1">
                          <a:latin typeface="宋体" panose="02010600030101010101" pitchFamily="2" charset="-122"/>
                          <a:ea typeface="宋体" panose="02010600030101010101" pitchFamily="2" charset="-122"/>
                        </a:rPr>
                        <a:t>/</a:t>
                      </a:r>
                      <a:r>
                        <a:rPr lang="zh-CN" altLang="en-US" sz="2000" b="1">
                          <a:latin typeface="宋体" panose="02010600030101010101" pitchFamily="2" charset="-122"/>
                          <a:ea typeface="宋体" panose="02010600030101010101" pitchFamily="2" charset="-122"/>
                        </a:rPr>
                        <a:t>月</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en-US" altLang="zh-CN" sz="2000" b="1">
                          <a:latin typeface="宋体" panose="02010600030101010101" pitchFamily="2" charset="-122"/>
                          <a:ea typeface="宋体" panose="02010600030101010101" pitchFamily="2" charset="-122"/>
                        </a:rPr>
                        <a:t>1100</a:t>
                      </a:r>
                      <a:r>
                        <a:rPr lang="zh-CN" altLang="en-US" sz="2000" b="1">
                          <a:latin typeface="宋体" panose="02010600030101010101" pitchFamily="2" charset="-122"/>
                          <a:ea typeface="宋体" panose="02010600030101010101" pitchFamily="2" charset="-122"/>
                        </a:rPr>
                        <a:t>元</a:t>
                      </a:r>
                      <a:r>
                        <a:rPr lang="en-US" altLang="zh-CN" sz="2000" b="1">
                          <a:latin typeface="宋体" panose="02010600030101010101" pitchFamily="2" charset="-122"/>
                          <a:ea typeface="宋体" panose="02010600030101010101" pitchFamily="2" charset="-122"/>
                        </a:rPr>
                        <a:t>/</a:t>
                      </a:r>
                      <a:r>
                        <a:rPr lang="zh-CN" altLang="en-US" sz="2000" b="1">
                          <a:latin typeface="宋体" panose="02010600030101010101" pitchFamily="2" charset="-122"/>
                          <a:ea typeface="宋体" panose="02010600030101010101" pitchFamily="2" charset="-122"/>
                        </a:rPr>
                        <a:t>月</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en-US" altLang="zh-CN" sz="2000" b="1">
                          <a:latin typeface="宋体" panose="02010600030101010101" pitchFamily="2" charset="-122"/>
                          <a:ea typeface="宋体" panose="02010600030101010101" pitchFamily="2" charset="-122"/>
                        </a:rPr>
                        <a:t>800</a:t>
                      </a:r>
                      <a:r>
                        <a:rPr lang="zh-CN" altLang="en-US" sz="2000" b="1">
                          <a:latin typeface="宋体" panose="02010600030101010101" pitchFamily="2" charset="-122"/>
                          <a:ea typeface="宋体" panose="02010600030101010101" pitchFamily="2" charset="-122"/>
                        </a:rPr>
                        <a:t>元</a:t>
                      </a:r>
                      <a:r>
                        <a:rPr lang="en-US" altLang="zh-CN" sz="2000" b="1">
                          <a:latin typeface="宋体" panose="02010600030101010101" pitchFamily="2" charset="-122"/>
                          <a:ea typeface="宋体" panose="02010600030101010101" pitchFamily="2" charset="-122"/>
                        </a:rPr>
                        <a:t>/</a:t>
                      </a:r>
                      <a:r>
                        <a:rPr lang="zh-CN" altLang="en-US" sz="2000" b="1">
                          <a:latin typeface="宋体" panose="02010600030101010101" pitchFamily="2" charset="-122"/>
                          <a:ea typeface="宋体" panose="02010600030101010101" pitchFamily="2" charset="-122"/>
                        </a:rPr>
                        <a:t>月</a:t>
                      </a:r>
                      <a:endParaRPr lang="zh-CN" altLang="en-US" sz="2000" b="1">
                        <a:latin typeface="宋体" panose="02010600030101010101" pitchFamily="2" charset="-122"/>
                        <a:ea typeface="宋体" panose="02010600030101010101" pitchFamily="2" charset="-122"/>
                      </a:endParaRPr>
                    </a:p>
                  </a:txBody>
                  <a:tcPr/>
                </a:tc>
              </a:tr>
              <a:tr h="381000">
                <a:tc rowSpan="3">
                  <a:txBody>
                    <a:bodyPr/>
                    <a:p>
                      <a:pPr>
                        <a:buNone/>
                      </a:pPr>
                      <a:r>
                        <a:rPr lang="zh-CN" altLang="en-US" sz="2000" b="1">
                          <a:latin typeface="宋体" panose="02010600030101010101" pitchFamily="2" charset="-122"/>
                          <a:ea typeface="宋体" panose="02010600030101010101" pitchFamily="2" charset="-122"/>
                        </a:rPr>
                        <a:t>扣除主体</a:t>
                      </a:r>
                      <a:endParaRPr lang="zh-CN" altLang="en-US" sz="2000" b="1">
                        <a:latin typeface="宋体" panose="02010600030101010101" pitchFamily="2" charset="-122"/>
                        <a:ea typeface="宋体" panose="02010600030101010101" pitchFamily="2" charset="-122"/>
                      </a:endParaRPr>
                    </a:p>
                  </a:txBody>
                  <a:tcPr anchor="ctr" anchorCtr="0"/>
                </a:tc>
                <a:tc gridSpan="3">
                  <a:txBody>
                    <a:bodyPr/>
                    <a:p>
                      <a:pPr algn="ctr">
                        <a:buNone/>
                      </a:pPr>
                      <a:r>
                        <a:rPr lang="zh-CN" altLang="en-US" sz="2000">
                          <a:latin typeface="宋体" panose="02010600030101010101" pitchFamily="2" charset="-122"/>
                          <a:ea typeface="宋体" panose="02010600030101010101" pitchFamily="2" charset="-122"/>
                        </a:rPr>
                        <a:t>签订租赁合同的承租人</a:t>
                      </a:r>
                      <a:endParaRPr lang="zh-CN" altLang="en-US" sz="2000">
                        <a:latin typeface="宋体" panose="02010600030101010101" pitchFamily="2" charset="-122"/>
                        <a:ea typeface="宋体" panose="02010600030101010101" pitchFamily="2" charset="-122"/>
                      </a:endParaRPr>
                    </a:p>
                  </a:txBody>
                  <a:tcPr/>
                </a:tc>
                <a:tc hMerge="1">
                  <a:tcPr/>
                </a:tc>
                <a:tc hMerge="1">
                  <a:tcPr/>
                </a:tc>
              </a:tr>
              <a:tr h="381000">
                <a:tc vMerge="1">
                  <a:tcPr/>
                </a:tc>
                <a:tc gridSpan="3">
                  <a:txBody>
                    <a:bodyPr/>
                    <a:p>
                      <a:pPr>
                        <a:buNone/>
                      </a:pPr>
                      <a:r>
                        <a:rPr lang="zh-CN" altLang="en-US" sz="2000">
                          <a:latin typeface="宋体" panose="02010600030101010101" pitchFamily="2" charset="-122"/>
                          <a:ea typeface="宋体" panose="02010600030101010101" pitchFamily="2" charset="-122"/>
                        </a:rPr>
                        <a:t>夫妻双方主要工作城市相同：只能由一方（即承租人）扣除</a:t>
                      </a:r>
                      <a:endParaRPr lang="zh-CN" altLang="en-US" sz="2000">
                        <a:latin typeface="宋体" panose="02010600030101010101" pitchFamily="2" charset="-122"/>
                        <a:ea typeface="宋体" panose="02010600030101010101" pitchFamily="2" charset="-122"/>
                      </a:endParaRPr>
                    </a:p>
                  </a:txBody>
                  <a:tcPr/>
                </a:tc>
                <a:tc hMerge="1">
                  <a:tcPr/>
                </a:tc>
                <a:tc hMerge="1">
                  <a:tcPr/>
                </a:tc>
              </a:tr>
              <a:tr h="381000">
                <a:tc vMerge="1">
                  <a:tcPr/>
                </a:tc>
                <a:tc gridSpan="3">
                  <a:txBody>
                    <a:bodyPr/>
                    <a:p>
                      <a:pPr>
                        <a:buNone/>
                      </a:pPr>
                      <a:r>
                        <a:rPr lang="zh-CN" altLang="en-US" sz="2000">
                          <a:latin typeface="宋体" panose="02010600030101010101" pitchFamily="2" charset="-122"/>
                          <a:ea typeface="宋体" panose="02010600030101010101" pitchFamily="2" charset="-122"/>
                        </a:rPr>
                        <a:t>夫妻双方主要工作城市不同，且各自在其主要工作城市都没有住房的：分别扣除</a:t>
                      </a:r>
                      <a:endParaRPr lang="zh-CN" altLang="en-US" sz="2000">
                        <a:latin typeface="宋体" panose="02010600030101010101" pitchFamily="2" charset="-122"/>
                        <a:ea typeface="宋体" panose="02010600030101010101" pitchFamily="2" charset="-122"/>
                      </a:endParaRPr>
                    </a:p>
                  </a:txBody>
                  <a:tcPr/>
                </a:tc>
                <a:tc hMerge="1">
                  <a:tcPr/>
                </a:tc>
                <a:tc hMerge="1">
                  <a:tcPr/>
                </a:tc>
              </a:tr>
              <a:tr h="1005840">
                <a:tc>
                  <a:txBody>
                    <a:bodyPr/>
                    <a:p>
                      <a:pPr>
                        <a:buNone/>
                      </a:pPr>
                      <a:r>
                        <a:rPr lang="zh-CN" altLang="en-US" sz="2000" b="1">
                          <a:latin typeface="宋体" panose="02010600030101010101" pitchFamily="2" charset="-122"/>
                          <a:ea typeface="宋体" panose="02010600030101010101" pitchFamily="2" charset="-122"/>
                        </a:rPr>
                        <a:t>注意事项</a:t>
                      </a:r>
                      <a:endParaRPr lang="zh-CN" altLang="en-US" sz="2000" b="1">
                        <a:latin typeface="宋体" panose="02010600030101010101" pitchFamily="2" charset="-122"/>
                        <a:ea typeface="宋体" panose="02010600030101010101" pitchFamily="2" charset="-122"/>
                      </a:endParaRPr>
                    </a:p>
                  </a:txBody>
                  <a:tcPr anchor="ctr" anchorCtr="0"/>
                </a:tc>
                <a:tc gridSpan="3">
                  <a:txBody>
                    <a:bodyPr/>
                    <a:p>
                      <a:pPr>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纳税人及其配偶在一个纳税年度内不能同时分别享受住房贷款利息和住房租金专项附加扣除。</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纳税人应当留存住房租赁合同、协议等有关资料备查。</a:t>
                      </a:r>
                      <a:endParaRPr lang="zh-CN" altLang="en-US" sz="2000">
                        <a:latin typeface="宋体" panose="02010600030101010101" pitchFamily="2" charset="-122"/>
                        <a:ea typeface="宋体" panose="02010600030101010101" pitchFamily="2" charset="-122"/>
                      </a:endParaRPr>
                    </a:p>
                  </a:txBody>
                  <a:tcPr/>
                </a:tc>
                <a:tc hMerge="1">
                  <a:tcPr/>
                </a:tc>
                <a:tc hMerge="1">
                  <a:tcPr/>
                </a:tc>
              </a:tr>
            </a:tbl>
          </a:graphicData>
        </a:graphic>
      </p:graphicFrame>
      <p:sp>
        <p:nvSpPr>
          <p:cNvPr id="2" name="动作按钮: 前进或下一项 1">
            <a:hlinkClick r:id="rId5" action="ppaction://hlinksldjump"/>
          </p:cNvPr>
          <p:cNvSpPr/>
          <p:nvPr/>
        </p:nvSpPr>
        <p:spPr>
          <a:xfrm>
            <a:off x="10869930" y="6248400"/>
            <a:ext cx="641350" cy="38481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nvGraphicFramePr>
        <p:xfrm>
          <a:off x="871855" y="1584960"/>
          <a:ext cx="10661650" cy="4069080"/>
        </p:xfrm>
        <a:graphic>
          <a:graphicData uri="http://schemas.openxmlformats.org/drawingml/2006/table">
            <a:tbl>
              <a:tblPr firstRow="1" bandRow="1">
                <a:tableStyleId>{5C22544A-7EE6-4342-B048-85BDC9FD1C3A}</a:tableStyleId>
              </a:tblPr>
              <a:tblGrid>
                <a:gridCol w="1507490"/>
                <a:gridCol w="4180840"/>
                <a:gridCol w="4973320"/>
              </a:tblGrid>
              <a:tr h="396240">
                <a:tc rowSpan="3">
                  <a:txBody>
                    <a:bodyPr/>
                    <a:p>
                      <a:pPr algn="ctr" fontAlgn="ctr">
                        <a:buNone/>
                      </a:pP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范围</a:t>
                      </a:r>
                      <a:endParaRPr lang="zh-CN" altLang="en-US" sz="2000">
                        <a:latin typeface="宋体" panose="02010600030101010101" pitchFamily="2" charset="-122"/>
                        <a:ea typeface="宋体" panose="02010600030101010101" pitchFamily="2" charset="-122"/>
                      </a:endParaRPr>
                    </a:p>
                  </a:txBody>
                  <a:tcPr anchor="ctr" anchorCtr="0"/>
                </a:tc>
                <a:tc gridSpan="2">
                  <a:txBody>
                    <a:bodyPr/>
                    <a:p>
                      <a:pPr algn="ctr">
                        <a:buNone/>
                      </a:pPr>
                      <a:r>
                        <a:rPr lang="zh-CN" altLang="en-US" sz="2000">
                          <a:latin typeface="宋体" panose="02010600030101010101" pitchFamily="2" charset="-122"/>
                          <a:ea typeface="宋体" panose="02010600030101010101" pitchFamily="2" charset="-122"/>
                        </a:rPr>
                        <a:t>纳税人赡养一位及以上被赡养人的赡养支出</a:t>
                      </a:r>
                      <a:endParaRPr lang="zh-CN" altLang="en-US" sz="2000">
                        <a:latin typeface="宋体" panose="02010600030101010101" pitchFamily="2" charset="-122"/>
                        <a:ea typeface="宋体" panose="02010600030101010101" pitchFamily="2" charset="-122"/>
                      </a:endParaRPr>
                    </a:p>
                  </a:txBody>
                  <a:tcPr/>
                </a:tc>
                <a:tc hMerge="1">
                  <a:tcPr/>
                </a:tc>
              </a:tr>
              <a:tr h="381000">
                <a:tc vMerge="1">
                  <a:tcPr/>
                </a:tc>
                <a:tc gridSpan="2">
                  <a:txBody>
                    <a:bodyPr/>
                    <a:p>
                      <a:pPr>
                        <a:buNone/>
                      </a:pPr>
                      <a:r>
                        <a:rPr lang="zh-CN" altLang="en-US" sz="2000">
                          <a:latin typeface="宋体" panose="02010600030101010101" pitchFamily="2" charset="-122"/>
                          <a:ea typeface="宋体" panose="02010600030101010101" pitchFamily="2" charset="-122"/>
                          <a:cs typeface="宋体" panose="02010600030101010101" pitchFamily="2" charset="-122"/>
                        </a:rPr>
                        <a:t>被赡养人是指年满</a:t>
                      </a:r>
                      <a:r>
                        <a:rPr lang="en-US" altLang="zh-CN" sz="2000">
                          <a:latin typeface="宋体" panose="02010600030101010101" pitchFamily="2" charset="-122"/>
                          <a:ea typeface="宋体" panose="02010600030101010101" pitchFamily="2" charset="-122"/>
                          <a:cs typeface="宋体" panose="02010600030101010101" pitchFamily="2" charset="-122"/>
                        </a:rPr>
                        <a:t>60</a:t>
                      </a:r>
                      <a:r>
                        <a:rPr lang="zh-CN" altLang="en-US" sz="2000">
                          <a:latin typeface="宋体" panose="02010600030101010101" pitchFamily="2" charset="-122"/>
                          <a:ea typeface="宋体" panose="02010600030101010101" pitchFamily="2" charset="-122"/>
                          <a:cs typeface="宋体" panose="02010600030101010101" pitchFamily="2" charset="-122"/>
                        </a:rPr>
                        <a:t>周岁（含）的父母，以及子女均已去世的年满</a:t>
                      </a:r>
                      <a:r>
                        <a:rPr lang="en-US" altLang="zh-CN" sz="2000">
                          <a:latin typeface="宋体" panose="02010600030101010101" pitchFamily="2" charset="-122"/>
                          <a:ea typeface="宋体" panose="02010600030101010101" pitchFamily="2" charset="-122"/>
                          <a:cs typeface="宋体" panose="02010600030101010101" pitchFamily="2" charset="-122"/>
                        </a:rPr>
                        <a:t>60</a:t>
                      </a:r>
                      <a:r>
                        <a:rPr lang="zh-CN" altLang="en-US" sz="2000">
                          <a:latin typeface="宋体" panose="02010600030101010101" pitchFamily="2" charset="-122"/>
                          <a:ea typeface="宋体" panose="02010600030101010101" pitchFamily="2" charset="-122"/>
                          <a:cs typeface="宋体" panose="02010600030101010101" pitchFamily="2" charset="-122"/>
                        </a:rPr>
                        <a:t>周岁的祖父母、外祖父母。</a:t>
                      </a:r>
                      <a:endParaRPr lang="zh-CN" altLang="en-US" sz="2000">
                        <a:latin typeface="宋体" panose="02010600030101010101" pitchFamily="2" charset="-122"/>
                        <a:ea typeface="宋体" panose="02010600030101010101" pitchFamily="2" charset="-122"/>
                        <a:cs typeface="宋体" panose="02010600030101010101" pitchFamily="2" charset="-122"/>
                      </a:endParaRPr>
                    </a:p>
                  </a:txBody>
                  <a:tcPr/>
                </a:tc>
                <a:tc hMerge="1">
                  <a:tcPr/>
                </a:tc>
              </a:tr>
              <a:tr h="396240">
                <a:tc vMerge="1">
                  <a:tcPr/>
                </a:tc>
                <a:tc>
                  <a:txBody>
                    <a:bodyPr/>
                    <a:p>
                      <a:pPr algn="ctr">
                        <a:buNone/>
                      </a:pPr>
                      <a:r>
                        <a:rPr lang="zh-CN" altLang="en-US" sz="2000" b="1">
                          <a:latin typeface="宋体" panose="02010600030101010101" pitchFamily="2" charset="-122"/>
                          <a:ea typeface="宋体" panose="02010600030101010101" pitchFamily="2" charset="-122"/>
                        </a:rPr>
                        <a:t>独生子女</a:t>
                      </a:r>
                      <a:endParaRPr lang="zh-CN" altLang="en-US" sz="2000" b="1">
                        <a:latin typeface="宋体" panose="02010600030101010101" pitchFamily="2" charset="-122"/>
                        <a:ea typeface="宋体" panose="02010600030101010101" pitchFamily="2" charset="-122"/>
                      </a:endParaRPr>
                    </a:p>
                  </a:txBody>
                  <a:tcPr/>
                </a:tc>
                <a:tc>
                  <a:txBody>
                    <a:bodyPr/>
                    <a:p>
                      <a:pPr algn="ctr">
                        <a:buNone/>
                      </a:pPr>
                      <a:r>
                        <a:rPr lang="zh-CN" altLang="en-US" sz="2000" b="1">
                          <a:latin typeface="宋体" panose="02010600030101010101" pitchFamily="2" charset="-122"/>
                          <a:ea typeface="宋体" panose="02010600030101010101" pitchFamily="2" charset="-122"/>
                        </a:rPr>
                        <a:t>非独生子女</a:t>
                      </a:r>
                      <a:endParaRPr lang="zh-CN" altLang="en-US" sz="2000" b="1">
                        <a:latin typeface="宋体" panose="02010600030101010101" pitchFamily="2" charset="-122"/>
                        <a:ea typeface="宋体" panose="02010600030101010101" pitchFamily="2" charset="-122"/>
                      </a:endParaRPr>
                    </a:p>
                  </a:txBody>
                  <a:tcPr/>
                </a:tc>
              </a:tr>
              <a:tr h="396240">
                <a:tc>
                  <a:txBody>
                    <a:bodyPr/>
                    <a:p>
                      <a:pPr algn="ctr">
                        <a:buNone/>
                      </a:pPr>
                      <a:r>
                        <a:rPr lang="zh-CN" altLang="en-US" sz="2000" b="1">
                          <a:latin typeface="宋体" panose="02010600030101010101" pitchFamily="2" charset="-122"/>
                          <a:ea typeface="宋体" panose="02010600030101010101" pitchFamily="2" charset="-122"/>
                          <a:sym typeface="+mn-ea"/>
                        </a:rPr>
                        <a:t>扣除方式</a:t>
                      </a:r>
                      <a:endParaRPr lang="zh-CN" altLang="en-US" sz="2000" b="1">
                        <a:latin typeface="宋体" panose="02010600030101010101" pitchFamily="2" charset="-122"/>
                        <a:ea typeface="宋体" panose="02010600030101010101" pitchFamily="2" charset="-122"/>
                        <a:sym typeface="+mn-ea"/>
                      </a:endParaRPr>
                    </a:p>
                  </a:txBody>
                  <a:tcPr anchor="ctr" anchorCtr="0"/>
                </a:tc>
                <a:tc gridSpan="2">
                  <a:txBody>
                    <a:bodyPr/>
                    <a:p>
                      <a:pPr algn="ctr">
                        <a:buNone/>
                      </a:pPr>
                      <a:r>
                        <a:rPr lang="zh-CN" altLang="en-US" sz="2000" b="1">
                          <a:latin typeface="宋体" panose="02010600030101010101" pitchFamily="2" charset="-122"/>
                          <a:ea typeface="宋体" panose="02010600030101010101" pitchFamily="2" charset="-122"/>
                        </a:rPr>
                        <a:t>定额扣除</a:t>
                      </a:r>
                      <a:endParaRPr lang="zh-CN" altLang="en-US" sz="2000" b="1">
                        <a:latin typeface="宋体" panose="02010600030101010101" pitchFamily="2" charset="-122"/>
                        <a:ea typeface="宋体" panose="02010600030101010101" pitchFamily="2" charset="-122"/>
                      </a:endParaRPr>
                    </a:p>
                  </a:txBody>
                  <a:tcPr/>
                </a:tc>
                <a:tc hMerge="1">
                  <a:tcPr/>
                </a:tc>
              </a:tr>
              <a:tr h="381000">
                <a:tc>
                  <a:txBody>
                    <a:bodyPr/>
                    <a:p>
                      <a:pPr algn="ct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2000">
                          <a:latin typeface="宋体" panose="02010600030101010101" pitchFamily="2" charset="-122"/>
                          <a:ea typeface="宋体" panose="02010600030101010101" pitchFamily="2" charset="-122"/>
                        </a:rPr>
                        <a:t>2000</a:t>
                      </a:r>
                      <a:r>
                        <a:rPr lang="zh-CN" altLang="en-US" sz="2000">
                          <a:latin typeface="宋体" panose="02010600030101010101" pitchFamily="2" charset="-122"/>
                          <a:ea typeface="宋体" panose="02010600030101010101" pitchFamily="2" charset="-122"/>
                        </a:rPr>
                        <a:t>元</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月</a:t>
                      </a:r>
                      <a:endParaRPr lang="zh-CN" altLang="en-US" sz="2000">
                        <a:latin typeface="宋体" panose="02010600030101010101" pitchFamily="2" charset="-122"/>
                        <a:ea typeface="宋体" panose="02010600030101010101" pitchFamily="2" charset="-122"/>
                      </a:endParaRPr>
                    </a:p>
                  </a:txBody>
                  <a:tcPr anchor="ctr" anchorCtr="0"/>
                </a:tc>
                <a:tc>
                  <a:txBody>
                    <a:bodyPr/>
                    <a:p>
                      <a:pPr>
                        <a:buNone/>
                      </a:pPr>
                      <a:r>
                        <a:rPr lang="zh-CN" altLang="en-US" sz="2000">
                          <a:latin typeface="宋体" panose="02010600030101010101" pitchFamily="2" charset="-122"/>
                          <a:ea typeface="宋体" panose="02010600030101010101" pitchFamily="2" charset="-122"/>
                        </a:rPr>
                        <a:t>每人不超过</a:t>
                      </a:r>
                      <a:r>
                        <a:rPr lang="en-US" altLang="zh-CN" sz="2000">
                          <a:latin typeface="宋体" panose="02010600030101010101" pitchFamily="2" charset="-122"/>
                          <a:ea typeface="宋体" panose="02010600030101010101" pitchFamily="2" charset="-122"/>
                        </a:rPr>
                        <a:t>1000</a:t>
                      </a:r>
                      <a:r>
                        <a:rPr lang="zh-CN" altLang="en-US" sz="2000">
                          <a:latin typeface="宋体" panose="02010600030101010101" pitchFamily="2" charset="-122"/>
                          <a:ea typeface="宋体" panose="02010600030101010101" pitchFamily="2" charset="-122"/>
                        </a:rPr>
                        <a:t>元</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月（分摊每月</a:t>
                      </a:r>
                      <a:r>
                        <a:rPr lang="en-US" altLang="zh-CN" sz="2000">
                          <a:latin typeface="宋体" panose="02010600030101010101" pitchFamily="2" charset="-122"/>
                          <a:ea typeface="宋体" panose="02010600030101010101" pitchFamily="2" charset="-122"/>
                        </a:rPr>
                        <a:t>2000</a:t>
                      </a:r>
                      <a:r>
                        <a:rPr lang="zh-CN" altLang="en-US" sz="2000">
                          <a:latin typeface="宋体" panose="02010600030101010101" pitchFamily="2" charset="-122"/>
                          <a:ea typeface="宋体" panose="02010600030101010101" pitchFamily="2" charset="-122"/>
                        </a:rPr>
                        <a:t>元的扣除额度）</a:t>
                      </a:r>
                      <a:endParaRPr lang="zh-CN" altLang="en-US" sz="2000">
                        <a:latin typeface="宋体" panose="02010600030101010101" pitchFamily="2" charset="-122"/>
                        <a:ea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扣除主体</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本人扣除</a:t>
                      </a:r>
                      <a:endParaRPr lang="zh-CN" altLang="en-US" sz="2000">
                        <a:latin typeface="宋体" panose="02010600030101010101" pitchFamily="2" charset="-122"/>
                        <a:ea typeface="宋体" panose="02010600030101010101" pitchFamily="2" charset="-122"/>
                      </a:endParaRPr>
                    </a:p>
                  </a:txBody>
                  <a:tcPr anchor="ctr" anchorCtr="0"/>
                </a:tc>
                <a:tc>
                  <a:txBody>
                    <a:bodyPr/>
                    <a:p>
                      <a:pPr>
                        <a:buNone/>
                      </a:pPr>
                      <a:r>
                        <a:rPr lang="zh-CN" altLang="en-US" sz="2000">
                          <a:latin typeface="宋体" panose="02010600030101010101" pitchFamily="2" charset="-122"/>
                          <a:ea typeface="宋体" panose="02010600030101010101" pitchFamily="2" charset="-122"/>
                        </a:rPr>
                        <a:t>平均分摊：赡养人平均分摊</a:t>
                      </a:r>
                      <a:endParaRPr lang="zh-CN" altLang="en-US" sz="2000">
                        <a:latin typeface="宋体" panose="02010600030101010101" pitchFamily="2" charset="-122"/>
                        <a:ea typeface="宋体" panose="02010600030101010101" pitchFamily="2" charset="-122"/>
                      </a:endParaRPr>
                    </a:p>
                    <a:p>
                      <a:pPr>
                        <a:buNone/>
                      </a:pPr>
                      <a:r>
                        <a:rPr lang="zh-CN" altLang="en-US" sz="2000">
                          <a:latin typeface="宋体" panose="02010600030101010101" pitchFamily="2" charset="-122"/>
                          <a:ea typeface="宋体" panose="02010600030101010101" pitchFamily="2" charset="-122"/>
                        </a:rPr>
                        <a:t>约定分摊：赡养人自行约定分摊比例</a:t>
                      </a:r>
                      <a:endParaRPr lang="zh-CN" altLang="en-US" sz="2000">
                        <a:latin typeface="宋体" panose="02010600030101010101" pitchFamily="2" charset="-122"/>
                        <a:ea typeface="宋体" panose="02010600030101010101" pitchFamily="2" charset="-122"/>
                      </a:endParaRPr>
                    </a:p>
                    <a:p>
                      <a:pPr>
                        <a:buNone/>
                      </a:pPr>
                      <a:r>
                        <a:rPr lang="zh-CN" altLang="en-US" sz="2000">
                          <a:latin typeface="宋体" panose="02010600030101010101" pitchFamily="2" charset="-122"/>
                          <a:ea typeface="宋体" panose="02010600030101010101" pitchFamily="2" charset="-122"/>
                        </a:rPr>
                        <a:t>指定分摊：由被赡养人指定分摊比例</a:t>
                      </a:r>
                      <a:endParaRPr lang="zh-CN" altLang="en-US" sz="2000">
                        <a:latin typeface="宋体" panose="02010600030101010101" pitchFamily="2" charset="-122"/>
                        <a:ea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注意事项</a:t>
                      </a:r>
                      <a:endParaRPr lang="zh-CN" altLang="en-US" sz="2000" b="1">
                        <a:latin typeface="宋体" panose="02010600030101010101" pitchFamily="2" charset="-122"/>
                        <a:ea typeface="宋体" panose="02010600030101010101" pitchFamily="2" charset="-122"/>
                      </a:endParaRPr>
                    </a:p>
                  </a:txBody>
                  <a:tcPr anchor="ctr" anchorCtr="0"/>
                </a:tc>
                <a:tc gridSpan="2">
                  <a:txBody>
                    <a:bodyPr/>
                    <a:p>
                      <a:pPr>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指定分摊及约定分摊必须签订书面协议。</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指定分摊优先于约定分摊。</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3.</a:t>
                      </a:r>
                      <a:r>
                        <a:rPr lang="zh-CN" altLang="en-US" sz="2000">
                          <a:latin typeface="宋体" panose="02010600030101010101" pitchFamily="2" charset="-122"/>
                          <a:ea typeface="宋体" panose="02010600030101010101" pitchFamily="2" charset="-122"/>
                        </a:rPr>
                        <a:t>具体分摊方式和额度在一个纳税年度内不能变更。</a:t>
                      </a:r>
                      <a:endParaRPr lang="zh-CN" altLang="en-US" sz="2000">
                        <a:latin typeface="宋体" panose="02010600030101010101" pitchFamily="2" charset="-122"/>
                        <a:ea typeface="宋体" panose="02010600030101010101" pitchFamily="2" charset="-122"/>
                      </a:endParaRPr>
                    </a:p>
                  </a:txBody>
                  <a:tcPr/>
                </a:tc>
                <a:tc hMerge="1">
                  <a:tcPr/>
                </a:tc>
              </a:tr>
            </a:tbl>
          </a:graphicData>
        </a:graphic>
      </p:graphicFrame>
      <p:sp>
        <p:nvSpPr>
          <p:cNvPr id="6" name="动作按钮: 前进或下一项 5">
            <a:hlinkClick r:id="rId5" action="ppaction://hlinksldjump"/>
          </p:cNvPr>
          <p:cNvSpPr/>
          <p:nvPr/>
        </p:nvSpPr>
        <p:spPr>
          <a:xfrm>
            <a:off x="11593195" y="6436360"/>
            <a:ext cx="387350" cy="26416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重点解析</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graphicFrame>
        <p:nvGraphicFramePr>
          <p:cNvPr id="5" name="表格 4"/>
          <p:cNvGraphicFramePr/>
          <p:nvPr>
            <p:custDataLst>
              <p:tags r:id="rId5"/>
            </p:custDataLst>
          </p:nvPr>
        </p:nvGraphicFramePr>
        <p:xfrm>
          <a:off x="871855" y="1979295"/>
          <a:ext cx="10661650" cy="4069080"/>
        </p:xfrm>
        <a:graphic>
          <a:graphicData uri="http://schemas.openxmlformats.org/drawingml/2006/table">
            <a:tbl>
              <a:tblPr firstRow="1" bandRow="1">
                <a:tableStyleId>{5C22544A-7EE6-4342-B048-85BDC9FD1C3A}</a:tableStyleId>
              </a:tblPr>
              <a:tblGrid>
                <a:gridCol w="1507490"/>
                <a:gridCol w="9154160"/>
              </a:tblGrid>
              <a:tr h="701040">
                <a:tc>
                  <a:txBody>
                    <a:bodyPr/>
                    <a:p>
                      <a:pPr algn="ctr" fontAlgn="ctr">
                        <a:buNone/>
                      </a:pP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范围</a:t>
                      </a:r>
                      <a:endParaRPr lang="zh-CN" altLang="en-US" sz="2000">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纳税人照护</a:t>
                      </a:r>
                      <a:r>
                        <a:rPr lang="en-US" altLang="zh-CN" sz="2000">
                          <a:latin typeface="宋体" panose="02010600030101010101" pitchFamily="2" charset="-122"/>
                          <a:ea typeface="宋体" panose="02010600030101010101" pitchFamily="2" charset="-122"/>
                        </a:rPr>
                        <a:t>3</a:t>
                      </a:r>
                      <a:r>
                        <a:rPr lang="zh-CN" altLang="en-US" sz="2000">
                          <a:latin typeface="宋体" panose="02010600030101010101" pitchFamily="2" charset="-122"/>
                          <a:ea typeface="宋体" panose="02010600030101010101" pitchFamily="2" charset="-122"/>
                        </a:rPr>
                        <a:t>岁以下婴幼儿子女的相关支出</a:t>
                      </a:r>
                      <a:endParaRPr lang="zh-CN" altLang="en-US" sz="2000">
                        <a:latin typeface="宋体" panose="02010600030101010101" pitchFamily="2" charset="-122"/>
                        <a:ea typeface="宋体" panose="02010600030101010101" pitchFamily="2" charset="-122"/>
                      </a:endParaRPr>
                    </a:p>
                  </a:txBody>
                  <a:tcPr anchor="ctr" anchorCtr="0"/>
                </a:tc>
              </a:tr>
              <a:tr h="396240">
                <a:tc>
                  <a:txBody>
                    <a:bodyPr/>
                    <a:p>
                      <a:pPr algn="ctr">
                        <a:buNone/>
                      </a:pPr>
                      <a:r>
                        <a:rPr lang="zh-CN" altLang="en-US" sz="2000" b="1">
                          <a:latin typeface="宋体" panose="02010600030101010101" pitchFamily="2" charset="-122"/>
                          <a:ea typeface="宋体" panose="02010600030101010101" pitchFamily="2" charset="-122"/>
                          <a:sym typeface="+mn-ea"/>
                        </a:rPr>
                        <a:t>扣除方式</a:t>
                      </a:r>
                      <a:endParaRPr lang="zh-CN" altLang="en-US" sz="2000" b="1">
                        <a:latin typeface="宋体" panose="02010600030101010101" pitchFamily="2" charset="-122"/>
                        <a:ea typeface="宋体" panose="02010600030101010101" pitchFamily="2" charset="-122"/>
                        <a:sym typeface="+mn-ea"/>
                      </a:endParaRPr>
                    </a:p>
                  </a:txBody>
                  <a:tcPr anchor="ctr" anchorCtr="0"/>
                </a:tc>
                <a:tc>
                  <a:txBody>
                    <a:bodyPr/>
                    <a:p>
                      <a:pPr algn="ctr">
                        <a:buNone/>
                      </a:pPr>
                      <a:r>
                        <a:rPr lang="zh-CN" altLang="en-US" sz="2000" b="1">
                          <a:latin typeface="宋体" panose="02010600030101010101" pitchFamily="2" charset="-122"/>
                          <a:ea typeface="宋体" panose="02010600030101010101" pitchFamily="2" charset="-122"/>
                        </a:rPr>
                        <a:t>定额扣除</a:t>
                      </a:r>
                      <a:endParaRPr lang="zh-CN" altLang="en-US" sz="2000" b="1">
                        <a:latin typeface="宋体" panose="02010600030101010101" pitchFamily="2" charset="-122"/>
                        <a:ea typeface="宋体" panose="02010600030101010101" pitchFamily="2" charset="-122"/>
                      </a:endParaRPr>
                    </a:p>
                  </a:txBody>
                  <a:tcPr/>
                </a:tc>
              </a:tr>
              <a:tr h="381000">
                <a:tc>
                  <a:txBody>
                    <a:bodyPr/>
                    <a:p>
                      <a:pPr algn="ctr">
                        <a:buNone/>
                      </a:pPr>
                      <a:r>
                        <a:rPr lang="zh-CN" altLang="en-US" sz="2000" b="1">
                          <a:latin typeface="宋体" panose="02010600030101010101" pitchFamily="2" charset="-122"/>
                          <a:ea typeface="宋体" panose="02010600030101010101" pitchFamily="2" charset="-122"/>
                        </a:rPr>
                        <a:t>扣除标准</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每名婴幼儿</a:t>
                      </a:r>
                      <a:r>
                        <a:rPr lang="en-US" altLang="zh-CN" sz="2000">
                          <a:latin typeface="宋体" panose="02010600030101010101" pitchFamily="2" charset="-122"/>
                          <a:ea typeface="宋体" panose="02010600030101010101" pitchFamily="2" charset="-122"/>
                        </a:rPr>
                        <a:t>  1000</a:t>
                      </a:r>
                      <a:r>
                        <a:rPr lang="zh-CN" altLang="en-US" sz="2000">
                          <a:latin typeface="宋体" panose="02010600030101010101" pitchFamily="2" charset="-122"/>
                          <a:ea typeface="宋体" panose="02010600030101010101" pitchFamily="2" charset="-122"/>
                        </a:rPr>
                        <a:t>元</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月</a:t>
                      </a:r>
                      <a:endParaRPr lang="zh-CN" altLang="en-US" sz="2000">
                        <a:latin typeface="宋体" panose="02010600030101010101" pitchFamily="2" charset="-122"/>
                        <a:ea typeface="宋体" panose="02010600030101010101" pitchFamily="2" charset="-122"/>
                      </a:endParaRPr>
                    </a:p>
                  </a:txBody>
                  <a:tcPr anchor="ctr" anchorCtr="0"/>
                </a:tc>
              </a:tr>
              <a:tr h="381000">
                <a:tc>
                  <a:txBody>
                    <a:bodyPr/>
                    <a:p>
                      <a:pPr algn="ctr">
                        <a:buNone/>
                      </a:pPr>
                      <a:r>
                        <a:rPr lang="zh-CN" altLang="en-US" sz="2000" b="1">
                          <a:latin typeface="宋体" panose="02010600030101010101" pitchFamily="2" charset="-122"/>
                          <a:ea typeface="宋体" panose="02010600030101010101" pitchFamily="2" charset="-122"/>
                        </a:rPr>
                        <a:t>扣除主体</a:t>
                      </a:r>
                      <a:endParaRPr lang="zh-CN" altLang="en-US" sz="2000" b="1">
                        <a:latin typeface="宋体" panose="02010600030101010101" pitchFamily="2" charset="-122"/>
                        <a:ea typeface="宋体" panose="02010600030101010101" pitchFamily="2" charset="-122"/>
                      </a:endParaRPr>
                    </a:p>
                  </a:txBody>
                  <a:tcPr anchor="ctr" anchorCtr="0"/>
                </a:tc>
                <a:tc>
                  <a:txBody>
                    <a:bodyPr/>
                    <a:p>
                      <a:pPr algn="ctr">
                        <a:buNone/>
                      </a:pPr>
                      <a:r>
                        <a:rPr lang="zh-CN" altLang="en-US" sz="2000">
                          <a:latin typeface="宋体" panose="02010600030101010101" pitchFamily="2" charset="-122"/>
                          <a:ea typeface="宋体" panose="02010600030101010101" pitchFamily="2" charset="-122"/>
                        </a:rPr>
                        <a:t>父母可以选择由其中一方按扣除标准的</a:t>
                      </a:r>
                      <a:r>
                        <a:rPr lang="en-US" altLang="zh-CN" sz="2000">
                          <a:latin typeface="宋体" panose="02010600030101010101" pitchFamily="2" charset="-122"/>
                          <a:ea typeface="宋体" panose="02010600030101010101" pitchFamily="2" charset="-122"/>
                        </a:rPr>
                        <a:t>100%</a:t>
                      </a: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p>
                      <a:pPr algn="ctr">
                        <a:buNone/>
                      </a:pPr>
                      <a:r>
                        <a:rPr lang="zh-CN" altLang="en-US" sz="2000">
                          <a:latin typeface="宋体" panose="02010600030101010101" pitchFamily="2" charset="-122"/>
                          <a:ea typeface="宋体" panose="02010600030101010101" pitchFamily="2" charset="-122"/>
                        </a:rPr>
                        <a:t>由双方分别按扣除标准的</a:t>
                      </a:r>
                      <a:r>
                        <a:rPr lang="en-US" altLang="zh-CN" sz="2000">
                          <a:latin typeface="宋体" panose="02010600030101010101" pitchFamily="2" charset="-122"/>
                          <a:ea typeface="宋体" panose="02010600030101010101" pitchFamily="2" charset="-122"/>
                        </a:rPr>
                        <a:t>50%</a:t>
                      </a:r>
                      <a:r>
                        <a:rPr lang="zh-CN" altLang="en-US" sz="2000">
                          <a:latin typeface="宋体" panose="02010600030101010101" pitchFamily="2" charset="-122"/>
                          <a:ea typeface="宋体" panose="02010600030101010101" pitchFamily="2" charset="-122"/>
                        </a:rPr>
                        <a:t>扣除</a:t>
                      </a:r>
                      <a:endParaRPr lang="zh-CN" altLang="en-US" sz="2000">
                        <a:latin typeface="宋体" panose="02010600030101010101" pitchFamily="2" charset="-122"/>
                        <a:ea typeface="宋体" panose="02010600030101010101" pitchFamily="2" charset="-122"/>
                      </a:endParaRPr>
                    </a:p>
                  </a:txBody>
                  <a:tcPr anchor="ctr" anchorCtr="0"/>
                </a:tc>
              </a:tr>
              <a:tr h="381000">
                <a:tc>
                  <a:txBody>
                    <a:bodyPr/>
                    <a:p>
                      <a:pPr algn="ctr">
                        <a:buNone/>
                      </a:pPr>
                      <a:r>
                        <a:rPr lang="zh-CN" altLang="en-US" sz="2000" b="1">
                          <a:latin typeface="宋体" panose="02010600030101010101" pitchFamily="2" charset="-122"/>
                          <a:ea typeface="宋体" panose="02010600030101010101" pitchFamily="2" charset="-122"/>
                        </a:rPr>
                        <a:t>注意事项</a:t>
                      </a:r>
                      <a:endParaRPr lang="zh-CN" altLang="en-US" sz="2000" b="1">
                        <a:latin typeface="宋体" panose="02010600030101010101" pitchFamily="2" charset="-122"/>
                        <a:ea typeface="宋体" panose="02010600030101010101" pitchFamily="2" charset="-122"/>
                      </a:endParaRPr>
                    </a:p>
                  </a:txBody>
                  <a:tcPr anchor="ctr" anchorCtr="0"/>
                </a:tc>
                <a:tc>
                  <a:txBody>
                    <a:bodyPr/>
                    <a:p>
                      <a:pPr>
                        <a:buNone/>
                      </a:pPr>
                      <a:r>
                        <a:rPr lang="en-US" altLang="zh-CN" sz="2000">
                          <a:latin typeface="宋体" panose="02010600030101010101" pitchFamily="2" charset="-122"/>
                          <a:ea typeface="宋体" panose="02010600030101010101" pitchFamily="2" charset="-122"/>
                        </a:rPr>
                        <a:t>1.</a:t>
                      </a:r>
                      <a:r>
                        <a:rPr lang="zh-CN" altLang="en-US" sz="2000">
                          <a:latin typeface="宋体" panose="02010600030101010101" pitchFamily="2" charset="-122"/>
                          <a:ea typeface="宋体" panose="02010600030101010101" pitchFamily="2" charset="-122"/>
                        </a:rPr>
                        <a:t>具体扣除方式在一个纳税年度内不得变更。</a:t>
                      </a:r>
                      <a:endParaRPr lang="zh-CN" altLang="en-US" sz="2000">
                        <a:latin typeface="宋体" panose="02010600030101010101" pitchFamily="2" charset="-122"/>
                        <a:ea typeface="宋体" panose="02010600030101010101" pitchFamily="2" charset="-122"/>
                      </a:endParaRPr>
                    </a:p>
                    <a:p>
                      <a:pPr>
                        <a:buNone/>
                      </a:pPr>
                      <a:r>
                        <a:rPr lang="en-US" altLang="zh-CN" sz="2000">
                          <a:latin typeface="宋体" panose="02010600030101010101" pitchFamily="2" charset="-122"/>
                          <a:ea typeface="宋体" panose="02010600030101010101" pitchFamily="2" charset="-122"/>
                        </a:rPr>
                        <a:t>2.</a:t>
                      </a:r>
                      <a:r>
                        <a:rPr lang="zh-CN" altLang="en-US" sz="2000">
                          <a:latin typeface="宋体" panose="02010600030101010101" pitchFamily="2" charset="-122"/>
                          <a:ea typeface="宋体" panose="02010600030101010101" pitchFamily="2" charset="-122"/>
                        </a:rPr>
                        <a:t>纳税人需要将子女的出生医学证明等资料留存备查。</a:t>
                      </a:r>
                      <a:endParaRPr lang="zh-CN" altLang="en-US" sz="2000">
                        <a:latin typeface="宋体" panose="02010600030101010101" pitchFamily="2" charset="-122"/>
                        <a:ea typeface="宋体" panose="02010600030101010101" pitchFamily="2" charset="-122"/>
                      </a:endParaRPr>
                    </a:p>
                  </a:txBody>
                  <a:tcPr/>
                </a:tc>
              </a:tr>
            </a:tbl>
          </a:graphicData>
        </a:graphic>
      </p:graphicFrame>
      <p:sp>
        <p:nvSpPr>
          <p:cNvPr id="2" name="动作按钮: 前进或下一项 1">
            <a:hlinkClick r:id="rId6" action="ppaction://hlinksldjump"/>
          </p:cNvPr>
          <p:cNvSpPr/>
          <p:nvPr/>
        </p:nvSpPr>
        <p:spPr>
          <a:xfrm>
            <a:off x="11037570" y="6093460"/>
            <a:ext cx="495935" cy="334645"/>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pic>
        <p:nvPicPr>
          <p:cNvPr id="5" name="图片 4" descr="手里握着钱和银行大楼。"/>
          <p:cNvPicPr>
            <a:picLocks noChangeAspect="1"/>
          </p:cNvPicPr>
          <p:nvPr/>
        </p:nvPicPr>
        <p:blipFill>
          <a:blip r:embed="rId5"/>
          <a:stretch>
            <a:fillRect/>
          </a:stretch>
        </p:blipFill>
        <p:spPr>
          <a:xfrm>
            <a:off x="-123190" y="4413885"/>
            <a:ext cx="3420110" cy="2708275"/>
          </a:xfrm>
          <a:prstGeom prst="rect">
            <a:avLst/>
          </a:prstGeom>
        </p:spPr>
      </p:pic>
      <p:sp>
        <p:nvSpPr>
          <p:cNvPr id="24" name="圆角矩形 23"/>
          <p:cNvSpPr/>
          <p:nvPr>
            <p:custDataLst>
              <p:tags r:id="rId6"/>
            </p:custDataLst>
          </p:nvPr>
        </p:nvSpPr>
        <p:spPr>
          <a:xfrm>
            <a:off x="5491203" y="2767879"/>
            <a:ext cx="1864132" cy="2262591"/>
          </a:xfrm>
          <a:prstGeom prst="roundRect">
            <a:avLst>
              <a:gd name="adj" fmla="val 3995"/>
            </a:avLst>
          </a:prstGeom>
          <a:noFill/>
          <a:ln>
            <a:gradFill>
              <a:gsLst>
                <a:gs pos="10000">
                  <a:schemeClr val="accent3">
                    <a:lumMod val="20000"/>
                    <a:lumOff val="80000"/>
                    <a:alpha val="0"/>
                  </a:schemeClr>
                </a:gs>
                <a:gs pos="74000">
                  <a:schemeClr val="accent3">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5" name="圆角矩形 24"/>
          <p:cNvSpPr/>
          <p:nvPr>
            <p:custDataLst>
              <p:tags r:id="rId7"/>
            </p:custDataLst>
          </p:nvPr>
        </p:nvSpPr>
        <p:spPr>
          <a:xfrm>
            <a:off x="1263650" y="2767879"/>
            <a:ext cx="1864132" cy="2262591"/>
          </a:xfrm>
          <a:prstGeom prst="roundRect">
            <a:avLst>
              <a:gd name="adj" fmla="val 2962"/>
            </a:avLst>
          </a:prstGeom>
          <a:noFill/>
          <a:ln w="6350">
            <a:gradFill>
              <a:gsLst>
                <a:gs pos="10000">
                  <a:schemeClr val="accent1">
                    <a:lumMod val="20000"/>
                    <a:lumOff val="80000"/>
                    <a:alpha val="0"/>
                  </a:schemeClr>
                </a:gs>
                <a:gs pos="74000">
                  <a:schemeClr val="accent1">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6" name="圆角矩形 25"/>
          <p:cNvSpPr/>
          <p:nvPr>
            <p:custDataLst>
              <p:tags r:id="rId8"/>
            </p:custDataLst>
          </p:nvPr>
        </p:nvSpPr>
        <p:spPr>
          <a:xfrm>
            <a:off x="3377426" y="2767879"/>
            <a:ext cx="1864132" cy="2262591"/>
          </a:xfrm>
          <a:prstGeom prst="roundRect">
            <a:avLst>
              <a:gd name="adj" fmla="val 3995"/>
            </a:avLst>
          </a:prstGeom>
          <a:noFill/>
          <a:ln>
            <a:gradFill>
              <a:gsLst>
                <a:gs pos="10000">
                  <a:schemeClr val="accent2">
                    <a:lumMod val="20000"/>
                    <a:lumOff val="80000"/>
                    <a:alpha val="0"/>
                  </a:schemeClr>
                </a:gs>
                <a:gs pos="74000">
                  <a:schemeClr val="accent2">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7" name="圆角矩形 26"/>
          <p:cNvSpPr/>
          <p:nvPr>
            <p:custDataLst>
              <p:tags r:id="rId9"/>
            </p:custDataLst>
          </p:nvPr>
        </p:nvSpPr>
        <p:spPr>
          <a:xfrm>
            <a:off x="7604979" y="2767879"/>
            <a:ext cx="1864132" cy="2262591"/>
          </a:xfrm>
          <a:prstGeom prst="roundRect">
            <a:avLst>
              <a:gd name="adj" fmla="val 3995"/>
            </a:avLst>
          </a:prstGeom>
          <a:noFill/>
          <a:ln>
            <a:gradFill>
              <a:gsLst>
                <a:gs pos="10000">
                  <a:schemeClr val="accent4">
                    <a:lumMod val="20000"/>
                    <a:lumOff val="80000"/>
                    <a:alpha val="0"/>
                  </a:schemeClr>
                </a:gs>
                <a:gs pos="74000">
                  <a:schemeClr val="accent4">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8" name="圆角矩形 27"/>
          <p:cNvSpPr/>
          <p:nvPr>
            <p:custDataLst>
              <p:tags r:id="rId10"/>
            </p:custDataLst>
          </p:nvPr>
        </p:nvSpPr>
        <p:spPr>
          <a:xfrm>
            <a:off x="9718756" y="2767879"/>
            <a:ext cx="1864132" cy="2262591"/>
          </a:xfrm>
          <a:prstGeom prst="roundRect">
            <a:avLst>
              <a:gd name="adj" fmla="val 3995"/>
            </a:avLst>
          </a:prstGeom>
          <a:noFill/>
          <a:ln>
            <a:gradFill>
              <a:gsLst>
                <a:gs pos="10000">
                  <a:schemeClr val="accent5">
                    <a:lumMod val="20000"/>
                    <a:lumOff val="80000"/>
                    <a:alpha val="0"/>
                  </a:schemeClr>
                </a:gs>
                <a:gs pos="74000">
                  <a:schemeClr val="accent5">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29" name="圆角矩形 28"/>
          <p:cNvSpPr/>
          <p:nvPr>
            <p:custDataLst>
              <p:tags r:id="rId11"/>
            </p:custDataLst>
          </p:nvPr>
        </p:nvSpPr>
        <p:spPr>
          <a:xfrm rot="10800000">
            <a:off x="1666968" y="2396146"/>
            <a:ext cx="1064785" cy="1064785"/>
          </a:xfrm>
          <a:prstGeom prst="roundRect">
            <a:avLst>
              <a:gd name="adj" fmla="val 7602"/>
            </a:avLst>
          </a:prstGeom>
          <a:noFill/>
          <a:ln w="25400">
            <a:solidFill>
              <a:schemeClr val="accent1"/>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0" name="圆角矩形 29"/>
          <p:cNvSpPr/>
          <p:nvPr>
            <p:custDataLst>
              <p:tags r:id="rId12"/>
            </p:custDataLst>
          </p:nvPr>
        </p:nvSpPr>
        <p:spPr>
          <a:xfrm rot="10800000">
            <a:off x="1666968" y="2151361"/>
            <a:ext cx="1064785" cy="1064785"/>
          </a:xfrm>
          <a:prstGeom prst="roundRect">
            <a:avLst>
              <a:gd name="adj" fmla="val 7602"/>
            </a:avLst>
          </a:prstGeom>
          <a:gradFill>
            <a:gsLst>
              <a:gs pos="0">
                <a:schemeClr val="accent1">
                  <a:lumMod val="40000"/>
                  <a:lumOff val="60000"/>
                </a:schemeClr>
              </a:gs>
              <a:gs pos="70000">
                <a:schemeClr val="accent1"/>
              </a:gs>
            </a:gsLst>
            <a:lin ang="2400000" scaled="0"/>
          </a:gradFill>
          <a:ln w="25400">
            <a:solidFill>
              <a:schemeClr val="bg1"/>
            </a:solidFill>
          </a:ln>
          <a:effectLst>
            <a:outerShdw blurRad="190500" dist="203200" dir="2700000" algn="tl" rotWithShape="0">
              <a:schemeClr val="accent1">
                <a:lumMod val="60000"/>
                <a:lumOff val="40000"/>
                <a:alpha val="40000"/>
              </a:schemeClr>
            </a:outerShdw>
          </a:effectLst>
          <a:scene3d>
            <a:camera prst="isometricBottomDown"/>
            <a:lightRig rig="contrasting" dir="t">
              <a:rot lat="0" lon="0" rev="0"/>
            </a:lightRig>
          </a:scene3d>
          <a:sp3d extrusionH="1270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1" name="序号"/>
          <p:cNvSpPr txBox="1"/>
          <p:nvPr>
            <p:custDataLst>
              <p:tags r:id="rId13"/>
            </p:custDataLst>
          </p:nvPr>
        </p:nvSpPr>
        <p:spPr>
          <a:xfrm>
            <a:off x="1897783" y="2480575"/>
            <a:ext cx="602624" cy="447664"/>
          </a:xfrm>
          <a:prstGeom prst="rect">
            <a:avLst/>
          </a:prstGeom>
          <a:noFill/>
        </p:spPr>
        <p:txBody>
          <a:bodyPr wrap="square" lIns="0" tIns="0" rIns="0" bIns="0" rtlCol="0" anchor="ctr">
            <a:normAutofit fontScale="90000"/>
          </a:bodyPr>
          <a:p>
            <a:pPr algn="ctr"/>
            <a:r>
              <a:rPr lang="en-US" sz="2800" b="1">
                <a:solidFill>
                  <a:srgbClr val="FFFFFF"/>
                </a:solidFill>
                <a:latin typeface="+mj-ea"/>
                <a:ea typeface="+mj-ea"/>
              </a:rPr>
              <a:t>01</a:t>
            </a:r>
            <a:endParaRPr lang="en-US" sz="2800" b="1">
              <a:solidFill>
                <a:srgbClr val="FFFFFF"/>
              </a:solidFill>
              <a:latin typeface="+mj-ea"/>
              <a:ea typeface="+mj-ea"/>
            </a:endParaRPr>
          </a:p>
        </p:txBody>
      </p:sp>
      <p:sp>
        <p:nvSpPr>
          <p:cNvPr id="32" name="正文"/>
          <p:cNvSpPr txBox="1"/>
          <p:nvPr>
            <p:custDataLst>
              <p:tags r:id="rId14"/>
            </p:custDataLst>
          </p:nvPr>
        </p:nvSpPr>
        <p:spPr>
          <a:xfrm>
            <a:off x="1439191" y="3814441"/>
            <a:ext cx="1520947" cy="1143747"/>
          </a:xfrm>
          <a:prstGeom prst="rect">
            <a:avLst/>
          </a:prstGeom>
          <a:noFill/>
        </p:spPr>
        <p:txBody>
          <a:bodyPr wrap="square" lIns="0" tIns="0" rIns="0" bIns="0" rtlCol="0" anchor="t" anchorCtr="0">
            <a:normAutofit/>
          </a:bodyPr>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企业年金</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33" name="圆角矩形 32"/>
          <p:cNvSpPr/>
          <p:nvPr>
            <p:custDataLst>
              <p:tags r:id="rId15"/>
            </p:custDataLst>
          </p:nvPr>
        </p:nvSpPr>
        <p:spPr>
          <a:xfrm rot="10800000">
            <a:off x="3778922" y="2396146"/>
            <a:ext cx="1064785" cy="1065392"/>
          </a:xfrm>
          <a:prstGeom prst="roundRect">
            <a:avLst>
              <a:gd name="adj" fmla="val 7602"/>
            </a:avLst>
          </a:prstGeom>
          <a:noFill/>
          <a:ln w="25400">
            <a:solidFill>
              <a:schemeClr val="accent2"/>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4" name="圆角矩形 33"/>
          <p:cNvSpPr/>
          <p:nvPr>
            <p:custDataLst>
              <p:tags r:id="rId16"/>
            </p:custDataLst>
          </p:nvPr>
        </p:nvSpPr>
        <p:spPr>
          <a:xfrm rot="10800000">
            <a:off x="3778922" y="2151361"/>
            <a:ext cx="1064785" cy="1065392"/>
          </a:xfrm>
          <a:prstGeom prst="roundRect">
            <a:avLst>
              <a:gd name="adj" fmla="val 7602"/>
            </a:avLst>
          </a:prstGeom>
          <a:gradFill>
            <a:gsLst>
              <a:gs pos="0">
                <a:schemeClr val="accent2">
                  <a:lumMod val="40000"/>
                  <a:lumOff val="60000"/>
                </a:schemeClr>
              </a:gs>
              <a:gs pos="70000">
                <a:schemeClr val="accent2"/>
              </a:gs>
            </a:gsLst>
            <a:lin ang="2400000" scaled="0"/>
          </a:gradFill>
          <a:ln w="25400">
            <a:solidFill>
              <a:schemeClr val="bg1"/>
            </a:solidFill>
          </a:ln>
          <a:effectLst>
            <a:outerShdw blurRad="342900" dist="203200" dir="2700000" algn="tl" rotWithShape="0">
              <a:schemeClr val="accent2">
                <a:lumMod val="60000"/>
                <a:lumOff val="40000"/>
                <a:alpha val="40000"/>
              </a:schemeClr>
            </a:outerShdw>
          </a:effectLst>
          <a:scene3d>
            <a:camera prst="isometricBottomDown"/>
            <a:lightRig rig="contrasting" dir="t">
              <a:rot lat="0" lon="0" rev="0"/>
            </a:lightRig>
          </a:scene3d>
          <a:sp3d extrusionH="127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5" name="序号"/>
          <p:cNvSpPr txBox="1"/>
          <p:nvPr>
            <p:custDataLst>
              <p:tags r:id="rId17"/>
            </p:custDataLst>
          </p:nvPr>
        </p:nvSpPr>
        <p:spPr>
          <a:xfrm>
            <a:off x="4009737" y="2480575"/>
            <a:ext cx="602624" cy="447664"/>
          </a:xfrm>
          <a:prstGeom prst="rect">
            <a:avLst/>
          </a:prstGeom>
          <a:noFill/>
        </p:spPr>
        <p:txBody>
          <a:bodyPr wrap="square" lIns="0" tIns="0" rIns="0" bIns="0" rtlCol="0" anchor="ctr">
            <a:normAutofit fontScale="90000"/>
          </a:bodyPr>
          <a:p>
            <a:pPr algn="ctr"/>
            <a:r>
              <a:rPr lang="en-US" sz="2800" b="1">
                <a:solidFill>
                  <a:srgbClr val="FFFFFF"/>
                </a:solidFill>
                <a:latin typeface="+mj-ea"/>
                <a:ea typeface="+mj-ea"/>
              </a:rPr>
              <a:t>02</a:t>
            </a:r>
            <a:endParaRPr lang="en-US" sz="2800" b="1">
              <a:solidFill>
                <a:srgbClr val="FFFFFF"/>
              </a:solidFill>
              <a:latin typeface="+mj-ea"/>
              <a:ea typeface="+mj-ea"/>
            </a:endParaRPr>
          </a:p>
        </p:txBody>
      </p:sp>
      <p:sp>
        <p:nvSpPr>
          <p:cNvPr id="36" name="正文"/>
          <p:cNvSpPr txBox="1"/>
          <p:nvPr>
            <p:custDataLst>
              <p:tags r:id="rId18"/>
            </p:custDataLst>
          </p:nvPr>
        </p:nvSpPr>
        <p:spPr>
          <a:xfrm>
            <a:off x="3551145" y="3814441"/>
            <a:ext cx="1520947" cy="1143747"/>
          </a:xfrm>
          <a:prstGeom prst="rect">
            <a:avLst/>
          </a:prstGeom>
          <a:noFill/>
        </p:spPr>
        <p:txBody>
          <a:bodyPr wrap="square" lIns="0" tIns="0" rIns="0" bIns="0" rtlCol="0" anchor="t" anchorCtr="0">
            <a:normAutofit lnSpcReduction="10000"/>
          </a:bodyPr>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职业年金</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37" name="圆角矩形 36"/>
          <p:cNvSpPr/>
          <p:nvPr>
            <p:custDataLst>
              <p:tags r:id="rId19"/>
            </p:custDataLst>
          </p:nvPr>
        </p:nvSpPr>
        <p:spPr>
          <a:xfrm rot="10800000">
            <a:off x="5890877" y="2396146"/>
            <a:ext cx="1064785" cy="1065392"/>
          </a:xfrm>
          <a:prstGeom prst="roundRect">
            <a:avLst>
              <a:gd name="adj" fmla="val 7602"/>
            </a:avLst>
          </a:prstGeom>
          <a:noFill/>
          <a:ln w="25400">
            <a:solidFill>
              <a:schemeClr val="accent3"/>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8" name="圆角矩形 37"/>
          <p:cNvSpPr/>
          <p:nvPr>
            <p:custDataLst>
              <p:tags r:id="rId20"/>
            </p:custDataLst>
          </p:nvPr>
        </p:nvSpPr>
        <p:spPr>
          <a:xfrm rot="10800000">
            <a:off x="5890877" y="2151361"/>
            <a:ext cx="1064785" cy="1065392"/>
          </a:xfrm>
          <a:prstGeom prst="roundRect">
            <a:avLst>
              <a:gd name="adj" fmla="val 7602"/>
            </a:avLst>
          </a:prstGeom>
          <a:gradFill>
            <a:gsLst>
              <a:gs pos="0">
                <a:schemeClr val="accent3">
                  <a:lumMod val="40000"/>
                  <a:lumOff val="60000"/>
                </a:schemeClr>
              </a:gs>
              <a:gs pos="70000">
                <a:schemeClr val="accent3"/>
              </a:gs>
            </a:gsLst>
            <a:lin ang="2400000" scaled="0"/>
          </a:gradFill>
          <a:ln w="25400">
            <a:solidFill>
              <a:schemeClr val="bg1"/>
            </a:solidFill>
          </a:ln>
          <a:effectLst>
            <a:outerShdw blurRad="190500" dist="203200" dir="2700000" algn="tl" rotWithShape="0">
              <a:schemeClr val="accent3">
                <a:lumMod val="60000"/>
                <a:lumOff val="40000"/>
                <a:alpha val="40000"/>
              </a:schemeClr>
            </a:outerShdw>
          </a:effectLst>
          <a:scene3d>
            <a:camera prst="isometricBottomDown"/>
            <a:lightRig rig="contrasting" dir="t">
              <a:rot lat="0" lon="0" rev="0"/>
            </a:lightRig>
          </a:scene3d>
          <a:sp3d extrusionH="1270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39" name="序号"/>
          <p:cNvSpPr txBox="1"/>
          <p:nvPr>
            <p:custDataLst>
              <p:tags r:id="rId21"/>
            </p:custDataLst>
          </p:nvPr>
        </p:nvSpPr>
        <p:spPr>
          <a:xfrm>
            <a:off x="6121691" y="2480575"/>
            <a:ext cx="602624" cy="447664"/>
          </a:xfrm>
          <a:prstGeom prst="rect">
            <a:avLst/>
          </a:prstGeom>
          <a:noFill/>
        </p:spPr>
        <p:txBody>
          <a:bodyPr wrap="square" lIns="0" tIns="0" rIns="0" bIns="0" rtlCol="0" anchor="ctr">
            <a:normAutofit fontScale="90000"/>
          </a:bodyPr>
          <a:p>
            <a:pPr algn="ctr"/>
            <a:r>
              <a:rPr lang="en-US" sz="2800" b="1">
                <a:solidFill>
                  <a:srgbClr val="FFFFFF"/>
                </a:solidFill>
                <a:latin typeface="+mj-ea"/>
                <a:ea typeface="+mj-ea"/>
              </a:rPr>
              <a:t>03</a:t>
            </a:r>
            <a:endParaRPr lang="en-US" sz="2800" b="1">
              <a:solidFill>
                <a:srgbClr val="FFFFFF"/>
              </a:solidFill>
              <a:latin typeface="+mj-ea"/>
              <a:ea typeface="+mj-ea"/>
            </a:endParaRPr>
          </a:p>
        </p:txBody>
      </p:sp>
      <p:sp>
        <p:nvSpPr>
          <p:cNvPr id="40" name="正文"/>
          <p:cNvSpPr txBox="1"/>
          <p:nvPr>
            <p:custDataLst>
              <p:tags r:id="rId22"/>
            </p:custDataLst>
          </p:nvPr>
        </p:nvSpPr>
        <p:spPr>
          <a:xfrm>
            <a:off x="5663099" y="3814441"/>
            <a:ext cx="1520947" cy="1143747"/>
          </a:xfrm>
          <a:prstGeom prst="rect">
            <a:avLst/>
          </a:prstGeom>
          <a:noFill/>
        </p:spPr>
        <p:txBody>
          <a:bodyPr wrap="square" lIns="0" tIns="0" rIns="0" bIns="0" rtlCol="0" anchor="t" anchorCtr="0">
            <a:normAutofit lnSpcReduction="10000"/>
          </a:bodyPr>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商业健康保险</a:t>
            </a:r>
            <a:endParaRPr lang="zh-CN" altLang="en-US" sz="1400" spc="150" dirty="0">
              <a:solidFill>
                <a:schemeClr val="tx1">
                  <a:lumMod val="65000"/>
                  <a:lumOff val="35000"/>
                </a:schemeClr>
              </a:solidFill>
              <a:latin typeface="+mn-ea"/>
              <a:sym typeface="+mn-ea"/>
            </a:endParaRPr>
          </a:p>
        </p:txBody>
      </p:sp>
      <p:sp>
        <p:nvSpPr>
          <p:cNvPr id="41" name="圆角矩形 40"/>
          <p:cNvSpPr/>
          <p:nvPr>
            <p:custDataLst>
              <p:tags r:id="rId23"/>
            </p:custDataLst>
          </p:nvPr>
        </p:nvSpPr>
        <p:spPr>
          <a:xfrm rot="10800000">
            <a:off x="8002831" y="2396146"/>
            <a:ext cx="1064785" cy="1065392"/>
          </a:xfrm>
          <a:prstGeom prst="roundRect">
            <a:avLst>
              <a:gd name="adj" fmla="val 7602"/>
            </a:avLst>
          </a:prstGeom>
          <a:noFill/>
          <a:ln w="25400">
            <a:solidFill>
              <a:schemeClr val="accent4"/>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42" name="圆角矩形 41"/>
          <p:cNvSpPr/>
          <p:nvPr>
            <p:custDataLst>
              <p:tags r:id="rId24"/>
            </p:custDataLst>
          </p:nvPr>
        </p:nvSpPr>
        <p:spPr>
          <a:xfrm rot="10800000">
            <a:off x="8002831" y="2151361"/>
            <a:ext cx="1064785" cy="1065392"/>
          </a:xfrm>
          <a:prstGeom prst="roundRect">
            <a:avLst>
              <a:gd name="adj" fmla="val 7602"/>
            </a:avLst>
          </a:prstGeom>
          <a:gradFill>
            <a:gsLst>
              <a:gs pos="0">
                <a:schemeClr val="accent4">
                  <a:lumMod val="40000"/>
                  <a:lumOff val="60000"/>
                </a:schemeClr>
              </a:gs>
              <a:gs pos="70000">
                <a:schemeClr val="accent4"/>
              </a:gs>
            </a:gsLst>
            <a:lin ang="2400000" scaled="0"/>
          </a:gradFill>
          <a:ln w="25400">
            <a:solidFill>
              <a:schemeClr val="bg1"/>
            </a:solidFill>
          </a:ln>
          <a:effectLst>
            <a:outerShdw blurRad="190500" dist="203200" dir="2700000" algn="tl" rotWithShape="0">
              <a:schemeClr val="accent4">
                <a:lumMod val="60000"/>
                <a:lumOff val="40000"/>
                <a:alpha val="40000"/>
              </a:schemeClr>
            </a:outerShdw>
          </a:effectLst>
          <a:scene3d>
            <a:camera prst="isometricBottomDown"/>
            <a:lightRig rig="contrasting" dir="t">
              <a:rot lat="0" lon="0" rev="0"/>
            </a:lightRig>
          </a:scene3d>
          <a:sp3d extrusionH="107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43" name="序号"/>
          <p:cNvSpPr txBox="1"/>
          <p:nvPr>
            <p:custDataLst>
              <p:tags r:id="rId25"/>
            </p:custDataLst>
          </p:nvPr>
        </p:nvSpPr>
        <p:spPr>
          <a:xfrm>
            <a:off x="8233646" y="2480575"/>
            <a:ext cx="602624" cy="447664"/>
          </a:xfrm>
          <a:prstGeom prst="rect">
            <a:avLst/>
          </a:prstGeom>
          <a:noFill/>
        </p:spPr>
        <p:txBody>
          <a:bodyPr wrap="square" lIns="0" tIns="0" rIns="0" bIns="0" rtlCol="0" anchor="ctr">
            <a:normAutofit fontScale="90000"/>
          </a:bodyPr>
          <a:p>
            <a:pPr algn="ctr"/>
            <a:r>
              <a:rPr lang="en-US" sz="2800" b="1">
                <a:solidFill>
                  <a:srgbClr val="FFFFFF"/>
                </a:solidFill>
                <a:latin typeface="+mj-ea"/>
                <a:ea typeface="+mj-ea"/>
              </a:rPr>
              <a:t>04</a:t>
            </a:r>
            <a:endParaRPr lang="en-US" sz="2800" b="1">
              <a:solidFill>
                <a:srgbClr val="FFFFFF"/>
              </a:solidFill>
              <a:latin typeface="+mj-ea"/>
              <a:ea typeface="+mj-ea"/>
            </a:endParaRPr>
          </a:p>
        </p:txBody>
      </p:sp>
      <p:sp>
        <p:nvSpPr>
          <p:cNvPr id="44" name="正文"/>
          <p:cNvSpPr txBox="1"/>
          <p:nvPr>
            <p:custDataLst>
              <p:tags r:id="rId26"/>
            </p:custDataLst>
          </p:nvPr>
        </p:nvSpPr>
        <p:spPr>
          <a:xfrm>
            <a:off x="7606030" y="3338195"/>
            <a:ext cx="1746250" cy="2553335"/>
          </a:xfrm>
          <a:prstGeom prst="rect">
            <a:avLst/>
          </a:prstGeom>
          <a:noFill/>
        </p:spPr>
        <p:txBody>
          <a:bodyPr wrap="square" lIns="0" tIns="0" rIns="0" bIns="0" rtlCol="0" anchor="t" anchorCtr="0"/>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税收递延型商业养老保险的支出</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45" name="圆角矩形 44"/>
          <p:cNvSpPr/>
          <p:nvPr>
            <p:custDataLst>
              <p:tags r:id="rId27"/>
            </p:custDataLst>
          </p:nvPr>
        </p:nvSpPr>
        <p:spPr>
          <a:xfrm rot="10800000">
            <a:off x="10114785" y="2396146"/>
            <a:ext cx="1064785" cy="1065392"/>
          </a:xfrm>
          <a:prstGeom prst="roundRect">
            <a:avLst>
              <a:gd name="adj" fmla="val 7602"/>
            </a:avLst>
          </a:prstGeom>
          <a:noFill/>
          <a:ln w="25400">
            <a:solidFill>
              <a:schemeClr val="accent5"/>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46" name="圆角矩形 45"/>
          <p:cNvSpPr/>
          <p:nvPr>
            <p:custDataLst>
              <p:tags r:id="rId28"/>
            </p:custDataLst>
          </p:nvPr>
        </p:nvSpPr>
        <p:spPr>
          <a:xfrm rot="10800000">
            <a:off x="10114785" y="2151361"/>
            <a:ext cx="1064785" cy="1065392"/>
          </a:xfrm>
          <a:prstGeom prst="roundRect">
            <a:avLst>
              <a:gd name="adj" fmla="val 7602"/>
            </a:avLst>
          </a:prstGeom>
          <a:gradFill>
            <a:gsLst>
              <a:gs pos="0">
                <a:schemeClr val="accent5">
                  <a:lumMod val="40000"/>
                  <a:lumOff val="60000"/>
                </a:schemeClr>
              </a:gs>
              <a:gs pos="70000">
                <a:schemeClr val="accent5"/>
              </a:gs>
            </a:gsLst>
            <a:lin ang="2400000" scaled="0"/>
          </a:gradFill>
          <a:ln w="25400">
            <a:solidFill>
              <a:schemeClr val="bg1"/>
            </a:solidFill>
          </a:ln>
          <a:effectLst>
            <a:outerShdw blurRad="190500" dist="203200" dir="2700000" algn="tl" rotWithShape="0">
              <a:schemeClr val="accent5">
                <a:lumMod val="60000"/>
                <a:lumOff val="40000"/>
                <a:alpha val="40000"/>
              </a:schemeClr>
            </a:outerShdw>
          </a:effectLst>
          <a:scene3d>
            <a:camera prst="isometricBottomDown"/>
            <a:lightRig rig="contrasting" dir="t">
              <a:rot lat="0" lon="0" rev="0"/>
            </a:lightRig>
          </a:scene3d>
          <a:sp3d extrusionH="107950" prstMaterial="matte">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48" name="序号"/>
          <p:cNvSpPr txBox="1"/>
          <p:nvPr>
            <p:custDataLst>
              <p:tags r:id="rId29"/>
            </p:custDataLst>
          </p:nvPr>
        </p:nvSpPr>
        <p:spPr>
          <a:xfrm>
            <a:off x="10345600" y="2480575"/>
            <a:ext cx="602624" cy="447664"/>
          </a:xfrm>
          <a:prstGeom prst="rect">
            <a:avLst/>
          </a:prstGeom>
          <a:noFill/>
        </p:spPr>
        <p:txBody>
          <a:bodyPr wrap="square" lIns="0" tIns="0" rIns="0" bIns="0" rtlCol="0" anchor="ctr">
            <a:normAutofit fontScale="90000"/>
          </a:bodyPr>
          <a:p>
            <a:pPr algn="ctr"/>
            <a:r>
              <a:rPr lang="en-US" sz="2800" b="1">
                <a:solidFill>
                  <a:srgbClr val="FFFFFF"/>
                </a:solidFill>
                <a:latin typeface="+mj-ea"/>
                <a:ea typeface="+mj-ea"/>
              </a:rPr>
              <a:t>05</a:t>
            </a:r>
            <a:endParaRPr lang="en-US" sz="2800" b="1">
              <a:solidFill>
                <a:srgbClr val="FFFFFF"/>
              </a:solidFill>
              <a:latin typeface="+mj-ea"/>
              <a:ea typeface="+mj-ea"/>
            </a:endParaRPr>
          </a:p>
        </p:txBody>
      </p:sp>
      <p:sp>
        <p:nvSpPr>
          <p:cNvPr id="52" name="正文"/>
          <p:cNvSpPr txBox="1"/>
          <p:nvPr>
            <p:custDataLst>
              <p:tags r:id="rId30"/>
            </p:custDataLst>
          </p:nvPr>
        </p:nvSpPr>
        <p:spPr>
          <a:xfrm>
            <a:off x="9774555" y="3401695"/>
            <a:ext cx="1744980" cy="2137410"/>
          </a:xfrm>
          <a:prstGeom prst="rect">
            <a:avLst/>
          </a:prstGeom>
          <a:noFill/>
        </p:spPr>
        <p:txBody>
          <a:bodyPr wrap="square" lIns="0" tIns="0" rIns="0" bIns="0" rtlCol="0" anchor="t" anchorCtr="0"/>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国务院规定可以扣除的其他项目</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50" name="文本框 49"/>
          <p:cNvSpPr txBox="1"/>
          <p:nvPr/>
        </p:nvSpPr>
        <p:spPr>
          <a:xfrm>
            <a:off x="647700" y="1367790"/>
            <a:ext cx="4064000" cy="521970"/>
          </a:xfrm>
          <a:prstGeom prst="rect">
            <a:avLst/>
          </a:prstGeom>
          <a:no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rPr>
              <a:t>6.</a:t>
            </a:r>
            <a:r>
              <a:rPr lang="zh-CN" altLang="zh-CN" sz="2800" b="1">
                <a:solidFill>
                  <a:schemeClr val="bg1"/>
                </a:solidFill>
                <a:latin typeface="宋体" panose="02010600030101010101" pitchFamily="2" charset="-122"/>
                <a:ea typeface="宋体" panose="02010600030101010101" pitchFamily="2" charset="-122"/>
              </a:rPr>
              <a:t>其他扣除</a:t>
            </a:r>
            <a:endParaRPr lang="zh-CN" altLang="zh-CN" sz="2800" b="1">
              <a:solidFill>
                <a:schemeClr val="bg1"/>
              </a:solidFill>
              <a:latin typeface="宋体" panose="02010600030101010101" pitchFamily="2" charset="-122"/>
              <a:ea typeface="宋体" panose="02010600030101010101" pitchFamily="2" charset="-122"/>
            </a:endParaRPr>
          </a:p>
        </p:txBody>
      </p:sp>
    </p:spTree>
    <p:custDataLst>
      <p:tags r:id="rId3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税制更新</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pic>
        <p:nvPicPr>
          <p:cNvPr id="5" name="图片 4" descr="PO~F[S2KU$VL]4XT%2F(BM0"/>
          <p:cNvPicPr>
            <a:picLocks noChangeAspect="1"/>
          </p:cNvPicPr>
          <p:nvPr>
            <p:custDataLst>
              <p:tags r:id="rId5"/>
            </p:custDataLst>
          </p:nvPr>
        </p:nvPicPr>
        <p:blipFill>
          <a:blip r:embed="rId6"/>
          <a:stretch>
            <a:fillRect/>
          </a:stretch>
        </p:blipFill>
        <p:spPr>
          <a:xfrm>
            <a:off x="353695" y="1325880"/>
            <a:ext cx="5501005" cy="2774315"/>
          </a:xfrm>
          <a:prstGeom prst="rect">
            <a:avLst/>
          </a:prstGeom>
        </p:spPr>
      </p:pic>
      <p:pic>
        <p:nvPicPr>
          <p:cNvPr id="6" name="图片 5" descr="8Q)`Q963H%6%GYFGRA6}ZCC"/>
          <p:cNvPicPr>
            <a:picLocks noChangeAspect="1"/>
          </p:cNvPicPr>
          <p:nvPr>
            <p:custDataLst>
              <p:tags r:id="rId7"/>
            </p:custDataLst>
          </p:nvPr>
        </p:nvPicPr>
        <p:blipFill>
          <a:blip r:embed="rId8"/>
          <a:stretch>
            <a:fillRect/>
          </a:stretch>
        </p:blipFill>
        <p:spPr>
          <a:xfrm>
            <a:off x="353695" y="3057525"/>
            <a:ext cx="5501640" cy="3618230"/>
          </a:xfrm>
          <a:prstGeom prst="rect">
            <a:avLst/>
          </a:prstGeom>
        </p:spPr>
      </p:pic>
      <p:cxnSp>
        <p:nvCxnSpPr>
          <p:cNvPr id="7" name="直接连接符 6"/>
          <p:cNvCxnSpPr/>
          <p:nvPr/>
        </p:nvCxnSpPr>
        <p:spPr>
          <a:xfrm flipV="1">
            <a:off x="570865" y="4678680"/>
            <a:ext cx="4490085" cy="27305"/>
          </a:xfrm>
          <a:prstGeom prst="line">
            <a:avLst/>
          </a:prstGeom>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flipV="1">
            <a:off x="504190" y="4869180"/>
            <a:ext cx="4529455" cy="22225"/>
          </a:xfrm>
          <a:prstGeom prst="line">
            <a:avLst/>
          </a:prstGeom>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570865" y="5113655"/>
            <a:ext cx="5034280" cy="27305"/>
          </a:xfrm>
          <a:prstGeom prst="line">
            <a:avLst/>
          </a:prstGeom>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V="1">
            <a:off x="504190" y="5304155"/>
            <a:ext cx="4965065" cy="58420"/>
          </a:xfrm>
          <a:prstGeom prst="line">
            <a:avLst/>
          </a:prstGeom>
        </p:spPr>
        <p:style>
          <a:lnRef idx="2">
            <a:schemeClr val="accent1"/>
          </a:lnRef>
          <a:fillRef idx="0">
            <a:srgbClr val="FFFFFF"/>
          </a:fillRef>
          <a:effectRef idx="0">
            <a:srgbClr val="FFFFFF"/>
          </a:effectRef>
          <a:fontRef idx="minor">
            <a:schemeClr val="tx1"/>
          </a:fontRef>
        </p:style>
      </p:cxnSp>
      <p:grpSp>
        <p:nvGrpSpPr>
          <p:cNvPr id="12" name="组合 11" descr="7b0a202020202274657874626f78223a2022220a7d0a"/>
          <p:cNvGrpSpPr/>
          <p:nvPr/>
        </p:nvGrpSpPr>
        <p:grpSpPr>
          <a:xfrm>
            <a:off x="6060440" y="1271270"/>
            <a:ext cx="5917565" cy="5403850"/>
            <a:chOff x="5731" y="3514"/>
            <a:chExt cx="8140" cy="3568"/>
          </a:xfrm>
        </p:grpSpPr>
        <p:grpSp>
          <p:nvGrpSpPr>
            <p:cNvPr id="13" name="组合 12"/>
            <p:cNvGrpSpPr/>
            <p:nvPr/>
          </p:nvGrpSpPr>
          <p:grpSpPr>
            <a:xfrm>
              <a:off x="5731" y="3514"/>
              <a:ext cx="8140" cy="3568"/>
              <a:chOff x="3640138" y="2333210"/>
              <a:chExt cx="4930776" cy="2161004"/>
            </a:xfrm>
          </p:grpSpPr>
          <p:sp>
            <p:nvSpPr>
              <p:cNvPr id="14" name="Freeform 125"/>
              <p:cNvSpPr/>
              <p:nvPr>
                <p:custDataLst>
                  <p:tags r:id="rId9"/>
                </p:custDataLst>
              </p:nvPr>
            </p:nvSpPr>
            <p:spPr bwMode="auto">
              <a:xfrm>
                <a:off x="3706813" y="2914651"/>
                <a:ext cx="4352925" cy="1503363"/>
              </a:xfrm>
              <a:custGeom>
                <a:avLst/>
                <a:gdLst>
                  <a:gd name="T0" fmla="*/ 0 w 1158"/>
                  <a:gd name="T1" fmla="*/ 399 h 399"/>
                  <a:gd name="T2" fmla="*/ 0 w 1158"/>
                  <a:gd name="T3" fmla="*/ 0 h 399"/>
                  <a:gd name="T4" fmla="*/ 3 w 1158"/>
                  <a:gd name="T5" fmla="*/ 0 h 399"/>
                  <a:gd name="T6" fmla="*/ 3 w 1158"/>
                  <a:gd name="T7" fmla="*/ 395 h 399"/>
                  <a:gd name="T8" fmla="*/ 1158 w 1158"/>
                  <a:gd name="T9" fmla="*/ 395 h 399"/>
                  <a:gd name="T10" fmla="*/ 1158 w 1158"/>
                  <a:gd name="T11" fmla="*/ 399 h 399"/>
                  <a:gd name="T12" fmla="*/ 0 w 1158"/>
                  <a:gd name="T13" fmla="*/ 399 h 399"/>
                </a:gdLst>
                <a:ahLst/>
                <a:cxnLst>
                  <a:cxn ang="0">
                    <a:pos x="T0" y="T1"/>
                  </a:cxn>
                  <a:cxn ang="0">
                    <a:pos x="T2" y="T3"/>
                  </a:cxn>
                  <a:cxn ang="0">
                    <a:pos x="T4" y="T5"/>
                  </a:cxn>
                  <a:cxn ang="0">
                    <a:pos x="T6" y="T7"/>
                  </a:cxn>
                  <a:cxn ang="0">
                    <a:pos x="T8" y="T9"/>
                  </a:cxn>
                  <a:cxn ang="0">
                    <a:pos x="T10" y="T11"/>
                  </a:cxn>
                  <a:cxn ang="0">
                    <a:pos x="T12" y="T13"/>
                  </a:cxn>
                </a:cxnLst>
                <a:rect l="0" t="0" r="r" b="b"/>
                <a:pathLst>
                  <a:path w="1158" h="399">
                    <a:moveTo>
                      <a:pt x="0" y="399"/>
                    </a:moveTo>
                    <a:cubicBezTo>
                      <a:pt x="0" y="0"/>
                      <a:pt x="0" y="0"/>
                      <a:pt x="0" y="0"/>
                    </a:cubicBezTo>
                    <a:cubicBezTo>
                      <a:pt x="1" y="0"/>
                      <a:pt x="2" y="0"/>
                      <a:pt x="3" y="0"/>
                    </a:cubicBezTo>
                    <a:cubicBezTo>
                      <a:pt x="3" y="395"/>
                      <a:pt x="3" y="395"/>
                      <a:pt x="3" y="395"/>
                    </a:cubicBezTo>
                    <a:cubicBezTo>
                      <a:pt x="1158" y="395"/>
                      <a:pt x="1158" y="395"/>
                      <a:pt x="1158" y="395"/>
                    </a:cubicBezTo>
                    <a:cubicBezTo>
                      <a:pt x="1158" y="396"/>
                      <a:pt x="1158" y="399"/>
                      <a:pt x="1158" y="399"/>
                    </a:cubicBezTo>
                    <a:lnTo>
                      <a:pt x="0" y="399"/>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26"/>
              <p:cNvSpPr/>
              <p:nvPr>
                <p:custDataLst>
                  <p:tags r:id="rId10"/>
                </p:custDataLst>
              </p:nvPr>
            </p:nvSpPr>
            <p:spPr bwMode="auto">
              <a:xfrm>
                <a:off x="4313238" y="2447926"/>
                <a:ext cx="4189413" cy="1970088"/>
              </a:xfrm>
              <a:custGeom>
                <a:avLst/>
                <a:gdLst>
                  <a:gd name="T0" fmla="*/ 1071 w 1115"/>
                  <a:gd name="T1" fmla="*/ 523 h 523"/>
                  <a:gd name="T2" fmla="*/ 1071 w 1115"/>
                  <a:gd name="T3" fmla="*/ 519 h 523"/>
                  <a:gd name="T4" fmla="*/ 1112 w 1115"/>
                  <a:gd name="T5" fmla="*/ 519 h 523"/>
                  <a:gd name="T6" fmla="*/ 1112 w 1115"/>
                  <a:gd name="T7" fmla="*/ 3 h 523"/>
                  <a:gd name="T8" fmla="*/ 0 w 1115"/>
                  <a:gd name="T9" fmla="*/ 3 h 523"/>
                  <a:gd name="T10" fmla="*/ 0 w 1115"/>
                  <a:gd name="T11" fmla="*/ 0 h 523"/>
                  <a:gd name="T12" fmla="*/ 1115 w 1115"/>
                  <a:gd name="T13" fmla="*/ 0 h 523"/>
                  <a:gd name="T14" fmla="*/ 1115 w 1115"/>
                  <a:gd name="T15" fmla="*/ 523 h 523"/>
                  <a:gd name="T16" fmla="*/ 1071 w 1115"/>
                  <a:gd name="T17"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523">
                    <a:moveTo>
                      <a:pt x="1071" y="523"/>
                    </a:moveTo>
                    <a:cubicBezTo>
                      <a:pt x="1071" y="521"/>
                      <a:pt x="1071" y="520"/>
                      <a:pt x="1071" y="519"/>
                    </a:cubicBezTo>
                    <a:cubicBezTo>
                      <a:pt x="1112" y="519"/>
                      <a:pt x="1112" y="519"/>
                      <a:pt x="1112" y="519"/>
                    </a:cubicBezTo>
                    <a:cubicBezTo>
                      <a:pt x="1112" y="3"/>
                      <a:pt x="1112" y="3"/>
                      <a:pt x="1112" y="3"/>
                    </a:cubicBezTo>
                    <a:cubicBezTo>
                      <a:pt x="0" y="3"/>
                      <a:pt x="0" y="3"/>
                      <a:pt x="0" y="3"/>
                    </a:cubicBezTo>
                    <a:cubicBezTo>
                      <a:pt x="0" y="0"/>
                      <a:pt x="0" y="0"/>
                      <a:pt x="0" y="0"/>
                    </a:cubicBezTo>
                    <a:cubicBezTo>
                      <a:pt x="1115" y="0"/>
                      <a:pt x="1115" y="0"/>
                      <a:pt x="1115" y="0"/>
                    </a:cubicBezTo>
                    <a:cubicBezTo>
                      <a:pt x="1115" y="523"/>
                      <a:pt x="1115" y="523"/>
                      <a:pt x="1115" y="523"/>
                    </a:cubicBezTo>
                    <a:lnTo>
                      <a:pt x="1071" y="523"/>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127"/>
              <p:cNvSpPr/>
              <p:nvPr>
                <p:custDataLst>
                  <p:tags r:id="rId11"/>
                </p:custDataLst>
              </p:nvPr>
            </p:nvSpPr>
            <p:spPr bwMode="auto">
              <a:xfrm>
                <a:off x="3640138" y="2903538"/>
                <a:ext cx="4430713" cy="1582738"/>
              </a:xfrm>
              <a:custGeom>
                <a:avLst/>
                <a:gdLst>
                  <a:gd name="T0" fmla="*/ 1179 w 1179"/>
                  <a:gd name="T1" fmla="*/ 412 h 420"/>
                  <a:gd name="T2" fmla="*/ 8 w 1179"/>
                  <a:gd name="T3" fmla="*/ 412 h 420"/>
                  <a:gd name="T4" fmla="*/ 8 w 1179"/>
                  <a:gd name="T5" fmla="*/ 0 h 420"/>
                  <a:gd name="T6" fmla="*/ 0 w 1179"/>
                  <a:gd name="T7" fmla="*/ 0 h 420"/>
                  <a:gd name="T8" fmla="*/ 0 w 1179"/>
                  <a:gd name="T9" fmla="*/ 420 h 420"/>
                  <a:gd name="T10" fmla="*/ 1179 w 1179"/>
                  <a:gd name="T11" fmla="*/ 420 h 420"/>
                  <a:gd name="T12" fmla="*/ 1179 w 1179"/>
                  <a:gd name="T13" fmla="*/ 412 h 420"/>
                </a:gdLst>
                <a:ahLst/>
                <a:cxnLst>
                  <a:cxn ang="0">
                    <a:pos x="T0" y="T1"/>
                  </a:cxn>
                  <a:cxn ang="0">
                    <a:pos x="T2" y="T3"/>
                  </a:cxn>
                  <a:cxn ang="0">
                    <a:pos x="T4" y="T5"/>
                  </a:cxn>
                  <a:cxn ang="0">
                    <a:pos x="T6" y="T7"/>
                  </a:cxn>
                  <a:cxn ang="0">
                    <a:pos x="T8" y="T9"/>
                  </a:cxn>
                  <a:cxn ang="0">
                    <a:pos x="T10" y="T11"/>
                  </a:cxn>
                  <a:cxn ang="0">
                    <a:pos x="T12" y="T13"/>
                  </a:cxn>
                </a:cxnLst>
                <a:rect l="0" t="0" r="r" b="b"/>
                <a:pathLst>
                  <a:path w="1179" h="420">
                    <a:moveTo>
                      <a:pt x="1179" y="412"/>
                    </a:moveTo>
                    <a:cubicBezTo>
                      <a:pt x="8" y="412"/>
                      <a:pt x="8" y="412"/>
                      <a:pt x="8" y="412"/>
                    </a:cubicBezTo>
                    <a:cubicBezTo>
                      <a:pt x="8" y="0"/>
                      <a:pt x="8" y="0"/>
                      <a:pt x="8" y="0"/>
                    </a:cubicBezTo>
                    <a:cubicBezTo>
                      <a:pt x="5" y="0"/>
                      <a:pt x="2" y="0"/>
                      <a:pt x="0" y="0"/>
                    </a:cubicBezTo>
                    <a:cubicBezTo>
                      <a:pt x="0" y="420"/>
                      <a:pt x="0" y="420"/>
                      <a:pt x="0" y="420"/>
                    </a:cubicBezTo>
                    <a:cubicBezTo>
                      <a:pt x="1179" y="420"/>
                      <a:pt x="1179" y="420"/>
                      <a:pt x="1179" y="420"/>
                    </a:cubicBezTo>
                    <a:cubicBezTo>
                      <a:pt x="1179" y="417"/>
                      <a:pt x="1179" y="414"/>
                      <a:pt x="1179" y="412"/>
                    </a:cubicBez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128"/>
              <p:cNvSpPr/>
              <p:nvPr>
                <p:custDataLst>
                  <p:tags r:id="rId12"/>
                </p:custDataLst>
              </p:nvPr>
            </p:nvSpPr>
            <p:spPr bwMode="auto">
              <a:xfrm>
                <a:off x="4305301" y="2379663"/>
                <a:ext cx="4265613" cy="2106613"/>
              </a:xfrm>
              <a:custGeom>
                <a:avLst/>
                <a:gdLst>
                  <a:gd name="T0" fmla="*/ 0 w 1135"/>
                  <a:gd name="T1" fmla="*/ 0 h 559"/>
                  <a:gd name="T2" fmla="*/ 0 w 1135"/>
                  <a:gd name="T3" fmla="*/ 8 h 559"/>
                  <a:gd name="T4" fmla="*/ 1127 w 1135"/>
                  <a:gd name="T5" fmla="*/ 8 h 559"/>
                  <a:gd name="T6" fmla="*/ 1127 w 1135"/>
                  <a:gd name="T7" fmla="*/ 551 h 559"/>
                  <a:gd name="T8" fmla="*/ 1071 w 1135"/>
                  <a:gd name="T9" fmla="*/ 551 h 559"/>
                  <a:gd name="T10" fmla="*/ 1071 w 1135"/>
                  <a:gd name="T11" fmla="*/ 559 h 559"/>
                  <a:gd name="T12" fmla="*/ 1135 w 1135"/>
                  <a:gd name="T13" fmla="*/ 559 h 559"/>
                  <a:gd name="T14" fmla="*/ 1135 w 1135"/>
                  <a:gd name="T15" fmla="*/ 0 h 559"/>
                  <a:gd name="T16" fmla="*/ 0 w 1135"/>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5" h="559">
                    <a:moveTo>
                      <a:pt x="0" y="0"/>
                    </a:moveTo>
                    <a:cubicBezTo>
                      <a:pt x="0" y="8"/>
                      <a:pt x="0" y="8"/>
                      <a:pt x="0" y="8"/>
                    </a:cubicBezTo>
                    <a:cubicBezTo>
                      <a:pt x="1127" y="8"/>
                      <a:pt x="1127" y="8"/>
                      <a:pt x="1127" y="8"/>
                    </a:cubicBezTo>
                    <a:cubicBezTo>
                      <a:pt x="1127" y="551"/>
                      <a:pt x="1127" y="551"/>
                      <a:pt x="1127" y="551"/>
                    </a:cubicBezTo>
                    <a:cubicBezTo>
                      <a:pt x="1071" y="551"/>
                      <a:pt x="1071" y="551"/>
                      <a:pt x="1071" y="551"/>
                    </a:cubicBezTo>
                    <a:cubicBezTo>
                      <a:pt x="1071" y="553"/>
                      <a:pt x="1071" y="556"/>
                      <a:pt x="1071" y="559"/>
                    </a:cubicBezTo>
                    <a:cubicBezTo>
                      <a:pt x="1135" y="559"/>
                      <a:pt x="1135" y="559"/>
                      <a:pt x="1135" y="559"/>
                    </a:cubicBezTo>
                    <a:cubicBezTo>
                      <a:pt x="1135" y="0"/>
                      <a:pt x="1135" y="0"/>
                      <a:pt x="1135" y="0"/>
                    </a:cubicBezTo>
                    <a:lnTo>
                      <a:pt x="0" y="0"/>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29"/>
              <p:cNvSpPr/>
              <p:nvPr>
                <p:custDataLst>
                  <p:tags r:id="rId13"/>
                </p:custDataLst>
              </p:nvPr>
            </p:nvSpPr>
            <p:spPr bwMode="auto">
              <a:xfrm>
                <a:off x="3702762" y="2347498"/>
                <a:ext cx="285750" cy="290513"/>
              </a:xfrm>
              <a:custGeom>
                <a:avLst/>
                <a:gdLst>
                  <a:gd name="T0" fmla="*/ 74 w 180"/>
                  <a:gd name="T1" fmla="*/ 0 h 183"/>
                  <a:gd name="T2" fmla="*/ 116 w 180"/>
                  <a:gd name="T3" fmla="*/ 48 h 183"/>
                  <a:gd name="T4" fmla="*/ 180 w 180"/>
                  <a:gd name="T5" fmla="*/ 43 h 183"/>
                  <a:gd name="T6" fmla="*/ 145 w 180"/>
                  <a:gd name="T7" fmla="*/ 98 h 183"/>
                  <a:gd name="T8" fmla="*/ 171 w 180"/>
                  <a:gd name="T9" fmla="*/ 157 h 183"/>
                  <a:gd name="T10" fmla="*/ 109 w 180"/>
                  <a:gd name="T11" fmla="*/ 140 h 183"/>
                  <a:gd name="T12" fmla="*/ 59 w 180"/>
                  <a:gd name="T13" fmla="*/ 183 h 183"/>
                  <a:gd name="T14" fmla="*/ 55 w 180"/>
                  <a:gd name="T15" fmla="*/ 119 h 183"/>
                  <a:gd name="T16" fmla="*/ 0 w 180"/>
                  <a:gd name="T17" fmla="*/ 86 h 183"/>
                  <a:gd name="T18" fmla="*/ 59 w 180"/>
                  <a:gd name="T19" fmla="*/ 62 h 183"/>
                  <a:gd name="T20" fmla="*/ 74 w 180"/>
                  <a:gd name="T2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83">
                    <a:moveTo>
                      <a:pt x="74" y="0"/>
                    </a:moveTo>
                    <a:lnTo>
                      <a:pt x="116" y="48"/>
                    </a:lnTo>
                    <a:lnTo>
                      <a:pt x="180" y="43"/>
                    </a:lnTo>
                    <a:lnTo>
                      <a:pt x="145" y="98"/>
                    </a:lnTo>
                    <a:lnTo>
                      <a:pt x="171" y="157"/>
                    </a:lnTo>
                    <a:lnTo>
                      <a:pt x="109" y="140"/>
                    </a:lnTo>
                    <a:lnTo>
                      <a:pt x="59" y="183"/>
                    </a:lnTo>
                    <a:lnTo>
                      <a:pt x="55" y="119"/>
                    </a:lnTo>
                    <a:lnTo>
                      <a:pt x="0" y="86"/>
                    </a:lnTo>
                    <a:lnTo>
                      <a:pt x="59" y="62"/>
                    </a:lnTo>
                    <a:lnTo>
                      <a:pt x="74" y="0"/>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30"/>
              <p:cNvSpPr/>
              <p:nvPr>
                <p:custDataLst>
                  <p:tags r:id="rId14"/>
                </p:custDataLst>
              </p:nvPr>
            </p:nvSpPr>
            <p:spPr bwMode="auto">
              <a:xfrm>
                <a:off x="4021850" y="2333210"/>
                <a:ext cx="153988" cy="157163"/>
              </a:xfrm>
              <a:custGeom>
                <a:avLst/>
                <a:gdLst>
                  <a:gd name="T0" fmla="*/ 41 w 97"/>
                  <a:gd name="T1" fmla="*/ 0 h 99"/>
                  <a:gd name="T2" fmla="*/ 64 w 97"/>
                  <a:gd name="T3" fmla="*/ 28 h 99"/>
                  <a:gd name="T4" fmla="*/ 97 w 97"/>
                  <a:gd name="T5" fmla="*/ 23 h 99"/>
                  <a:gd name="T6" fmla="*/ 79 w 97"/>
                  <a:gd name="T7" fmla="*/ 54 h 99"/>
                  <a:gd name="T8" fmla="*/ 93 w 97"/>
                  <a:gd name="T9" fmla="*/ 85 h 99"/>
                  <a:gd name="T10" fmla="*/ 60 w 97"/>
                  <a:gd name="T11" fmla="*/ 78 h 99"/>
                  <a:gd name="T12" fmla="*/ 34 w 97"/>
                  <a:gd name="T13" fmla="*/ 99 h 99"/>
                  <a:gd name="T14" fmla="*/ 31 w 97"/>
                  <a:gd name="T15" fmla="*/ 66 h 99"/>
                  <a:gd name="T16" fmla="*/ 0 w 97"/>
                  <a:gd name="T17" fmla="*/ 47 h 99"/>
                  <a:gd name="T18" fmla="*/ 34 w 97"/>
                  <a:gd name="T19" fmla="*/ 35 h 99"/>
                  <a:gd name="T20" fmla="*/ 41 w 97"/>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9">
                    <a:moveTo>
                      <a:pt x="41" y="0"/>
                    </a:moveTo>
                    <a:lnTo>
                      <a:pt x="64" y="28"/>
                    </a:lnTo>
                    <a:lnTo>
                      <a:pt x="97" y="23"/>
                    </a:lnTo>
                    <a:lnTo>
                      <a:pt x="79" y="54"/>
                    </a:lnTo>
                    <a:lnTo>
                      <a:pt x="93" y="85"/>
                    </a:lnTo>
                    <a:lnTo>
                      <a:pt x="60" y="78"/>
                    </a:lnTo>
                    <a:lnTo>
                      <a:pt x="34" y="99"/>
                    </a:lnTo>
                    <a:lnTo>
                      <a:pt x="31" y="66"/>
                    </a:lnTo>
                    <a:lnTo>
                      <a:pt x="0" y="47"/>
                    </a:lnTo>
                    <a:lnTo>
                      <a:pt x="34" y="35"/>
                    </a:lnTo>
                    <a:lnTo>
                      <a:pt x="41" y="0"/>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131"/>
              <p:cNvSpPr/>
              <p:nvPr>
                <p:custDataLst>
                  <p:tags r:id="rId15"/>
                </p:custDataLst>
              </p:nvPr>
            </p:nvSpPr>
            <p:spPr bwMode="auto">
              <a:xfrm>
                <a:off x="3642437" y="2629194"/>
                <a:ext cx="153988" cy="158750"/>
              </a:xfrm>
              <a:custGeom>
                <a:avLst/>
                <a:gdLst>
                  <a:gd name="T0" fmla="*/ 41 w 97"/>
                  <a:gd name="T1" fmla="*/ 0 h 100"/>
                  <a:gd name="T2" fmla="*/ 62 w 97"/>
                  <a:gd name="T3" fmla="*/ 26 h 100"/>
                  <a:gd name="T4" fmla="*/ 97 w 97"/>
                  <a:gd name="T5" fmla="*/ 24 h 100"/>
                  <a:gd name="T6" fmla="*/ 78 w 97"/>
                  <a:gd name="T7" fmla="*/ 53 h 100"/>
                  <a:gd name="T8" fmla="*/ 93 w 97"/>
                  <a:gd name="T9" fmla="*/ 86 h 100"/>
                  <a:gd name="T10" fmla="*/ 59 w 97"/>
                  <a:gd name="T11" fmla="*/ 76 h 100"/>
                  <a:gd name="T12" fmla="*/ 33 w 97"/>
                  <a:gd name="T13" fmla="*/ 100 h 100"/>
                  <a:gd name="T14" fmla="*/ 31 w 97"/>
                  <a:gd name="T15" fmla="*/ 64 h 100"/>
                  <a:gd name="T16" fmla="*/ 0 w 97"/>
                  <a:gd name="T17" fmla="*/ 48 h 100"/>
                  <a:gd name="T18" fmla="*/ 33 w 97"/>
                  <a:gd name="T19" fmla="*/ 34 h 100"/>
                  <a:gd name="T20" fmla="*/ 41 w 97"/>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0">
                    <a:moveTo>
                      <a:pt x="41" y="0"/>
                    </a:moveTo>
                    <a:lnTo>
                      <a:pt x="62" y="26"/>
                    </a:lnTo>
                    <a:lnTo>
                      <a:pt x="97" y="24"/>
                    </a:lnTo>
                    <a:lnTo>
                      <a:pt x="78" y="53"/>
                    </a:lnTo>
                    <a:lnTo>
                      <a:pt x="93" y="86"/>
                    </a:lnTo>
                    <a:lnTo>
                      <a:pt x="59" y="76"/>
                    </a:lnTo>
                    <a:lnTo>
                      <a:pt x="33" y="100"/>
                    </a:lnTo>
                    <a:lnTo>
                      <a:pt x="31" y="64"/>
                    </a:lnTo>
                    <a:lnTo>
                      <a:pt x="0" y="48"/>
                    </a:lnTo>
                    <a:lnTo>
                      <a:pt x="33" y="34"/>
                    </a:lnTo>
                    <a:lnTo>
                      <a:pt x="41" y="0"/>
                    </a:ln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132"/>
              <p:cNvSpPr/>
              <p:nvPr>
                <p:custDataLst>
                  <p:tags r:id="rId16"/>
                </p:custDataLst>
              </p:nvPr>
            </p:nvSpPr>
            <p:spPr bwMode="auto">
              <a:xfrm>
                <a:off x="8078788" y="3946526"/>
                <a:ext cx="266700" cy="547688"/>
              </a:xfrm>
              <a:custGeom>
                <a:avLst/>
                <a:gdLst>
                  <a:gd name="T0" fmla="*/ 69 w 71"/>
                  <a:gd name="T1" fmla="*/ 20 h 145"/>
                  <a:gd name="T2" fmla="*/ 68 w 71"/>
                  <a:gd name="T3" fmla="*/ 14 h 145"/>
                  <a:gd name="T4" fmla="*/ 57 w 71"/>
                  <a:gd name="T5" fmla="*/ 14 h 145"/>
                  <a:gd name="T6" fmla="*/ 53 w 71"/>
                  <a:gd name="T7" fmla="*/ 21 h 145"/>
                  <a:gd name="T8" fmla="*/ 45 w 71"/>
                  <a:gd name="T9" fmla="*/ 26 h 145"/>
                  <a:gd name="T10" fmla="*/ 44 w 71"/>
                  <a:gd name="T11" fmla="*/ 19 h 145"/>
                  <a:gd name="T12" fmla="*/ 34 w 71"/>
                  <a:gd name="T13" fmla="*/ 8 h 145"/>
                  <a:gd name="T14" fmla="*/ 32 w 71"/>
                  <a:gd name="T15" fmla="*/ 4 h 145"/>
                  <a:gd name="T16" fmla="*/ 27 w 71"/>
                  <a:gd name="T17" fmla="*/ 1 h 145"/>
                  <a:gd name="T18" fmla="*/ 24 w 71"/>
                  <a:gd name="T19" fmla="*/ 3 h 145"/>
                  <a:gd name="T20" fmla="*/ 26 w 71"/>
                  <a:gd name="T21" fmla="*/ 6 h 145"/>
                  <a:gd name="T22" fmla="*/ 25 w 71"/>
                  <a:gd name="T23" fmla="*/ 10 h 145"/>
                  <a:gd name="T24" fmla="*/ 25 w 71"/>
                  <a:gd name="T25" fmla="*/ 13 h 145"/>
                  <a:gd name="T26" fmla="*/ 19 w 71"/>
                  <a:gd name="T27" fmla="*/ 21 h 145"/>
                  <a:gd name="T28" fmla="*/ 19 w 71"/>
                  <a:gd name="T29" fmla="*/ 30 h 145"/>
                  <a:gd name="T30" fmla="*/ 21 w 71"/>
                  <a:gd name="T31" fmla="*/ 36 h 145"/>
                  <a:gd name="T32" fmla="*/ 21 w 71"/>
                  <a:gd name="T33" fmla="*/ 41 h 145"/>
                  <a:gd name="T34" fmla="*/ 20 w 71"/>
                  <a:gd name="T35" fmla="*/ 42 h 145"/>
                  <a:gd name="T36" fmla="*/ 12 w 71"/>
                  <a:gd name="T37" fmla="*/ 44 h 145"/>
                  <a:gd name="T38" fmla="*/ 6 w 71"/>
                  <a:gd name="T39" fmla="*/ 44 h 145"/>
                  <a:gd name="T40" fmla="*/ 4 w 71"/>
                  <a:gd name="T41" fmla="*/ 44 h 145"/>
                  <a:gd name="T42" fmla="*/ 0 w 71"/>
                  <a:gd name="T43" fmla="*/ 43 h 145"/>
                  <a:gd name="T44" fmla="*/ 0 w 71"/>
                  <a:gd name="T45" fmla="*/ 47 h 145"/>
                  <a:gd name="T46" fmla="*/ 4 w 71"/>
                  <a:gd name="T47" fmla="*/ 50 h 145"/>
                  <a:gd name="T48" fmla="*/ 6 w 71"/>
                  <a:gd name="T49" fmla="*/ 52 h 145"/>
                  <a:gd name="T50" fmla="*/ 21 w 71"/>
                  <a:gd name="T51" fmla="*/ 57 h 145"/>
                  <a:gd name="T52" fmla="*/ 43 w 71"/>
                  <a:gd name="T53" fmla="*/ 145 h 145"/>
                  <a:gd name="T54" fmla="*/ 42 w 71"/>
                  <a:gd name="T55" fmla="*/ 49 h 145"/>
                  <a:gd name="T56" fmla="*/ 46 w 71"/>
                  <a:gd name="T57" fmla="*/ 47 h 145"/>
                  <a:gd name="T58" fmla="*/ 50 w 71"/>
                  <a:gd name="T59" fmla="*/ 44 h 145"/>
                  <a:gd name="T60" fmla="*/ 54 w 71"/>
                  <a:gd name="T61" fmla="*/ 41 h 145"/>
                  <a:gd name="T62" fmla="*/ 58 w 71"/>
                  <a:gd name="T63" fmla="*/ 38 h 145"/>
                  <a:gd name="T64" fmla="*/ 63 w 71"/>
                  <a:gd name="T65" fmla="*/ 35 h 145"/>
                  <a:gd name="T66" fmla="*/ 70 w 71"/>
                  <a:gd name="T67"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145">
                    <a:moveTo>
                      <a:pt x="68" y="22"/>
                    </a:moveTo>
                    <a:cubicBezTo>
                      <a:pt x="68" y="21"/>
                      <a:pt x="69" y="21"/>
                      <a:pt x="69" y="20"/>
                    </a:cubicBezTo>
                    <a:cubicBezTo>
                      <a:pt x="69" y="19"/>
                      <a:pt x="68" y="19"/>
                      <a:pt x="68" y="18"/>
                    </a:cubicBezTo>
                    <a:cubicBezTo>
                      <a:pt x="67" y="17"/>
                      <a:pt x="69" y="16"/>
                      <a:pt x="68" y="14"/>
                    </a:cubicBezTo>
                    <a:cubicBezTo>
                      <a:pt x="68" y="13"/>
                      <a:pt x="67" y="13"/>
                      <a:pt x="66" y="12"/>
                    </a:cubicBezTo>
                    <a:cubicBezTo>
                      <a:pt x="63" y="11"/>
                      <a:pt x="60" y="12"/>
                      <a:pt x="57" y="14"/>
                    </a:cubicBezTo>
                    <a:cubicBezTo>
                      <a:pt x="56" y="15"/>
                      <a:pt x="55" y="17"/>
                      <a:pt x="54" y="19"/>
                    </a:cubicBezTo>
                    <a:cubicBezTo>
                      <a:pt x="54" y="19"/>
                      <a:pt x="54" y="20"/>
                      <a:pt x="53" y="21"/>
                    </a:cubicBezTo>
                    <a:cubicBezTo>
                      <a:pt x="53" y="21"/>
                      <a:pt x="51" y="21"/>
                      <a:pt x="51" y="21"/>
                    </a:cubicBezTo>
                    <a:cubicBezTo>
                      <a:pt x="49" y="22"/>
                      <a:pt x="46" y="25"/>
                      <a:pt x="45" y="26"/>
                    </a:cubicBezTo>
                    <a:cubicBezTo>
                      <a:pt x="45" y="26"/>
                      <a:pt x="45" y="27"/>
                      <a:pt x="45" y="27"/>
                    </a:cubicBezTo>
                    <a:cubicBezTo>
                      <a:pt x="44" y="25"/>
                      <a:pt x="45" y="22"/>
                      <a:pt x="44" y="19"/>
                    </a:cubicBezTo>
                    <a:cubicBezTo>
                      <a:pt x="43" y="15"/>
                      <a:pt x="39" y="12"/>
                      <a:pt x="35" y="12"/>
                    </a:cubicBezTo>
                    <a:cubicBezTo>
                      <a:pt x="35" y="10"/>
                      <a:pt x="35" y="9"/>
                      <a:pt x="34" y="8"/>
                    </a:cubicBezTo>
                    <a:cubicBezTo>
                      <a:pt x="34" y="7"/>
                      <a:pt x="33" y="6"/>
                      <a:pt x="33" y="6"/>
                    </a:cubicBezTo>
                    <a:cubicBezTo>
                      <a:pt x="33" y="5"/>
                      <a:pt x="33" y="4"/>
                      <a:pt x="32" y="4"/>
                    </a:cubicBezTo>
                    <a:cubicBezTo>
                      <a:pt x="32" y="3"/>
                      <a:pt x="31" y="3"/>
                      <a:pt x="31" y="3"/>
                    </a:cubicBezTo>
                    <a:cubicBezTo>
                      <a:pt x="29" y="2"/>
                      <a:pt x="30" y="1"/>
                      <a:pt x="27" y="1"/>
                    </a:cubicBezTo>
                    <a:cubicBezTo>
                      <a:pt x="27" y="1"/>
                      <a:pt x="26" y="0"/>
                      <a:pt x="25" y="0"/>
                    </a:cubicBezTo>
                    <a:cubicBezTo>
                      <a:pt x="25" y="1"/>
                      <a:pt x="24" y="2"/>
                      <a:pt x="24" y="3"/>
                    </a:cubicBezTo>
                    <a:cubicBezTo>
                      <a:pt x="25" y="3"/>
                      <a:pt x="25" y="3"/>
                      <a:pt x="25" y="4"/>
                    </a:cubicBezTo>
                    <a:cubicBezTo>
                      <a:pt x="25" y="4"/>
                      <a:pt x="26" y="5"/>
                      <a:pt x="26" y="6"/>
                    </a:cubicBezTo>
                    <a:cubicBezTo>
                      <a:pt x="26" y="6"/>
                      <a:pt x="26" y="7"/>
                      <a:pt x="26" y="7"/>
                    </a:cubicBezTo>
                    <a:cubicBezTo>
                      <a:pt x="27" y="8"/>
                      <a:pt x="25" y="8"/>
                      <a:pt x="25" y="10"/>
                    </a:cubicBezTo>
                    <a:cubicBezTo>
                      <a:pt x="26" y="10"/>
                      <a:pt x="27" y="11"/>
                      <a:pt x="26" y="12"/>
                    </a:cubicBezTo>
                    <a:cubicBezTo>
                      <a:pt x="26" y="12"/>
                      <a:pt x="25" y="13"/>
                      <a:pt x="25" y="13"/>
                    </a:cubicBezTo>
                    <a:cubicBezTo>
                      <a:pt x="24" y="13"/>
                      <a:pt x="22" y="14"/>
                      <a:pt x="22" y="15"/>
                    </a:cubicBezTo>
                    <a:cubicBezTo>
                      <a:pt x="20" y="16"/>
                      <a:pt x="20" y="18"/>
                      <a:pt x="19" y="21"/>
                    </a:cubicBezTo>
                    <a:cubicBezTo>
                      <a:pt x="19" y="23"/>
                      <a:pt x="20" y="24"/>
                      <a:pt x="19" y="25"/>
                    </a:cubicBezTo>
                    <a:cubicBezTo>
                      <a:pt x="19" y="27"/>
                      <a:pt x="18" y="28"/>
                      <a:pt x="19" y="30"/>
                    </a:cubicBezTo>
                    <a:cubicBezTo>
                      <a:pt x="19" y="32"/>
                      <a:pt x="20" y="33"/>
                      <a:pt x="20" y="35"/>
                    </a:cubicBezTo>
                    <a:cubicBezTo>
                      <a:pt x="21" y="35"/>
                      <a:pt x="21" y="35"/>
                      <a:pt x="21" y="36"/>
                    </a:cubicBezTo>
                    <a:cubicBezTo>
                      <a:pt x="21" y="37"/>
                      <a:pt x="21" y="38"/>
                      <a:pt x="21" y="39"/>
                    </a:cubicBezTo>
                    <a:cubicBezTo>
                      <a:pt x="21" y="40"/>
                      <a:pt x="22" y="40"/>
                      <a:pt x="21" y="41"/>
                    </a:cubicBezTo>
                    <a:cubicBezTo>
                      <a:pt x="21" y="41"/>
                      <a:pt x="21" y="41"/>
                      <a:pt x="20" y="42"/>
                    </a:cubicBezTo>
                    <a:cubicBezTo>
                      <a:pt x="20" y="42"/>
                      <a:pt x="20" y="42"/>
                      <a:pt x="20" y="42"/>
                    </a:cubicBezTo>
                    <a:cubicBezTo>
                      <a:pt x="19" y="43"/>
                      <a:pt x="17" y="42"/>
                      <a:pt x="16" y="42"/>
                    </a:cubicBezTo>
                    <a:cubicBezTo>
                      <a:pt x="14" y="43"/>
                      <a:pt x="16" y="45"/>
                      <a:pt x="12" y="44"/>
                    </a:cubicBezTo>
                    <a:cubicBezTo>
                      <a:pt x="11" y="44"/>
                      <a:pt x="11" y="44"/>
                      <a:pt x="11" y="45"/>
                    </a:cubicBezTo>
                    <a:cubicBezTo>
                      <a:pt x="10" y="44"/>
                      <a:pt x="8" y="43"/>
                      <a:pt x="6" y="44"/>
                    </a:cubicBezTo>
                    <a:cubicBezTo>
                      <a:pt x="5" y="44"/>
                      <a:pt x="5" y="44"/>
                      <a:pt x="4" y="44"/>
                    </a:cubicBezTo>
                    <a:cubicBezTo>
                      <a:pt x="4" y="44"/>
                      <a:pt x="4" y="44"/>
                      <a:pt x="4" y="44"/>
                    </a:cubicBezTo>
                    <a:cubicBezTo>
                      <a:pt x="4" y="44"/>
                      <a:pt x="4" y="44"/>
                      <a:pt x="4" y="43"/>
                    </a:cubicBezTo>
                    <a:cubicBezTo>
                      <a:pt x="3" y="42"/>
                      <a:pt x="1" y="42"/>
                      <a:pt x="0" y="43"/>
                    </a:cubicBezTo>
                    <a:cubicBezTo>
                      <a:pt x="0" y="44"/>
                      <a:pt x="0" y="45"/>
                      <a:pt x="0" y="45"/>
                    </a:cubicBezTo>
                    <a:cubicBezTo>
                      <a:pt x="0" y="46"/>
                      <a:pt x="0" y="46"/>
                      <a:pt x="0" y="47"/>
                    </a:cubicBezTo>
                    <a:cubicBezTo>
                      <a:pt x="0" y="48"/>
                      <a:pt x="2" y="49"/>
                      <a:pt x="3" y="50"/>
                    </a:cubicBezTo>
                    <a:cubicBezTo>
                      <a:pt x="3" y="50"/>
                      <a:pt x="3" y="50"/>
                      <a:pt x="4" y="50"/>
                    </a:cubicBezTo>
                    <a:cubicBezTo>
                      <a:pt x="4" y="50"/>
                      <a:pt x="4" y="51"/>
                      <a:pt x="4" y="52"/>
                    </a:cubicBezTo>
                    <a:cubicBezTo>
                      <a:pt x="4" y="52"/>
                      <a:pt x="5" y="52"/>
                      <a:pt x="6" y="52"/>
                    </a:cubicBezTo>
                    <a:cubicBezTo>
                      <a:pt x="7" y="56"/>
                      <a:pt x="11" y="59"/>
                      <a:pt x="16" y="58"/>
                    </a:cubicBezTo>
                    <a:cubicBezTo>
                      <a:pt x="18" y="58"/>
                      <a:pt x="19" y="57"/>
                      <a:pt x="21" y="57"/>
                    </a:cubicBezTo>
                    <a:cubicBezTo>
                      <a:pt x="21" y="61"/>
                      <a:pt x="21" y="122"/>
                      <a:pt x="21" y="145"/>
                    </a:cubicBezTo>
                    <a:cubicBezTo>
                      <a:pt x="43" y="145"/>
                      <a:pt x="43" y="145"/>
                      <a:pt x="43" y="145"/>
                    </a:cubicBezTo>
                    <a:cubicBezTo>
                      <a:pt x="42" y="104"/>
                      <a:pt x="42" y="63"/>
                      <a:pt x="42" y="56"/>
                    </a:cubicBezTo>
                    <a:cubicBezTo>
                      <a:pt x="42" y="55"/>
                      <a:pt x="42" y="49"/>
                      <a:pt x="42" y="49"/>
                    </a:cubicBezTo>
                    <a:cubicBezTo>
                      <a:pt x="43" y="48"/>
                      <a:pt x="44" y="48"/>
                      <a:pt x="44" y="48"/>
                    </a:cubicBezTo>
                    <a:cubicBezTo>
                      <a:pt x="45" y="48"/>
                      <a:pt x="45" y="47"/>
                      <a:pt x="46" y="47"/>
                    </a:cubicBezTo>
                    <a:cubicBezTo>
                      <a:pt x="47" y="46"/>
                      <a:pt x="48" y="46"/>
                      <a:pt x="49" y="46"/>
                    </a:cubicBezTo>
                    <a:cubicBezTo>
                      <a:pt x="49" y="45"/>
                      <a:pt x="50" y="45"/>
                      <a:pt x="50" y="44"/>
                    </a:cubicBezTo>
                    <a:cubicBezTo>
                      <a:pt x="51" y="44"/>
                      <a:pt x="52" y="44"/>
                      <a:pt x="52" y="43"/>
                    </a:cubicBezTo>
                    <a:cubicBezTo>
                      <a:pt x="53" y="43"/>
                      <a:pt x="53" y="42"/>
                      <a:pt x="54" y="41"/>
                    </a:cubicBezTo>
                    <a:cubicBezTo>
                      <a:pt x="54" y="41"/>
                      <a:pt x="55" y="40"/>
                      <a:pt x="56" y="40"/>
                    </a:cubicBezTo>
                    <a:cubicBezTo>
                      <a:pt x="57" y="39"/>
                      <a:pt x="57" y="38"/>
                      <a:pt x="58" y="38"/>
                    </a:cubicBezTo>
                    <a:cubicBezTo>
                      <a:pt x="59" y="38"/>
                      <a:pt x="59" y="38"/>
                      <a:pt x="60" y="37"/>
                    </a:cubicBezTo>
                    <a:cubicBezTo>
                      <a:pt x="61" y="37"/>
                      <a:pt x="62" y="36"/>
                      <a:pt x="63" y="35"/>
                    </a:cubicBezTo>
                    <a:cubicBezTo>
                      <a:pt x="64" y="34"/>
                      <a:pt x="64" y="32"/>
                      <a:pt x="65" y="31"/>
                    </a:cubicBezTo>
                    <a:cubicBezTo>
                      <a:pt x="67" y="29"/>
                      <a:pt x="70" y="29"/>
                      <a:pt x="70" y="26"/>
                    </a:cubicBezTo>
                    <a:cubicBezTo>
                      <a:pt x="71" y="24"/>
                      <a:pt x="69" y="24"/>
                      <a:pt x="68" y="22"/>
                    </a:cubicBezTo>
                    <a:close/>
                  </a:path>
                </a:pathLst>
              </a:custGeom>
              <a:solidFill>
                <a:srgbClr val="F851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133"/>
              <p:cNvSpPr>
                <a:spLocks noEditPoints="1"/>
              </p:cNvSpPr>
              <p:nvPr>
                <p:custDataLst>
                  <p:tags r:id="rId17"/>
                </p:custDataLst>
              </p:nvPr>
            </p:nvSpPr>
            <p:spPr bwMode="auto">
              <a:xfrm>
                <a:off x="7958138" y="4154488"/>
                <a:ext cx="481013" cy="214313"/>
              </a:xfrm>
              <a:custGeom>
                <a:avLst/>
                <a:gdLst>
                  <a:gd name="T0" fmla="*/ 81 w 128"/>
                  <a:gd name="T1" fmla="*/ 15 h 57"/>
                  <a:gd name="T2" fmla="*/ 83 w 128"/>
                  <a:gd name="T3" fmla="*/ 16 h 57"/>
                  <a:gd name="T4" fmla="*/ 85 w 128"/>
                  <a:gd name="T5" fmla="*/ 15 h 57"/>
                  <a:gd name="T6" fmla="*/ 87 w 128"/>
                  <a:gd name="T7" fmla="*/ 15 h 57"/>
                  <a:gd name="T8" fmla="*/ 72 w 128"/>
                  <a:gd name="T9" fmla="*/ 15 h 57"/>
                  <a:gd name="T10" fmla="*/ 49 w 128"/>
                  <a:gd name="T11" fmla="*/ 0 h 57"/>
                  <a:gd name="T12" fmla="*/ 54 w 128"/>
                  <a:gd name="T13" fmla="*/ 6 h 57"/>
                  <a:gd name="T14" fmla="*/ 58 w 128"/>
                  <a:gd name="T15" fmla="*/ 8 h 57"/>
                  <a:gd name="T16" fmla="*/ 66 w 128"/>
                  <a:gd name="T17" fmla="*/ 17 h 57"/>
                  <a:gd name="T18" fmla="*/ 61 w 128"/>
                  <a:gd name="T19" fmla="*/ 20 h 57"/>
                  <a:gd name="T20" fmla="*/ 68 w 128"/>
                  <a:gd name="T21" fmla="*/ 23 h 57"/>
                  <a:gd name="T22" fmla="*/ 69 w 128"/>
                  <a:gd name="T23" fmla="*/ 23 h 57"/>
                  <a:gd name="T24" fmla="*/ 70 w 128"/>
                  <a:gd name="T25" fmla="*/ 20 h 57"/>
                  <a:gd name="T26" fmla="*/ 121 w 128"/>
                  <a:gd name="T27" fmla="*/ 8 h 57"/>
                  <a:gd name="T28" fmla="*/ 118 w 128"/>
                  <a:gd name="T29" fmla="*/ 11 h 57"/>
                  <a:gd name="T30" fmla="*/ 109 w 128"/>
                  <a:gd name="T31" fmla="*/ 6 h 57"/>
                  <a:gd name="T32" fmla="*/ 103 w 128"/>
                  <a:gd name="T33" fmla="*/ 7 h 57"/>
                  <a:gd name="T34" fmla="*/ 112 w 128"/>
                  <a:gd name="T35" fmla="*/ 14 h 57"/>
                  <a:gd name="T36" fmla="*/ 109 w 128"/>
                  <a:gd name="T37" fmla="*/ 15 h 57"/>
                  <a:gd name="T38" fmla="*/ 115 w 128"/>
                  <a:gd name="T39" fmla="*/ 16 h 57"/>
                  <a:gd name="T40" fmla="*/ 123 w 128"/>
                  <a:gd name="T41" fmla="*/ 10 h 57"/>
                  <a:gd name="T42" fmla="*/ 128 w 128"/>
                  <a:gd name="T43" fmla="*/ 7 h 57"/>
                  <a:gd name="T44" fmla="*/ 31 w 128"/>
                  <a:gd name="T45" fmla="*/ 44 h 57"/>
                  <a:gd name="T46" fmla="*/ 21 w 128"/>
                  <a:gd name="T47" fmla="*/ 36 h 57"/>
                  <a:gd name="T48" fmla="*/ 19 w 128"/>
                  <a:gd name="T49" fmla="*/ 35 h 57"/>
                  <a:gd name="T50" fmla="*/ 18 w 128"/>
                  <a:gd name="T51" fmla="*/ 35 h 57"/>
                  <a:gd name="T52" fmla="*/ 16 w 128"/>
                  <a:gd name="T53" fmla="*/ 35 h 57"/>
                  <a:gd name="T54" fmla="*/ 0 w 128"/>
                  <a:gd name="T55" fmla="*/ 40 h 57"/>
                  <a:gd name="T56" fmla="*/ 6 w 128"/>
                  <a:gd name="T57" fmla="*/ 40 h 57"/>
                  <a:gd name="T58" fmla="*/ 7 w 128"/>
                  <a:gd name="T59" fmla="*/ 39 h 57"/>
                  <a:gd name="T60" fmla="*/ 15 w 128"/>
                  <a:gd name="T61" fmla="*/ 40 h 57"/>
                  <a:gd name="T62" fmla="*/ 18 w 128"/>
                  <a:gd name="T63" fmla="*/ 42 h 57"/>
                  <a:gd name="T64" fmla="*/ 19 w 128"/>
                  <a:gd name="T65" fmla="*/ 42 h 57"/>
                  <a:gd name="T66" fmla="*/ 19 w 128"/>
                  <a:gd name="T67" fmla="*/ 42 h 57"/>
                  <a:gd name="T68" fmla="*/ 22 w 128"/>
                  <a:gd name="T69" fmla="*/ 40 h 57"/>
                  <a:gd name="T70" fmla="*/ 20 w 128"/>
                  <a:gd name="T71" fmla="*/ 39 h 57"/>
                  <a:gd name="T72" fmla="*/ 20 w 128"/>
                  <a:gd name="T73" fmla="*/ 38 h 57"/>
                  <a:gd name="T74" fmla="*/ 25 w 128"/>
                  <a:gd name="T75" fmla="*/ 40 h 57"/>
                  <a:gd name="T76" fmla="*/ 34 w 128"/>
                  <a:gd name="T77" fmla="*/ 47 h 57"/>
                  <a:gd name="T78" fmla="*/ 31 w 128"/>
                  <a:gd name="T79" fmla="*/ 44 h 57"/>
                  <a:gd name="T80" fmla="*/ 15 w 128"/>
                  <a:gd name="T81" fmla="*/ 38 h 57"/>
                  <a:gd name="T82" fmla="*/ 15 w 128"/>
                  <a:gd name="T83" fmla="*/ 38 h 57"/>
                  <a:gd name="T84" fmla="*/ 17 w 128"/>
                  <a:gd name="T85" fmla="*/ 38 h 57"/>
                  <a:gd name="T86" fmla="*/ 75 w 128"/>
                  <a:gd name="T87" fmla="*/ 55 h 57"/>
                  <a:gd name="T88" fmla="*/ 75 w 128"/>
                  <a:gd name="T89" fmla="*/ 55 h 57"/>
                  <a:gd name="T90" fmla="*/ 83 w 128"/>
                  <a:gd name="T91" fmla="*/ 57 h 57"/>
                  <a:gd name="T92" fmla="*/ 85 w 128"/>
                  <a:gd name="T93" fmla="*/ 57 h 57"/>
                  <a:gd name="T94" fmla="*/ 94 w 128"/>
                  <a:gd name="T95" fmla="*/ 56 h 57"/>
                  <a:gd name="T96" fmla="*/ 85 w 128"/>
                  <a:gd name="T97" fmla="*/ 5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71" y="17"/>
                    </a:moveTo>
                    <a:cubicBezTo>
                      <a:pt x="74" y="16"/>
                      <a:pt x="79" y="16"/>
                      <a:pt x="81" y="15"/>
                    </a:cubicBezTo>
                    <a:cubicBezTo>
                      <a:pt x="82" y="15"/>
                      <a:pt x="82" y="16"/>
                      <a:pt x="83" y="16"/>
                    </a:cubicBezTo>
                    <a:cubicBezTo>
                      <a:pt x="83" y="16"/>
                      <a:pt x="83" y="16"/>
                      <a:pt x="83" y="16"/>
                    </a:cubicBezTo>
                    <a:cubicBezTo>
                      <a:pt x="83" y="16"/>
                      <a:pt x="84" y="16"/>
                      <a:pt x="84" y="16"/>
                    </a:cubicBezTo>
                    <a:cubicBezTo>
                      <a:pt x="84" y="16"/>
                      <a:pt x="85" y="15"/>
                      <a:pt x="85" y="15"/>
                    </a:cubicBezTo>
                    <a:cubicBezTo>
                      <a:pt x="85" y="16"/>
                      <a:pt x="86" y="16"/>
                      <a:pt x="87" y="16"/>
                    </a:cubicBezTo>
                    <a:cubicBezTo>
                      <a:pt x="87" y="16"/>
                      <a:pt x="87" y="15"/>
                      <a:pt x="87" y="15"/>
                    </a:cubicBezTo>
                    <a:cubicBezTo>
                      <a:pt x="90" y="16"/>
                      <a:pt x="90" y="16"/>
                      <a:pt x="90" y="16"/>
                    </a:cubicBezTo>
                    <a:cubicBezTo>
                      <a:pt x="88" y="11"/>
                      <a:pt x="74" y="11"/>
                      <a:pt x="72" y="15"/>
                    </a:cubicBezTo>
                    <a:cubicBezTo>
                      <a:pt x="70" y="15"/>
                      <a:pt x="69" y="14"/>
                      <a:pt x="68" y="14"/>
                    </a:cubicBezTo>
                    <a:cubicBezTo>
                      <a:pt x="62" y="6"/>
                      <a:pt x="61" y="2"/>
                      <a:pt x="49" y="0"/>
                    </a:cubicBezTo>
                    <a:cubicBezTo>
                      <a:pt x="49" y="0"/>
                      <a:pt x="49" y="0"/>
                      <a:pt x="48" y="1"/>
                    </a:cubicBezTo>
                    <a:cubicBezTo>
                      <a:pt x="49" y="3"/>
                      <a:pt x="52" y="4"/>
                      <a:pt x="54" y="6"/>
                    </a:cubicBezTo>
                    <a:cubicBezTo>
                      <a:pt x="53" y="7"/>
                      <a:pt x="55" y="7"/>
                      <a:pt x="57" y="7"/>
                    </a:cubicBezTo>
                    <a:cubicBezTo>
                      <a:pt x="57" y="7"/>
                      <a:pt x="58" y="8"/>
                      <a:pt x="58" y="8"/>
                    </a:cubicBezTo>
                    <a:cubicBezTo>
                      <a:pt x="60" y="10"/>
                      <a:pt x="62" y="13"/>
                      <a:pt x="63" y="15"/>
                    </a:cubicBezTo>
                    <a:cubicBezTo>
                      <a:pt x="64" y="16"/>
                      <a:pt x="64" y="17"/>
                      <a:pt x="66" y="17"/>
                    </a:cubicBezTo>
                    <a:cubicBezTo>
                      <a:pt x="65" y="20"/>
                      <a:pt x="64" y="20"/>
                      <a:pt x="61" y="20"/>
                    </a:cubicBezTo>
                    <a:cubicBezTo>
                      <a:pt x="61" y="20"/>
                      <a:pt x="61" y="20"/>
                      <a:pt x="61" y="20"/>
                    </a:cubicBezTo>
                    <a:cubicBezTo>
                      <a:pt x="62" y="21"/>
                      <a:pt x="61" y="21"/>
                      <a:pt x="61" y="22"/>
                    </a:cubicBezTo>
                    <a:cubicBezTo>
                      <a:pt x="62" y="23"/>
                      <a:pt x="66" y="24"/>
                      <a:pt x="68" y="23"/>
                    </a:cubicBezTo>
                    <a:cubicBezTo>
                      <a:pt x="68" y="23"/>
                      <a:pt x="68" y="22"/>
                      <a:pt x="69" y="22"/>
                    </a:cubicBezTo>
                    <a:cubicBezTo>
                      <a:pt x="69" y="23"/>
                      <a:pt x="69" y="23"/>
                      <a:pt x="69" y="23"/>
                    </a:cubicBezTo>
                    <a:cubicBezTo>
                      <a:pt x="70" y="22"/>
                      <a:pt x="71" y="21"/>
                      <a:pt x="72" y="20"/>
                    </a:cubicBezTo>
                    <a:cubicBezTo>
                      <a:pt x="71" y="20"/>
                      <a:pt x="71" y="20"/>
                      <a:pt x="70" y="20"/>
                    </a:cubicBezTo>
                    <a:lnTo>
                      <a:pt x="71" y="17"/>
                    </a:lnTo>
                    <a:close/>
                    <a:moveTo>
                      <a:pt x="121" y="8"/>
                    </a:moveTo>
                    <a:cubicBezTo>
                      <a:pt x="120" y="9"/>
                      <a:pt x="119" y="9"/>
                      <a:pt x="118" y="10"/>
                    </a:cubicBezTo>
                    <a:cubicBezTo>
                      <a:pt x="118" y="11"/>
                      <a:pt x="118" y="11"/>
                      <a:pt x="118" y="11"/>
                    </a:cubicBezTo>
                    <a:cubicBezTo>
                      <a:pt x="117" y="11"/>
                      <a:pt x="116" y="11"/>
                      <a:pt x="115" y="12"/>
                    </a:cubicBezTo>
                    <a:cubicBezTo>
                      <a:pt x="113" y="10"/>
                      <a:pt x="111" y="8"/>
                      <a:pt x="109" y="6"/>
                    </a:cubicBezTo>
                    <a:cubicBezTo>
                      <a:pt x="107" y="5"/>
                      <a:pt x="100" y="3"/>
                      <a:pt x="97" y="3"/>
                    </a:cubicBezTo>
                    <a:cubicBezTo>
                      <a:pt x="99" y="4"/>
                      <a:pt x="101" y="6"/>
                      <a:pt x="103" y="7"/>
                    </a:cubicBezTo>
                    <a:cubicBezTo>
                      <a:pt x="105" y="7"/>
                      <a:pt x="105" y="7"/>
                      <a:pt x="105" y="7"/>
                    </a:cubicBezTo>
                    <a:cubicBezTo>
                      <a:pt x="106" y="8"/>
                      <a:pt x="112" y="13"/>
                      <a:pt x="112" y="14"/>
                    </a:cubicBezTo>
                    <a:cubicBezTo>
                      <a:pt x="112" y="14"/>
                      <a:pt x="112" y="14"/>
                      <a:pt x="112" y="14"/>
                    </a:cubicBezTo>
                    <a:cubicBezTo>
                      <a:pt x="112" y="15"/>
                      <a:pt x="110" y="15"/>
                      <a:pt x="109" y="15"/>
                    </a:cubicBezTo>
                    <a:cubicBezTo>
                      <a:pt x="109" y="17"/>
                      <a:pt x="112" y="19"/>
                      <a:pt x="115" y="18"/>
                    </a:cubicBezTo>
                    <a:cubicBezTo>
                      <a:pt x="115" y="17"/>
                      <a:pt x="115" y="17"/>
                      <a:pt x="115" y="16"/>
                    </a:cubicBezTo>
                    <a:cubicBezTo>
                      <a:pt x="116" y="15"/>
                      <a:pt x="118" y="11"/>
                      <a:pt x="118" y="11"/>
                    </a:cubicBezTo>
                    <a:cubicBezTo>
                      <a:pt x="120" y="10"/>
                      <a:pt x="122" y="10"/>
                      <a:pt x="123" y="10"/>
                    </a:cubicBezTo>
                    <a:cubicBezTo>
                      <a:pt x="124" y="10"/>
                      <a:pt x="126" y="8"/>
                      <a:pt x="128" y="7"/>
                    </a:cubicBezTo>
                    <a:cubicBezTo>
                      <a:pt x="128" y="7"/>
                      <a:pt x="128" y="7"/>
                      <a:pt x="128" y="7"/>
                    </a:cubicBezTo>
                    <a:cubicBezTo>
                      <a:pt x="126" y="7"/>
                      <a:pt x="124" y="8"/>
                      <a:pt x="121" y="8"/>
                    </a:cubicBezTo>
                    <a:close/>
                    <a:moveTo>
                      <a:pt x="31" y="44"/>
                    </a:moveTo>
                    <a:cubicBezTo>
                      <a:pt x="30" y="42"/>
                      <a:pt x="29" y="39"/>
                      <a:pt x="27" y="38"/>
                    </a:cubicBezTo>
                    <a:cubicBezTo>
                      <a:pt x="25" y="37"/>
                      <a:pt x="23" y="37"/>
                      <a:pt x="21" y="36"/>
                    </a:cubicBezTo>
                    <a:cubicBezTo>
                      <a:pt x="20" y="35"/>
                      <a:pt x="20" y="35"/>
                      <a:pt x="18" y="34"/>
                    </a:cubicBezTo>
                    <a:cubicBezTo>
                      <a:pt x="19" y="35"/>
                      <a:pt x="19" y="35"/>
                      <a:pt x="19" y="35"/>
                    </a:cubicBezTo>
                    <a:cubicBezTo>
                      <a:pt x="18" y="35"/>
                      <a:pt x="18" y="35"/>
                      <a:pt x="18" y="35"/>
                    </a:cubicBezTo>
                    <a:cubicBezTo>
                      <a:pt x="18" y="35"/>
                      <a:pt x="18" y="35"/>
                      <a:pt x="18" y="35"/>
                    </a:cubicBezTo>
                    <a:cubicBezTo>
                      <a:pt x="18" y="35"/>
                      <a:pt x="18" y="34"/>
                      <a:pt x="18" y="34"/>
                    </a:cubicBezTo>
                    <a:cubicBezTo>
                      <a:pt x="18" y="34"/>
                      <a:pt x="17" y="35"/>
                      <a:pt x="16" y="35"/>
                    </a:cubicBezTo>
                    <a:cubicBezTo>
                      <a:pt x="14" y="35"/>
                      <a:pt x="12" y="35"/>
                      <a:pt x="10" y="35"/>
                    </a:cubicBezTo>
                    <a:cubicBezTo>
                      <a:pt x="7" y="36"/>
                      <a:pt x="5" y="40"/>
                      <a:pt x="0" y="40"/>
                    </a:cubicBezTo>
                    <a:cubicBezTo>
                      <a:pt x="0" y="40"/>
                      <a:pt x="0" y="40"/>
                      <a:pt x="0" y="40"/>
                    </a:cubicBezTo>
                    <a:cubicBezTo>
                      <a:pt x="2" y="41"/>
                      <a:pt x="4" y="41"/>
                      <a:pt x="6" y="40"/>
                    </a:cubicBezTo>
                    <a:cubicBezTo>
                      <a:pt x="7" y="38"/>
                      <a:pt x="7" y="38"/>
                      <a:pt x="7" y="38"/>
                    </a:cubicBezTo>
                    <a:cubicBezTo>
                      <a:pt x="7" y="39"/>
                      <a:pt x="7" y="39"/>
                      <a:pt x="7" y="39"/>
                    </a:cubicBezTo>
                    <a:cubicBezTo>
                      <a:pt x="9" y="39"/>
                      <a:pt x="12" y="38"/>
                      <a:pt x="14" y="38"/>
                    </a:cubicBezTo>
                    <a:cubicBezTo>
                      <a:pt x="15" y="40"/>
                      <a:pt x="15" y="40"/>
                      <a:pt x="15" y="40"/>
                    </a:cubicBezTo>
                    <a:cubicBezTo>
                      <a:pt x="16" y="41"/>
                      <a:pt x="17" y="41"/>
                      <a:pt x="18" y="42"/>
                    </a:cubicBezTo>
                    <a:cubicBezTo>
                      <a:pt x="18" y="42"/>
                      <a:pt x="18" y="42"/>
                      <a:pt x="18" y="42"/>
                    </a:cubicBezTo>
                    <a:cubicBezTo>
                      <a:pt x="18" y="42"/>
                      <a:pt x="18" y="42"/>
                      <a:pt x="19" y="41"/>
                    </a:cubicBezTo>
                    <a:cubicBezTo>
                      <a:pt x="19" y="42"/>
                      <a:pt x="19" y="42"/>
                      <a:pt x="19" y="42"/>
                    </a:cubicBezTo>
                    <a:cubicBezTo>
                      <a:pt x="19" y="42"/>
                      <a:pt x="19" y="42"/>
                      <a:pt x="19" y="43"/>
                    </a:cubicBezTo>
                    <a:cubicBezTo>
                      <a:pt x="19" y="43"/>
                      <a:pt x="19" y="42"/>
                      <a:pt x="19" y="42"/>
                    </a:cubicBezTo>
                    <a:cubicBezTo>
                      <a:pt x="19" y="42"/>
                      <a:pt x="19" y="42"/>
                      <a:pt x="19" y="41"/>
                    </a:cubicBezTo>
                    <a:cubicBezTo>
                      <a:pt x="21" y="41"/>
                      <a:pt x="21" y="41"/>
                      <a:pt x="22" y="40"/>
                    </a:cubicBezTo>
                    <a:cubicBezTo>
                      <a:pt x="22" y="40"/>
                      <a:pt x="22" y="40"/>
                      <a:pt x="22" y="40"/>
                    </a:cubicBezTo>
                    <a:cubicBezTo>
                      <a:pt x="22" y="40"/>
                      <a:pt x="21" y="39"/>
                      <a:pt x="20" y="39"/>
                    </a:cubicBezTo>
                    <a:cubicBezTo>
                      <a:pt x="20" y="39"/>
                      <a:pt x="20" y="39"/>
                      <a:pt x="20" y="39"/>
                    </a:cubicBezTo>
                    <a:cubicBezTo>
                      <a:pt x="20" y="39"/>
                      <a:pt x="20" y="39"/>
                      <a:pt x="20" y="38"/>
                    </a:cubicBezTo>
                    <a:cubicBezTo>
                      <a:pt x="21" y="38"/>
                      <a:pt x="21" y="39"/>
                      <a:pt x="22" y="39"/>
                    </a:cubicBezTo>
                    <a:cubicBezTo>
                      <a:pt x="23" y="40"/>
                      <a:pt x="24" y="40"/>
                      <a:pt x="25" y="40"/>
                    </a:cubicBezTo>
                    <a:cubicBezTo>
                      <a:pt x="27" y="41"/>
                      <a:pt x="31" y="45"/>
                      <a:pt x="31" y="46"/>
                    </a:cubicBezTo>
                    <a:cubicBezTo>
                      <a:pt x="32" y="46"/>
                      <a:pt x="33" y="47"/>
                      <a:pt x="34" y="47"/>
                    </a:cubicBezTo>
                    <a:cubicBezTo>
                      <a:pt x="35" y="47"/>
                      <a:pt x="35" y="47"/>
                      <a:pt x="35" y="47"/>
                    </a:cubicBezTo>
                    <a:cubicBezTo>
                      <a:pt x="33" y="46"/>
                      <a:pt x="32" y="45"/>
                      <a:pt x="31" y="44"/>
                    </a:cubicBezTo>
                    <a:close/>
                    <a:moveTo>
                      <a:pt x="15" y="38"/>
                    </a:moveTo>
                    <a:cubicBezTo>
                      <a:pt x="15" y="38"/>
                      <a:pt x="15" y="38"/>
                      <a:pt x="15" y="38"/>
                    </a:cubicBezTo>
                    <a:cubicBezTo>
                      <a:pt x="15" y="38"/>
                      <a:pt x="15" y="38"/>
                      <a:pt x="15" y="38"/>
                    </a:cubicBezTo>
                    <a:cubicBezTo>
                      <a:pt x="15" y="38"/>
                      <a:pt x="15" y="38"/>
                      <a:pt x="15" y="38"/>
                    </a:cubicBezTo>
                    <a:cubicBezTo>
                      <a:pt x="17" y="38"/>
                      <a:pt x="17" y="38"/>
                      <a:pt x="17" y="38"/>
                    </a:cubicBezTo>
                    <a:cubicBezTo>
                      <a:pt x="17" y="38"/>
                      <a:pt x="17" y="38"/>
                      <a:pt x="17" y="38"/>
                    </a:cubicBezTo>
                    <a:cubicBezTo>
                      <a:pt x="16" y="38"/>
                      <a:pt x="16" y="38"/>
                      <a:pt x="15" y="38"/>
                    </a:cubicBezTo>
                    <a:close/>
                    <a:moveTo>
                      <a:pt x="75" y="55"/>
                    </a:moveTo>
                    <a:cubicBezTo>
                      <a:pt x="75" y="55"/>
                      <a:pt x="75" y="55"/>
                      <a:pt x="75" y="55"/>
                    </a:cubicBezTo>
                    <a:cubicBezTo>
                      <a:pt x="75" y="55"/>
                      <a:pt x="75" y="55"/>
                      <a:pt x="75" y="55"/>
                    </a:cubicBezTo>
                    <a:cubicBezTo>
                      <a:pt x="78" y="56"/>
                      <a:pt x="81" y="55"/>
                      <a:pt x="83" y="56"/>
                    </a:cubicBezTo>
                    <a:cubicBezTo>
                      <a:pt x="84" y="56"/>
                      <a:pt x="84" y="56"/>
                      <a:pt x="83" y="57"/>
                    </a:cubicBezTo>
                    <a:cubicBezTo>
                      <a:pt x="84" y="57"/>
                      <a:pt x="84" y="57"/>
                      <a:pt x="84" y="57"/>
                    </a:cubicBezTo>
                    <a:cubicBezTo>
                      <a:pt x="84" y="57"/>
                      <a:pt x="85" y="57"/>
                      <a:pt x="85" y="57"/>
                    </a:cubicBezTo>
                    <a:cubicBezTo>
                      <a:pt x="85" y="57"/>
                      <a:pt x="85" y="56"/>
                      <a:pt x="85" y="56"/>
                    </a:cubicBezTo>
                    <a:cubicBezTo>
                      <a:pt x="88" y="56"/>
                      <a:pt x="92" y="57"/>
                      <a:pt x="94" y="56"/>
                    </a:cubicBezTo>
                    <a:cubicBezTo>
                      <a:pt x="94" y="56"/>
                      <a:pt x="94" y="56"/>
                      <a:pt x="94" y="55"/>
                    </a:cubicBezTo>
                    <a:cubicBezTo>
                      <a:pt x="92" y="55"/>
                      <a:pt x="87" y="55"/>
                      <a:pt x="85" y="54"/>
                    </a:cubicBezTo>
                    <a:cubicBezTo>
                      <a:pt x="81" y="54"/>
                      <a:pt x="78" y="55"/>
                      <a:pt x="75" y="55"/>
                    </a:cubicBezTo>
                    <a:close/>
                  </a:path>
                </a:pathLst>
              </a:custGeom>
              <a:solidFill>
                <a:srgbClr val="CE20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7" name="文本框 26"/>
            <p:cNvSpPr txBox="1"/>
            <p:nvPr>
              <p:custDataLst>
                <p:tags r:id="rId18"/>
              </p:custDataLst>
            </p:nvPr>
          </p:nvSpPr>
          <p:spPr>
            <a:xfrm>
              <a:off x="6129" y="4100"/>
              <a:ext cx="7207" cy="2437"/>
            </a:xfrm>
            <a:prstGeom prst="rect">
              <a:avLst/>
            </a:prstGeom>
            <a:noFill/>
          </p:spPr>
          <p:txBody>
            <a:bodyPr wrap="square" rtlCol="0" anchor="ctr">
              <a:noAutofit/>
            </a:bodyPr>
            <a:p>
              <a:pPr algn="just" fontAlgn="auto">
                <a:lnSpc>
                  <a:spcPts val="3400"/>
                </a:lnSpc>
                <a:spcBef>
                  <a:spcPts val="0"/>
                </a:spcBef>
                <a:spcAft>
                  <a:spcPts val="0"/>
                </a:spcAft>
              </a:pPr>
              <a:r>
                <a:rPr 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一、</a:t>
              </a:r>
              <a:r>
                <a:rPr lang="en-US" altLang="zh-CN" sz="20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3</a:t>
              </a:r>
              <a:r>
                <a:rPr lang="zh-CN" altLang="en-US" sz="20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岁以下婴幼儿照护</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专项附加扣除标准，由每个婴幼儿每月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1000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元提高到</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2000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a:t>
              </a:r>
              <a:endPar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a:p>
              <a:pPr algn="just" fontAlgn="auto">
                <a:lnSpc>
                  <a:spcPct val="100000"/>
                </a:lnSpc>
                <a:spcBef>
                  <a:spcPts val="0"/>
                </a:spcBef>
                <a:spcAft>
                  <a:spcPts val="0"/>
                </a:spcAft>
              </a:pPr>
              <a:endParaRPr lang="zh-CN" altLang="en-US" sz="1200"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a:p>
              <a:pPr algn="just" fontAlgn="auto">
                <a:lnSpc>
                  <a:spcPts val="3400"/>
                </a:lnSpc>
                <a:spcBef>
                  <a:spcPts val="0"/>
                </a:spcBef>
                <a:spcAft>
                  <a:spcPts val="0"/>
                </a:spcAft>
              </a:pP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二、</a:t>
              </a:r>
              <a:r>
                <a:rPr lang="zh-CN" altLang="en-US" sz="20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子女教育专项附加</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扣除标准，由每个子女每月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1000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元提高到</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2000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a:t>
              </a:r>
              <a:endPar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a:p>
              <a:pPr algn="just" fontAlgn="auto">
                <a:lnSpc>
                  <a:spcPct val="100000"/>
                </a:lnSpc>
                <a:spcBef>
                  <a:spcPts val="0"/>
                </a:spcBef>
                <a:spcAft>
                  <a:spcPts val="0"/>
                </a:spcAft>
              </a:pPr>
              <a:endPar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endParaRPr>
            </a:p>
            <a:p>
              <a:pPr algn="just" fontAlgn="auto">
                <a:lnSpc>
                  <a:spcPts val="3400"/>
                </a:lnSpc>
                <a:spcBef>
                  <a:spcPts val="0"/>
                </a:spcBef>
                <a:spcAft>
                  <a:spcPts val="0"/>
                </a:spcAft>
              </a:pP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三、</a:t>
              </a:r>
              <a:r>
                <a:rPr lang="zh-CN" altLang="en-US" sz="2000" b="1"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赡养老人专项附加</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扣除标准，由每月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2000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元提高到</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3000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元。其中，独生子女按照每月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3000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元的标准定额扣除；非独生子女与兄弟姐妹分摊每月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3000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元的扣除额度，每人分摊的额度不能超过每月</a:t>
              </a:r>
              <a:r>
                <a:rPr lang="en-US" altLang="zh-CN"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1500</a:t>
              </a:r>
              <a:r>
                <a:rPr lang="zh-CN" altLang="en-US" sz="20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元</a:t>
              </a:r>
              <a:r>
                <a:rPr lang="zh-CN" altLang="en-US" sz="2400" dirty="0">
                  <a:solidFill>
                    <a:schemeClr val="bg1"/>
                  </a:solidFill>
                  <a:latin typeface="宋体" panose="02010600030101010101" pitchFamily="2" charset="-122"/>
                  <a:ea typeface="宋体" panose="02010600030101010101" pitchFamily="2" charset="-122"/>
                  <a:cs typeface="汉仪中黑简" panose="02010600000101010101" charset="-122"/>
                  <a:sym typeface="+mn-ea"/>
                </a:rPr>
                <a:t>。</a:t>
              </a:r>
              <a:endParaRPr dirty="0">
                <a:solidFill>
                  <a:schemeClr val="tx1">
                    <a:lumMod val="75000"/>
                    <a:lumOff val="25000"/>
                  </a:schemeClr>
                </a:solidFill>
                <a:latin typeface="汉仪中黑简" panose="02010600000101010101" charset="-122"/>
                <a:ea typeface="汉仪中黑简" panose="02010600000101010101" charset="-122"/>
                <a:cs typeface="汉仪中黑简" panose="02010600000101010101" charset="-122"/>
                <a:sym typeface="+mn-ea"/>
              </a:endParaRPr>
            </a:p>
          </p:txBody>
        </p:sp>
      </p:grpSp>
    </p:spTree>
    <p:custDataLst>
      <p:tags r:id="rId1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三代人一起在户外玩">
            <a:hlinkClick r:id="rId1" action="ppaction://hlinksldjump"/>
          </p:cNvPr>
          <p:cNvPicPr>
            <a:picLocks noChangeAspect="1"/>
          </p:cNvPicPr>
          <p:nvPr/>
        </p:nvPicPr>
        <p:blipFill>
          <a:blip r:embed="rId2"/>
          <a:stretch>
            <a:fillRect/>
          </a:stretch>
        </p:blipFill>
        <p:spPr>
          <a:xfrm>
            <a:off x="6851015" y="1152525"/>
            <a:ext cx="5086350" cy="5369560"/>
          </a:xfrm>
          <a:prstGeom prst="rect">
            <a:avLst/>
          </a:prstGeom>
        </p:spPr>
      </p:pic>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3"/>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4"/>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5"/>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6"/>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税收与民生</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sp>
        <p:nvSpPr>
          <p:cNvPr id="9" name="文本框 8"/>
          <p:cNvSpPr txBox="1"/>
          <p:nvPr/>
        </p:nvSpPr>
        <p:spPr>
          <a:xfrm>
            <a:off x="151765" y="1248410"/>
            <a:ext cx="6492875" cy="4980940"/>
          </a:xfrm>
          <a:prstGeom prst="rect">
            <a:avLst/>
          </a:prstGeom>
          <a:noFill/>
        </p:spPr>
        <p:txBody>
          <a:bodyPr wrap="square" rtlCol="0" anchor="t">
            <a:noAutofit/>
          </a:bodyPr>
          <a:p>
            <a:pPr marL="285750" indent="-285750">
              <a:lnSpc>
                <a:spcPct val="150000"/>
              </a:lnSpc>
              <a:buFont typeface="Wingdings" panose="05000000000000000000" charset="0"/>
              <a:buChar char="l"/>
            </a:pP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优化人口发展战略，建立生育支持政策体系，降低生育、养育、教育成本。</a:t>
            </a:r>
            <a:endPar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lang="zh-CN" altLang="en-US" sz="12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charset="0"/>
              <a:buChar char="l"/>
            </a:pP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兼顾了家庭的差异性负担和支出，使个人所得税制度更加科学合理</a:t>
            </a:r>
            <a:r>
              <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lang="zh-CN" altLang="en-US" sz="1200">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charset="0"/>
              <a:buChar char="l"/>
            </a:pP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这体现了中国共产党的初心就是为人民谋幸福，不断实现人民对美好生活的向往</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lang="en-US" altLang="zh-CN" sz="1200" b="1" u="sng">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charset="0"/>
              <a:buChar char="l"/>
            </a:pP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作为居民个人，要按照国家税法依法纳税，遵纪守法，争做文明纳税好公民。</a:t>
            </a:r>
            <a:endPar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lang="zh-CN" altLang="en-US" sz="12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Wingdings" panose="05000000000000000000" charset="0"/>
              <a:buChar char="l"/>
            </a:pP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作为会计专业的学生，要学习、遵守法规政策，培养良好的职业道德修养。</a:t>
            </a:r>
            <a:endPar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p:nvPr/>
        </p:nvSpPr>
        <p:spPr>
          <a:xfrm>
            <a:off x="4091305" y="3429000"/>
            <a:ext cx="4311650" cy="3171825"/>
          </a:xfrm>
          <a:prstGeom prst="cloud">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1" name="组合 20"/>
          <p:cNvGrpSpPr/>
          <p:nvPr/>
        </p:nvGrpSpPr>
        <p:grpSpPr>
          <a:xfrm>
            <a:off x="647700" y="608330"/>
            <a:ext cx="11544300" cy="544830"/>
            <a:chOff x="1020" y="958"/>
            <a:chExt cx="18180" cy="858"/>
          </a:xfrm>
        </p:grpSpPr>
        <p:sp>
          <p:nvSpPr>
            <p:cNvPr id="17" name="图文框 16"/>
            <p:cNvSpPr/>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22" name="文本框 21"/>
          <p:cNvSpPr txBox="1"/>
          <p:nvPr/>
        </p:nvSpPr>
        <p:spPr>
          <a:xfrm>
            <a:off x="1322070" y="299635"/>
            <a:ext cx="4064000" cy="583565"/>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课程导入</a:t>
            </a:r>
            <a:endParaRPr lang="zh-CN" altLang="en-US" sz="3200" b="1">
              <a:solidFill>
                <a:schemeClr val="bg1">
                  <a:lumMod val="95000"/>
                </a:schemeClr>
              </a:solidFill>
              <a:latin typeface="Arial" panose="020B0604020202020204" pitchFamily="34" charset="0"/>
              <a:ea typeface="微软雅黑" panose="020B0503020204020204" charset="-122"/>
            </a:endParaRPr>
          </a:p>
        </p:txBody>
      </p:sp>
      <p:sp>
        <p:nvSpPr>
          <p:cNvPr id="3" name="文本框 2"/>
          <p:cNvSpPr txBox="1"/>
          <p:nvPr/>
        </p:nvSpPr>
        <p:spPr>
          <a:xfrm>
            <a:off x="1561465" y="1379220"/>
            <a:ext cx="8437880" cy="521970"/>
          </a:xfrm>
          <a:prstGeom prst="rect">
            <a:avLst/>
          </a:prstGeom>
          <a:noFill/>
        </p:spPr>
        <p:txBody>
          <a:bodyPr wrap="square" rtlCol="0">
            <a:spAutoFit/>
          </a:bodyPr>
          <a:p>
            <a:pPr algn="ctr"/>
            <a:r>
              <a:rPr lang="zh-CN" altLang="en-US" sz="2800" b="1">
                <a:solidFill>
                  <a:schemeClr val="bg1"/>
                </a:solidFill>
                <a:latin typeface="宋体" panose="02010600030101010101" pitchFamily="2" charset="-122"/>
                <a:ea typeface="宋体" panose="02010600030101010101" pitchFamily="2" charset="-122"/>
              </a:rPr>
              <a:t>小高</a:t>
            </a:r>
            <a:r>
              <a:rPr lang="zh-CN" sz="2800" b="1">
                <a:solidFill>
                  <a:schemeClr val="bg1"/>
                </a:solidFill>
                <a:latin typeface="宋体" panose="02010600030101010101" pitchFamily="2" charset="-122"/>
                <a:ea typeface="宋体" panose="02010600030101010101" pitchFamily="2" charset="-122"/>
              </a:rPr>
              <a:t>工资汇总表</a:t>
            </a:r>
            <a:endParaRPr lang="zh-CN" altLang="en-US" sz="2800" b="1">
              <a:solidFill>
                <a:schemeClr val="bg1"/>
              </a:solidFill>
              <a:latin typeface="宋体" panose="02010600030101010101" pitchFamily="2" charset="-122"/>
              <a:ea typeface="宋体" panose="02010600030101010101" pitchFamily="2" charset="-122"/>
            </a:endParaRPr>
          </a:p>
        </p:txBody>
      </p:sp>
      <p:graphicFrame>
        <p:nvGraphicFramePr>
          <p:cNvPr id="6" name="表格 5"/>
          <p:cNvGraphicFramePr/>
          <p:nvPr/>
        </p:nvGraphicFramePr>
        <p:xfrm>
          <a:off x="871855" y="2170430"/>
          <a:ext cx="10619740" cy="853440"/>
        </p:xfrm>
        <a:graphic>
          <a:graphicData uri="http://schemas.openxmlformats.org/drawingml/2006/table">
            <a:tbl>
              <a:tblPr firstRow="1" bandRow="1">
                <a:tableStyleId>{5C22544A-7EE6-4342-B048-85BDC9FD1C3A}</a:tableStyleId>
              </a:tblPr>
              <a:tblGrid>
                <a:gridCol w="1130935"/>
                <a:gridCol w="1274445"/>
                <a:gridCol w="1770380"/>
                <a:gridCol w="1498600"/>
                <a:gridCol w="1819910"/>
                <a:gridCol w="1546225"/>
                <a:gridCol w="1579245"/>
              </a:tblGrid>
              <a:tr h="381000">
                <a:tc>
                  <a:txBody>
                    <a:bodyPr/>
                    <a:p>
                      <a:pPr algn="ctr">
                        <a:buNone/>
                      </a:pPr>
                      <a:r>
                        <a:rPr lang="zh-CN" altLang="en-US" sz="2000" b="1">
                          <a:latin typeface="宋体" panose="02010600030101010101" pitchFamily="2" charset="-122"/>
                          <a:ea typeface="宋体" panose="02010600030101010101" pitchFamily="2" charset="-122"/>
                        </a:rPr>
                        <a:t>部门</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应付工资</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个人养老保险</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个人公积金</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专项附加扣除</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个人所得税</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实发工资</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r>
              <a:tr h="381000">
                <a:tc>
                  <a:txBody>
                    <a:bodyPr/>
                    <a:p>
                      <a:pPr algn="ctr">
                        <a:buNone/>
                      </a:pPr>
                      <a:r>
                        <a:rPr lang="zh-CN" altLang="en-US" sz="2400" b="1">
                          <a:latin typeface="宋体" panose="02010600030101010101" pitchFamily="2" charset="-122"/>
                          <a:ea typeface="宋体" panose="02010600030101010101" pitchFamily="2" charset="-122"/>
                        </a:rPr>
                        <a:t>财务部</a:t>
                      </a:r>
                      <a:endParaRPr lang="zh-CN" altLang="en-US"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7000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560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490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r>
            </a:tbl>
          </a:graphicData>
        </a:graphic>
      </p:graphicFrame>
      <p:sp>
        <p:nvSpPr>
          <p:cNvPr id="9" name="文本框 8"/>
          <p:cNvSpPr txBox="1"/>
          <p:nvPr/>
        </p:nvSpPr>
        <p:spPr>
          <a:xfrm>
            <a:off x="4768215" y="3630930"/>
            <a:ext cx="3279140" cy="2584450"/>
          </a:xfrm>
          <a:prstGeom prst="rect">
            <a:avLst/>
          </a:prstGeom>
        </p:spPr>
        <p:txBody>
          <a:bodyPr wrap="square">
            <a:spAutoFit/>
            <a:extLst>
              <a:ext uri="{4A0BC546-FE56-4ADE-93B0-CB8AF2F6F144}">
                <wpsdc:textFrameExt xmlns:wpsdc="http://www.wps.cn/officeDocument/2022/drawingmlCustomData" type="text"/>
              </a:ext>
            </a:extLst>
          </a:bodyPr>
          <a:p>
            <a:pPr algn="l">
              <a:lnSpc>
                <a:spcPct val="150000"/>
              </a:lnSpc>
            </a:pPr>
            <a:r>
              <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rPr>
              <a:t>问：小高</a:t>
            </a:r>
            <a:r>
              <a:rPr lang="en-US" altLang="zh-CN" sz="36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rPr>
              <a:t>月份应预缴多少个人所得税？</a:t>
            </a:r>
            <a:endPar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descr="24659da853e8b092ad82f56ff20ac2cb"/>
          <p:cNvPicPr>
            <a:picLocks noChangeAspect="1"/>
          </p:cNvPicPr>
          <p:nvPr>
            <p:ph sz="quarter" idx="14"/>
          </p:nvPr>
        </p:nvPicPr>
        <p:blipFill>
          <a:blip r:embed="rId1"/>
          <a:stretch>
            <a:fillRect/>
          </a:stretch>
        </p:blipFill>
        <p:spPr>
          <a:xfrm>
            <a:off x="416560" y="1332230"/>
            <a:ext cx="7531100" cy="5179060"/>
          </a:xfrm>
          <a:prstGeom prst="rect">
            <a:avLst/>
          </a:prstGeom>
        </p:spPr>
      </p:pic>
      <p:grpSp>
        <p:nvGrpSpPr>
          <p:cNvPr id="21" name="组合 20"/>
          <p:cNvGrpSpPr/>
          <p:nvPr/>
        </p:nvGrpSpPr>
        <p:grpSpPr>
          <a:xfrm>
            <a:off x="647700" y="608330"/>
            <a:ext cx="11544300" cy="544830"/>
            <a:chOff x="1020" y="958"/>
            <a:chExt cx="18180" cy="858"/>
          </a:xfrm>
        </p:grpSpPr>
        <p:sp>
          <p:nvSpPr>
            <p:cNvPr id="17" name="图文框 16"/>
            <p:cNvSpPr/>
            <p:nvPr>
              <p:custDataLst>
                <p:tags r:id="rId2"/>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3"/>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4"/>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6" name="文本框 5"/>
          <p:cNvSpPr txBox="1"/>
          <p:nvPr>
            <p:custDataLst>
              <p:tags r:id="rId5"/>
            </p:custDataLst>
          </p:nvPr>
        </p:nvSpPr>
        <p:spPr>
          <a:xfrm>
            <a:off x="1322070" y="299635"/>
            <a:ext cx="4064000" cy="583565"/>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难点突破</a:t>
            </a:r>
            <a:endParaRPr lang="zh-CN" altLang="en-US" sz="3200" b="1">
              <a:solidFill>
                <a:schemeClr val="bg1">
                  <a:lumMod val="95000"/>
                </a:schemeClr>
              </a:solidFill>
              <a:latin typeface="Arial" panose="020B0604020202020204" pitchFamily="34" charset="0"/>
              <a:ea typeface="微软雅黑" panose="020B0503020204020204" charset="-122"/>
            </a:endParaRPr>
          </a:p>
        </p:txBody>
      </p:sp>
      <p:sp>
        <p:nvSpPr>
          <p:cNvPr id="2" name="矩形 1"/>
          <p:cNvSpPr/>
          <p:nvPr/>
        </p:nvSpPr>
        <p:spPr>
          <a:xfrm>
            <a:off x="6332855" y="1743710"/>
            <a:ext cx="1565910" cy="4767580"/>
          </a:xfrm>
          <a:prstGeom prst="rect">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8178165" y="1361440"/>
            <a:ext cx="3845560" cy="5255895"/>
          </a:xfrm>
          <a:prstGeom prst="roundRect">
            <a:avLst/>
          </a:prstGeom>
          <a:solidFill>
            <a:schemeClr val="tx2">
              <a:lumMod val="10000"/>
              <a:lumOff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8199120" y="1532890"/>
            <a:ext cx="3869055" cy="4399915"/>
          </a:xfrm>
          <a:prstGeom prst="rect">
            <a:avLst/>
          </a:prstGeom>
          <a:noFill/>
        </p:spPr>
        <p:txBody>
          <a:bodyPr wrap="square" rtlCol="0">
            <a:spAutoFit/>
          </a:bodyPr>
          <a:p>
            <a:endParaRPr lang="zh-CN" altLang="en-US" sz="2800">
              <a:solidFill>
                <a:srgbClr val="7030A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002060"/>
                </a:solidFill>
                <a:latin typeface="宋体" panose="02010600030101010101" pitchFamily="2" charset="-122"/>
                <a:ea typeface="宋体" panose="02010600030101010101" pitchFamily="2" charset="-122"/>
                <a:cs typeface="宋体" panose="02010600030101010101" pitchFamily="2" charset="-122"/>
              </a:rPr>
              <a:t>问题</a:t>
            </a:r>
            <a:r>
              <a:rPr lang="en-US" altLang="zh-CN" sz="2800" b="1">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en-US" altLang="zh-CN" sz="2800">
              <a:solidFill>
                <a:srgbClr val="002060"/>
              </a:solidFill>
              <a:latin typeface="宋体" panose="02010600030101010101" pitchFamily="2" charset="-122"/>
              <a:ea typeface="宋体" panose="02010600030101010101" pitchFamily="2" charset="-122"/>
              <a:cs typeface="宋体" panose="02010600030101010101" pitchFamily="2" charset="-122"/>
            </a:endParaRPr>
          </a:p>
          <a:p>
            <a:r>
              <a:rPr lang="en-US" altLang="zh-CN" sz="2800">
                <a:solidFill>
                  <a:srgbClr val="002060"/>
                </a:solidFill>
                <a:latin typeface="宋体" panose="02010600030101010101" pitchFamily="2" charset="-122"/>
                <a:ea typeface="宋体" panose="02010600030101010101" pitchFamily="2" charset="-122"/>
                <a:cs typeface="宋体" panose="02010600030101010101" pitchFamily="2" charset="-122"/>
              </a:rPr>
              <a:t>1.</a:t>
            </a:r>
            <a:r>
              <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rPr>
              <a:t>如果应纳税所得额为</a:t>
            </a:r>
            <a:r>
              <a:rPr lang="en-US" altLang="zh-CN" sz="2800">
                <a:solidFill>
                  <a:srgbClr val="002060"/>
                </a:solidFill>
                <a:latin typeface="宋体" panose="02010600030101010101" pitchFamily="2" charset="-122"/>
                <a:ea typeface="宋体" panose="02010600030101010101" pitchFamily="2" charset="-122"/>
                <a:cs typeface="宋体" panose="02010600030101010101" pitchFamily="2" charset="-122"/>
              </a:rPr>
              <a:t>36000</a:t>
            </a:r>
            <a:r>
              <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rPr>
              <a:t>元，预扣预缴税额为多少？</a:t>
            </a:r>
            <a:endPar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endParaRPr>
          </a:p>
          <a:p>
            <a:r>
              <a:rPr lang="en-US" altLang="zh-CN" sz="2800">
                <a:solidFill>
                  <a:srgbClr val="002060"/>
                </a:solidFill>
                <a:latin typeface="宋体" panose="02010600030101010101" pitchFamily="2" charset="-122"/>
                <a:ea typeface="宋体" panose="02010600030101010101" pitchFamily="2" charset="-122"/>
                <a:cs typeface="宋体" panose="02010600030101010101" pitchFamily="2" charset="-122"/>
              </a:rPr>
              <a:t>2.</a:t>
            </a:r>
            <a:r>
              <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rPr>
              <a:t>如果应纳税所得额为</a:t>
            </a:r>
            <a:r>
              <a:rPr lang="en-US" altLang="zh-CN" sz="2800">
                <a:solidFill>
                  <a:srgbClr val="002060"/>
                </a:solidFill>
                <a:latin typeface="宋体" panose="02010600030101010101" pitchFamily="2" charset="-122"/>
                <a:ea typeface="宋体" panose="02010600030101010101" pitchFamily="2" charset="-122"/>
                <a:cs typeface="宋体" panose="02010600030101010101" pitchFamily="2" charset="-122"/>
              </a:rPr>
              <a:t>144000</a:t>
            </a:r>
            <a:r>
              <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rPr>
              <a:t>元，预扣预缴税额为多少？</a:t>
            </a:r>
            <a:endParaRPr lang="zh-CN" altLang="en-US" sz="280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47700" y="608330"/>
            <a:ext cx="11544300" cy="544830"/>
            <a:chOff x="1020" y="958"/>
            <a:chExt cx="18180" cy="858"/>
          </a:xfrm>
        </p:grpSpPr>
        <p:sp>
          <p:nvSpPr>
            <p:cNvPr id="17" name="图文框 16"/>
            <p:cNvSpPr/>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22" name="文本框 21"/>
          <p:cNvSpPr txBox="1"/>
          <p:nvPr/>
        </p:nvSpPr>
        <p:spPr>
          <a:xfrm>
            <a:off x="1322070" y="299635"/>
            <a:ext cx="4064000" cy="583565"/>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sym typeface="+mn-ea"/>
              </a:rPr>
              <a:t>案例分析</a:t>
            </a:r>
            <a:r>
              <a:rPr lang="en-US" altLang="zh-CN" sz="3200" b="1">
                <a:solidFill>
                  <a:schemeClr val="bg1">
                    <a:lumMod val="95000"/>
                  </a:schemeClr>
                </a:solidFill>
                <a:latin typeface="Arial" panose="020B0604020202020204" pitchFamily="34" charset="0"/>
                <a:ea typeface="微软雅黑" panose="020B0503020204020204" charset="-122"/>
                <a:sym typeface="+mn-ea"/>
              </a:rPr>
              <a:t> 1</a:t>
            </a:r>
            <a:endParaRPr lang="zh-CN" altLang="en-US" sz="3200" b="1">
              <a:solidFill>
                <a:schemeClr val="bg1">
                  <a:lumMod val="95000"/>
                </a:schemeClr>
              </a:solidFill>
              <a:latin typeface="Arial" panose="020B0604020202020204" pitchFamily="34" charset="0"/>
              <a:ea typeface="微软雅黑" panose="020B0503020204020204" charset="-122"/>
            </a:endParaRPr>
          </a:p>
        </p:txBody>
      </p:sp>
      <p:sp>
        <p:nvSpPr>
          <p:cNvPr id="3" name="文本框 2"/>
          <p:cNvSpPr txBox="1"/>
          <p:nvPr/>
        </p:nvSpPr>
        <p:spPr>
          <a:xfrm>
            <a:off x="1561465" y="1379220"/>
            <a:ext cx="8437880" cy="521970"/>
          </a:xfrm>
          <a:prstGeom prst="rect">
            <a:avLst/>
          </a:prstGeom>
          <a:noFill/>
        </p:spPr>
        <p:txBody>
          <a:bodyPr wrap="square" rtlCol="0">
            <a:spAutoFit/>
          </a:bodyPr>
          <a:p>
            <a:pPr algn="ctr"/>
            <a:r>
              <a:rPr lang="zh-CN" altLang="en-US" sz="2800" b="1">
                <a:solidFill>
                  <a:schemeClr val="bg1"/>
                </a:solidFill>
                <a:latin typeface="宋体" panose="02010600030101010101" pitchFamily="2" charset="-122"/>
                <a:ea typeface="宋体" panose="02010600030101010101" pitchFamily="2" charset="-122"/>
              </a:rPr>
              <a:t>小高</a:t>
            </a:r>
            <a:r>
              <a:rPr lang="zh-CN" sz="2800" b="1">
                <a:solidFill>
                  <a:schemeClr val="bg1"/>
                </a:solidFill>
                <a:latin typeface="宋体" panose="02010600030101010101" pitchFamily="2" charset="-122"/>
                <a:ea typeface="宋体" panose="02010600030101010101" pitchFamily="2" charset="-122"/>
              </a:rPr>
              <a:t>工资汇总表</a:t>
            </a:r>
            <a:endParaRPr lang="zh-CN" altLang="en-US" sz="2800" b="1">
              <a:solidFill>
                <a:schemeClr val="bg1"/>
              </a:solidFill>
              <a:latin typeface="宋体" panose="02010600030101010101" pitchFamily="2" charset="-122"/>
              <a:ea typeface="宋体" panose="02010600030101010101" pitchFamily="2" charset="-122"/>
            </a:endParaRPr>
          </a:p>
        </p:txBody>
      </p:sp>
      <p:graphicFrame>
        <p:nvGraphicFramePr>
          <p:cNvPr id="6" name="表格 5"/>
          <p:cNvGraphicFramePr/>
          <p:nvPr/>
        </p:nvGraphicFramePr>
        <p:xfrm>
          <a:off x="871855" y="2170430"/>
          <a:ext cx="10619740" cy="853440"/>
        </p:xfrm>
        <a:graphic>
          <a:graphicData uri="http://schemas.openxmlformats.org/drawingml/2006/table">
            <a:tbl>
              <a:tblPr firstRow="1" bandRow="1">
                <a:tableStyleId>{5C22544A-7EE6-4342-B048-85BDC9FD1C3A}</a:tableStyleId>
              </a:tblPr>
              <a:tblGrid>
                <a:gridCol w="1130935"/>
                <a:gridCol w="1274445"/>
                <a:gridCol w="1770380"/>
                <a:gridCol w="1498600"/>
                <a:gridCol w="1819910"/>
                <a:gridCol w="1546225"/>
                <a:gridCol w="1579245"/>
              </a:tblGrid>
              <a:tr h="381000">
                <a:tc>
                  <a:txBody>
                    <a:bodyPr/>
                    <a:p>
                      <a:pPr algn="ctr">
                        <a:buNone/>
                      </a:pPr>
                      <a:r>
                        <a:rPr lang="zh-CN" altLang="en-US" sz="2000" b="1">
                          <a:latin typeface="宋体" panose="02010600030101010101" pitchFamily="2" charset="-122"/>
                          <a:ea typeface="宋体" panose="02010600030101010101" pitchFamily="2" charset="-122"/>
                        </a:rPr>
                        <a:t>部门</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应付工资</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个人养老保险</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个人公积金</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专项附加扣除</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个人所得税</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c>
                  <a:txBody>
                    <a:bodyPr/>
                    <a:p>
                      <a:pPr algn="ctr">
                        <a:buNone/>
                      </a:pPr>
                      <a:r>
                        <a:rPr lang="zh-CN" altLang="en-US" sz="2000" b="1">
                          <a:latin typeface="宋体" panose="02010600030101010101" pitchFamily="2" charset="-122"/>
                          <a:ea typeface="宋体" panose="02010600030101010101" pitchFamily="2" charset="-122"/>
                        </a:rPr>
                        <a:t>实发工资</a:t>
                      </a:r>
                      <a:endParaRPr lang="zh-CN" altLang="en-US" sz="2000" b="1">
                        <a:latin typeface="宋体" panose="02010600030101010101" pitchFamily="2" charset="-122"/>
                        <a:ea typeface="宋体" panose="02010600030101010101" pitchFamily="2" charset="-122"/>
                      </a:endParaRPr>
                    </a:p>
                  </a:txBody>
                  <a:tcPr anchor="ctr" anchorCtr="0">
                    <a:solidFill>
                      <a:srgbClr val="0070C0"/>
                    </a:solidFill>
                  </a:tcPr>
                </a:tc>
              </a:tr>
              <a:tr h="381000">
                <a:tc>
                  <a:txBody>
                    <a:bodyPr/>
                    <a:p>
                      <a:pPr algn="ctr">
                        <a:buNone/>
                      </a:pPr>
                      <a:r>
                        <a:rPr lang="zh-CN" altLang="en-US" sz="2400" b="1">
                          <a:latin typeface="宋体" panose="02010600030101010101" pitchFamily="2" charset="-122"/>
                          <a:ea typeface="宋体" panose="02010600030101010101" pitchFamily="2" charset="-122"/>
                        </a:rPr>
                        <a:t>财务部</a:t>
                      </a:r>
                      <a:endParaRPr lang="zh-CN" altLang="en-US"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7000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560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r>
                        <a:rPr lang="en-US" altLang="zh-CN" sz="2400" b="1">
                          <a:latin typeface="宋体" panose="02010600030101010101" pitchFamily="2" charset="-122"/>
                          <a:ea typeface="宋体" panose="02010600030101010101" pitchFamily="2" charset="-122"/>
                        </a:rPr>
                        <a:t>490</a:t>
                      </a:r>
                      <a:endParaRPr lang="en-US" altLang="zh-CN" sz="2400" b="1">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c>
                  <a:txBody>
                    <a:bodyPr/>
                    <a:p>
                      <a:pPr algn="ctr">
                        <a:buNone/>
                      </a:pPr>
                      <a:endParaRPr lang="zh-CN" altLang="en-US" sz="2400">
                        <a:latin typeface="宋体" panose="02010600030101010101" pitchFamily="2" charset="-122"/>
                        <a:ea typeface="宋体" panose="02010600030101010101" pitchFamily="2" charset="-122"/>
                      </a:endParaRPr>
                    </a:p>
                  </a:txBody>
                  <a:tcPr>
                    <a:solidFill>
                      <a:schemeClr val="tx2">
                        <a:lumMod val="10000"/>
                        <a:lumOff val="90000"/>
                      </a:schemeClr>
                    </a:solidFill>
                  </a:tcPr>
                </a:tc>
              </a:tr>
            </a:tbl>
          </a:graphicData>
        </a:graphic>
      </p:graphicFrame>
      <p:grpSp>
        <p:nvGrpSpPr>
          <p:cNvPr id="4" name="组合 3"/>
          <p:cNvGrpSpPr/>
          <p:nvPr/>
        </p:nvGrpSpPr>
        <p:grpSpPr>
          <a:xfrm>
            <a:off x="5687695" y="3376295"/>
            <a:ext cx="4311650" cy="3171190"/>
            <a:chOff x="6443" y="5400"/>
            <a:chExt cx="6790" cy="4994"/>
          </a:xfrm>
        </p:grpSpPr>
        <p:sp>
          <p:nvSpPr>
            <p:cNvPr id="10" name="云形 9"/>
            <p:cNvSpPr/>
            <p:nvPr/>
          </p:nvSpPr>
          <p:spPr>
            <a:xfrm>
              <a:off x="6443" y="5400"/>
              <a:ext cx="6790" cy="4995"/>
            </a:xfrm>
            <a:prstGeom prst="cloud">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509" y="5718"/>
              <a:ext cx="5164" cy="4070"/>
            </a:xfrm>
            <a:prstGeom prst="rect">
              <a:avLst/>
            </a:prstGeom>
          </p:spPr>
          <p:txBody>
            <a:bodyPr wrap="square">
              <a:spAutoFit/>
              <a:extLst>
                <a:ext uri="{4A0BC546-FE56-4ADE-93B0-CB8AF2F6F144}">
                  <wpsdc:textFrameExt xmlns:wpsdc="http://www.wps.cn/officeDocument/2022/drawingmlCustomData" type="text"/>
                </a:ext>
              </a:extLst>
            </a:bodyPr>
            <a:p>
              <a:pPr algn="l">
                <a:lnSpc>
                  <a:spcPct val="150000"/>
                </a:lnSpc>
              </a:pPr>
              <a:r>
                <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rPr>
                <a:t>问：小高</a:t>
              </a:r>
              <a:r>
                <a:rPr lang="en-US" altLang="zh-CN" sz="36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rPr>
                <a:t>月份应预缴多少个人所得税？</a:t>
              </a:r>
              <a:endParaRPr lang="zh-CN" altLang="en-US" sz="36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2" name="文本框 1"/>
          <p:cNvSpPr txBox="1"/>
          <p:nvPr/>
        </p:nvSpPr>
        <p:spPr>
          <a:xfrm>
            <a:off x="391160" y="3993515"/>
            <a:ext cx="5296535" cy="1753235"/>
          </a:xfrm>
          <a:prstGeom prst="rect">
            <a:avLst/>
          </a:prstGeom>
          <a:noFill/>
        </p:spPr>
        <p:txBody>
          <a:bodyPr wrap="square" rtlCol="0">
            <a:spAutoFit/>
          </a:bodyPr>
          <a:p>
            <a:pPr algn="l">
              <a:lnSpc>
                <a:spcPct val="150000"/>
              </a:lnSpc>
            </a:pPr>
            <a:r>
              <a:rPr lang="zh-CN" altLang="en-US" sz="2400" b="1">
                <a:solidFill>
                  <a:schemeClr val="bg1"/>
                </a:solidFill>
                <a:latin typeface="宋体" panose="02010600030101010101" pitchFamily="2" charset="-122"/>
                <a:ea typeface="宋体" panose="02010600030101010101" pitchFamily="2" charset="-122"/>
              </a:rPr>
              <a:t>假设：小高有一个孩子上幼儿园</a:t>
            </a:r>
            <a:endParaRPr lang="zh-CN" altLang="en-US" sz="2400" b="1">
              <a:solidFill>
                <a:schemeClr val="bg1"/>
              </a:solidFill>
              <a:latin typeface="宋体" panose="02010600030101010101" pitchFamily="2" charset="-122"/>
              <a:ea typeface="宋体" panose="02010600030101010101" pitchFamily="2" charset="-122"/>
            </a:endParaRPr>
          </a:p>
          <a:p>
            <a:pPr algn="l">
              <a:lnSpc>
                <a:spcPct val="150000"/>
              </a:lnSpc>
            </a:pPr>
            <a:r>
              <a:rPr lang="en-US" altLang="zh-CN" sz="2400" b="1">
                <a:solidFill>
                  <a:schemeClr val="bg1"/>
                </a:solidFill>
                <a:latin typeface="宋体" panose="02010600030101010101" pitchFamily="2" charset="-122"/>
                <a:ea typeface="宋体" panose="02010600030101010101" pitchFamily="2" charset="-122"/>
              </a:rPr>
              <a:t>      </a:t>
            </a:r>
            <a:r>
              <a:rPr lang="zh-CN" altLang="en-US" sz="2400" b="1">
                <a:solidFill>
                  <a:schemeClr val="bg1"/>
                </a:solidFill>
                <a:latin typeface="宋体" panose="02010600030101010101" pitchFamily="2" charset="-122"/>
                <a:ea typeface="宋体" panose="02010600030101010101" pitchFamily="2" charset="-122"/>
              </a:rPr>
              <a:t>全额扣除、按</a:t>
            </a:r>
            <a:r>
              <a:rPr lang="en-US" altLang="zh-CN" sz="2400" b="1">
                <a:solidFill>
                  <a:schemeClr val="bg1"/>
                </a:solidFill>
                <a:latin typeface="宋体" panose="02010600030101010101" pitchFamily="2" charset="-122"/>
                <a:ea typeface="宋体" panose="02010600030101010101" pitchFamily="2" charset="-122"/>
              </a:rPr>
              <a:t>50%</a:t>
            </a:r>
            <a:r>
              <a:rPr lang="zh-CN" altLang="en-US" sz="2400" b="1">
                <a:solidFill>
                  <a:schemeClr val="bg1"/>
                </a:solidFill>
                <a:latin typeface="宋体" panose="02010600030101010101" pitchFamily="2" charset="-122"/>
                <a:ea typeface="宋体" panose="02010600030101010101" pitchFamily="2" charset="-122"/>
              </a:rPr>
              <a:t>扣除应预缴</a:t>
            </a:r>
            <a:r>
              <a:rPr lang="en-US" altLang="zh-CN" sz="2400" b="1">
                <a:solidFill>
                  <a:schemeClr val="bg1"/>
                </a:solidFill>
                <a:latin typeface="宋体" panose="02010600030101010101" pitchFamily="2" charset="-122"/>
                <a:ea typeface="宋体" panose="02010600030101010101" pitchFamily="2" charset="-122"/>
              </a:rPr>
              <a:t>       </a:t>
            </a:r>
            <a:r>
              <a:rPr lang="zh-CN" altLang="en-US" sz="2400" b="1">
                <a:solidFill>
                  <a:schemeClr val="bg1"/>
                </a:solidFill>
                <a:latin typeface="宋体" panose="02010600030101010101" pitchFamily="2" charset="-122"/>
                <a:ea typeface="宋体" panose="02010600030101010101" pitchFamily="2" charset="-122"/>
              </a:rPr>
              <a:t>个人所得税有什么变化？</a:t>
            </a:r>
            <a:endParaRPr lang="zh-CN" altLang="en-US" sz="2400" b="1">
              <a:solidFill>
                <a:schemeClr val="bg1"/>
              </a:soli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5" name="文本框 4"/>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案例分析</a:t>
              </a:r>
              <a:r>
                <a:rPr lang="en-US" altLang="zh-CN" sz="3200" b="1">
                  <a:solidFill>
                    <a:schemeClr val="bg1">
                      <a:lumMod val="95000"/>
                    </a:schemeClr>
                  </a:solidFill>
                  <a:latin typeface="Arial" panose="020B0604020202020204" pitchFamily="34" charset="0"/>
                  <a:ea typeface="微软雅黑" panose="020B0503020204020204" charset="-122"/>
                </a:rPr>
                <a:t> 2</a:t>
              </a:r>
              <a:endParaRPr lang="en-US" altLang="zh-CN" sz="3200" b="1">
                <a:solidFill>
                  <a:schemeClr val="bg1">
                    <a:lumMod val="95000"/>
                  </a:schemeClr>
                </a:solidFill>
                <a:latin typeface="Arial" panose="020B0604020202020204" pitchFamily="34" charset="0"/>
                <a:ea typeface="微软雅黑" panose="020B0503020204020204" charset="-122"/>
              </a:endParaRPr>
            </a:p>
          </p:txBody>
        </p:sp>
      </p:grpSp>
      <p:sp>
        <p:nvSpPr>
          <p:cNvPr id="6" name="文本框 5"/>
          <p:cNvSpPr txBox="1"/>
          <p:nvPr/>
        </p:nvSpPr>
        <p:spPr>
          <a:xfrm>
            <a:off x="743585" y="1561465"/>
            <a:ext cx="10746105" cy="1753235"/>
          </a:xfrm>
          <a:prstGeom prst="rect">
            <a:avLst/>
          </a:prstGeom>
          <a:noFill/>
        </p:spPr>
        <p:txBody>
          <a:bodyPr wrap="square" rtlCol="0">
            <a:spAutoFit/>
          </a:bodyPr>
          <a:p>
            <a:pPr>
              <a:lnSpc>
                <a:spcPct val="150000"/>
              </a:lnSpc>
            </a:pP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某职员，</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2021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年每月应发工资均为</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10000</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元，</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三险一金</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等专项扣除为</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1500</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元，家里有</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位小孩在上小学，没有减免收入及减免税额等情况，以三个月为例，计算</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月份预扣预缴税额。</a:t>
            </a:r>
            <a:endPar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5" name="文本框 4"/>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课后作业</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sp>
        <p:nvSpPr>
          <p:cNvPr id="6" name="文本框 5"/>
          <p:cNvSpPr txBox="1"/>
          <p:nvPr/>
        </p:nvSpPr>
        <p:spPr>
          <a:xfrm>
            <a:off x="743585" y="1561465"/>
            <a:ext cx="10746105" cy="1753235"/>
          </a:xfrm>
          <a:prstGeom prst="rect">
            <a:avLst/>
          </a:prstGeom>
          <a:noFill/>
        </p:spPr>
        <p:txBody>
          <a:bodyPr wrap="square" rtlCol="0">
            <a:spAutoFit/>
          </a:bodyPr>
          <a:p>
            <a:pPr>
              <a:lnSpc>
                <a:spcPct val="150000"/>
              </a:lnSpc>
            </a:pP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某职员，</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2021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年每月应发工资均为</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30000</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元，</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三险一金</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等专项扣除为</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4500</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元，家里有</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位小孩在上小学，赡养一位</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60</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岁以上老人，没有减免收入及减免税额等情况，以三个月为例，计算</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a:t>
            </a:r>
            <a:r>
              <a:rPr lang="en-US" altLang="zh-CN" sz="2400">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rPr>
              <a:t>月份预扣预缴税额。</a:t>
            </a:r>
            <a:endParaRPr lang="zh-CN" altLang="en-US" sz="24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a:bodyPr>
          <a:lstStyle/>
          <a:p>
            <a:r>
              <a:rPr lang="en-US" altLang="zh-CN" dirty="0"/>
              <a:t>THANKS</a:t>
            </a:r>
            <a:endParaRPr lang="en-US" altLang="zh-CN" dirty="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47700" y="608330"/>
            <a:ext cx="11544300" cy="544830"/>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22" name="文本框 21"/>
          <p:cNvSpPr txBox="1"/>
          <p:nvPr>
            <p:custDataLst>
              <p:tags r:id="rId4"/>
            </p:custDataLst>
          </p:nvPr>
        </p:nvSpPr>
        <p:spPr>
          <a:xfrm>
            <a:off x="1322070" y="299635"/>
            <a:ext cx="4064000" cy="583565"/>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预习检验</a:t>
            </a:r>
            <a:endParaRPr lang="zh-CN" altLang="en-US" sz="3200" b="1">
              <a:solidFill>
                <a:schemeClr val="bg1">
                  <a:lumMod val="95000"/>
                </a:schemeClr>
              </a:solidFill>
              <a:latin typeface="Arial" panose="020B0604020202020204" pitchFamily="34" charset="0"/>
              <a:ea typeface="微软雅黑" panose="020B0503020204020204" charset="-122"/>
            </a:endParaRPr>
          </a:p>
        </p:txBody>
      </p:sp>
      <p:sp>
        <p:nvSpPr>
          <p:cNvPr id="3" name="文本框 2"/>
          <p:cNvSpPr txBox="1"/>
          <p:nvPr/>
        </p:nvSpPr>
        <p:spPr>
          <a:xfrm>
            <a:off x="-293370" y="1437005"/>
            <a:ext cx="12877165" cy="1426210"/>
          </a:xfrm>
          <a:prstGeom prst="rect">
            <a:avLst/>
          </a:prstGeom>
          <a:noFill/>
        </p:spPr>
        <p:txBody>
          <a:bodyPr wrap="square" rtlCol="0">
            <a:noAutofit/>
          </a:bodyPr>
          <a:p>
            <a:pPr algn="ctr">
              <a:lnSpc>
                <a:spcPct val="150000"/>
              </a:lnSpc>
            </a:pP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本期应预扣预缴税额</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（累计预扣预缴应纳税所得额</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预扣率</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速算扣除数）</a:t>
            </a:r>
            <a:endPar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endParaRPr>
          </a:p>
          <a:p>
            <a:pPr algn="l">
              <a:lnSpc>
                <a:spcPct val="150000"/>
              </a:lnSpc>
            </a:pP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累计减免税额</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累计已预扣预缴税额</a:t>
            </a:r>
            <a:endPar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67970" y="3800475"/>
            <a:ext cx="11909425" cy="2030095"/>
          </a:xfrm>
          <a:prstGeom prst="rect">
            <a:avLst/>
          </a:prstGeom>
          <a:noFill/>
        </p:spPr>
        <p:txBody>
          <a:bodyPr wrap="square" rtlCol="0">
            <a:spAutoFit/>
          </a:bodyPr>
          <a:p>
            <a:pPr>
              <a:lnSpc>
                <a:spcPct val="150000"/>
              </a:lnSpc>
            </a:pP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累计预扣预缴应纳税所得额</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累计收入</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累计免税收入</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累计减除费用</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endPar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累计专项扣除</a:t>
            </a: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累计专项附加扣除</a:t>
            </a:r>
            <a:endPar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rPr>
              <a:t>累计依法确定的其他扣除</a:t>
            </a:r>
            <a:endParaRPr lang="zh-CN" altLang="en-US" sz="2800">
              <a:solidFill>
                <a:schemeClr val="bg1">
                  <a:lumMod val="9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6" name="动作按钮: 前进或下一项 5">
            <a:hlinkClick r:id="rId5" action="ppaction://hlinksldjump"/>
          </p:cNvPr>
          <p:cNvSpPr/>
          <p:nvPr/>
        </p:nvSpPr>
        <p:spPr>
          <a:xfrm>
            <a:off x="10565765" y="6216015"/>
            <a:ext cx="472440" cy="42164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47505" y="759048"/>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1</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25" name="矩形 24" descr="e7d195523061f1c0cef09ac28eaae964ec9988a5cce77c8b8C1E4685C6E6B40CD7615480512384A61EE159C6FE0045D14B61E85D0A95589D558B81FFC809322ACC20DC2254D928200A3EA0841B8B1814D46540F92FDE0CC7D2E4FED8FEEFC6C9A68F4EFD8E967F607C3A4874F08B710D4B9EDAF2198A37174DB562817F68A467C4A8AF4E469EC69C">
            <a:hlinkClick r:id="rId2" action="ppaction://hlinksldjump"/>
          </p:cNvPr>
          <p:cNvSpPr/>
          <p:nvPr>
            <p:custDataLst>
              <p:tags r:id="rId3"/>
            </p:custDataLst>
          </p:nvPr>
        </p:nvSpPr>
        <p:spPr>
          <a:xfrm>
            <a:off x="2147323" y="1788624"/>
            <a:ext cx="1826983" cy="405624"/>
          </a:xfrm>
          <a:prstGeom prst="rect">
            <a:avLst/>
          </a:prstGeom>
          <a:ln>
            <a:noFill/>
          </a:ln>
        </p:spPr>
        <p:txBody>
          <a:bodyPr wrap="square" lIns="90000" tIns="46800" rIns="90000" bIns="46800">
            <a:noAutofit/>
          </a:bodyPr>
          <a:lstStyle/>
          <a:p>
            <a:pPr algn="ctr">
              <a:lnSpc>
                <a:spcPct val="120000"/>
              </a:lnSpc>
            </a:pPr>
            <a:r>
              <a:rPr lang="zh-CN" altLang="en-US" sz="2800" b="1" spc="150" dirty="0">
                <a:solidFill>
                  <a:srgbClr val="FFFF00"/>
                </a:solidFill>
                <a:latin typeface="宋体" panose="02010600030101010101" pitchFamily="2" charset="-122"/>
                <a:ea typeface="宋体" panose="02010600030101010101" pitchFamily="2" charset="-122"/>
                <a:cs typeface="+mn-ea"/>
                <a:sym typeface="+mn-lt"/>
                <a:hlinkClick r:id="rId2" action="ppaction://hlinksldjump"/>
              </a:rPr>
              <a:t>收入额</a:t>
            </a:r>
            <a:endParaRPr lang="zh-CN" altLang="en-US" sz="2800" b="1" spc="150" dirty="0">
              <a:solidFill>
                <a:srgbClr val="FFFF00"/>
              </a:solidFill>
              <a:latin typeface="宋体" panose="02010600030101010101" pitchFamily="2" charset="-122"/>
              <a:ea typeface="宋体" panose="02010600030101010101" pitchFamily="2" charset="-122"/>
              <a:cs typeface="+mn-ea"/>
              <a:sym typeface="+mn-lt"/>
            </a:endParaRPr>
          </a:p>
        </p:txBody>
      </p:sp>
      <p:sp>
        <p:nvSpPr>
          <p:cNvPr id="60" name="文本框 59"/>
          <p:cNvSpPr txBox="1"/>
          <p:nvPr>
            <p:custDataLst>
              <p:tags r:id="rId4"/>
            </p:custDataLst>
          </p:nvPr>
        </p:nvSpPr>
        <p:spPr>
          <a:xfrm>
            <a:off x="5482690" y="759048"/>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2</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61" name="矩形 6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5"/>
            </p:custDataLst>
          </p:nvPr>
        </p:nvSpPr>
        <p:spPr>
          <a:xfrm>
            <a:off x="5182508" y="1788624"/>
            <a:ext cx="1826983" cy="405624"/>
          </a:xfrm>
          <a:prstGeom prst="rect">
            <a:avLst/>
          </a:prstGeom>
          <a:ln>
            <a:noFill/>
          </a:ln>
        </p:spPr>
        <p:txBody>
          <a:bodyPr wrap="square" lIns="90000" tIns="46800" rIns="90000" bIns="46800">
            <a:noAutofit/>
          </a:bodyPr>
          <a:lstStyle/>
          <a:p>
            <a:pPr algn="ctr">
              <a:lnSpc>
                <a:spcPct val="120000"/>
              </a:lnSpc>
            </a:pPr>
            <a:r>
              <a:rPr lang="zh-CN" altLang="en-US" sz="2700" b="1" spc="150" dirty="0">
                <a:solidFill>
                  <a:srgbClr val="FFFF00"/>
                </a:solidFill>
                <a:latin typeface="宋体" panose="02010600030101010101" pitchFamily="2" charset="-122"/>
                <a:ea typeface="宋体" panose="02010600030101010101" pitchFamily="2" charset="-122"/>
                <a:cs typeface="+mn-ea"/>
                <a:sym typeface="+mn-lt"/>
                <a:hlinkClick r:id="rId6" action="ppaction://hlinksldjump"/>
              </a:rPr>
              <a:t>免税收入</a:t>
            </a:r>
            <a:endParaRPr lang="zh-CN" altLang="en-US" sz="2700" b="1" spc="150" dirty="0">
              <a:solidFill>
                <a:srgbClr val="FFFF00"/>
              </a:solidFill>
              <a:latin typeface="宋体" panose="02010600030101010101" pitchFamily="2" charset="-122"/>
              <a:ea typeface="宋体" panose="02010600030101010101" pitchFamily="2" charset="-122"/>
              <a:cs typeface="+mn-ea"/>
              <a:sym typeface="+mn-lt"/>
            </a:endParaRPr>
          </a:p>
        </p:txBody>
      </p:sp>
      <p:sp>
        <p:nvSpPr>
          <p:cNvPr id="64" name="文本框 63"/>
          <p:cNvSpPr txBox="1"/>
          <p:nvPr>
            <p:custDataLst>
              <p:tags r:id="rId7"/>
            </p:custDataLst>
          </p:nvPr>
        </p:nvSpPr>
        <p:spPr>
          <a:xfrm>
            <a:off x="8517876" y="759048"/>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3</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65" name="矩形 64"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8"/>
            </p:custDataLst>
          </p:nvPr>
        </p:nvSpPr>
        <p:spPr>
          <a:xfrm>
            <a:off x="8217694" y="1788624"/>
            <a:ext cx="1826983" cy="405624"/>
          </a:xfrm>
          <a:prstGeom prst="rect">
            <a:avLst/>
          </a:prstGeom>
          <a:ln>
            <a:noFill/>
          </a:ln>
        </p:spPr>
        <p:txBody>
          <a:bodyPr wrap="square" lIns="90000" tIns="46800" rIns="90000" bIns="46800">
            <a:noAutofit/>
          </a:bodyPr>
          <a:lstStyle/>
          <a:p>
            <a:pPr algn="ctr">
              <a:lnSpc>
                <a:spcPct val="120000"/>
              </a:lnSpc>
            </a:pPr>
            <a:r>
              <a:rPr lang="zh-CN" altLang="en-US" sz="2700" b="1" spc="150" dirty="0">
                <a:solidFill>
                  <a:srgbClr val="FFFF00"/>
                </a:solidFill>
                <a:latin typeface="宋体" panose="02010600030101010101" pitchFamily="2" charset="-122"/>
                <a:ea typeface="宋体" panose="02010600030101010101" pitchFamily="2" charset="-122"/>
                <a:cs typeface="+mn-ea"/>
                <a:sym typeface="+mn-lt"/>
                <a:hlinkClick r:id="rId9" action="ppaction://hlinksldjump"/>
              </a:rPr>
              <a:t>减除费用</a:t>
            </a:r>
            <a:endParaRPr lang="zh-CN" altLang="en-US" sz="2700" b="1" spc="150" dirty="0">
              <a:solidFill>
                <a:srgbClr val="FFFF00"/>
              </a:solidFill>
              <a:latin typeface="宋体" panose="02010600030101010101" pitchFamily="2" charset="-122"/>
              <a:ea typeface="宋体" panose="02010600030101010101" pitchFamily="2" charset="-122"/>
              <a:cs typeface="+mn-ea"/>
              <a:sym typeface="+mn-lt"/>
            </a:endParaRPr>
          </a:p>
        </p:txBody>
      </p:sp>
      <p:sp>
        <p:nvSpPr>
          <p:cNvPr id="68" name="文本框 67"/>
          <p:cNvSpPr txBox="1"/>
          <p:nvPr>
            <p:custDataLst>
              <p:tags r:id="rId10"/>
            </p:custDataLst>
          </p:nvPr>
        </p:nvSpPr>
        <p:spPr>
          <a:xfrm>
            <a:off x="2447505" y="3429000"/>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4</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69" name="矩形 68"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1"/>
            </p:custDataLst>
          </p:nvPr>
        </p:nvSpPr>
        <p:spPr>
          <a:xfrm>
            <a:off x="2147323" y="4458576"/>
            <a:ext cx="1826983" cy="405624"/>
          </a:xfrm>
          <a:prstGeom prst="rect">
            <a:avLst/>
          </a:prstGeom>
          <a:ln>
            <a:noFill/>
          </a:ln>
        </p:spPr>
        <p:txBody>
          <a:bodyPr wrap="square" lIns="90000" tIns="46800" rIns="90000" bIns="46800">
            <a:noAutofit/>
          </a:bodyPr>
          <a:lstStyle/>
          <a:p>
            <a:pPr algn="ctr">
              <a:lnSpc>
                <a:spcPct val="120000"/>
              </a:lnSpc>
            </a:pPr>
            <a:r>
              <a:rPr lang="zh-CN" altLang="en-US" sz="2700" b="1" spc="150" dirty="0">
                <a:solidFill>
                  <a:srgbClr val="FFFF00"/>
                </a:solidFill>
                <a:latin typeface="宋体" panose="02010600030101010101" pitchFamily="2" charset="-122"/>
                <a:ea typeface="宋体" panose="02010600030101010101" pitchFamily="2" charset="-122"/>
                <a:cs typeface="+mn-ea"/>
                <a:sym typeface="+mn-lt"/>
                <a:hlinkClick r:id="rId12" action="ppaction://hlinksldjump"/>
              </a:rPr>
              <a:t>专项扣除</a:t>
            </a:r>
            <a:endParaRPr lang="zh-CN" altLang="en-US" sz="2700" b="1" spc="150" dirty="0">
              <a:solidFill>
                <a:srgbClr val="FFFF00"/>
              </a:solidFill>
              <a:latin typeface="宋体" panose="02010600030101010101" pitchFamily="2" charset="-122"/>
              <a:ea typeface="宋体" panose="02010600030101010101" pitchFamily="2" charset="-122"/>
              <a:cs typeface="+mn-ea"/>
              <a:sym typeface="+mn-lt"/>
            </a:endParaRPr>
          </a:p>
        </p:txBody>
      </p:sp>
      <p:sp>
        <p:nvSpPr>
          <p:cNvPr id="72" name="文本框 71"/>
          <p:cNvSpPr txBox="1"/>
          <p:nvPr>
            <p:custDataLst>
              <p:tags r:id="rId13"/>
            </p:custDataLst>
          </p:nvPr>
        </p:nvSpPr>
        <p:spPr>
          <a:xfrm>
            <a:off x="5482690" y="3429000"/>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5</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73" name="矩形 72"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4"/>
            </p:custDataLst>
          </p:nvPr>
        </p:nvSpPr>
        <p:spPr>
          <a:xfrm>
            <a:off x="5182508" y="4458576"/>
            <a:ext cx="1826983" cy="405624"/>
          </a:xfrm>
          <a:prstGeom prst="rect">
            <a:avLst/>
          </a:prstGeom>
          <a:ln>
            <a:noFill/>
          </a:ln>
        </p:spPr>
        <p:txBody>
          <a:bodyPr wrap="square" lIns="90000" tIns="46800" rIns="90000" bIns="46800">
            <a:noAutofit/>
          </a:bodyPr>
          <a:lstStyle/>
          <a:p>
            <a:pPr algn="ctr">
              <a:lnSpc>
                <a:spcPct val="120000"/>
              </a:lnSpc>
            </a:pPr>
            <a:r>
              <a:rPr lang="zh-CN" altLang="en-US" sz="2700" b="1" spc="150" dirty="0">
                <a:solidFill>
                  <a:schemeClr val="bg1"/>
                </a:solidFill>
                <a:latin typeface="宋体" panose="02010600030101010101" pitchFamily="2" charset="-122"/>
                <a:ea typeface="宋体" panose="02010600030101010101" pitchFamily="2" charset="-122"/>
                <a:cs typeface="+mn-ea"/>
                <a:sym typeface="+mn-lt"/>
                <a:hlinkClick r:id="rId15" action="ppaction://hlinksldjump"/>
              </a:rPr>
              <a:t>专项附加扣除</a:t>
            </a:r>
            <a:endParaRPr lang="zh-CN" altLang="en-US" sz="2700" b="1" spc="150" dirty="0">
              <a:solidFill>
                <a:schemeClr val="bg1"/>
              </a:solidFill>
              <a:latin typeface="宋体" panose="02010600030101010101" pitchFamily="2" charset="-122"/>
              <a:ea typeface="宋体" panose="02010600030101010101" pitchFamily="2" charset="-122"/>
              <a:cs typeface="+mn-ea"/>
              <a:sym typeface="+mn-lt"/>
              <a:hlinkClick r:id="rId15" action="ppaction://hlinksldjump"/>
            </a:endParaRPr>
          </a:p>
        </p:txBody>
      </p:sp>
      <p:sp>
        <p:nvSpPr>
          <p:cNvPr id="76" name="文本框 75"/>
          <p:cNvSpPr txBox="1"/>
          <p:nvPr>
            <p:custDataLst>
              <p:tags r:id="rId16"/>
            </p:custDataLst>
          </p:nvPr>
        </p:nvSpPr>
        <p:spPr>
          <a:xfrm>
            <a:off x="8517876" y="3429000"/>
            <a:ext cx="1168910" cy="2406428"/>
          </a:xfrm>
          <a:prstGeom prst="rect">
            <a:avLst/>
          </a:prstGeom>
          <a:noFill/>
        </p:spPr>
        <p:txBody>
          <a:bodyPr wrap="square" rtlCol="0">
            <a:normAutofit lnSpcReduction="10000"/>
          </a:bodyPr>
          <a:lstStyle/>
          <a:p>
            <a:pPr>
              <a:lnSpc>
                <a:spcPct val="120000"/>
              </a:lnSpc>
            </a:pPr>
            <a:r>
              <a:rPr lang="en-US" altLang="zh-CN"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rPr>
              <a:t>6</a:t>
            </a:r>
            <a:endParaRPr lang="zh-CN" altLang="en-US" sz="13800" dirty="0">
              <a:ln w="15875">
                <a:gradFill flip="none" rotWithShape="1">
                  <a:gsLst>
                    <a:gs pos="0">
                      <a:schemeClr val="accent1"/>
                    </a:gs>
                    <a:gs pos="38000">
                      <a:schemeClr val="tx2"/>
                    </a:gs>
                    <a:gs pos="49000">
                      <a:schemeClr val="tx2"/>
                    </a:gs>
                    <a:gs pos="100000">
                      <a:schemeClr val="accent1"/>
                    </a:gs>
                  </a:gsLst>
                  <a:lin ang="18900000" scaled="1"/>
                  <a:tileRect/>
                </a:gradFill>
              </a:ln>
              <a:noFill/>
              <a:latin typeface="Arial" panose="020B0604020202020204" pitchFamily="34" charset="0"/>
              <a:ea typeface="微软雅黑" panose="020B0503020204020204" charset="-122"/>
            </a:endParaRPr>
          </a:p>
        </p:txBody>
      </p:sp>
      <p:sp>
        <p:nvSpPr>
          <p:cNvPr id="77" name="矩形 7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custDataLst>
              <p:tags r:id="rId17"/>
            </p:custDataLst>
          </p:nvPr>
        </p:nvSpPr>
        <p:spPr>
          <a:xfrm>
            <a:off x="8217694" y="4458576"/>
            <a:ext cx="1826983" cy="405624"/>
          </a:xfrm>
          <a:prstGeom prst="rect">
            <a:avLst/>
          </a:prstGeom>
          <a:ln>
            <a:noFill/>
          </a:ln>
        </p:spPr>
        <p:txBody>
          <a:bodyPr wrap="square" lIns="90000" tIns="46800" rIns="90000" bIns="46800">
            <a:noAutofit/>
          </a:bodyPr>
          <a:lstStyle/>
          <a:p>
            <a:pPr algn="ctr">
              <a:lnSpc>
                <a:spcPct val="120000"/>
              </a:lnSpc>
            </a:pPr>
            <a:r>
              <a:rPr lang="zh-CN" altLang="en-US" sz="2800" b="1" spc="150" dirty="0">
                <a:solidFill>
                  <a:srgbClr val="FFFF00"/>
                </a:solidFill>
                <a:latin typeface="宋体" panose="02010600030101010101" pitchFamily="2" charset="-122"/>
                <a:ea typeface="宋体" panose="02010600030101010101" pitchFamily="2" charset="-122"/>
                <a:cs typeface="+mn-ea"/>
                <a:sym typeface="+mn-lt"/>
                <a:hlinkClick r:id="rId18" action="ppaction://hlinksldjump"/>
              </a:rPr>
              <a:t>其他扣除</a:t>
            </a:r>
            <a:endParaRPr lang="zh-CN" altLang="en-US" sz="2800" b="1" spc="150" dirty="0">
              <a:solidFill>
                <a:srgbClr val="FFFF00"/>
              </a:solidFill>
              <a:latin typeface="宋体" panose="02010600030101010101" pitchFamily="2" charset="-122"/>
              <a:ea typeface="宋体" panose="02010600030101010101" pitchFamily="2" charset="-122"/>
              <a:cs typeface="+mn-ea"/>
              <a:sym typeface="+mn-lt"/>
            </a:endParaRPr>
          </a:p>
        </p:txBody>
      </p:sp>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9"/>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0"/>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21"/>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2" name="文本框 1"/>
            <p:cNvSpPr txBox="1"/>
            <p:nvPr>
              <p:custDataLst>
                <p:tags r:id="rId22"/>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预习检验</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spTree>
    <p:custDataLst>
      <p:tags r:id="rId2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pic>
        <p:nvPicPr>
          <p:cNvPr id="5" name="图片 4" descr="工作用餐.png">
            <a:hlinkClick r:id="rId5" action="ppaction://hlinksldjump"/>
          </p:cNvPr>
          <p:cNvPicPr>
            <a:picLocks noChangeAspect="1"/>
          </p:cNvPicPr>
          <p:nvPr/>
        </p:nvPicPr>
        <p:blipFill>
          <a:blip r:embed="rId6"/>
          <a:stretch>
            <a:fillRect/>
          </a:stretch>
        </p:blipFill>
        <p:spPr>
          <a:xfrm>
            <a:off x="7774305" y="2955925"/>
            <a:ext cx="6591935" cy="3902075"/>
          </a:xfrm>
          <a:prstGeom prst="rect">
            <a:avLst/>
          </a:prstGeom>
        </p:spPr>
      </p:pic>
      <p:sp>
        <p:nvSpPr>
          <p:cNvPr id="9" name="文本框 8"/>
          <p:cNvSpPr txBox="1"/>
          <p:nvPr/>
        </p:nvSpPr>
        <p:spPr>
          <a:xfrm>
            <a:off x="363855" y="1278890"/>
            <a:ext cx="11330940" cy="2030095"/>
          </a:xfrm>
          <a:prstGeom prst="rect">
            <a:avLst/>
          </a:prstGeom>
          <a:noFill/>
        </p:spPr>
        <p:txBody>
          <a:bodyPr wrap="square" rtlCol="0">
            <a:spAutoFit/>
          </a:bodyPr>
          <a:p>
            <a:pPr>
              <a:lnSpc>
                <a:spcPct val="150000"/>
              </a:lnSpc>
            </a:pPr>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工资、薪金所得</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个人因</a:t>
            </a:r>
            <a:r>
              <a:rPr lang="zh-CN" altLang="en-US" sz="2800" u="sng">
                <a:solidFill>
                  <a:schemeClr val="bg1"/>
                </a:solidFill>
                <a:latin typeface="宋体" panose="02010600030101010101" pitchFamily="2" charset="-122"/>
                <a:ea typeface="宋体" panose="02010600030101010101" pitchFamily="2" charset="-122"/>
                <a:cs typeface="宋体" panose="02010600030101010101" pitchFamily="2" charset="-122"/>
              </a:rPr>
              <a:t>任职</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或者</a:t>
            </a:r>
            <a:r>
              <a:rPr lang="zh-CN" altLang="en-US" sz="2800" u="sng">
                <a:solidFill>
                  <a:schemeClr val="bg1"/>
                </a:solidFill>
                <a:latin typeface="宋体" panose="02010600030101010101" pitchFamily="2" charset="-122"/>
                <a:ea typeface="宋体" panose="02010600030101010101" pitchFamily="2" charset="-122"/>
                <a:cs typeface="宋体" panose="02010600030101010101" pitchFamily="2" charset="-122"/>
              </a:rPr>
              <a:t>受雇</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而取得的工资、薪金、奖金、年终加薪、劳动分红、津贴、补贴以及任职或者受雇有关的其他所得。</a:t>
            </a: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232410" y="3591560"/>
            <a:ext cx="9938385" cy="2934335"/>
          </a:xfrm>
          <a:prstGeom prst="rect">
            <a:avLst/>
          </a:prstGeom>
          <a:noFill/>
        </p:spPr>
        <p:txBody>
          <a:bodyPr wrap="square" rtlCol="0">
            <a:spAutoFit/>
          </a:bodyPr>
          <a:p>
            <a:pPr>
              <a:lnSpc>
                <a:spcPct val="110000"/>
              </a:lnSpc>
              <a:spcBef>
                <a:spcPts val="0"/>
              </a:spcBef>
              <a:spcAft>
                <a:spcPts val="0"/>
              </a:spcAft>
            </a:pPr>
            <a:r>
              <a:rPr lang="zh-CN" altLang="en-US" sz="2800" b="1">
                <a:solidFill>
                  <a:srgbClr val="FFFF00"/>
                </a:solidFill>
                <a:latin typeface="宋体" panose="02010600030101010101" pitchFamily="2" charset="-122"/>
                <a:ea typeface="宋体" panose="02010600030101010101" pitchFamily="2" charset="-122"/>
              </a:rPr>
              <a:t>不属于工资、薪金性质的补贴、津贴，不予征税</a:t>
            </a:r>
            <a:endParaRPr lang="zh-CN" altLang="en-US" sz="2800" b="1">
              <a:solidFill>
                <a:srgbClr val="FFFF00"/>
              </a:solidFill>
              <a:latin typeface="宋体" panose="02010600030101010101" pitchFamily="2" charset="-122"/>
              <a:ea typeface="宋体" panose="02010600030101010101" pitchFamily="2" charset="-122"/>
            </a:endParaRPr>
          </a:p>
          <a:p>
            <a:pPr marL="457200" indent="-457200">
              <a:lnSpc>
                <a:spcPct val="110000"/>
              </a:lnSpc>
              <a:spcBef>
                <a:spcPts val="0"/>
              </a:spcBef>
              <a:spcAft>
                <a:spcPts val="0"/>
              </a:spcAft>
              <a:buFont typeface="Wingdings" panose="05000000000000000000" charset="0"/>
              <a:buChar char="u"/>
            </a:pPr>
            <a:r>
              <a:rPr lang="zh-CN" altLang="en-US" sz="2800">
                <a:solidFill>
                  <a:schemeClr val="bg1"/>
                </a:solidFill>
                <a:latin typeface="宋体" panose="02010600030101010101" pitchFamily="2" charset="-122"/>
                <a:ea typeface="宋体" panose="02010600030101010101" pitchFamily="2" charset="-122"/>
              </a:rPr>
              <a:t>独生子女补贴</a:t>
            </a:r>
            <a:endParaRPr lang="zh-CN" altLang="en-US" sz="2800">
              <a:solidFill>
                <a:schemeClr val="bg1"/>
              </a:solidFill>
              <a:latin typeface="宋体" panose="02010600030101010101" pitchFamily="2" charset="-122"/>
              <a:ea typeface="宋体" panose="02010600030101010101" pitchFamily="2" charset="-122"/>
            </a:endParaRPr>
          </a:p>
          <a:p>
            <a:pPr marL="457200" indent="-457200">
              <a:lnSpc>
                <a:spcPct val="110000"/>
              </a:lnSpc>
              <a:spcBef>
                <a:spcPts val="0"/>
              </a:spcBef>
              <a:spcAft>
                <a:spcPts val="0"/>
              </a:spcAft>
              <a:buFont typeface="Wingdings" panose="05000000000000000000" charset="0"/>
              <a:buChar char="u"/>
            </a:pPr>
            <a:r>
              <a:rPr lang="zh-CN" altLang="en-US" sz="2800">
                <a:solidFill>
                  <a:schemeClr val="bg1"/>
                </a:solidFill>
                <a:latin typeface="宋体" panose="02010600030101010101" pitchFamily="2" charset="-122"/>
                <a:ea typeface="宋体" panose="02010600030101010101" pitchFamily="2" charset="-122"/>
              </a:rPr>
              <a:t>执行公务员工资制度未纳入基本工资总额的补贴、津贴差额和家属成员的副食品补贴</a:t>
            </a:r>
            <a:endParaRPr lang="zh-CN" altLang="en-US" sz="2800">
              <a:solidFill>
                <a:schemeClr val="bg1"/>
              </a:solidFill>
              <a:latin typeface="宋体" panose="02010600030101010101" pitchFamily="2" charset="-122"/>
              <a:ea typeface="宋体" panose="02010600030101010101" pitchFamily="2" charset="-122"/>
            </a:endParaRPr>
          </a:p>
          <a:p>
            <a:pPr marL="457200" indent="-457200">
              <a:lnSpc>
                <a:spcPct val="110000"/>
              </a:lnSpc>
              <a:spcBef>
                <a:spcPts val="0"/>
              </a:spcBef>
              <a:spcAft>
                <a:spcPts val="0"/>
              </a:spcAft>
              <a:buFont typeface="Wingdings" panose="05000000000000000000" charset="0"/>
              <a:buChar char="u"/>
            </a:pPr>
            <a:r>
              <a:rPr lang="zh-CN" altLang="en-US" sz="2800">
                <a:solidFill>
                  <a:schemeClr val="bg1"/>
                </a:solidFill>
                <a:latin typeface="宋体" panose="02010600030101010101" pitchFamily="2" charset="-122"/>
                <a:ea typeface="宋体" panose="02010600030101010101" pitchFamily="2" charset="-122"/>
              </a:rPr>
              <a:t>托儿补助费</a:t>
            </a:r>
            <a:endParaRPr lang="zh-CN" altLang="en-US" sz="2800">
              <a:solidFill>
                <a:schemeClr val="bg1"/>
              </a:solidFill>
              <a:latin typeface="宋体" panose="02010600030101010101" pitchFamily="2" charset="-122"/>
              <a:ea typeface="宋体" panose="02010600030101010101" pitchFamily="2" charset="-122"/>
            </a:endParaRPr>
          </a:p>
          <a:p>
            <a:pPr marL="457200" indent="-457200">
              <a:lnSpc>
                <a:spcPct val="110000"/>
              </a:lnSpc>
              <a:spcBef>
                <a:spcPts val="0"/>
              </a:spcBef>
              <a:spcAft>
                <a:spcPts val="0"/>
              </a:spcAft>
              <a:buFont typeface="Wingdings" panose="05000000000000000000" charset="0"/>
              <a:buChar char="u"/>
            </a:pPr>
            <a:r>
              <a:rPr lang="zh-CN" altLang="en-US" sz="2800">
                <a:solidFill>
                  <a:schemeClr val="bg1"/>
                </a:solidFill>
                <a:latin typeface="宋体" panose="02010600030101010101" pitchFamily="2" charset="-122"/>
                <a:ea typeface="宋体" panose="02010600030101010101" pitchFamily="2" charset="-122"/>
              </a:rPr>
              <a:t>差旅费津贴、误餐补助</a:t>
            </a:r>
            <a:endParaRPr lang="zh-CN" altLang="en-US" sz="2800">
              <a:solidFill>
                <a:schemeClr val="bg1"/>
              </a:solidFill>
              <a:latin typeface="宋体" panose="02010600030101010101" pitchFamily="2" charset="-122"/>
              <a:ea typeface="宋体" panose="02010600030101010101" pitchFamily="2" charset="-122"/>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sp>
        <p:nvSpPr>
          <p:cNvPr id="15" name="圆角矩形 14"/>
          <p:cNvSpPr/>
          <p:nvPr>
            <p:custDataLst>
              <p:tags r:id="rId5"/>
            </p:custDataLst>
          </p:nvPr>
        </p:nvSpPr>
        <p:spPr>
          <a:xfrm>
            <a:off x="8179738" y="2704696"/>
            <a:ext cx="2552397" cy="3097973"/>
          </a:xfrm>
          <a:prstGeom prst="roundRect">
            <a:avLst>
              <a:gd name="adj" fmla="val 3995"/>
            </a:avLst>
          </a:prstGeom>
          <a:noFill/>
          <a:ln>
            <a:gradFill>
              <a:gsLst>
                <a:gs pos="10000">
                  <a:schemeClr val="accent3">
                    <a:lumMod val="20000"/>
                    <a:lumOff val="80000"/>
                    <a:alpha val="0"/>
                  </a:schemeClr>
                </a:gs>
                <a:gs pos="74000">
                  <a:schemeClr val="accent3">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8" name="圆角矩形 7"/>
          <p:cNvSpPr/>
          <p:nvPr>
            <p:custDataLst>
              <p:tags r:id="rId6"/>
            </p:custDataLst>
          </p:nvPr>
        </p:nvSpPr>
        <p:spPr>
          <a:xfrm>
            <a:off x="1317625" y="2704696"/>
            <a:ext cx="2552397" cy="3097973"/>
          </a:xfrm>
          <a:prstGeom prst="roundRect">
            <a:avLst>
              <a:gd name="adj" fmla="val 2962"/>
            </a:avLst>
          </a:prstGeom>
          <a:noFill/>
          <a:ln w="6350">
            <a:gradFill>
              <a:gsLst>
                <a:gs pos="10000">
                  <a:schemeClr val="accent1">
                    <a:lumMod val="20000"/>
                    <a:lumOff val="80000"/>
                    <a:alpha val="0"/>
                  </a:schemeClr>
                </a:gs>
                <a:gs pos="74000">
                  <a:schemeClr val="accent1">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9" name="圆角矩形 8"/>
          <p:cNvSpPr/>
          <p:nvPr>
            <p:custDataLst>
              <p:tags r:id="rId7"/>
            </p:custDataLst>
          </p:nvPr>
        </p:nvSpPr>
        <p:spPr>
          <a:xfrm>
            <a:off x="4754087" y="2704696"/>
            <a:ext cx="2552397" cy="3097973"/>
          </a:xfrm>
          <a:prstGeom prst="roundRect">
            <a:avLst>
              <a:gd name="adj" fmla="val 3995"/>
            </a:avLst>
          </a:prstGeom>
          <a:noFill/>
          <a:ln>
            <a:gradFill>
              <a:gsLst>
                <a:gs pos="10000">
                  <a:schemeClr val="accent2">
                    <a:lumMod val="20000"/>
                    <a:lumOff val="80000"/>
                    <a:alpha val="0"/>
                  </a:schemeClr>
                </a:gs>
                <a:gs pos="74000">
                  <a:schemeClr val="accent2">
                    <a:lumMod val="40000"/>
                    <a:lumOff val="6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10" name="圆角矩形 9"/>
          <p:cNvSpPr/>
          <p:nvPr>
            <p:custDataLst>
              <p:tags r:id="rId8"/>
            </p:custDataLst>
          </p:nvPr>
        </p:nvSpPr>
        <p:spPr>
          <a:xfrm rot="10800000">
            <a:off x="1854884" y="2195713"/>
            <a:ext cx="1457918" cy="1457918"/>
          </a:xfrm>
          <a:prstGeom prst="roundRect">
            <a:avLst>
              <a:gd name="adj" fmla="val 7602"/>
            </a:avLst>
          </a:prstGeom>
          <a:noFill/>
          <a:ln w="25400">
            <a:solidFill>
              <a:schemeClr val="accent1"/>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11" name="圆角矩形 10"/>
          <p:cNvSpPr/>
          <p:nvPr>
            <p:custDataLst>
              <p:tags r:id="rId9"/>
            </p:custDataLst>
          </p:nvPr>
        </p:nvSpPr>
        <p:spPr>
          <a:xfrm rot="10800000">
            <a:off x="1854884" y="1860550"/>
            <a:ext cx="1457918" cy="1457918"/>
          </a:xfrm>
          <a:prstGeom prst="roundRect">
            <a:avLst>
              <a:gd name="adj" fmla="val 7602"/>
            </a:avLst>
          </a:prstGeom>
          <a:gradFill>
            <a:gsLst>
              <a:gs pos="0">
                <a:schemeClr val="accent1">
                  <a:lumMod val="40000"/>
                  <a:lumOff val="60000"/>
                </a:schemeClr>
              </a:gs>
              <a:gs pos="70000">
                <a:schemeClr val="accent1"/>
              </a:gs>
            </a:gsLst>
            <a:lin ang="2400000" scaled="0"/>
          </a:gradFill>
          <a:ln w="25400">
            <a:solidFill>
              <a:schemeClr val="bg1"/>
            </a:solidFill>
          </a:ln>
          <a:effectLst>
            <a:outerShdw blurRad="190500" dist="203200" dir="2700000" algn="tl" rotWithShape="0">
              <a:schemeClr val="accent1">
                <a:lumMod val="60000"/>
                <a:lumOff val="40000"/>
                <a:alpha val="40000"/>
              </a:schemeClr>
            </a:outerShdw>
          </a:effectLst>
          <a:scene3d>
            <a:camera prst="isometricBottomDown"/>
            <a:lightRig rig="contrasting" dir="t">
              <a:rot lat="0" lon="0" rev="0"/>
            </a:lightRig>
          </a:scene3d>
          <a:sp3d extrusionH="1270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27" name="序号"/>
          <p:cNvSpPr txBox="1"/>
          <p:nvPr>
            <p:custDataLst>
              <p:tags r:id="rId10"/>
            </p:custDataLst>
          </p:nvPr>
        </p:nvSpPr>
        <p:spPr>
          <a:xfrm>
            <a:off x="2170919" y="2283870"/>
            <a:ext cx="825122" cy="612948"/>
          </a:xfrm>
          <a:prstGeom prst="rect">
            <a:avLst/>
          </a:prstGeom>
          <a:noFill/>
        </p:spPr>
        <p:txBody>
          <a:bodyPr wrap="square" lIns="0" tIns="0" rIns="0" bIns="0" rtlCol="0" anchor="ctr">
            <a:normAutofit/>
          </a:bodyPr>
          <a:p>
            <a:pPr algn="ctr"/>
            <a:r>
              <a:rPr lang="en-US" sz="2800" b="1">
                <a:solidFill>
                  <a:srgbClr val="FFFFFF"/>
                </a:solidFill>
                <a:latin typeface="+mj-ea"/>
                <a:ea typeface="+mj-ea"/>
              </a:rPr>
              <a:t>01</a:t>
            </a:r>
            <a:endParaRPr lang="en-US" sz="2800" b="1">
              <a:solidFill>
                <a:srgbClr val="FFFFFF"/>
              </a:solidFill>
              <a:latin typeface="+mj-ea"/>
              <a:ea typeface="+mj-ea"/>
            </a:endParaRPr>
          </a:p>
        </p:txBody>
      </p:sp>
      <p:sp>
        <p:nvSpPr>
          <p:cNvPr id="16" name="正文"/>
          <p:cNvSpPr txBox="1"/>
          <p:nvPr>
            <p:custDataLst>
              <p:tags r:id="rId11"/>
            </p:custDataLst>
          </p:nvPr>
        </p:nvSpPr>
        <p:spPr>
          <a:xfrm>
            <a:off x="1425575" y="3869055"/>
            <a:ext cx="2455545" cy="1565910"/>
          </a:xfrm>
          <a:prstGeom prst="rect">
            <a:avLst/>
          </a:prstGeom>
          <a:noFill/>
        </p:spPr>
        <p:txBody>
          <a:bodyPr wrap="square" lIns="71755" tIns="0" rIns="71755" bIns="0" rtlCol="0" anchor="t" anchorCtr="0">
            <a:normAutofit lnSpcReduction="10000"/>
          </a:bodyPr>
          <a:p>
            <a:pPr indent="0" algn="ctr" fontAlgn="auto">
              <a:lnSpc>
                <a:spcPct val="130000"/>
              </a:lnSpc>
            </a:pPr>
            <a:endParaRPr lang="zh-CN" altLang="en-US" sz="2800" spc="150" dirty="0">
              <a:solidFill>
                <a:schemeClr val="bg1"/>
              </a:solidFill>
              <a:latin typeface="宋体" panose="02010600030101010101" pitchFamily="2" charset="-122"/>
              <a:ea typeface="宋体" panose="02010600030101010101" pitchFamily="2" charset="-122"/>
              <a:sym typeface="+mn-ea"/>
            </a:endParaRPr>
          </a:p>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法定免税项目</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19" name="圆角矩形 18"/>
          <p:cNvSpPr/>
          <p:nvPr>
            <p:custDataLst>
              <p:tags r:id="rId12"/>
            </p:custDataLst>
          </p:nvPr>
        </p:nvSpPr>
        <p:spPr>
          <a:xfrm rot="10800000">
            <a:off x="5291347" y="2195713"/>
            <a:ext cx="1457918" cy="1458750"/>
          </a:xfrm>
          <a:prstGeom prst="roundRect">
            <a:avLst>
              <a:gd name="adj" fmla="val 7602"/>
            </a:avLst>
          </a:prstGeom>
          <a:noFill/>
          <a:ln w="25400">
            <a:solidFill>
              <a:schemeClr val="accent2"/>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22" name="圆角矩形 21"/>
          <p:cNvSpPr/>
          <p:nvPr>
            <p:custDataLst>
              <p:tags r:id="rId13"/>
            </p:custDataLst>
          </p:nvPr>
        </p:nvSpPr>
        <p:spPr>
          <a:xfrm rot="10800000">
            <a:off x="5291347" y="1860550"/>
            <a:ext cx="1457918" cy="1458750"/>
          </a:xfrm>
          <a:prstGeom prst="roundRect">
            <a:avLst>
              <a:gd name="adj" fmla="val 7602"/>
            </a:avLst>
          </a:prstGeom>
          <a:gradFill>
            <a:gsLst>
              <a:gs pos="0">
                <a:schemeClr val="accent2">
                  <a:lumMod val="40000"/>
                  <a:lumOff val="60000"/>
                </a:schemeClr>
              </a:gs>
              <a:gs pos="70000">
                <a:schemeClr val="accent2"/>
              </a:gs>
            </a:gsLst>
            <a:lin ang="2400000" scaled="0"/>
          </a:gradFill>
          <a:ln w="25400">
            <a:solidFill>
              <a:schemeClr val="bg1"/>
            </a:solidFill>
          </a:ln>
          <a:effectLst>
            <a:outerShdw blurRad="342900" dist="203200" dir="2700000" algn="tl" rotWithShape="0">
              <a:schemeClr val="accent2">
                <a:lumMod val="60000"/>
                <a:lumOff val="40000"/>
                <a:alpha val="40000"/>
              </a:schemeClr>
            </a:outerShdw>
          </a:effectLst>
          <a:scene3d>
            <a:camera prst="isometricBottomDown"/>
            <a:lightRig rig="contrasting" dir="t">
              <a:rot lat="0" lon="0" rev="0"/>
            </a:lightRig>
          </a:scene3d>
          <a:sp3d extrusionH="127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23" name="序号"/>
          <p:cNvSpPr txBox="1"/>
          <p:nvPr>
            <p:custDataLst>
              <p:tags r:id="rId14"/>
            </p:custDataLst>
          </p:nvPr>
        </p:nvSpPr>
        <p:spPr>
          <a:xfrm>
            <a:off x="5607381" y="2283870"/>
            <a:ext cx="825122" cy="612948"/>
          </a:xfrm>
          <a:prstGeom prst="rect">
            <a:avLst/>
          </a:prstGeom>
          <a:noFill/>
        </p:spPr>
        <p:txBody>
          <a:bodyPr wrap="square" lIns="0" tIns="0" rIns="0" bIns="0" rtlCol="0" anchor="ctr">
            <a:normAutofit/>
          </a:bodyPr>
          <a:p>
            <a:pPr algn="ctr"/>
            <a:r>
              <a:rPr lang="en-US" sz="2800" b="1">
                <a:solidFill>
                  <a:srgbClr val="FFFFFF"/>
                </a:solidFill>
                <a:latin typeface="+mj-ea"/>
                <a:ea typeface="+mj-ea"/>
              </a:rPr>
              <a:t>02</a:t>
            </a:r>
            <a:endParaRPr lang="en-US" sz="2800" b="1">
              <a:solidFill>
                <a:srgbClr val="FFFFFF"/>
              </a:solidFill>
              <a:latin typeface="+mj-ea"/>
              <a:ea typeface="+mj-ea"/>
            </a:endParaRPr>
          </a:p>
        </p:txBody>
      </p:sp>
      <p:sp>
        <p:nvSpPr>
          <p:cNvPr id="24" name="正文"/>
          <p:cNvSpPr txBox="1"/>
          <p:nvPr>
            <p:custDataLst>
              <p:tags r:id="rId15"/>
            </p:custDataLst>
          </p:nvPr>
        </p:nvSpPr>
        <p:spPr>
          <a:xfrm>
            <a:off x="4753610" y="3821430"/>
            <a:ext cx="2458720" cy="1565910"/>
          </a:xfrm>
          <a:prstGeom prst="rect">
            <a:avLst/>
          </a:prstGeom>
          <a:noFill/>
        </p:spPr>
        <p:txBody>
          <a:bodyPr wrap="square" lIns="71755" tIns="0" rIns="71755" bIns="0" rtlCol="0" anchor="t" anchorCtr="0">
            <a:normAutofit lnSpcReduction="10000"/>
          </a:bodyPr>
          <a:p>
            <a:pPr indent="0" algn="ctr" fontAlgn="auto">
              <a:lnSpc>
                <a:spcPct val="130000"/>
              </a:lnSpc>
            </a:pPr>
            <a:endParaRPr lang="zh-CN" altLang="en-US" sz="2800" spc="150" dirty="0">
              <a:solidFill>
                <a:schemeClr val="bg1"/>
              </a:solidFill>
              <a:latin typeface="宋体" panose="02010600030101010101" pitchFamily="2" charset="-122"/>
              <a:ea typeface="宋体" panose="02010600030101010101" pitchFamily="2" charset="-122"/>
              <a:sym typeface="+mn-ea"/>
            </a:endParaRPr>
          </a:p>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法定减税项目</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25" name="圆角矩形 24"/>
          <p:cNvSpPr/>
          <p:nvPr>
            <p:custDataLst>
              <p:tags r:id="rId16"/>
            </p:custDataLst>
          </p:nvPr>
        </p:nvSpPr>
        <p:spPr>
          <a:xfrm rot="10800000">
            <a:off x="8727809" y="2195713"/>
            <a:ext cx="1457918" cy="1458750"/>
          </a:xfrm>
          <a:prstGeom prst="roundRect">
            <a:avLst>
              <a:gd name="adj" fmla="val 7602"/>
            </a:avLst>
          </a:prstGeom>
          <a:noFill/>
          <a:ln w="25400">
            <a:solidFill>
              <a:schemeClr val="accent3"/>
            </a:solidFill>
          </a:ln>
          <a:scene3d>
            <a:camera prst="isometricBottomDown"/>
            <a:lightRig rig="threePt" dir="t"/>
          </a:scene3d>
          <a:sp3d z="-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26" name="圆角矩形 25">
            <a:hlinkClick r:id="rId17" action="ppaction://hlinksldjump"/>
          </p:cNvPr>
          <p:cNvSpPr/>
          <p:nvPr>
            <p:custDataLst>
              <p:tags r:id="rId18"/>
            </p:custDataLst>
          </p:nvPr>
        </p:nvSpPr>
        <p:spPr>
          <a:xfrm rot="10800000">
            <a:off x="8727809" y="1860550"/>
            <a:ext cx="1457918" cy="1458750"/>
          </a:xfrm>
          <a:prstGeom prst="roundRect">
            <a:avLst>
              <a:gd name="adj" fmla="val 7602"/>
            </a:avLst>
          </a:prstGeom>
          <a:gradFill>
            <a:gsLst>
              <a:gs pos="0">
                <a:schemeClr val="accent3">
                  <a:lumMod val="40000"/>
                  <a:lumOff val="60000"/>
                </a:schemeClr>
              </a:gs>
              <a:gs pos="70000">
                <a:schemeClr val="accent3"/>
              </a:gs>
            </a:gsLst>
            <a:lin ang="2400000" scaled="0"/>
          </a:gradFill>
          <a:ln w="25400">
            <a:solidFill>
              <a:schemeClr val="bg1"/>
            </a:solidFill>
          </a:ln>
          <a:effectLst>
            <a:outerShdw blurRad="190500" dist="203200" dir="2700000" algn="tl" rotWithShape="0">
              <a:schemeClr val="accent3">
                <a:lumMod val="60000"/>
                <a:lumOff val="40000"/>
                <a:alpha val="40000"/>
              </a:schemeClr>
            </a:outerShdw>
          </a:effectLst>
          <a:scene3d>
            <a:camera prst="isometricBottomDown"/>
            <a:lightRig rig="contrasting" dir="t">
              <a:rot lat="0" lon="0" rev="0"/>
            </a:lightRig>
          </a:scene3d>
          <a:sp3d extrusionH="1270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j-ea"/>
              <a:ea typeface="+mj-ea"/>
            </a:endParaRPr>
          </a:p>
        </p:txBody>
      </p:sp>
      <p:sp>
        <p:nvSpPr>
          <p:cNvPr id="28" name="序号"/>
          <p:cNvSpPr txBox="1"/>
          <p:nvPr>
            <p:custDataLst>
              <p:tags r:id="rId19"/>
            </p:custDataLst>
          </p:nvPr>
        </p:nvSpPr>
        <p:spPr>
          <a:xfrm>
            <a:off x="9043844" y="2283870"/>
            <a:ext cx="825122" cy="612948"/>
          </a:xfrm>
          <a:prstGeom prst="rect">
            <a:avLst/>
          </a:prstGeom>
          <a:noFill/>
        </p:spPr>
        <p:txBody>
          <a:bodyPr wrap="square" lIns="0" tIns="0" rIns="0" bIns="0" rtlCol="0" anchor="ctr">
            <a:normAutofit/>
          </a:bodyPr>
          <a:p>
            <a:pPr algn="ctr"/>
            <a:r>
              <a:rPr lang="en-US" sz="2800" b="1">
                <a:solidFill>
                  <a:srgbClr val="FFFFFF"/>
                </a:solidFill>
                <a:latin typeface="+mj-ea"/>
                <a:ea typeface="+mj-ea"/>
              </a:rPr>
              <a:t>03</a:t>
            </a:r>
            <a:endParaRPr lang="en-US" sz="2800" b="1">
              <a:solidFill>
                <a:srgbClr val="FFFFFF"/>
              </a:solidFill>
              <a:latin typeface="+mj-ea"/>
              <a:ea typeface="+mj-ea"/>
            </a:endParaRPr>
          </a:p>
        </p:txBody>
      </p:sp>
      <p:sp>
        <p:nvSpPr>
          <p:cNvPr id="29" name="正文"/>
          <p:cNvSpPr txBox="1"/>
          <p:nvPr>
            <p:custDataLst>
              <p:tags r:id="rId20"/>
            </p:custDataLst>
          </p:nvPr>
        </p:nvSpPr>
        <p:spPr>
          <a:xfrm>
            <a:off x="8298667" y="4170931"/>
            <a:ext cx="2317034" cy="1566036"/>
          </a:xfrm>
          <a:prstGeom prst="rect">
            <a:avLst/>
          </a:prstGeom>
          <a:noFill/>
        </p:spPr>
        <p:txBody>
          <a:bodyPr wrap="square" lIns="71755" tIns="0" rIns="71755" bIns="0" rtlCol="0" anchor="t" anchorCtr="0">
            <a:normAutofit/>
          </a:bodyPr>
          <a:p>
            <a:pPr indent="0" algn="ctr" fontAlgn="auto">
              <a:lnSpc>
                <a:spcPct val="130000"/>
              </a:lnSpc>
            </a:pPr>
            <a:r>
              <a:rPr lang="zh-CN" altLang="en-US" sz="2800" spc="150" dirty="0">
                <a:solidFill>
                  <a:schemeClr val="bg1"/>
                </a:solidFill>
                <a:latin typeface="宋体" panose="02010600030101010101" pitchFamily="2" charset="-122"/>
                <a:ea typeface="宋体" panose="02010600030101010101" pitchFamily="2" charset="-122"/>
                <a:sym typeface="+mn-ea"/>
              </a:rPr>
              <a:t>其他减免税项目</a:t>
            </a:r>
            <a:endParaRPr lang="zh-CN" altLang="en-US" sz="2800" spc="150" dirty="0">
              <a:solidFill>
                <a:schemeClr val="bg1"/>
              </a:solidFill>
              <a:latin typeface="宋体" panose="02010600030101010101" pitchFamily="2" charset="-122"/>
              <a:ea typeface="宋体" panose="02010600030101010101" pitchFamily="2" charset="-122"/>
              <a:sym typeface="+mn-ea"/>
            </a:endParaRPr>
          </a:p>
        </p:txBody>
      </p:sp>
      <p:sp>
        <p:nvSpPr>
          <p:cNvPr id="30" name="文本框 29"/>
          <p:cNvSpPr txBox="1"/>
          <p:nvPr/>
        </p:nvSpPr>
        <p:spPr>
          <a:xfrm>
            <a:off x="1071245" y="1377950"/>
            <a:ext cx="4064000" cy="521970"/>
          </a:xfrm>
          <a:prstGeom prst="rect">
            <a:avLst/>
          </a:prstGeom>
          <a:no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免税收入</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31" name="动作按钮: 前进或下一项 30">
            <a:hlinkClick r:id="rId17" action="ppaction://hlinksldjump"/>
          </p:cNvPr>
          <p:cNvSpPr/>
          <p:nvPr/>
        </p:nvSpPr>
        <p:spPr>
          <a:xfrm>
            <a:off x="11447145" y="6200775"/>
            <a:ext cx="528320" cy="448310"/>
          </a:xfrm>
          <a:prstGeom prst="actionButtonForwardNex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pic>
        <p:nvPicPr>
          <p:cNvPr id="5" name="图片 4" descr="金钱.png">
            <a:hlinkClick r:id="rId5" action="ppaction://hlinksldjump"/>
          </p:cNvPr>
          <p:cNvPicPr>
            <a:picLocks noChangeAspect="1"/>
          </p:cNvPicPr>
          <p:nvPr/>
        </p:nvPicPr>
        <p:blipFill>
          <a:blip r:embed="rId6"/>
          <a:stretch>
            <a:fillRect/>
          </a:stretch>
        </p:blipFill>
        <p:spPr>
          <a:xfrm>
            <a:off x="6095365" y="883920"/>
            <a:ext cx="8228330" cy="5974080"/>
          </a:xfrm>
          <a:prstGeom prst="rect">
            <a:avLst/>
          </a:prstGeom>
        </p:spPr>
      </p:pic>
      <p:sp>
        <p:nvSpPr>
          <p:cNvPr id="6" name="文本框 5"/>
          <p:cNvSpPr txBox="1"/>
          <p:nvPr/>
        </p:nvSpPr>
        <p:spPr>
          <a:xfrm>
            <a:off x="726440" y="1547495"/>
            <a:ext cx="7258685" cy="3969385"/>
          </a:xfrm>
          <a:prstGeom prst="rect">
            <a:avLst/>
          </a:prstGeom>
          <a:noFill/>
        </p:spPr>
        <p:txBody>
          <a:bodyPr wrap="square" rtlCol="0">
            <a:spAutoFit/>
          </a:bodyPr>
          <a:p>
            <a:pPr>
              <a:lnSpc>
                <a:spcPct val="150000"/>
              </a:lnSpc>
            </a:pPr>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减除费用</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Wingdings" panose="05000000000000000000" charset="0"/>
              <a:buChar char="p"/>
            </a:pP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以每一纳税年度的收入额</a:t>
            </a: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r>
              <a:rPr lang="en-US" altLang="zh-CN" sz="280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减除费用</a:t>
            </a:r>
            <a:r>
              <a:rPr lang="en-US" altLang="zh-CN" sz="2800">
                <a:solidFill>
                  <a:schemeClr val="bg1"/>
                </a:solidFill>
                <a:latin typeface="宋体" panose="02010600030101010101" pitchFamily="2" charset="-122"/>
                <a:ea typeface="宋体" panose="02010600030101010101" pitchFamily="2" charset="-122"/>
                <a:cs typeface="宋体" panose="02010600030101010101" pitchFamily="2" charset="-122"/>
              </a:rPr>
              <a:t>6</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万元</a:t>
            </a: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Wingdings" panose="05000000000000000000" charset="0"/>
              <a:buChar char="p"/>
            </a:pP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以每月收入额减除费用</a:t>
            </a:r>
            <a:r>
              <a:rPr lang="en-US" altLang="zh-CN" sz="2800">
                <a:solidFill>
                  <a:schemeClr val="bg1"/>
                </a:solidFill>
                <a:latin typeface="宋体" panose="02010600030101010101" pitchFamily="2" charset="-122"/>
                <a:ea typeface="宋体" panose="02010600030101010101" pitchFamily="2" charset="-122"/>
                <a:cs typeface="宋体" panose="02010600030101010101" pitchFamily="2" charset="-122"/>
              </a:rPr>
              <a:t>5000</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元</a:t>
            </a: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pic>
        <p:nvPicPr>
          <p:cNvPr id="5" name="图片 4" descr="两个年轻女人一起工作，办公室内饰">
            <a:hlinkClick r:id="rId5" action="ppaction://hlinksldjump"/>
          </p:cNvPr>
          <p:cNvPicPr>
            <a:picLocks noChangeAspect="1"/>
          </p:cNvPicPr>
          <p:nvPr/>
        </p:nvPicPr>
        <p:blipFill>
          <a:blip r:embed="rId6"/>
          <a:stretch>
            <a:fillRect/>
          </a:stretch>
        </p:blipFill>
        <p:spPr>
          <a:xfrm>
            <a:off x="6576695" y="1026160"/>
            <a:ext cx="5409565" cy="5561330"/>
          </a:xfrm>
          <a:prstGeom prst="rect">
            <a:avLst/>
          </a:prstGeom>
          <a:effectLst>
            <a:outerShdw blurRad="50800" dist="38100" dir="2700000" algn="tl" rotWithShape="0">
              <a:prstClr val="black">
                <a:alpha val="40000"/>
              </a:prstClr>
            </a:outerShdw>
            <a:softEdge rad="12700"/>
          </a:effectLst>
        </p:spPr>
      </p:pic>
      <p:sp>
        <p:nvSpPr>
          <p:cNvPr id="7" name="文本框 6"/>
          <p:cNvSpPr txBox="1"/>
          <p:nvPr/>
        </p:nvSpPr>
        <p:spPr>
          <a:xfrm>
            <a:off x="440055" y="1434465"/>
            <a:ext cx="5969635" cy="3322955"/>
          </a:xfrm>
          <a:prstGeom prst="rect">
            <a:avLst/>
          </a:prstGeom>
          <a:noFill/>
        </p:spPr>
        <p:txBody>
          <a:bodyPr wrap="square" rtlCol="0">
            <a:spAutoFit/>
          </a:bodyPr>
          <a:p>
            <a:pPr>
              <a:lnSpc>
                <a:spcPct val="150000"/>
              </a:lnSpc>
            </a:pPr>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4.</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专项扣除</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包括居民个人按照国家规定的范围和标准缴纳的</a:t>
            </a:r>
            <a:r>
              <a:rPr lang="zh-CN" altLang="en-US" sz="2800">
                <a:solidFill>
                  <a:srgbClr val="FFFF00"/>
                </a:solidFill>
                <a:latin typeface="宋体" panose="02010600030101010101" pitchFamily="2" charset="-122"/>
                <a:ea typeface="宋体" panose="02010600030101010101" pitchFamily="2" charset="-122"/>
                <a:cs typeface="宋体" panose="02010600030101010101" pitchFamily="2" charset="-122"/>
              </a:rPr>
              <a:t>基本养老保险</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rgbClr val="FFFF00"/>
                </a:solidFill>
                <a:latin typeface="宋体" panose="02010600030101010101" pitchFamily="2" charset="-122"/>
                <a:ea typeface="宋体" panose="02010600030101010101" pitchFamily="2" charset="-122"/>
                <a:cs typeface="宋体" panose="02010600030101010101" pitchFamily="2" charset="-122"/>
              </a:rPr>
              <a:t>基本医疗保险</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800">
                <a:solidFill>
                  <a:srgbClr val="FFFF00"/>
                </a:solidFill>
                <a:latin typeface="宋体" panose="02010600030101010101" pitchFamily="2" charset="-122"/>
                <a:ea typeface="宋体" panose="02010600030101010101" pitchFamily="2" charset="-122"/>
                <a:cs typeface="宋体" panose="02010600030101010101" pitchFamily="2" charset="-122"/>
              </a:rPr>
              <a:t>失业保险</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等社会保险费和</a:t>
            </a:r>
            <a:r>
              <a:rPr lang="zh-CN" altLang="en-US" sz="2800">
                <a:solidFill>
                  <a:srgbClr val="FFFF00"/>
                </a:solidFill>
                <a:latin typeface="宋体" panose="02010600030101010101" pitchFamily="2" charset="-122"/>
                <a:ea typeface="宋体" panose="02010600030101010101" pitchFamily="2" charset="-122"/>
                <a:cs typeface="宋体" panose="02010600030101010101" pitchFamily="2" charset="-122"/>
              </a:rPr>
              <a:t>住房公积金</a:t>
            </a:r>
            <a:r>
              <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sz="280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云形 7"/>
          <p:cNvSpPr/>
          <p:nvPr/>
        </p:nvSpPr>
        <p:spPr>
          <a:xfrm>
            <a:off x="1814830" y="4509135"/>
            <a:ext cx="4334510" cy="2078355"/>
          </a:xfrm>
          <a:prstGeom prst="cloud">
            <a:avLst/>
          </a:prstGeom>
          <a:solidFill>
            <a:schemeClr val="tx2">
              <a:lumMod val="10000"/>
              <a:lumOff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000" b="1">
                <a:solidFill>
                  <a:srgbClr val="C00000"/>
                </a:solidFill>
                <a:latin typeface="宋体" panose="02010600030101010101" pitchFamily="2" charset="-122"/>
                <a:ea typeface="宋体" panose="02010600030101010101" pitchFamily="2" charset="-122"/>
              </a:rPr>
              <a:t>“</a:t>
            </a:r>
            <a:r>
              <a:rPr lang="zh-CN" altLang="en-US" sz="4000" b="1">
                <a:solidFill>
                  <a:srgbClr val="C00000"/>
                </a:solidFill>
                <a:latin typeface="宋体" panose="02010600030101010101" pitchFamily="2" charset="-122"/>
                <a:ea typeface="宋体" panose="02010600030101010101" pitchFamily="2" charset="-122"/>
              </a:rPr>
              <a:t>三险一金</a:t>
            </a:r>
            <a:r>
              <a:rPr lang="en-US" altLang="zh-CN" sz="4000" b="1">
                <a:solidFill>
                  <a:srgbClr val="C00000"/>
                </a:solidFill>
                <a:latin typeface="宋体" panose="02010600030101010101" pitchFamily="2" charset="-122"/>
                <a:ea typeface="宋体" panose="02010600030101010101" pitchFamily="2" charset="-122"/>
              </a:rPr>
              <a:t>”</a:t>
            </a:r>
            <a:endParaRPr lang="en-US" altLang="zh-CN" sz="4000" b="1">
              <a:solidFill>
                <a:srgbClr val="C00000"/>
              </a:solidFill>
              <a:latin typeface="宋体" panose="02010600030101010101" pitchFamily="2" charset="-122"/>
              <a:ea typeface="宋体" panose="02010600030101010101" pitchFamily="2" charset="-122"/>
            </a:endParaRPr>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47700" y="299720"/>
            <a:ext cx="11544300" cy="853440"/>
            <a:chOff x="1020" y="472"/>
            <a:chExt cx="18180" cy="1344"/>
          </a:xfrm>
        </p:grpSpPr>
        <p:grpSp>
          <p:nvGrpSpPr>
            <p:cNvPr id="21" name="组合 20"/>
            <p:cNvGrpSpPr/>
            <p:nvPr/>
          </p:nvGrpSpPr>
          <p:grpSpPr>
            <a:xfrm>
              <a:off x="1020" y="958"/>
              <a:ext cx="18180" cy="858"/>
              <a:chOff x="1020" y="958"/>
              <a:chExt cx="18180" cy="858"/>
            </a:xfrm>
          </p:grpSpPr>
          <p:sp>
            <p:nvSpPr>
              <p:cNvPr id="17" name="图文框 16"/>
              <p:cNvSpPr/>
              <p:nvPr>
                <p:custDataLst>
                  <p:tags r:id="rId1"/>
                </p:custDataLst>
              </p:nvPr>
            </p:nvSpPr>
            <p:spPr>
              <a:xfrm>
                <a:off x="1020" y="958"/>
                <a:ext cx="630" cy="658"/>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图文框 17"/>
              <p:cNvSpPr/>
              <p:nvPr>
                <p:custDataLst>
                  <p:tags r:id="rId2"/>
                </p:custDataLst>
              </p:nvPr>
            </p:nvSpPr>
            <p:spPr>
              <a:xfrm>
                <a:off x="1373" y="1186"/>
                <a:ext cx="708" cy="630"/>
              </a:xfrm>
              <a:prstGeom prst="fram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cxnSp>
            <p:nvCxnSpPr>
              <p:cNvPr id="20" name="直接连接符 19"/>
              <p:cNvCxnSpPr/>
              <p:nvPr>
                <p:custDataLst>
                  <p:tags r:id="rId3"/>
                </p:custDataLst>
              </p:nvPr>
            </p:nvCxnSpPr>
            <p:spPr>
              <a:xfrm flipV="1">
                <a:off x="2082" y="1366"/>
                <a:ext cx="17118" cy="9"/>
              </a:xfrm>
              <a:prstGeom prst="line">
                <a:avLst/>
              </a:prstGeom>
              <a:ln w="635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 name="文本框 3"/>
            <p:cNvSpPr txBox="1"/>
            <p:nvPr>
              <p:custDataLst>
                <p:tags r:id="rId4"/>
              </p:custDataLst>
            </p:nvPr>
          </p:nvSpPr>
          <p:spPr>
            <a:xfrm>
              <a:off x="2082" y="472"/>
              <a:ext cx="6400" cy="919"/>
            </a:xfrm>
            <a:prstGeom prst="rect">
              <a:avLst/>
            </a:prstGeom>
          </p:spPr>
          <p:txBody>
            <a:bodyPr>
              <a:spAutoFit/>
              <a:extLst>
                <a:ext uri="{4A0BC546-FE56-4ADE-93B0-CB8AF2F6F144}">
                  <wpsdc:textFrameExt xmlns:wpsdc="http://www.wps.cn/officeDocument/2022/drawingmlCustomData" type="text"/>
                </a:ext>
              </a:extLst>
            </a:bodyPr>
            <a:p>
              <a:pPr algn="l"/>
              <a:r>
                <a:rPr lang="zh-CN" altLang="en-US" sz="3200" b="1">
                  <a:solidFill>
                    <a:schemeClr val="bg1">
                      <a:lumMod val="95000"/>
                    </a:schemeClr>
                  </a:solidFill>
                  <a:latin typeface="Arial" panose="020B0604020202020204" pitchFamily="34" charset="0"/>
                  <a:ea typeface="微软雅黑" panose="020B0503020204020204" charset="-122"/>
                </a:rPr>
                <a:t>知识归纳</a:t>
              </a:r>
              <a:endParaRPr lang="zh-CN" altLang="en-US" sz="3200" b="1">
                <a:solidFill>
                  <a:schemeClr val="bg1">
                    <a:lumMod val="95000"/>
                  </a:schemeClr>
                </a:solidFill>
                <a:latin typeface="Arial" panose="020B0604020202020204" pitchFamily="34" charset="0"/>
                <a:ea typeface="微软雅黑" panose="020B0503020204020204" charset="-122"/>
              </a:endParaRPr>
            </a:p>
          </p:txBody>
        </p:sp>
      </p:grpSp>
      <p:sp>
        <p:nvSpPr>
          <p:cNvPr id="47" name="图形 23"/>
          <p:cNvSpPr/>
          <p:nvPr>
            <p:custDataLst>
              <p:tags r:id="rId5"/>
            </p:custDataLst>
          </p:nvPr>
        </p:nvSpPr>
        <p:spPr>
          <a:xfrm>
            <a:off x="3650604" y="1720628"/>
            <a:ext cx="4738257" cy="4199040"/>
          </a:xfrm>
          <a:custGeom>
            <a:avLst/>
            <a:gdLst>
              <a:gd name="connsiteX0" fmla="*/ 1259460 w 2319541"/>
              <a:gd name="connsiteY0" fmla="*/ 249260 h 2055329"/>
              <a:gd name="connsiteX1" fmla="*/ 1555307 w 2319541"/>
              <a:gd name="connsiteY1" fmla="*/ 32661 h 2055329"/>
              <a:gd name="connsiteX2" fmla="*/ 1823054 w 2319541"/>
              <a:gd name="connsiteY2" fmla="*/ 187252 h 2055329"/>
              <a:gd name="connsiteX3" fmla="*/ 1783430 w 2319541"/>
              <a:gd name="connsiteY3" fmla="*/ 551679 h 2055329"/>
              <a:gd name="connsiteX4" fmla="*/ 1883157 w 2319541"/>
              <a:gd name="connsiteY4" fmla="*/ 724557 h 2055329"/>
              <a:gd name="connsiteX5" fmla="*/ 2218628 w 2319541"/>
              <a:gd name="connsiteY5" fmla="*/ 872766 h 2055329"/>
              <a:gd name="connsiteX6" fmla="*/ 2305077 w 2319541"/>
              <a:gd name="connsiteY6" fmla="*/ 1095404 h 2055329"/>
              <a:gd name="connsiteX7" fmla="*/ 2218628 w 2319541"/>
              <a:gd name="connsiteY7" fmla="*/ 1181853 h 2055329"/>
              <a:gd name="connsiteX8" fmla="*/ 1883157 w 2319541"/>
              <a:gd name="connsiteY8" fmla="*/ 1329966 h 2055329"/>
              <a:gd name="connsiteX9" fmla="*/ 1783430 w 2319541"/>
              <a:gd name="connsiteY9" fmla="*/ 1502845 h 2055329"/>
              <a:gd name="connsiteX10" fmla="*/ 1823054 w 2319541"/>
              <a:gd name="connsiteY10" fmla="*/ 1867271 h 2055329"/>
              <a:gd name="connsiteX11" fmla="*/ 1555307 w 2319541"/>
              <a:gd name="connsiteY11" fmla="*/ 2021863 h 2055329"/>
              <a:gd name="connsiteX12" fmla="*/ 1259460 w 2319541"/>
              <a:gd name="connsiteY12" fmla="*/ 1805264 h 2055329"/>
              <a:gd name="connsiteX13" fmla="*/ 1059912 w 2319541"/>
              <a:gd name="connsiteY13" fmla="*/ 1805264 h 2055329"/>
              <a:gd name="connsiteX14" fmla="*/ 764065 w 2319541"/>
              <a:gd name="connsiteY14" fmla="*/ 2021863 h 2055329"/>
              <a:gd name="connsiteX15" fmla="*/ 528036 w 2319541"/>
              <a:gd name="connsiteY15" fmla="*/ 1985382 h 2055329"/>
              <a:gd name="connsiteX16" fmla="*/ 496412 w 2319541"/>
              <a:gd name="connsiteY16" fmla="*/ 1867271 h 2055329"/>
              <a:gd name="connsiteX17" fmla="*/ 536036 w 2319541"/>
              <a:gd name="connsiteY17" fmla="*/ 1502845 h 2055329"/>
              <a:gd name="connsiteX18" fmla="*/ 436215 w 2319541"/>
              <a:gd name="connsiteY18" fmla="*/ 1329966 h 2055329"/>
              <a:gd name="connsiteX19" fmla="*/ 100744 w 2319541"/>
              <a:gd name="connsiteY19" fmla="*/ 1181567 h 2055329"/>
              <a:gd name="connsiteX20" fmla="*/ 14291 w 2319541"/>
              <a:gd name="connsiteY20" fmla="*/ 958929 h 2055329"/>
              <a:gd name="connsiteX21" fmla="*/ 100744 w 2319541"/>
              <a:gd name="connsiteY21" fmla="*/ 872481 h 2055329"/>
              <a:gd name="connsiteX22" fmla="*/ 436215 w 2319541"/>
              <a:gd name="connsiteY22" fmla="*/ 724557 h 2055329"/>
              <a:gd name="connsiteX23" fmla="*/ 536036 w 2319541"/>
              <a:gd name="connsiteY23" fmla="*/ 551679 h 2055329"/>
              <a:gd name="connsiteX24" fmla="*/ 496412 w 2319541"/>
              <a:gd name="connsiteY24" fmla="*/ 186966 h 2055329"/>
              <a:gd name="connsiteX25" fmla="*/ 645955 w 2319541"/>
              <a:gd name="connsiteY25" fmla="*/ 753 h 2055329"/>
              <a:gd name="connsiteX26" fmla="*/ 764065 w 2319541"/>
              <a:gd name="connsiteY26" fmla="*/ 32375 h 2055329"/>
              <a:gd name="connsiteX27" fmla="*/ 1059912 w 2319541"/>
              <a:gd name="connsiteY27" fmla="*/ 248974 h 2055329"/>
              <a:gd name="connsiteX28" fmla="*/ 1259460 w 2319541"/>
              <a:gd name="connsiteY28" fmla="*/ 249260 h 205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9541" h="2055329">
                <a:moveTo>
                  <a:pt x="1259460" y="249260"/>
                </a:moveTo>
                <a:lnTo>
                  <a:pt x="1555307" y="32661"/>
                </a:lnTo>
                <a:cubicBezTo>
                  <a:pt x="1673798" y="-54111"/>
                  <a:pt x="1838866" y="41234"/>
                  <a:pt x="1823054" y="187252"/>
                </a:cubicBezTo>
                <a:lnTo>
                  <a:pt x="1783430" y="551679"/>
                </a:lnTo>
                <a:cubicBezTo>
                  <a:pt x="1775420" y="624888"/>
                  <a:pt x="1815777" y="694839"/>
                  <a:pt x="1883157" y="724557"/>
                </a:cubicBezTo>
                <a:lnTo>
                  <a:pt x="2218628" y="872766"/>
                </a:lnTo>
                <a:cubicBezTo>
                  <a:pt x="2303981" y="910371"/>
                  <a:pt x="2342682" y="1010050"/>
                  <a:pt x="2305077" y="1095404"/>
                </a:cubicBezTo>
                <a:cubicBezTo>
                  <a:pt x="2288075" y="1134009"/>
                  <a:pt x="2257233" y="1164841"/>
                  <a:pt x="2218628" y="1181853"/>
                </a:cubicBezTo>
                <a:lnTo>
                  <a:pt x="1883157" y="1329966"/>
                </a:lnTo>
                <a:cubicBezTo>
                  <a:pt x="1815777" y="1359684"/>
                  <a:pt x="1775420" y="1429636"/>
                  <a:pt x="1783430" y="1502845"/>
                </a:cubicBezTo>
                <a:lnTo>
                  <a:pt x="1823054" y="1867271"/>
                </a:lnTo>
                <a:cubicBezTo>
                  <a:pt x="1838866" y="2013290"/>
                  <a:pt x="1673798" y="2108635"/>
                  <a:pt x="1555307" y="2021863"/>
                </a:cubicBezTo>
                <a:lnTo>
                  <a:pt x="1259460" y="1805264"/>
                </a:lnTo>
                <a:cubicBezTo>
                  <a:pt x="1200034" y="1761820"/>
                  <a:pt x="1119338" y="1761820"/>
                  <a:pt x="1059912" y="1805264"/>
                </a:cubicBezTo>
                <a:lnTo>
                  <a:pt x="764065" y="2021863"/>
                </a:lnTo>
                <a:cubicBezTo>
                  <a:pt x="688818" y="2076964"/>
                  <a:pt x="583138" y="2060629"/>
                  <a:pt x="528036" y="1985382"/>
                </a:cubicBezTo>
                <a:cubicBezTo>
                  <a:pt x="503118" y="1951340"/>
                  <a:pt x="491831" y="1909210"/>
                  <a:pt x="496412" y="1867271"/>
                </a:cubicBezTo>
                <a:lnTo>
                  <a:pt x="536036" y="1502845"/>
                </a:lnTo>
                <a:cubicBezTo>
                  <a:pt x="543961" y="1429627"/>
                  <a:pt x="503585" y="1359704"/>
                  <a:pt x="436215" y="1329966"/>
                </a:cubicBezTo>
                <a:lnTo>
                  <a:pt x="100744" y="1181567"/>
                </a:lnTo>
                <a:cubicBezTo>
                  <a:pt x="15392" y="1143962"/>
                  <a:pt x="-23314" y="1044283"/>
                  <a:pt x="14291" y="958929"/>
                </a:cubicBezTo>
                <a:cubicBezTo>
                  <a:pt x="31300" y="920325"/>
                  <a:pt x="62140" y="889492"/>
                  <a:pt x="100744" y="872481"/>
                </a:cubicBezTo>
                <a:lnTo>
                  <a:pt x="436215" y="724557"/>
                </a:lnTo>
                <a:cubicBezTo>
                  <a:pt x="503585" y="694820"/>
                  <a:pt x="543961" y="624897"/>
                  <a:pt x="536036" y="551679"/>
                </a:cubicBezTo>
                <a:lnTo>
                  <a:pt x="496412" y="186966"/>
                </a:lnTo>
                <a:cubicBezTo>
                  <a:pt x="486287" y="94250"/>
                  <a:pt x="553239" y="10878"/>
                  <a:pt x="645955" y="753"/>
                </a:cubicBezTo>
                <a:cubicBezTo>
                  <a:pt x="687894" y="-3829"/>
                  <a:pt x="730032" y="7449"/>
                  <a:pt x="764065" y="32375"/>
                </a:cubicBezTo>
                <a:lnTo>
                  <a:pt x="1059912" y="248974"/>
                </a:lnTo>
                <a:cubicBezTo>
                  <a:pt x="1119271" y="292494"/>
                  <a:pt x="1199977" y="292618"/>
                  <a:pt x="1259460" y="249260"/>
                </a:cubicBezTo>
                <a:close/>
              </a:path>
            </a:pathLst>
          </a:custGeom>
          <a:solidFill>
            <a:schemeClr val="accent1">
              <a:lumMod val="20000"/>
              <a:lumOff val="80000"/>
              <a:alpha val="3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dk1"/>
              </a:solidFill>
              <a:sym typeface="+mn-ea"/>
            </a:endParaRPr>
          </a:p>
        </p:txBody>
      </p:sp>
      <p:sp>
        <p:nvSpPr>
          <p:cNvPr id="7" name="椭圆 6"/>
          <p:cNvSpPr/>
          <p:nvPr>
            <p:custDataLst>
              <p:tags r:id="rId6"/>
            </p:custDataLst>
          </p:nvPr>
        </p:nvSpPr>
        <p:spPr>
          <a:xfrm>
            <a:off x="4819156" y="1918738"/>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sp>
        <p:nvSpPr>
          <p:cNvPr id="12" name="椭圆 11"/>
          <p:cNvSpPr/>
          <p:nvPr>
            <p:custDataLst>
              <p:tags r:id="rId7"/>
            </p:custDataLst>
          </p:nvPr>
        </p:nvSpPr>
        <p:spPr>
          <a:xfrm>
            <a:off x="7669409" y="3570648"/>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sp>
        <p:nvSpPr>
          <p:cNvPr id="13" name="椭圆 12"/>
          <p:cNvSpPr/>
          <p:nvPr>
            <p:custDataLst>
              <p:tags r:id="rId8"/>
            </p:custDataLst>
          </p:nvPr>
        </p:nvSpPr>
        <p:spPr>
          <a:xfrm>
            <a:off x="4819156" y="5219580"/>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sp>
        <p:nvSpPr>
          <p:cNvPr id="14" name="椭圆 13"/>
          <p:cNvSpPr/>
          <p:nvPr>
            <p:custDataLst>
              <p:tags r:id="rId9"/>
            </p:custDataLst>
          </p:nvPr>
        </p:nvSpPr>
        <p:spPr>
          <a:xfrm>
            <a:off x="3859141" y="3570648"/>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sp>
        <p:nvSpPr>
          <p:cNvPr id="15" name="椭圆 14"/>
          <p:cNvSpPr/>
          <p:nvPr>
            <p:custDataLst>
              <p:tags r:id="rId10"/>
            </p:custDataLst>
          </p:nvPr>
        </p:nvSpPr>
        <p:spPr>
          <a:xfrm>
            <a:off x="6719821" y="1921717"/>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pic>
        <p:nvPicPr>
          <p:cNvPr id="16" name="图片 15" descr="343439383331313b343532303032383bbfcdbba7b9dcc0ed"/>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4975559" y="2060990"/>
            <a:ext cx="208537" cy="217474"/>
          </a:xfrm>
          <a:prstGeom prst="rect">
            <a:avLst/>
          </a:prstGeom>
          <a:gradFill>
            <a:gsLst>
              <a:gs pos="100000">
                <a:schemeClr val="accent1">
                  <a:lumMod val="70000"/>
                  <a:lumOff val="30000"/>
                </a:schemeClr>
              </a:gs>
              <a:gs pos="0">
                <a:schemeClr val="accent1">
                  <a:lumMod val="70000"/>
                  <a:lumOff val="30000"/>
                </a:schemeClr>
              </a:gs>
            </a:gsLst>
            <a:lin ang="10800000" scaled="0"/>
          </a:gradFill>
        </p:spPr>
      </p:pic>
      <p:pic>
        <p:nvPicPr>
          <p:cNvPr id="5" name="图片 4" descr="343439383331313b343532303033313bd3a6d3c3c9ccb3c7"/>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879948" y="2069927"/>
            <a:ext cx="200344" cy="208537"/>
          </a:xfrm>
          <a:prstGeom prst="rect">
            <a:avLst/>
          </a:prstGeom>
        </p:spPr>
      </p:pic>
      <p:pic>
        <p:nvPicPr>
          <p:cNvPr id="26" name="图片 25" descr="343435383036303b343532343134393bcdb7c4d4b7e7b1a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4004372" y="3712900"/>
            <a:ext cx="217474" cy="217474"/>
          </a:xfrm>
          <a:prstGeom prst="rect">
            <a:avLst/>
          </a:prstGeom>
        </p:spPr>
      </p:pic>
      <p:pic>
        <p:nvPicPr>
          <p:cNvPr id="27" name="图片 26" descr="343435383038363b343532323339393bd6b4d0d0d5aad2aa"/>
          <p:cNvPicPr>
            <a:picLocks noChangeAspect="1"/>
          </p:cNvPicPr>
          <p:nvPr>
            <p:custDataLst>
              <p:tags r:id="rId20"/>
            </p:custDataLst>
          </p:nvPr>
        </p:nvPicPr>
        <p:blipFill>
          <a:blip r:embed="rId21"/>
          <a:stretch>
            <a:fillRect/>
          </a:stretch>
        </p:blipFill>
        <p:spPr>
          <a:xfrm>
            <a:off x="7829536" y="3717369"/>
            <a:ext cx="195131" cy="202579"/>
          </a:xfrm>
          <a:prstGeom prst="rect">
            <a:avLst/>
          </a:prstGeom>
          <a:effectLst/>
        </p:spPr>
      </p:pic>
      <p:pic>
        <p:nvPicPr>
          <p:cNvPr id="28" name="图片 27" descr="343439383331313b343532303033303bd2d1b9bad3a6d3c3"/>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4980027" y="5365556"/>
            <a:ext cx="205558" cy="211516"/>
          </a:xfrm>
          <a:prstGeom prst="rect">
            <a:avLst/>
          </a:prstGeom>
          <a:effectLst/>
        </p:spPr>
      </p:pic>
      <p:sp>
        <p:nvSpPr>
          <p:cNvPr id="31" name="标题"/>
          <p:cNvSpPr txBox="1"/>
          <p:nvPr>
            <p:custDataLst>
              <p:tags r:id="rId25"/>
            </p:custDataLst>
          </p:nvPr>
        </p:nvSpPr>
        <p:spPr>
          <a:xfrm>
            <a:off x="8856345" y="3408680"/>
            <a:ext cx="2749550" cy="741680"/>
          </a:xfrm>
          <a:prstGeom prst="rect">
            <a:avLst/>
          </a:prstGeom>
          <a:noFill/>
        </p:spPr>
        <p:txBody>
          <a:bodyPr wrap="square" lIns="0" tIns="0" rIns="0" bIns="0" rtlCol="0" anchor="b">
            <a:noAutofit/>
          </a:bodyPr>
          <a:lstStyle/>
          <a:p>
            <a:pPr algn="just"/>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6" action="ppaction://hlinksldjump"/>
              </a:rPr>
              <a:t>（</a:t>
            </a:r>
            <a:r>
              <a:rPr lang="en-US" altLang="zh-CN"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6" action="ppaction://hlinksldjump"/>
              </a:rPr>
              <a:t>5</a:t>
            </a:r>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6" action="ppaction://hlinksldjump"/>
              </a:rPr>
              <a:t>）住房租金专项附加扣除</a:t>
            </a:r>
            <a:endPar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39" name="标题"/>
          <p:cNvSpPr txBox="1"/>
          <p:nvPr>
            <p:custDataLst>
              <p:tags r:id="rId27"/>
            </p:custDataLst>
          </p:nvPr>
        </p:nvSpPr>
        <p:spPr>
          <a:xfrm>
            <a:off x="7859395" y="4968875"/>
            <a:ext cx="3112135" cy="741680"/>
          </a:xfrm>
          <a:prstGeom prst="rect">
            <a:avLst/>
          </a:prstGeom>
          <a:noFill/>
        </p:spPr>
        <p:txBody>
          <a:bodyPr wrap="square" lIns="0" tIns="0" rIns="0" bIns="0" rtlCol="0" anchor="b">
            <a:noAutofit/>
          </a:bodyPr>
          <a:lstStyle/>
          <a:p>
            <a:pPr algn="just"/>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8" action="ppaction://hlinksldjump"/>
              </a:rPr>
              <a:t>（</a:t>
            </a:r>
            <a:r>
              <a:rPr lang="en-US" altLang="zh-CN"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8" action="ppaction://hlinksldjump"/>
              </a:rPr>
              <a:t>4</a:t>
            </a:r>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28" action="ppaction://hlinksldjump"/>
              </a:rPr>
              <a:t>）住房贷款利息专项附加扣除</a:t>
            </a:r>
            <a:endPar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1" name="标题"/>
          <p:cNvSpPr txBox="1"/>
          <p:nvPr>
            <p:custDataLst>
              <p:tags r:id="rId29"/>
            </p:custDataLst>
          </p:nvPr>
        </p:nvSpPr>
        <p:spPr>
          <a:xfrm>
            <a:off x="647700" y="3442970"/>
            <a:ext cx="2796540" cy="741680"/>
          </a:xfrm>
          <a:prstGeom prst="rect">
            <a:avLst/>
          </a:prstGeom>
          <a:noFill/>
        </p:spPr>
        <p:txBody>
          <a:bodyPr wrap="square" lIns="0" tIns="0" rIns="0" bIns="0" rtlCol="0" anchor="b">
            <a:noAutofit/>
          </a:bodyPr>
          <a:lstStyle/>
          <a:p>
            <a:pPr algn="l"/>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0" action="ppaction://hlinksldjump"/>
              </a:rPr>
              <a:t>（</a:t>
            </a:r>
            <a:r>
              <a:rPr lang="en-US" altLang="zh-CN"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0" action="ppaction://hlinksldjump"/>
              </a:rPr>
              <a:t>2</a:t>
            </a:r>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0" action="ppaction://hlinksldjump"/>
              </a:rPr>
              <a:t>）继续教育专项附加扣除</a:t>
            </a:r>
            <a:endPar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0" action="ppaction://hlinksldjump"/>
            </a:endParaRPr>
          </a:p>
        </p:txBody>
      </p:sp>
      <p:sp>
        <p:nvSpPr>
          <p:cNvPr id="43" name="标题"/>
          <p:cNvSpPr txBox="1"/>
          <p:nvPr>
            <p:custDataLst>
              <p:tags r:id="rId31"/>
            </p:custDataLst>
          </p:nvPr>
        </p:nvSpPr>
        <p:spPr>
          <a:xfrm>
            <a:off x="1322070" y="5042535"/>
            <a:ext cx="2900045" cy="719455"/>
          </a:xfrm>
          <a:prstGeom prst="rect">
            <a:avLst/>
          </a:prstGeom>
          <a:noFill/>
        </p:spPr>
        <p:txBody>
          <a:bodyPr wrap="square" lIns="0" tIns="0" rIns="0" bIns="0" rtlCol="0" anchor="b">
            <a:noAutofit/>
          </a:bodyPr>
          <a:lstStyle/>
          <a:p>
            <a:pPr algn="l"/>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2" action="ppaction://hlinksldjump"/>
              </a:rPr>
              <a:t>（</a:t>
            </a:r>
            <a:r>
              <a:rPr lang="en-US" altLang="zh-CN"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2" action="ppaction://hlinksldjump"/>
              </a:rPr>
              <a:t>3</a:t>
            </a:r>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32" action="ppaction://hlinksldjump"/>
              </a:rPr>
              <a:t>）大病医疗专项附加扣除</a:t>
            </a:r>
            <a:endPar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5" name="标题"/>
          <p:cNvSpPr txBox="1"/>
          <p:nvPr>
            <p:custDataLst>
              <p:tags r:id="rId33"/>
            </p:custDataLst>
          </p:nvPr>
        </p:nvSpPr>
        <p:spPr>
          <a:xfrm>
            <a:off x="1231900" y="1647190"/>
            <a:ext cx="2990215" cy="741680"/>
          </a:xfrm>
          <a:prstGeom prst="rect">
            <a:avLst/>
          </a:prstGeom>
          <a:noFill/>
        </p:spPr>
        <p:txBody>
          <a:bodyPr wrap="square" lIns="0" tIns="0" rIns="0" bIns="0" rtlCol="0" anchor="b">
            <a:noAutofit/>
          </a:bodyPr>
          <a:lstStyle/>
          <a:p>
            <a:pPr algn="l"/>
            <a:r>
              <a:rPr lang="zh-CN" altLang="en-US" sz="2800" b="1" spc="300" dirty="0">
                <a:solidFill>
                  <a:srgbClr val="FFFF00"/>
                </a:solidFill>
                <a:latin typeface="宋体" panose="02010600030101010101" pitchFamily="2" charset="-122"/>
                <a:ea typeface="宋体" panose="02010600030101010101" pitchFamily="2" charset="-122"/>
                <a:cs typeface="宋体" panose="02010600030101010101" pitchFamily="2" charset="-122"/>
                <a:hlinkClick r:id="rId34"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a:t>
            </a:r>
            <a:r>
              <a:rPr lang="en-US" altLang="zh-CN" sz="2800" b="1" spc="300" dirty="0">
                <a:solidFill>
                  <a:srgbClr val="FFFF00"/>
                </a:solidFill>
                <a:latin typeface="宋体" panose="02010600030101010101" pitchFamily="2" charset="-122"/>
                <a:ea typeface="宋体" panose="02010600030101010101" pitchFamily="2" charset="-122"/>
                <a:cs typeface="宋体" panose="02010600030101010101" pitchFamily="2" charset="-122"/>
                <a:hlinkClick r:id="rId34"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1</a:t>
            </a:r>
            <a:r>
              <a:rPr lang="zh-CN" altLang="en-US" sz="2800" b="1" spc="300" dirty="0">
                <a:solidFill>
                  <a:srgbClr val="FFFF00"/>
                </a:solidFill>
                <a:latin typeface="宋体" panose="02010600030101010101" pitchFamily="2" charset="-122"/>
                <a:ea typeface="宋体" panose="02010600030101010101" pitchFamily="2" charset="-122"/>
                <a:cs typeface="宋体" panose="02010600030101010101" pitchFamily="2" charset="-122"/>
                <a:hlinkClick r:id="rId34"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）子女教育专项附加扣除</a:t>
            </a:r>
            <a:endParaRPr lang="zh-CN" altLang="en-US" sz="2800" b="1" spc="300" dirty="0">
              <a:solidFill>
                <a:srgbClr val="FFFF00"/>
              </a:solidFill>
              <a:latin typeface="宋体" panose="02010600030101010101" pitchFamily="2" charset="-122"/>
              <a:ea typeface="宋体" panose="02010600030101010101" pitchFamily="2" charset="-122"/>
              <a:cs typeface="宋体" panose="02010600030101010101" pitchFamily="2" charset="-122"/>
              <a:hlinkClick r:id="rId34"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endParaRPr>
          </a:p>
        </p:txBody>
      </p:sp>
      <p:sp>
        <p:nvSpPr>
          <p:cNvPr id="6" name="图形 23"/>
          <p:cNvSpPr/>
          <p:nvPr>
            <p:custDataLst>
              <p:tags r:id="rId35"/>
            </p:custDataLst>
          </p:nvPr>
        </p:nvSpPr>
        <p:spPr>
          <a:xfrm>
            <a:off x="4566285" y="2278380"/>
            <a:ext cx="2871470" cy="2941955"/>
          </a:xfrm>
          <a:custGeom>
            <a:avLst/>
            <a:gdLst>
              <a:gd name="connsiteX0" fmla="*/ 1259460 w 2319541"/>
              <a:gd name="connsiteY0" fmla="*/ 249260 h 2055329"/>
              <a:gd name="connsiteX1" fmla="*/ 1555307 w 2319541"/>
              <a:gd name="connsiteY1" fmla="*/ 32661 h 2055329"/>
              <a:gd name="connsiteX2" fmla="*/ 1823054 w 2319541"/>
              <a:gd name="connsiteY2" fmla="*/ 187252 h 2055329"/>
              <a:gd name="connsiteX3" fmla="*/ 1783430 w 2319541"/>
              <a:gd name="connsiteY3" fmla="*/ 551679 h 2055329"/>
              <a:gd name="connsiteX4" fmla="*/ 1883157 w 2319541"/>
              <a:gd name="connsiteY4" fmla="*/ 724557 h 2055329"/>
              <a:gd name="connsiteX5" fmla="*/ 2218628 w 2319541"/>
              <a:gd name="connsiteY5" fmla="*/ 872766 h 2055329"/>
              <a:gd name="connsiteX6" fmla="*/ 2305077 w 2319541"/>
              <a:gd name="connsiteY6" fmla="*/ 1095404 h 2055329"/>
              <a:gd name="connsiteX7" fmla="*/ 2218628 w 2319541"/>
              <a:gd name="connsiteY7" fmla="*/ 1181853 h 2055329"/>
              <a:gd name="connsiteX8" fmla="*/ 1883157 w 2319541"/>
              <a:gd name="connsiteY8" fmla="*/ 1329966 h 2055329"/>
              <a:gd name="connsiteX9" fmla="*/ 1783430 w 2319541"/>
              <a:gd name="connsiteY9" fmla="*/ 1502845 h 2055329"/>
              <a:gd name="connsiteX10" fmla="*/ 1823054 w 2319541"/>
              <a:gd name="connsiteY10" fmla="*/ 1867271 h 2055329"/>
              <a:gd name="connsiteX11" fmla="*/ 1555307 w 2319541"/>
              <a:gd name="connsiteY11" fmla="*/ 2021863 h 2055329"/>
              <a:gd name="connsiteX12" fmla="*/ 1259460 w 2319541"/>
              <a:gd name="connsiteY12" fmla="*/ 1805264 h 2055329"/>
              <a:gd name="connsiteX13" fmla="*/ 1059912 w 2319541"/>
              <a:gd name="connsiteY13" fmla="*/ 1805264 h 2055329"/>
              <a:gd name="connsiteX14" fmla="*/ 764065 w 2319541"/>
              <a:gd name="connsiteY14" fmla="*/ 2021863 h 2055329"/>
              <a:gd name="connsiteX15" fmla="*/ 528036 w 2319541"/>
              <a:gd name="connsiteY15" fmla="*/ 1985382 h 2055329"/>
              <a:gd name="connsiteX16" fmla="*/ 496412 w 2319541"/>
              <a:gd name="connsiteY16" fmla="*/ 1867271 h 2055329"/>
              <a:gd name="connsiteX17" fmla="*/ 536036 w 2319541"/>
              <a:gd name="connsiteY17" fmla="*/ 1502845 h 2055329"/>
              <a:gd name="connsiteX18" fmla="*/ 436215 w 2319541"/>
              <a:gd name="connsiteY18" fmla="*/ 1329966 h 2055329"/>
              <a:gd name="connsiteX19" fmla="*/ 100744 w 2319541"/>
              <a:gd name="connsiteY19" fmla="*/ 1181567 h 2055329"/>
              <a:gd name="connsiteX20" fmla="*/ 14291 w 2319541"/>
              <a:gd name="connsiteY20" fmla="*/ 958929 h 2055329"/>
              <a:gd name="connsiteX21" fmla="*/ 100744 w 2319541"/>
              <a:gd name="connsiteY21" fmla="*/ 872481 h 2055329"/>
              <a:gd name="connsiteX22" fmla="*/ 436215 w 2319541"/>
              <a:gd name="connsiteY22" fmla="*/ 724557 h 2055329"/>
              <a:gd name="connsiteX23" fmla="*/ 536036 w 2319541"/>
              <a:gd name="connsiteY23" fmla="*/ 551679 h 2055329"/>
              <a:gd name="connsiteX24" fmla="*/ 496412 w 2319541"/>
              <a:gd name="connsiteY24" fmla="*/ 186966 h 2055329"/>
              <a:gd name="connsiteX25" fmla="*/ 645955 w 2319541"/>
              <a:gd name="connsiteY25" fmla="*/ 753 h 2055329"/>
              <a:gd name="connsiteX26" fmla="*/ 764065 w 2319541"/>
              <a:gd name="connsiteY26" fmla="*/ 32375 h 2055329"/>
              <a:gd name="connsiteX27" fmla="*/ 1059912 w 2319541"/>
              <a:gd name="connsiteY27" fmla="*/ 248974 h 2055329"/>
              <a:gd name="connsiteX28" fmla="*/ 1259460 w 2319541"/>
              <a:gd name="connsiteY28" fmla="*/ 249260 h 205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19541" h="2055329">
                <a:moveTo>
                  <a:pt x="1259460" y="249260"/>
                </a:moveTo>
                <a:lnTo>
                  <a:pt x="1555307" y="32661"/>
                </a:lnTo>
                <a:cubicBezTo>
                  <a:pt x="1673798" y="-54111"/>
                  <a:pt x="1838866" y="41234"/>
                  <a:pt x="1823054" y="187252"/>
                </a:cubicBezTo>
                <a:lnTo>
                  <a:pt x="1783430" y="551679"/>
                </a:lnTo>
                <a:cubicBezTo>
                  <a:pt x="1775420" y="624888"/>
                  <a:pt x="1815777" y="694839"/>
                  <a:pt x="1883157" y="724557"/>
                </a:cubicBezTo>
                <a:lnTo>
                  <a:pt x="2218628" y="872766"/>
                </a:lnTo>
                <a:cubicBezTo>
                  <a:pt x="2303981" y="910371"/>
                  <a:pt x="2342682" y="1010050"/>
                  <a:pt x="2305077" y="1095404"/>
                </a:cubicBezTo>
                <a:cubicBezTo>
                  <a:pt x="2288075" y="1134009"/>
                  <a:pt x="2257233" y="1164841"/>
                  <a:pt x="2218628" y="1181853"/>
                </a:cubicBezTo>
                <a:lnTo>
                  <a:pt x="1883157" y="1329966"/>
                </a:lnTo>
                <a:cubicBezTo>
                  <a:pt x="1815777" y="1359684"/>
                  <a:pt x="1775420" y="1429636"/>
                  <a:pt x="1783430" y="1502845"/>
                </a:cubicBezTo>
                <a:lnTo>
                  <a:pt x="1823054" y="1867271"/>
                </a:lnTo>
                <a:cubicBezTo>
                  <a:pt x="1838866" y="2013290"/>
                  <a:pt x="1673798" y="2108635"/>
                  <a:pt x="1555307" y="2021863"/>
                </a:cubicBezTo>
                <a:lnTo>
                  <a:pt x="1259460" y="1805264"/>
                </a:lnTo>
                <a:cubicBezTo>
                  <a:pt x="1200034" y="1761820"/>
                  <a:pt x="1119338" y="1761820"/>
                  <a:pt x="1059912" y="1805264"/>
                </a:cubicBezTo>
                <a:lnTo>
                  <a:pt x="764065" y="2021863"/>
                </a:lnTo>
                <a:cubicBezTo>
                  <a:pt x="688818" y="2076964"/>
                  <a:pt x="583138" y="2060629"/>
                  <a:pt x="528036" y="1985382"/>
                </a:cubicBezTo>
                <a:cubicBezTo>
                  <a:pt x="503118" y="1951340"/>
                  <a:pt x="491831" y="1909210"/>
                  <a:pt x="496412" y="1867271"/>
                </a:cubicBezTo>
                <a:lnTo>
                  <a:pt x="536036" y="1502845"/>
                </a:lnTo>
                <a:cubicBezTo>
                  <a:pt x="543961" y="1429627"/>
                  <a:pt x="503585" y="1359704"/>
                  <a:pt x="436215" y="1329966"/>
                </a:cubicBezTo>
                <a:lnTo>
                  <a:pt x="100744" y="1181567"/>
                </a:lnTo>
                <a:cubicBezTo>
                  <a:pt x="15392" y="1143962"/>
                  <a:pt x="-23314" y="1044283"/>
                  <a:pt x="14291" y="958929"/>
                </a:cubicBezTo>
                <a:cubicBezTo>
                  <a:pt x="31300" y="920325"/>
                  <a:pt x="62140" y="889492"/>
                  <a:pt x="100744" y="872481"/>
                </a:cubicBezTo>
                <a:lnTo>
                  <a:pt x="436215" y="724557"/>
                </a:lnTo>
                <a:cubicBezTo>
                  <a:pt x="503585" y="694820"/>
                  <a:pt x="543961" y="624897"/>
                  <a:pt x="536036" y="551679"/>
                </a:cubicBezTo>
                <a:lnTo>
                  <a:pt x="496412" y="186966"/>
                </a:lnTo>
                <a:cubicBezTo>
                  <a:pt x="486287" y="94250"/>
                  <a:pt x="553239" y="10878"/>
                  <a:pt x="645955" y="753"/>
                </a:cubicBezTo>
                <a:cubicBezTo>
                  <a:pt x="687894" y="-3829"/>
                  <a:pt x="730032" y="7449"/>
                  <a:pt x="764065" y="32375"/>
                </a:cubicBezTo>
                <a:lnTo>
                  <a:pt x="1059912" y="248974"/>
                </a:lnTo>
                <a:cubicBezTo>
                  <a:pt x="1119271" y="292494"/>
                  <a:pt x="1199977" y="292618"/>
                  <a:pt x="1259460" y="249260"/>
                </a:cubicBezTo>
                <a:close/>
              </a:path>
            </a:pathLst>
          </a:custGeom>
          <a:gradFill>
            <a:gsLst>
              <a:gs pos="0">
                <a:schemeClr val="accent1"/>
              </a:gs>
              <a:gs pos="100000">
                <a:schemeClr val="accent1">
                  <a:lumMod val="80000"/>
                  <a:lumOff val="20000"/>
                </a:schemeClr>
              </a:gs>
            </a:gsLst>
            <a:path path="circle">
              <a:fillToRect l="50000" t="50000" r="50000" b="50000"/>
            </a:path>
            <a:tileRect/>
          </a:gradFill>
          <a:ln w="9525" cap="flat">
            <a:gradFill>
              <a:gsLst>
                <a:gs pos="0">
                  <a:srgbClr val="FFFFFF"/>
                </a:gs>
                <a:gs pos="53000">
                  <a:srgbClr val="FFFFFF">
                    <a:alpha val="0"/>
                  </a:srgbClr>
                </a:gs>
              </a:gsLst>
              <a:lin ang="16200000" scaled="0"/>
            </a:gradFill>
            <a:prstDash val="solid"/>
            <a:miter/>
          </a:ln>
          <a:effectLst>
            <a:outerShdw blurRad="342900" sx="102000" sy="102000" algn="ctr" rotWithShape="0">
              <a:schemeClr val="accent1">
                <a:alpha val="40000"/>
              </a:schemeClr>
            </a:outerShdw>
          </a:effectLst>
        </p:spPr>
        <p:txBody>
          <a:bodyPr rot="0" spcFirstLastPara="0" vertOverflow="overflow" horzOverflow="overflow" vert="horz" wrap="square" lIns="431800" tIns="612140" rIns="431800" bIns="467995"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sz="2800" b="1" spc="13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rPr>
              <a:t>5.</a:t>
            </a:r>
            <a:r>
              <a:rPr lang="zh-CN" altLang="en-US" sz="2800" b="1" spc="13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rPr>
              <a:t>专项附加扣除</a:t>
            </a:r>
            <a:endParaRPr lang="zh-CN" altLang="en-US" sz="2800" b="1" spc="130" dirty="0">
              <a:solidFill>
                <a:srgbClr val="FFFF00"/>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9" name="椭圆 48"/>
          <p:cNvSpPr/>
          <p:nvPr>
            <p:custDataLst>
              <p:tags r:id="rId36"/>
            </p:custDataLst>
          </p:nvPr>
        </p:nvSpPr>
        <p:spPr>
          <a:xfrm>
            <a:off x="6719821" y="5219580"/>
            <a:ext cx="510916" cy="510916"/>
          </a:xfrm>
          <a:prstGeom prst="ellipse">
            <a:avLst/>
          </a:prstGeom>
          <a:gradFill>
            <a:gsLst>
              <a:gs pos="0">
                <a:schemeClr val="accent1"/>
              </a:gs>
              <a:gs pos="100000">
                <a:schemeClr val="accent1">
                  <a:lumMod val="80000"/>
                  <a:lumOff val="20000"/>
                </a:schemeClr>
              </a:gs>
            </a:gsLst>
            <a:path path="circle">
              <a:fillToRect l="50000" t="50000" r="50000" b="50000"/>
            </a:path>
            <a:tileRect/>
          </a:gradFill>
          <a:ln w="9525" cap="flat">
            <a:noFill/>
            <a:prstDash val="solid"/>
            <a:miter/>
          </a:ln>
        </p:spPr>
        <p:txBody>
          <a:bodyPr rot="0" spcFirstLastPara="0" vertOverflow="overflow" horzOverflow="overflow" vert="horz" wrap="square" lIns="431800" tIns="612140" rIns="431800" bIns="39624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spc="130" dirty="0">
              <a:solidFill>
                <a:schemeClr val="lt1"/>
              </a:solidFill>
              <a:uFillTx/>
              <a:latin typeface="+中文标题" charset="0"/>
              <a:ea typeface="+mj-ea"/>
              <a:cs typeface="+mj-ea"/>
              <a:sym typeface="+mn-ea"/>
            </a:endParaRPr>
          </a:p>
        </p:txBody>
      </p:sp>
      <p:pic>
        <p:nvPicPr>
          <p:cNvPr id="50" name="图片 49" descr="343439383331313b343532303032323bb2fac6b7d5b9cabe"/>
          <p:cNvPicPr>
            <a:picLocks noChangeAspect="1"/>
          </p:cNvPicPr>
          <p:nvPr>
            <p:custDataLst>
              <p:tags r:id="rId37"/>
            </p:custDataLst>
          </p:nvPr>
        </p:nvPicPr>
        <p:blipFill>
          <a:blip r:embed="rId38">
            <a:extLst>
              <a:ext uri="{96DAC541-7B7A-43D3-8B79-37D633B846F1}">
                <asvg:svgBlip xmlns:asvg="http://schemas.microsoft.com/office/drawing/2016/SVG/main" r:embed="rId39"/>
              </a:ext>
            </a:extLst>
          </a:blip>
          <a:stretch>
            <a:fillRect/>
          </a:stretch>
        </p:blipFill>
        <p:spPr>
          <a:xfrm>
            <a:off x="6858349" y="5351405"/>
            <a:ext cx="241307" cy="250244"/>
          </a:xfrm>
          <a:prstGeom prst="rect">
            <a:avLst/>
          </a:prstGeom>
          <a:effectLst/>
        </p:spPr>
      </p:pic>
      <p:sp>
        <p:nvSpPr>
          <p:cNvPr id="61" name="标题"/>
          <p:cNvSpPr txBox="1"/>
          <p:nvPr>
            <p:custDataLst>
              <p:tags r:id="rId40"/>
            </p:custDataLst>
          </p:nvPr>
        </p:nvSpPr>
        <p:spPr>
          <a:xfrm>
            <a:off x="7859395" y="1677035"/>
            <a:ext cx="3112135" cy="741680"/>
          </a:xfrm>
          <a:prstGeom prst="rect">
            <a:avLst/>
          </a:prstGeom>
          <a:noFill/>
        </p:spPr>
        <p:txBody>
          <a:bodyPr wrap="square" lIns="0" tIns="0" rIns="0" bIns="0" rtlCol="0" anchor="b">
            <a:noAutofit/>
          </a:bodyPr>
          <a:lstStyle/>
          <a:p>
            <a:pPr algn="l"/>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41" action="ppaction://hlinksldjump"/>
              </a:rPr>
              <a:t>（</a:t>
            </a:r>
            <a:r>
              <a:rPr lang="en-US" altLang="zh-CN"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41" action="ppaction://hlinksldjump"/>
              </a:rPr>
              <a:t>6</a:t>
            </a:r>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41" action="ppaction://hlinksldjump"/>
              </a:rPr>
              <a:t>）赡养老人专项附加扣除</a:t>
            </a:r>
            <a:endPar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479165" y="6122035"/>
            <a:ext cx="5525770" cy="521970"/>
          </a:xfrm>
          <a:prstGeom prst="rect">
            <a:avLst/>
          </a:prstGeom>
          <a:noFill/>
        </p:spPr>
        <p:txBody>
          <a:bodyPr wrap="square" rtlCol="0">
            <a:spAutoFit/>
          </a:bodyPr>
          <a:p>
            <a:r>
              <a:rPr lang="zh-CN" altLang="en-US" sz="2800" b="1" spc="300" dirty="0">
                <a:solidFill>
                  <a:schemeClr val="bg1"/>
                </a:solidFill>
                <a:latin typeface="宋体" panose="02010600030101010101" pitchFamily="2" charset="-122"/>
                <a:ea typeface="宋体" panose="02010600030101010101" pitchFamily="2" charset="-122"/>
                <a:cs typeface="宋体" panose="02010600030101010101" pitchFamily="2" charset="-122"/>
                <a:hlinkClick r:id="rId42" action="ppaction://hlinksldjump"/>
              </a:rPr>
              <a:t>（7）婴幼儿照护专项附加扣</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hlinkClick r:id="rId42" action="ppaction://hlinksldjump"/>
              </a:rPr>
              <a:t>除</a:t>
            </a:r>
            <a:endPar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4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1" grpId="0"/>
      <p:bldP spid="41" grpId="1"/>
      <p:bldP spid="43" grpId="0"/>
      <p:bldP spid="43" grpId="1"/>
      <p:bldP spid="39" grpId="0"/>
      <p:bldP spid="39" grpId="1"/>
      <p:bldP spid="31" grpId="0"/>
      <p:bldP spid="31" grpId="1"/>
      <p:bldP spid="61" grpId="0"/>
      <p:bldP spid="61" grpId="1"/>
      <p:bldP spid="9" grpId="0"/>
      <p:bldP spid="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8"/>
  <p:tag name="KSO_WM_UNIT_LAYERLEVEL" val="1"/>
  <p:tag name="KSO_WM_TAG_VERSION" val="1.0"/>
  <p:tag name="KSO_WM_BEAUTIFY_FLAG" val="#wm#"/>
  <p:tag name="KSO_WM_SLIDE_BACKGROUND_MASK_FLAG" val="1"/>
  <p:tag name="KSO_WM_UNIT_TYPE" val="y"/>
  <p:tag name="KSO_WM_UNIT_INDEX" val="8"/>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BEAUTIFY_FLAG" val="#wm#"/>
  <p:tag name="KSO_WM_UNIT_TYPE" val="i"/>
  <p:tag name="KSO_WM_UNIT_INDEX" val="4"/>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SLIDE_BACKGROUND_MASK_FLAG" val="1"/>
  <p:tag name="KSO_WM_UNIT_TYPE" val="y"/>
  <p:tag name="KSO_WM_UNIT_INDEX" val="7"/>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1"/>
  <p:tag name="KSO_WM_SLIDE_BK_DARK_LIGHT"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1"/>
  <p:tag name="KSO_WM_UNIT_TYPE" val="i"/>
  <p:tag name="KSO_WM_UNIT_INDEX" val="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SLIDE_BACKGROUND_MASK_FLAG" val="1"/>
  <p:tag name="KSO_WM_UNIT_TYPE" val="y"/>
  <p:tag name="KSO_WM_UNIT_INDEX" val="6"/>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1"/>
  <p:tag name="KSO_WM_SLIDE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SLIDE_BACKGROUND_TYPE" val="leftRight"/>
  <p:tag name="KSO_WM_SLIDE_BK_DARK_LIGHT" val="1"/>
  <p:tag name="KSO_WM_UNIT_TYPE" val="i"/>
  <p:tag name="KSO_WM_UNIT_INDEX" val="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SLIDE_BACKGROUND_MASK_FLAG" val="1"/>
  <p:tag name="KSO_WM_UNIT_TYPE" val="y"/>
  <p:tag name="KSO_WM_UNIT_INDEX" val="5"/>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1"/>
  <p:tag name="KSO_WM_SLIDE_BK_DARK_LIGHT"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SLIDE_BACKGROUND_TYPE" val="topBottom"/>
  <p:tag name="KSO_WM_SLIDE_BK_DARK_LIGHT" val="1"/>
  <p:tag name="KSO_WM_UNIT_TYPE" val="i"/>
  <p:tag name="KSO_WM_UNIT_INDEX" val="4"/>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1"/>
  <p:tag name="KSO_WM_SLIDE_BK_DARK_LIGHT"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TYPE" val="i"/>
  <p:tag name="KSO_WM_UNIT_INDEX" val="2"/>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SLIDE_BACKGROUND_TYPE" val="bottomTop"/>
  <p:tag name="KSO_WM_SLIDE_BK_DARK_LIGHT" val="1"/>
  <p:tag name="KSO_WM_UNIT_TYPE" val="i"/>
  <p:tag name="KSO_WM_UNIT_INDEX" val="4"/>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1"/>
  <p:tag name="KSO_WM_SLIDE_BK_DARK_LIGH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3"/>
  <p:tag name="KSO_WM_UNIT_LAYERLEVEL" val="1"/>
  <p:tag name="KSO_WM_TAG_VERSION" val="1.0"/>
  <p:tag name="KSO_WM_BEAUTIFY_FLAG" val="#wm#"/>
  <p:tag name="KSO_WM_UNIT_TYPE" val="i"/>
  <p:tag name="KSO_WM_UNIT_INDEX" val="3"/>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1"/>
  <p:tag name="KSO_WM_UNIT_TYPE" val="i"/>
  <p:tag name="KSO_WM_UNIT_INDEX" val="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 name="KSO_WM_SLIDE_BACKGROUND_TYPE" val="belt"/>
  <p:tag name="KSO_WM_SLIDE_BK_DARK_LIGHT"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4"/>
  <p:tag name="KSO_WM_UNIT_LAYERLEVEL" val="1"/>
  <p:tag name="KSO_WM_TAG_VERSION" val="1.0"/>
  <p:tag name="KSO_WM_BEAUTIFY_FLAG" val="#wm#"/>
  <p:tag name="KSO_WM_UNIT_TYPE" val="i"/>
  <p:tag name="KSO_WM_UNIT_INDEX" val="4"/>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1"/>
  <p:tag name="KSO_WM_SLIDE_BK_DARK_LIGHT"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78"/>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78"/>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78"/>
  <p:tag name="KSO_WM_TEMPLATE_THUMBS_INDEX" val="1、6、7、8、10、15"/>
  <p:tag name="KSO_WM_TEMPLATE_MASTER_TYPE" val="1"/>
  <p:tag name="KSO_WM_TEMPLATE_COLOR_TYPE" val="1"/>
  <p:tag name="KSO_WM_TEMPLATE_MASTER_THUMB_INDEX" val="12"/>
  <p:tag name="KSO_WM_UNIT_SHOW_EDIT_AREA_INDICATION" val="0"/>
</p:tagLst>
</file>

<file path=ppt/tags/tag197.xml><?xml version="1.0" encoding="utf-8"?>
<p:tagLst xmlns:p="http://schemas.openxmlformats.org/presentationml/2006/main">
  <p:tag name="KSO_WM_BEAUTIFY_FLAG" val="#wm#"/>
  <p:tag name="KSO_WM_TEMPLATE_CATEGORY" val="custom"/>
  <p:tag name="KSO_WM_TEMPLATE_INDEX" val="20200978"/>
</p:tagLst>
</file>

<file path=ppt/tags/tag198.xml><?xml version="1.0" encoding="utf-8"?>
<p:tagLst xmlns:p="http://schemas.openxmlformats.org/presentationml/2006/main">
  <p:tag name="KSO_WM_SLIDE_ID" val="custom20200978_2"/>
  <p:tag name="KSO_WM_TEMPLATE_SUBCATEGORY" val="0"/>
  <p:tag name="KSO_WM_SLIDE_ITEM_CNT" val="2"/>
  <p:tag name="KSO_WM_SLIDE_INDEX" val="2"/>
  <p:tag name="KSO_WM_TAG_VERSION" val="1.0"/>
  <p:tag name="KSO_WM_BEAUTIFY_FLAG" val="#wm#"/>
  <p:tag name="KSO_WM_TEMPLATE_CATEGORY" val="custom"/>
  <p:tag name="KSO_WM_TEMPLATE_INDEX" val="20200978"/>
  <p:tag name="KSO_WM_SLIDE_TYPE" val="contents"/>
  <p:tag name="KSO_WM_SLIDE_SUBTYPE" val="diag"/>
  <p:tag name="KSO_WM_DIAGRAM_GROUP_CODE" val="l1-1"/>
  <p:tag name="KSO_WM_SLIDE_DIAGTYPE" val="l"/>
  <p:tag name="KSO_WM_SLIDE_LAYOUT" val="a_l"/>
  <p:tag name="KSO_WM_SLIDE_LAYOUT_CNT" val="1_1"/>
  <p:tag name="KSO_WM_TEMPLATE_MASTER_TYPE" val="1"/>
  <p:tag name="KSO_WM_TEMPLATE_COLOR_TYPE" val="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SLIDE_ID" val="custom20200978_3"/>
  <p:tag name="KSO_WM_TEMPLATE_SUBCATEGORY" val="0"/>
  <p:tag name="KSO_WM_SLIDE_ITEM_CNT" val="3"/>
  <p:tag name="KSO_WM_SLIDE_INDEX" val="3"/>
  <p:tag name="KSO_WM_TAG_VERSION" val="1.0"/>
  <p:tag name="KSO_WM_BEAUTIFY_FLAG" val="#wm#"/>
  <p:tag name="KSO_WM_TEMPLATE_CATEGORY" val="custom"/>
  <p:tag name="KSO_WM_TEMPLATE_INDEX" val="20200978"/>
  <p:tag name="KSO_WM_SLIDE_TYPE" val="contents"/>
  <p:tag name="KSO_WM_SLIDE_SUBTYPE" val="diag"/>
  <p:tag name="KSO_WM_DIAGRAM_GROUP_CODE" val="l1-1"/>
  <p:tag name="KSO_WM_SLIDE_DIAGTYPE" val="l"/>
  <p:tag name="KSO_WM_SLIDE_LAYOUT" val="a_l"/>
  <p:tag name="KSO_WM_SLIDE_LAYOUT_CNT" val="1_1"/>
  <p:tag name="KSO_WM_TEMPLATE_MASTER_TYPE" val="1"/>
  <p:tag name="KSO_WM_TEMPLATE_COLOR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1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1_1"/>
  <p:tag name="KSO_WM_UNIT_TEXT_FORE_SCHEMECOLOR_INDEX" val="5"/>
  <p:tag name="KSO_WM_UNIT_TEXT_LINE_FILL_TYPE" val="2"/>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1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1_1"/>
  <p:tag name="KSO_WM_UNIT_ISNUMDGMTITLE" val="0"/>
  <p:tag name="KSO_WM_UNIT_TEXT_FILL_FORE_SCHEMECOLOR_INDEX" val="14"/>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2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2_1"/>
  <p:tag name="KSO_WM_UNIT_TEXT_FORE_SCHEMECOLOR_INDEX" val="5"/>
  <p:tag name="KSO_WM_UNIT_TEXT_LINE_FILL_TYPE" val="2"/>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2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2_1"/>
  <p:tag name="KSO_WM_UNIT_ISNUMDGMTITLE" val="0"/>
  <p:tag name="KSO_WM_UNIT_TEXT_FILL_FORE_SCHEMECOLOR_INDEX" val="14"/>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3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3_1"/>
  <p:tag name="KSO_WM_UNIT_TEXT_FORE_SCHEMECOLOR_INDEX" val="5"/>
  <p:tag name="KSO_WM_UNIT_TEXT_LINE_FILL_TYPE" val="2"/>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3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3_1"/>
  <p:tag name="KSO_WM_UNIT_ISNUMDGMTITLE" val="0"/>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4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4_1"/>
  <p:tag name="KSO_WM_UNIT_TEXT_FORE_SCHEMECOLOR_INDEX" val="5"/>
  <p:tag name="KSO_WM_UNIT_TEXT_LINE_FILL_TYPE" val="2"/>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4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4_1"/>
  <p:tag name="KSO_WM_UNIT_ISNUMDGMTITLE" val="0"/>
  <p:tag name="KSO_WM_UNIT_TEXT_FILL_FORE_SCHEMECOLOR_INDEX" val="14"/>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5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5_1"/>
  <p:tag name="KSO_WM_UNIT_TEXT_FORE_SCHEMECOLOR_INDEX" val="5"/>
  <p:tag name="KSO_WM_UNIT_TEXT_LINE_FILL_TYPE" val="2"/>
  <p:tag name="KSO_WM_UNIT_USESOURCEFORMAT_APPLY"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5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5_1"/>
  <p:tag name="KSO_WM_UNIT_ISNUMDGMTITLE" val="0"/>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i*1_6_1"/>
  <p:tag name="KSO_WM_TEMPLATE_CATEGORY" val="custom"/>
  <p:tag name="KSO_WM_TEMPLATE_INDEX" val="20200978"/>
  <p:tag name="KSO_WM_UNIT_LAYERLEVEL" val="1_1_1"/>
  <p:tag name="KSO_WM_TAG_VERSION" val="1.0"/>
  <p:tag name="KSO_WM_BEAUTIFY_FLAG" val="#wm#"/>
  <p:tag name="KSO_WM_DIAGRAM_GROUP_CODE" val="l1-1"/>
  <p:tag name="KSO_WM_UNIT_TYPE" val="l_h_i"/>
  <p:tag name="KSO_WM_UNIT_INDEX" val="1_6_1"/>
  <p:tag name="KSO_WM_UNIT_TEXT_FORE_SCHEMECOLOR_INDEX" val="5"/>
  <p:tag name="KSO_WM_UNIT_TEXT_LINE_FILL_TYPE" val="2"/>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78_6*l_h_a*1_6_1"/>
  <p:tag name="KSO_WM_TEMPLATE_CATEGORY" val="custom"/>
  <p:tag name="KSO_WM_TEMPLATE_INDEX" val="20200978"/>
  <p:tag name="KSO_WM_UNIT_LAYERLEVEL" val="1_1_1"/>
  <p:tag name="KSO_WM_TAG_VERSION" val="1.0"/>
  <p:tag name="KSO_WM_BEAUTIFY_FLAG" val="#wm#"/>
  <p:tag name="KSO_WM_UNIT_ISCONTENTSTITLE" val="0"/>
  <p:tag name="KSO_WM_UNIT_PRESET_TEXT" val="添加小标题"/>
  <p:tag name="KSO_WM_UNIT_NOCLEAR" val="0"/>
  <p:tag name="KSO_WM_UNIT_VALUE" val="7"/>
  <p:tag name="KSO_WM_DIAGRAM_GROUP_CODE" val="l1-1"/>
  <p:tag name="KSO_WM_UNIT_TYPE" val="l_h_a"/>
  <p:tag name="KSO_WM_UNIT_INDEX" val="1_6_1"/>
  <p:tag name="KSO_WM_UNIT_ISNUMDGMTITLE" val="0"/>
  <p:tag name="KSO_WM_UNIT_TEXT_FILL_FORE_SCHEMECOLOR_INDEX" val="14"/>
  <p:tag name="KSO_WM_UNIT_TEXT_FILL_TYPE" val="1"/>
  <p:tag name="KSO_WM_UNIT_USESOURCEFORMAT_APPLY" val="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ID" val="custom20200978_6"/>
  <p:tag name="KSO_WM_TEMPLATE_SUBCATEGORY" val="0"/>
  <p:tag name="KSO_WM_SLIDE_ITEM_CNT" val="6"/>
  <p:tag name="KSO_WM_SLIDE_INDEX" val="6"/>
  <p:tag name="KSO_WM_TAG_VERSION" val="1.0"/>
  <p:tag name="KSO_WM_BEAUTIFY_FLAG" val="#wm#"/>
  <p:tag name="KSO_WM_TEMPLATE_CATEGORY" val="custom"/>
  <p:tag name="KSO_WM_TEMPLATE_INDEX" val="20200978"/>
  <p:tag name="KSO_WM_SLIDE_TYPE" val="contents"/>
  <p:tag name="KSO_WM_SLIDE_SUBTYPE" val="diag"/>
  <p:tag name="KSO_WM_DIAGRAM_GROUP_CODE" val="l1-1"/>
  <p:tag name="KSO_WM_SLIDE_DIAGTYPE" val="l"/>
  <p:tag name="KSO_WM_SLIDE_LAYOUT" val="a_l"/>
  <p:tag name="KSO_WM_SLIDE_LAYOUT_CNT" val="1_1"/>
  <p:tag name="KSO_WM_TEMPLATE_MASTER_TYPE" val="1"/>
  <p:tag name="KSO_WM_TEMPLATE_COLOR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wm#"/>
  <p:tag name="KSO_WM_TEMPLATE_CATEGORY" val="custom"/>
  <p:tag name="KSO_WM_TEMPLATE_INDEX" val="20200978"/>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26_2*l_h_i*1_3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231.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6_2*l_h_i*1_1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232.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6_2*l_h_i*1_2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1_3"/>
  <p:tag name="KSO_WM_TEMPLATE_CATEGORY" val="diagram"/>
  <p:tag name="KSO_WM_TEMPLATE_INDEX" val="20230926"/>
  <p:tag name="KSO_WM_UNIT_LAYERLEVEL" val="1_1_1"/>
  <p:tag name="KSO_WM_TAG_VERSION" val="3.0"/>
  <p:tag name="KSO_WM_DIAGRAM_GROUP_CODE" val="l1-1"/>
  <p:tag name="KSO_WM_UNIT_TYPE" val="l_h_i"/>
  <p:tag name="KSO_WM_UNIT_INDEX" val="1_1_3"/>
  <p:tag name="KSO_WM_DIAGRAM_VERSION" val="3"/>
  <p:tag name="KSO_WM_DIAGRAM_COLOR_TRICK" val="4"/>
  <p:tag name="KSO_WM_DIAGRAM_COLOR_TEXT_CAN_REMOVE" val="n"/>
  <p:tag name="KSO_WM_UNIT_LINE_FORE_SCHEMECOLOR_INDEX" val="5"/>
  <p:tag name="KSO_WM_DIAGRAM_MAX_ITEMCNT" val="6"/>
  <p:tag name="KSO_WM_DIAGRAM_MIN_ITEMCNT" val="2"/>
  <p:tag name="KSO_WM_DIAGRAM_VIRTUALLY_FRAME" val="{&quot;height&quot;:224.95000000000002,&quot;width&quot;:859.4000000000001}"/>
</p:tagLst>
</file>

<file path=ppt/tags/tag2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1_4"/>
  <p:tag name="KSO_WM_TEMPLATE_CATEGORY" val="diagram"/>
  <p:tag name="KSO_WM_TEMPLATE_INDEX" val="20230926"/>
  <p:tag name="KSO_WM_UNIT_LAYERLEVEL" val="1_1_1"/>
  <p:tag name="KSO_WM_TAG_VERSION" val="3.0"/>
  <p:tag name="KSO_WM_DIAGRAM_GROUP_CODE" val="l1-1"/>
  <p:tag name="KSO_WM_UNIT_TYPE" val="l_h_i"/>
  <p:tag name="KSO_WM_UNIT_INDEX" val="1_1_4"/>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224.95000000000002,&quot;width&quot;:859.400000000000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30926_2*l_h_i*1_1_2"/>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01"/>
  <p:tag name="KSO_WM_DIAGRAM_MAX_ITEMCNT" val="6"/>
  <p:tag name="KSO_WM_DIAGRAM_MIN_ITEMCNT" val="2"/>
  <p:tag name="KSO_WM_DIAGRAM_VIRTUALLY_FRAME" val="{&quot;height&quot;:224.95000000000002,&quot;width&quot;:859.4000000000001}"/>
</p:tagLst>
</file>

<file path=ppt/tags/tag2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6_2*l_h_f*1_1_1"/>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单击此处输入你的项正文"/>
  <p:tag name="KSO_WM_DIAGRAM_MAX_ITEMCNT" val="6"/>
  <p:tag name="KSO_WM_DIAGRAM_MIN_ITEMCNT" val="2"/>
  <p:tag name="KSO_WM_DIAGRAM_VIRTUALLY_FRAME" val="{&quot;height&quot;:224.95000000000002,&quot;width&quot;:859.4000000000001}"/>
</p:tagLst>
</file>

<file path=ppt/tags/tag2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2_3"/>
  <p:tag name="KSO_WM_TEMPLATE_CATEGORY" val="diagram"/>
  <p:tag name="KSO_WM_TEMPLATE_INDEX" val="20230926"/>
  <p:tag name="KSO_WM_UNIT_LAYERLEVEL" val="1_1_1"/>
  <p:tag name="KSO_WM_TAG_VERSION" val="3.0"/>
  <p:tag name="KSO_WM_DIAGRAM_GROUP_CODE" val="l1-1"/>
  <p:tag name="KSO_WM_UNIT_TYPE" val="l_h_i"/>
  <p:tag name="KSO_WM_UNIT_INDEX" val="1_2_3"/>
  <p:tag name="KSO_WM_DIAGRAM_VERSION" val="3"/>
  <p:tag name="KSO_WM_DIAGRAM_COLOR_TRICK" val="4"/>
  <p:tag name="KSO_WM_DIAGRAM_COLOR_TEXT_CAN_REMOVE" val="n"/>
  <p:tag name="KSO_WM_UNIT_LINE_FORE_SCHEMECOLOR_INDEX" val="6"/>
  <p:tag name="KSO_WM_DIAGRAM_MAX_ITEMCNT" val="6"/>
  <p:tag name="KSO_WM_DIAGRAM_MIN_ITEMCNT" val="2"/>
  <p:tag name="KSO_WM_DIAGRAM_VIRTUALLY_FRAME" val="{&quot;height&quot;:224.95000000000002,&quot;width&quot;:859.4000000000001}"/>
</p:tagLst>
</file>

<file path=ppt/tags/tag2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2_4"/>
  <p:tag name="KSO_WM_TEMPLATE_CATEGORY" val="diagram"/>
  <p:tag name="KSO_WM_TEMPLATE_INDEX" val="20230926"/>
  <p:tag name="KSO_WM_UNIT_LAYERLEVEL" val="1_1_1"/>
  <p:tag name="KSO_WM_TAG_VERSION" val="3.0"/>
  <p:tag name="KSO_WM_DIAGRAM_GROUP_CODE" val="l1-1"/>
  <p:tag name="KSO_WM_UNIT_TYPE" val="l_h_i"/>
  <p:tag name="KSO_WM_UNIT_INDEX" val="1_2_4"/>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224.95000000000002,&quot;width&quot;:859.400000000000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30926_2*l_h_i*1_2_2"/>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02"/>
  <p:tag name="KSO_WM_DIAGRAM_MAX_ITEMCNT" val="6"/>
  <p:tag name="KSO_WM_DIAGRAM_MIN_ITEMCNT" val="2"/>
  <p:tag name="KSO_WM_DIAGRAM_VIRTUALLY_FRAME" val="{&quot;height&quot;:224.95000000000002,&quot;width&quot;:859.400000000000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2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6_2*l_h_f*1_2_1"/>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单击此处输入你的项正文"/>
  <p:tag name="KSO_WM_DIAGRAM_MAX_ITEMCNT" val="6"/>
  <p:tag name="KSO_WM_DIAGRAM_MIN_ITEMCNT" val="2"/>
  <p:tag name="KSO_WM_DIAGRAM_VIRTUALLY_FRAME" val="{&quot;height&quot;:224.95000000000002,&quot;width&quot;:859.4000000000001}"/>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3_3"/>
  <p:tag name="KSO_WM_TEMPLATE_CATEGORY" val="diagram"/>
  <p:tag name="KSO_WM_TEMPLATE_INDEX" val="20230926"/>
  <p:tag name="KSO_WM_UNIT_LAYERLEVEL" val="1_1_1"/>
  <p:tag name="KSO_WM_TAG_VERSION" val="3.0"/>
  <p:tag name="KSO_WM_DIAGRAM_GROUP_CODE" val="l1-1"/>
  <p:tag name="KSO_WM_UNIT_TYPE" val="l_h_i"/>
  <p:tag name="KSO_WM_UNIT_INDEX" val="1_3_3"/>
  <p:tag name="KSO_WM_DIAGRAM_VERSION" val="3"/>
  <p:tag name="KSO_WM_DIAGRAM_COLOR_TRICK" val="4"/>
  <p:tag name="KSO_WM_DIAGRAM_COLOR_TEXT_CAN_REMOVE" val="n"/>
  <p:tag name="KSO_WM_UNIT_LINE_FORE_SCHEMECOLOR_INDEX" val="7"/>
  <p:tag name="KSO_WM_DIAGRAM_MAX_ITEMCNT" val="6"/>
  <p:tag name="KSO_WM_DIAGRAM_MIN_ITEMCNT" val="2"/>
  <p:tag name="KSO_WM_DIAGRAM_VIRTUALLY_FRAME" val="{&quot;height&quot;:224.95000000000002,&quot;width&quot;:859.4000000000001}"/>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2*l_h_i*1_3_4"/>
  <p:tag name="KSO_WM_TEMPLATE_CATEGORY" val="diagram"/>
  <p:tag name="KSO_WM_TEMPLATE_INDEX" val="20230926"/>
  <p:tag name="KSO_WM_UNIT_LAYERLEVEL" val="1_1_1"/>
  <p:tag name="KSO_WM_TAG_VERSION" val="3.0"/>
  <p:tag name="KSO_WM_DIAGRAM_GROUP_CODE" val="l1-1"/>
  <p:tag name="KSO_WM_UNIT_TYPE" val="l_h_i"/>
  <p:tag name="KSO_WM_UNIT_INDEX" val="1_3_4"/>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224.95000000000002,&quot;width&quot;:859.400000000000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diagram20230926_2*l_h_i*1_3_2"/>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03"/>
  <p:tag name="KSO_WM_DIAGRAM_MAX_ITEMCNT" val="6"/>
  <p:tag name="KSO_WM_DIAGRAM_MIN_ITEMCNT" val="2"/>
  <p:tag name="KSO_WM_DIAGRAM_VIRTUALLY_FRAME" val="{&quot;height&quot;:224.95000000000002,&quot;width&quot;:859.4000000000001}"/>
</p:tagLst>
</file>

<file path=ppt/tags/tag2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26_2*l_h_f*1_3_1"/>
  <p:tag name="KSO_WM_TEMPLATE_CATEGORY" val="diagram"/>
  <p:tag name="KSO_WM_TEMPLATE_INDEX" val="20230926"/>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UNIT_PRESET_TEXT" val="单击此处输入你的项正文"/>
  <p:tag name="KSO_WM_DIAGRAM_MAX_ITEMCNT" val="6"/>
  <p:tag name="KSO_WM_DIAGRAM_MIN_ITEMCNT" val="2"/>
  <p:tag name="KSO_WM_DIAGRAM_VIRTUALLY_FRAME" val="{&quot;height&quot;:224.95000000000002,&quot;width&quot;:859.4000000000001}"/>
</p:tagLst>
</file>

<file path=ppt/tags/tag245.xml><?xml version="1.0" encoding="utf-8"?>
<p:tagLst xmlns:p="http://schemas.openxmlformats.org/presentationml/2006/main">
  <p:tag name="KSO_WM_BEAUTIFY_FLAG" val="#wm#"/>
  <p:tag name="KSO_WM_TEMPLATE_CATEGORY" val="custom"/>
  <p:tag name="KSO_WM_TEMPLATE_INDEX" val="20200978"/>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200978"/>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wm#"/>
  <p:tag name="KSO_WM_TEMPLATE_CATEGORY" val="custom"/>
  <p:tag name="KSO_WM_TEMPLATE_INDEX" val="20200978"/>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diagram20231114_4*n_h_i*1_2_1"/>
  <p:tag name="KSO_WM_TEMPLATE_CATEGORY" val="diagram"/>
  <p:tag name="KSO_WM_TEMPLATE_INDEX" val="20231114"/>
  <p:tag name="KSO_WM_UNIT_LAYERLEVEL" val="1_1_1"/>
  <p:tag name="KSO_WM_TAG_VERSION" val="3.0"/>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1.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1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2.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3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3.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5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4.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6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6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5.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2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6.xml><?xml version="1.0" encoding="utf-8"?>
<p:tagLst xmlns:p="http://schemas.openxmlformats.org/presentationml/2006/main">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8"/>
  <p:tag name="KSO_WM_UNIT_FILL_FORE_SCHEMECOLOR_INDEX_2_TRANS" val="0.4"/>
  <p:tag name="KSO_WM_UNIT_FILL_GRADIENT_TYPE" val="0"/>
  <p:tag name="KSO_WM_UNIT_FILL_GRADIENT_ANGLE" val="80"/>
  <p:tag name="KSO_WM_UNIT_FILL_GRADIENT_DIRECTION" val="-2"/>
  <p:tag name="KSO_WM_UNIT_FILL_TYPE" val="3"/>
  <p:tag name="KSO_WM_UNIT_HIGHLIGHT" val="0"/>
  <p:tag name="KSO_WM_UNIT_COMPATIBLE" val="0"/>
  <p:tag name="KSO_WM_UNIT_DIAGRAM_ISNUMVISUAL" val="0"/>
  <p:tag name="KSO_WM_UNIT_DIAGRAM_ISREFERUNIT" val="0"/>
  <p:tag name="KSO_WM_UNIT_ID" val="diagram20231114_4*n_h_h_x*1_2_1_1"/>
  <p:tag name="KSO_WM_TEMPLATE_CATEGORY" val="diagram"/>
  <p:tag name="KSO_WM_TEMPLATE_INDEX" val="20231114"/>
  <p:tag name="KSO_WM_UNIT_LAYERLEVEL" val="1_1_1_1"/>
  <p:tag name="KSO_WM_TAG_VERSION" val="3.0"/>
  <p:tag name="KSO_WM_UNIT_VALUE" val="51*49"/>
  <p:tag name="KSO_WM_DIAGRAM_GROUP_CODE" val="n1-1"/>
  <p:tag name="KSO_WM_UNIT_TYPE" val="n_h_h_x"/>
  <p:tag name="KSO_WM_UNIT_INDEX" val="1_2_1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4_4*n_h_h_x*1_2_2_1"/>
  <p:tag name="KSO_WM_TEMPLATE_CATEGORY" val="diagram"/>
  <p:tag name="KSO_WM_TEMPLATE_INDEX" val="20231114"/>
  <p:tag name="KSO_WM_UNIT_LAYERLEVEL" val="1_1_1_1"/>
  <p:tag name="KSO_WM_TAG_VERSION" val="3.0"/>
  <p:tag name="KSO_WM_UNIT_VALUE" val="49*47"/>
  <p:tag name="KSO_WM_DIAGRAM_GROUP_CODE" val="n1-1"/>
  <p:tag name="KSO_WM_UNIT_TYPE" val="n_h_h_x"/>
  <p:tag name="KSO_WM_UNIT_INDEX" val="1_2_2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8.xml><?xml version="1.0" encoding="utf-8"?>
<p:tagLst xmlns:p="http://schemas.openxmlformats.org/presentationml/2006/main">
  <p:tag name="KSO_WM_BEAUTIFY_FLAG" val="#wm#"/>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0.8"/>
  <p:tag name="KSO_WM_UNIT_FILL_FORE_SCHEMECOLOR_INDEX_2_TRANS" val="0.4"/>
  <p:tag name="KSO_WM_UNIT_FILL_GRADIENT_TYPE" val="0"/>
  <p:tag name="KSO_WM_UNIT_FILL_GRADIENT_ANGLE" val="80"/>
  <p:tag name="KSO_WM_UNIT_FILL_GRADIENT_DIRECTION" val="-2"/>
  <p:tag name="KSO_WM_UNIT_FILL_TYPE" val="3"/>
  <p:tag name="KSO_WM_UNIT_HIGHLIGHT" val="0"/>
  <p:tag name="KSO_WM_UNIT_COMPATIBLE" val="0"/>
  <p:tag name="KSO_WM_UNIT_DIAGRAM_ISNUMVISUAL" val="0"/>
  <p:tag name="KSO_WM_UNIT_DIAGRAM_ISREFERUNIT" val="0"/>
  <p:tag name="KSO_WM_UNIT_ID" val="diagram20231114_4*n_h_h_x*1_2_6_1"/>
  <p:tag name="KSO_WM_TEMPLATE_CATEGORY" val="diagram"/>
  <p:tag name="KSO_WM_TEMPLATE_INDEX" val="20231114"/>
  <p:tag name="KSO_WM_UNIT_LAYERLEVEL" val="1_1_1_1"/>
  <p:tag name="KSO_WM_TAG_VERSION" val="3.0"/>
  <p:tag name="KSO_WM_UNIT_VALUE" val="51*51"/>
  <p:tag name="KSO_WM_DIAGRAM_GROUP_CODE" val="n1-1"/>
  <p:tag name="KSO_WM_UNIT_TYPE" val="n_h_h_x"/>
  <p:tag name="KSO_WM_UNIT_INDEX" val="1_2_6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4_4*n_h_h_x*1_2_3_1"/>
  <p:tag name="KSO_WM_TEMPLATE_CATEGORY" val="diagram"/>
  <p:tag name="KSO_WM_TEMPLATE_INDEX" val="20231114"/>
  <p:tag name="KSO_WM_UNIT_LAYERLEVEL" val="1_1_1_1"/>
  <p:tag name="KSO_WM_TAG_VERSION" val="3.0"/>
  <p:tag name="KSO_WM_UNIT_VALUE" val="48*46"/>
  <p:tag name="KSO_WM_DIAGRAM_GROUP_CODE" val="n1-1"/>
  <p:tag name="KSO_WM_UNIT_TYPE" val="n_h_h_x"/>
  <p:tag name="KSO_WM_UNIT_INDEX" val="1_2_3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4_4*n_h_h_x*1_2_5_1"/>
  <p:tag name="KSO_WM_TEMPLATE_CATEGORY" val="diagram"/>
  <p:tag name="KSO_WM_TEMPLATE_INDEX" val="20231114"/>
  <p:tag name="KSO_WM_UNIT_LAYERLEVEL" val="1_1_1_1"/>
  <p:tag name="KSO_WM_TAG_VERSION" val="3.0"/>
  <p:tag name="KSO_WM_UNIT_VALUE" val="50*49"/>
  <p:tag name="KSO_WM_DIAGRAM_GROUP_CODE" val="n1-1"/>
  <p:tag name="KSO_WM_UNIT_TYPE" val="n_h_h_x"/>
  <p:tag name="KSO_WM_UNIT_INDEX" val="1_2_5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3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4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6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5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1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76.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0.53"/>
  <p:tag name="KSO_WM_UNIT_LINE_FORE_SCHEMECOLOR_INDEX_2_TRANS" val="1"/>
  <p:tag name="KSO_WM_UNIT_LINE_GRADIENT_TYPE" val="0"/>
  <p:tag name="KSO_WM_UNIT_LINE_GRADIENT_ANGLE" val="270"/>
  <p:tag name="KSO_WM_UNIT_LINE_GRADIENT_DIRECTION" val="6"/>
  <p:tag name="KSO_WM_UNIT_LINE_FILL_TYPE" val="5"/>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a*1_1_1"/>
  <p:tag name="KSO_WM_TEMPLATE_CATEGORY" val="diagram"/>
  <p:tag name="KSO_WM_TEMPLATE_INDEX" val="20231114"/>
  <p:tag name="KSO_WM_UNIT_LAYERLEVEL" val="1_1_1"/>
  <p:tag name="KSO_WM_TAG_VERSION" val="3.0"/>
  <p:tag name="KSO_WM_UNIT_ISCONTENTSTITLE" val="0"/>
  <p:tag name="KSO_WM_UNIT_ISNUMDGMTITLE" val="0"/>
  <p:tag name="KSO_WM_UNIT_NOCLEAR" val="0"/>
  <p:tag name="KSO_WM_UNIT_VALUE" val="10"/>
  <p:tag name="KSO_WM_UNIT_TYPE" val="n_h_a"/>
  <p:tag name="KSO_WM_UNIT_INDEX" val="1_1_1"/>
  <p:tag name="KSO_WM_DIAGRAM_GROUP_CODE" val="n1-1"/>
  <p:tag name="KSO_WM_DIAGRAM_VERSION" val="3"/>
  <p:tag name="KSO_WM_DIAGRAM_COLOR_TRICK" val="1"/>
  <p:tag name="KSO_WM_DIAGRAM_COLOR_TEXT_CAN_REMOVE" val="n"/>
  <p:tag name="KSO_WM_UNIT_PRESET_TEXT" val="单击添加标题"/>
  <p:tag name="KSO_WM_DIAGRAM_MAX_ITEMCNT" val="6"/>
  <p:tag name="KSO_WM_DIAGRAM_MIN_ITEMCNT" val="3"/>
  <p:tag name="KSO_WM_DIAGRAM_VIRTUALLY_FRAME" val="{&quot;height&quot;:338.1000000000001,&quot;width&quot;:704.1999999999999}"/>
</p:tagLst>
</file>

<file path=ppt/tags/tag277.xml><?xml version="1.0" encoding="utf-8"?>
<p:tagLst xmlns:p="http://schemas.openxmlformats.org/presentationml/2006/main">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
  <p:tag name="KSO_WM_UNIT_FILL_FORE_SCHEMECOLOR_INDEX_2" val="5"/>
  <p:tag name="KSO_WM_UNIT_FILL_FORE_SCHEMECOLOR_INDEX_2_POS" val="1"/>
  <p:tag name="KSO_WM_UNIT_FILL_FORE_SCHEMECOLOR_INDEX_2_TRANS" val="0"/>
  <p:tag name="KSO_WM_UNIT_FILL_GRADIENT_TYPE" val="2"/>
  <p:tag name="KSO_WM_UNIT_FILL_GRADIENT_ANGLE" val="0"/>
  <p:tag name="KSO_WM_UNIT_FILL_GRADIENT_DIRECTION" val="10"/>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diagram20231114_4*n_h_h_i*1_2_4_1"/>
  <p:tag name="KSO_WM_TEMPLATE_CATEGORY" val="diagram"/>
  <p:tag name="KSO_WM_TEMPLATE_INDEX" val="20231114"/>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4_4*n_h_h_x*1_2_4_1"/>
  <p:tag name="KSO_WM_TEMPLATE_CATEGORY" val="diagram"/>
  <p:tag name="KSO_WM_TEMPLATE_INDEX" val="20231114"/>
  <p:tag name="KSO_WM_UNIT_LAYERLEVEL" val="1_1_1_1"/>
  <p:tag name="KSO_WM_TAG_VERSION" val="3.0"/>
  <p:tag name="KSO_WM_UNIT_VALUE" val="59*57"/>
  <p:tag name="KSO_WM_DIAGRAM_GROUP_CODE" val="n1-1"/>
  <p:tag name="KSO_WM_UNIT_TYPE" val="n_h_h_x"/>
  <p:tag name="KSO_WM_UNIT_INDEX" val="1_2_4_1"/>
  <p:tag name="KSO_WM_DIAGRAM_VERSION" val="3"/>
  <p:tag name="KSO_WM_DIAGRAM_COLOR_TRICK" val="1"/>
  <p:tag name="KSO_WM_DIAGRAM_COLOR_TEXT_CAN_REMOVE" val="n"/>
  <p:tag name="KSO_WM_DIAGRAM_MAX_ITEMCNT" val="6"/>
  <p:tag name="KSO_WM_DIAGRAM_MIN_ITEMCNT" val="3"/>
  <p:tag name="KSO_WM_DIAGRAM_VIRTUALLY_FRAME" val="{&quot;height&quot;:338.1000000000001,&quot;width&quot;:704.1999999999999}"/>
</p:tagLst>
</file>

<file path=ppt/tags/tag2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114_4*n_h_h_a*1_2_2_1"/>
  <p:tag name="KSO_WM_TEMPLATE_CATEGORY" val="diagram"/>
  <p:tag name="KSO_WM_TEMPLATE_INDEX" val="20231114"/>
  <p:tag name="KSO_WM_UNIT_LAYERLEVEL" val="1_1_1_1"/>
  <p:tag name="KSO_WM_TAG_VERSION" val="3.0"/>
  <p:tag name="KSO_WM_UNIT_TEXT_FILL_FORE_SCHEMECOLOR_INDEX_BRIGHTNESS" val="0"/>
  <p:tag name="KSO_WM_UNIT_TEXT_FILL_FORE_SCHEMECOLOR_INDEX" val="5"/>
  <p:tag name="KSO_WM_UNIT_TEXT_FILL_TYPE" val="1"/>
  <p:tag name="KSO_WM_DIAGRAM_GROUP_CODE" val="n1-1"/>
  <p:tag name="KSO_WM_DIAGRAM_VERSION" val="3"/>
  <p:tag name="KSO_WM_DIAGRAM_COLOR_TRICK" val="1"/>
  <p:tag name="KSO_WM_DIAGRAM_COLOR_TEXT_CAN_REMOVE" val="n"/>
  <p:tag name="KSO_WM_UNIT_PRESET_TEXT" val="添加项标题"/>
  <p:tag name="KSO_WM_DIAGRAM_MAX_ITEMCNT" val="6"/>
  <p:tag name="KSO_WM_DIAGRAM_MIN_ITEMCNT" val="3"/>
  <p:tag name="KSO_WM_DIAGRAM_VIRTUALLY_FRAME" val="{&quot;height&quot;:338.1000000000001,&quot;width&quot;:704.199999999999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20200978"/>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TABLE_ENDDRAG_ORIGIN_RECT" val="847*440"/>
  <p:tag name="TABLE_ENDDRAG_RECT" val="82*99*847*440"/>
</p:tagLst>
</file>

<file path=ppt/tags/tag286.xml><?xml version="1.0" encoding="utf-8"?>
<p:tagLst xmlns:p="http://schemas.openxmlformats.org/presentationml/2006/main">
  <p:tag name="KSO_WM_BEAUTIFY_FLAG" val="#wm#"/>
  <p:tag name="KSO_WM_TEMPLATE_CATEGORY" val="custom"/>
  <p:tag name="KSO_WM_TEMPLATE_INDEX" val="20200978"/>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0978"/>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0978"/>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0978"/>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wm#"/>
  <p:tag name="KSO_WM_TEMPLATE_CATEGORY" val="custom"/>
  <p:tag name="KSO_WM_TEMPLATE_INDEX" val="20200978"/>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wm#"/>
  <p:tag name="KSO_WM_TEMPLATE_CATEGORY" val="custom"/>
  <p:tag name="KSO_WM_TEMPLATE_INDEX" val="20200978"/>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wm#"/>
  <p:tag name="KSO_WM_TEMPLATE_CATEGORY" val="custom"/>
  <p:tag name="KSO_WM_TEMPLATE_INDEX" val="20200978"/>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26_4*l_h_i*1_3_2"/>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323.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6_4*l_h_i*1_1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324.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6_4*l_h_i*1_2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325.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0926_4*l_h_i*1_4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326.xml><?xml version="1.0" encoding="utf-8"?>
<p:tagLst xmlns:p="http://schemas.openxmlformats.org/presentationml/2006/main">
  <p:tag name="KSO_WM_BEAUTIFY_FLAG" val="#wm#"/>
  <p:tag name="KSO_WM_DIAGRAM_VERSION" val="3"/>
  <p:tag name="KSO_WM_DIAGRAM_COLOR_TRICK" val="4"/>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0926_4*l_h_i*1_5_1"/>
  <p:tag name="KSO_WM_TEMPLATE_CATEGORY" val="diagram"/>
  <p:tag name="KSO_WM_TEMPLATE_INDEX" val="20230926"/>
  <p:tag name="KSO_WM_UNIT_LAYERLEVEL" val="1_1_1"/>
  <p:tag name="KSO_WM_TAG_VERSION" val="3.0"/>
  <p:tag name="KSO_WM_DIAGRAM_MAX_ITEMCNT" val="6"/>
  <p:tag name="KSO_WM_DIAGRAM_MIN_ITEMCNT" val="2"/>
  <p:tag name="KSO_WM_DIAGRAM_VIRTUALLY_FRAME" val="{&quot;height&quot;:224.95000000000002,&quot;width&quot;:859.4000000000001}"/>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1_3"/>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3"/>
  <p:tag name="KSO_WM_UNIT_LINE_FORE_SCHEMECOLOR_INDEX" val="5"/>
  <p:tag name="KSO_WM_DIAGRAM_MAX_ITEMCNT" val="6"/>
  <p:tag name="KSO_WM_DIAGRAM_MIN_ITEMCNT" val="2"/>
  <p:tag name="KSO_WM_DIAGRAM_VIRTUALLY_FRAME" val="{&quot;height&quot;:224.95000000000002,&quot;width&quot;:859.4000000000001}"/>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1_4"/>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4"/>
  <p:tag name="KSO_WM_UNIT_FILL_FORE_SCHEMECOLOR_INDEX" val="5"/>
  <p:tag name="KSO_WM_DIAGRAM_MAX_ITEMCNT" val="6"/>
  <p:tag name="KSO_WM_DIAGRAM_MIN_ITEMCNT" val="2"/>
  <p:tag name="KSO_WM_DIAGRAM_VIRTUALLY_FRAME" val="{&quot;height&quot;:224.95000000000002,&quot;width&quot;:859.400000000000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30926_4*l_h_i*1_1_2"/>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01"/>
  <p:tag name="KSO_WM_DIAGRAM_MAX_ITEMCNT" val="6"/>
  <p:tag name="KSO_WM_DIAGRAM_MIN_ITEMCNT" val="2"/>
  <p:tag name="KSO_WM_DIAGRAM_VIRTUALLY_FRAME" val="{&quot;height&quot;:224.95000000000002,&quot;width&quot;:859.400000000000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6_4*l_h_f*1_1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10;的项正文"/>
  <p:tag name="KSO_WM_DIAGRAM_MAX_ITEMCNT" val="6"/>
  <p:tag name="KSO_WM_DIAGRAM_MIN_ITEMCNT" val="2"/>
  <p:tag name="KSO_WM_DIAGRAM_VIRTUALLY_FRAME" val="{&quot;height&quot;:224.95000000000002,&quot;width&quot;:859.4000000000001}"/>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2_3"/>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3"/>
  <p:tag name="KSO_WM_UNIT_LINE_FORE_SCHEMECOLOR_INDEX" val="6"/>
  <p:tag name="KSO_WM_DIAGRAM_MAX_ITEMCNT" val="6"/>
  <p:tag name="KSO_WM_DIAGRAM_MIN_ITEMCNT" val="2"/>
  <p:tag name="KSO_WM_DIAGRAM_VIRTUALLY_FRAME" val="{&quot;height&quot;:224.95000000000002,&quot;width&quot;:859.4000000000001}"/>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2_4"/>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4"/>
  <p:tag name="KSO_WM_UNIT_FILL_FORE_SCHEMECOLOR_INDEX" val="6"/>
  <p:tag name="KSO_WM_DIAGRAM_MAX_ITEMCNT" val="6"/>
  <p:tag name="KSO_WM_DIAGRAM_MIN_ITEMCNT" val="2"/>
  <p:tag name="KSO_WM_DIAGRAM_VIRTUALLY_FRAME" val="{&quot;height&quot;:224.95000000000002,&quot;width&quot;:859.400000000000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30926_4*l_h_i*1_2_2"/>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02"/>
  <p:tag name="KSO_WM_DIAGRAM_MAX_ITEMCNT" val="6"/>
  <p:tag name="KSO_WM_DIAGRAM_MIN_ITEMCNT" val="2"/>
  <p:tag name="KSO_WM_DIAGRAM_VIRTUALLY_FRAME" val="{&quot;height&quot;:224.95000000000002,&quot;width&quot;:859.4000000000001}"/>
</p:tagLst>
</file>

<file path=ppt/tags/tag3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6_4*l_h_f*1_2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10;的项正文"/>
  <p:tag name="KSO_WM_DIAGRAM_MAX_ITEMCNT" val="6"/>
  <p:tag name="KSO_WM_DIAGRAM_MIN_ITEMCNT" val="2"/>
  <p:tag name="KSO_WM_DIAGRAM_VIRTUALLY_FRAME" val="{&quot;height&quot;:224.95000000000002,&quot;width&quot;:859.4000000000001}"/>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3_3"/>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3"/>
  <p:tag name="KSO_WM_UNIT_LINE_FORE_SCHEMECOLOR_INDEX" val="7"/>
  <p:tag name="KSO_WM_DIAGRAM_MAX_ITEMCNT" val="6"/>
  <p:tag name="KSO_WM_DIAGRAM_MIN_ITEMCNT" val="2"/>
  <p:tag name="KSO_WM_DIAGRAM_VIRTUALLY_FRAME" val="{&quot;height&quot;:224.95000000000002,&quot;width&quot;:859.4000000000001}"/>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3_4"/>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4"/>
  <p:tag name="KSO_WM_UNIT_FILL_FORE_SCHEMECOLOR_INDEX" val="7"/>
  <p:tag name="KSO_WM_DIAGRAM_MAX_ITEMCNT" val="6"/>
  <p:tag name="KSO_WM_DIAGRAM_MIN_ITEMCNT" val="2"/>
  <p:tag name="KSO_WM_DIAGRAM_VIRTUALLY_FRAME" val="{&quot;height&quot;:224.95000000000002,&quot;width&quot;:859.400000000000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0926_4*l_h_i*1_3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03"/>
  <p:tag name="KSO_WM_DIAGRAM_MAX_ITEMCNT" val="6"/>
  <p:tag name="KSO_WM_DIAGRAM_MIN_ITEMCNT" val="2"/>
  <p:tag name="KSO_WM_DIAGRAM_VIRTUALLY_FRAME" val="{&quot;height&quot;:224.95000000000002,&quot;width&quot;:859.4000000000001}"/>
</p:tagLst>
</file>

<file path=ppt/tags/tag3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26_4*l_h_f*1_3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10;的项正文"/>
  <p:tag name="KSO_WM_DIAGRAM_MAX_ITEMCNT" val="6"/>
  <p:tag name="KSO_WM_DIAGRAM_MIN_ITEMCNT" val="2"/>
  <p:tag name="KSO_WM_DIAGRAM_VIRTUALLY_FRAME" val="{&quot;height&quot;:224.95000000000002,&quot;width&quot;:859.4000000000001}"/>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4_3"/>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3"/>
  <p:tag name="KSO_WM_UNIT_LINE_FORE_SCHEMECOLOR_INDEX" val="8"/>
  <p:tag name="KSO_WM_DIAGRAM_MAX_ITEMCNT" val="6"/>
  <p:tag name="KSO_WM_DIAGRAM_MIN_ITEMCNT" val="2"/>
  <p:tag name="KSO_WM_DIAGRAM_VIRTUALLY_FRAME" val="{&quot;height&quot;:224.95000000000002,&quot;width&quot;:859.400000000000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BEAUTIFY_FLAG" val="#wm#"/>
  <p:tag name="KSO_WM_UNIT_TYPE" val="i"/>
  <p:tag name="KSO_WM_UNIT_INDEX" val="2"/>
</p:tagLst>
</file>

<file path=ppt/tags/tag3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4_4"/>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4"/>
  <p:tag name="KSO_WM_UNIT_FILL_FORE_SCHEMECOLOR_INDEX" val="8"/>
  <p:tag name="KSO_WM_DIAGRAM_MAX_ITEMCNT" val="6"/>
  <p:tag name="KSO_WM_DIAGRAM_MIN_ITEMCNT" val="2"/>
  <p:tag name="KSO_WM_DIAGRAM_VIRTUALLY_FRAME" val="{&quot;height&quot;:224.95000000000002,&quot;width&quot;:859.400000000000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diagram20230926_4*l_h_i*1_4_2"/>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04"/>
  <p:tag name="KSO_WM_DIAGRAM_MAX_ITEMCNT" val="6"/>
  <p:tag name="KSO_WM_DIAGRAM_MIN_ITEMCNT" val="2"/>
  <p:tag name="KSO_WM_DIAGRAM_VIRTUALLY_FRAME" val="{&quot;height&quot;:224.95000000000002,&quot;width&quot;:859.4000000000001}"/>
</p:tagLst>
</file>

<file path=ppt/tags/tag3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0926_4*l_h_f*1_4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10;的项正文"/>
  <p:tag name="KSO_WM_DIAGRAM_MAX_ITEMCNT" val="6"/>
  <p:tag name="KSO_WM_DIAGRAM_MIN_ITEMCNT" val="2"/>
  <p:tag name="KSO_WM_DIAGRAM_VIRTUALLY_FRAME" val="{&quot;height&quot;:224.95000000000002,&quot;width&quot;:859.4000000000001}"/>
</p:tagLst>
</file>

<file path=ppt/tags/tag3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5_3"/>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3"/>
  <p:tag name="KSO_WM_UNIT_LINE_FORE_SCHEMECOLOR_INDEX" val="9"/>
  <p:tag name="KSO_WM_DIAGRAM_MAX_ITEMCNT" val="6"/>
  <p:tag name="KSO_WM_DIAGRAM_MIN_ITEMCNT" val="2"/>
  <p:tag name="KSO_WM_DIAGRAM_VIRTUALLY_FRAME" val="{&quot;height&quot;:224.95000000000002,&quot;width&quot;:859.4000000000001}"/>
</p:tagLst>
</file>

<file path=ppt/tags/tag3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6_4*l_h_i*1_5_4"/>
  <p:tag name="KSO_WM_TEMPLATE_CATEGORY" val="diagram"/>
  <p:tag name="KSO_WM_TEMPLATE_INDEX" val="20230926"/>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4"/>
  <p:tag name="KSO_WM_UNIT_FILL_FORE_SCHEMECOLOR_INDEX" val="9"/>
  <p:tag name="KSO_WM_DIAGRAM_MAX_ITEMCNT" val="6"/>
  <p:tag name="KSO_WM_DIAGRAM_MIN_ITEMCNT" val="2"/>
  <p:tag name="KSO_WM_DIAGRAM_VIRTUALLY_FRAME" val="{&quot;height&quot;:224.95000000000002,&quot;width&quot;:859.400000000000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2"/>
  <p:tag name="KSO_WM_UNIT_ID" val="diagram20230926_4*l_h_i*1_5_2"/>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05"/>
  <p:tag name="KSO_WM_DIAGRAM_MAX_ITEMCNT" val="6"/>
  <p:tag name="KSO_WM_DIAGRAM_MIN_ITEMCNT" val="2"/>
  <p:tag name="KSO_WM_DIAGRAM_VIRTUALLY_FRAME" val="{&quot;height&quot;:224.95000000000002,&quot;width&quot;:859.4000000000001}"/>
</p:tagLst>
</file>

<file path=ppt/tags/tag3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0926_4*l_h_f*1_5_1"/>
  <p:tag name="KSO_WM_TEMPLATE_CATEGORY" val="diagram"/>
  <p:tag name="KSO_WM_TEMPLATE_INDEX" val="20230926"/>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PRESET_TEXT" val="单击此处输入你&#10;的项正文"/>
  <p:tag name="KSO_WM_DIAGRAM_MAX_ITEMCNT" val="6"/>
  <p:tag name="KSO_WM_DIAGRAM_MIN_ITEMCNT" val="2"/>
  <p:tag name="KSO_WM_DIAGRAM_VIRTUALLY_FRAME" val="{&quot;height&quot;:224.95000000000002,&quot;width&quot;:859.4000000000001}"/>
</p:tagLst>
</file>

<file path=ppt/tags/tag347.xml><?xml version="1.0" encoding="utf-8"?>
<p:tagLst xmlns:p="http://schemas.openxmlformats.org/presentationml/2006/main">
  <p:tag name="KSO_WM_BEAUTIFY_FLAG" val="#wm#"/>
  <p:tag name="KSO_WM_TEMPLATE_CATEGORY" val="custom"/>
  <p:tag name="KSO_WM_TEMPLATE_INDEX" val="20200978"/>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BEAUTIFY_FLAG" val="#wm#"/>
  <p:tag name="KSO_WM_UNIT_TYPE" val="i"/>
  <p:tag name="KSO_WM_UNIT_INDEX" val="4"/>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wm#"/>
  <p:tag name="KSO_WM_TEMPLATE_CATEGORY" val="custom"/>
  <p:tag name="KSO_WM_TEMPLATE_INDEX" val="20200978"/>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wm#"/>
  <p:tag name="KSO_WM_TEMPLATE_CATEGORY" val="custom"/>
  <p:tag name="KSO_WM_TEMPLATE_INDEX" val="2020097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SLIDE_ID" val="custom20200978_10"/>
  <p:tag name="KSO_WM_TEMPLATE_SUBCATEGORY" val="0"/>
  <p:tag name="KSO_WM_SLIDE_ITEM_CNT" val="0"/>
  <p:tag name="KSO_WM_SLIDE_INDEX" val="10"/>
  <p:tag name="KSO_WM_TAG_VERSION" val="1.0"/>
  <p:tag name="KSO_WM_BEAUTIFY_FLAG" val="#wm#"/>
  <p:tag name="KSO_WM_TEMPLATE_CATEGORY" val="custom"/>
  <p:tag name="KSO_WM_TEMPLATE_INDEX" val="20200978"/>
  <p:tag name="KSO_WM_SLIDE_TYPE" val="text"/>
  <p:tag name="KSO_WM_SLIDE_SUBTYPE" val="picTxt"/>
  <p:tag name="KSO_WM_SLIDE_SIZE" val="866*400"/>
  <p:tag name="KSO_WM_SLIDE_POSITION" val="45*60"/>
  <p:tag name="KSO_WM_SLIDE_LAYOUT" val="a_d_f"/>
  <p:tag name="KSO_WM_SLIDE_LAYOUT_CNT" val="1_1_1"/>
  <p:tag name="KSO_WM_TEMPLATE_MASTER_TYPE" val="1"/>
  <p:tag name="KSO_WM_TEMPLATE_COLOR_TYPE" val="1"/>
</p:tagLst>
</file>

<file path=ppt/tags/tag375.xml><?xml version="1.0" encoding="utf-8"?>
<p:tagLst xmlns:p="http://schemas.openxmlformats.org/presentationml/2006/main">
  <p:tag name="KSO_WM_SLIDE_ID" val="custom20200978_2"/>
  <p:tag name="KSO_WM_TEMPLATE_SUBCATEGORY" val="0"/>
  <p:tag name="KSO_WM_SLIDE_ITEM_CNT" val="2"/>
  <p:tag name="KSO_WM_SLIDE_INDEX" val="2"/>
  <p:tag name="KSO_WM_TAG_VERSION" val="1.0"/>
  <p:tag name="KSO_WM_BEAUTIFY_FLAG" val="#wm#"/>
  <p:tag name="KSO_WM_TEMPLATE_CATEGORY" val="custom"/>
  <p:tag name="KSO_WM_TEMPLATE_INDEX" val="20200978"/>
  <p:tag name="KSO_WM_SLIDE_TYPE" val="contents"/>
  <p:tag name="KSO_WM_SLIDE_SUBTYPE" val="diag"/>
  <p:tag name="KSO_WM_DIAGRAM_GROUP_CODE" val="l1-1"/>
  <p:tag name="KSO_WM_SLIDE_DIAGTYPE" val="l"/>
  <p:tag name="KSO_WM_SLIDE_LAYOUT" val="a_l"/>
  <p:tag name="KSO_WM_SLIDE_LAYOUT_CNT" val="1_1"/>
  <p:tag name="KSO_WM_TEMPLATE_MASTER_TYPE" val="1"/>
  <p:tag name="KSO_WM_TEMPLATE_COLOR_TYPE" val="1"/>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LIDE_ID" val="custom20200978_9"/>
  <p:tag name="KSO_WM_TEMPLATE_SUBCATEGORY" val="0"/>
  <p:tag name="KSO_WM_SLIDE_ITEM_CNT" val="0"/>
  <p:tag name="KSO_WM_SLIDE_INDEX" val="9"/>
  <p:tag name="KSO_WM_TAG_VERSION" val="1.0"/>
  <p:tag name="KSO_WM_BEAUTIFY_FLAG" val="#wm#"/>
  <p:tag name="KSO_WM_TEMPLATE_CATEGORY" val="custom"/>
  <p:tag name="KSO_WM_TEMPLATE_INDEX" val="2020097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SLIDE_ID" val="custom20200978_9"/>
  <p:tag name="KSO_WM_TEMPLATE_SUBCATEGORY" val="0"/>
  <p:tag name="KSO_WM_SLIDE_ITEM_CNT" val="0"/>
  <p:tag name="KSO_WM_SLIDE_INDEX" val="9"/>
  <p:tag name="KSO_WM_TAG_VERSION" val="1.0"/>
  <p:tag name="KSO_WM_BEAUTIFY_FLAG" val="#wm#"/>
  <p:tag name="KSO_WM_TEMPLATE_CATEGORY" val="custom"/>
  <p:tag name="KSO_WM_TEMPLATE_INDEX" val="20200978"/>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Lst>
</file>

<file path=ppt/tags/tag386.xml><?xml version="1.0" encoding="utf-8"?>
<p:tagLst xmlns:p="http://schemas.openxmlformats.org/presentationml/2006/main">
  <p:tag name="KSO_WM_UNIT_ISCONTENTSTITLE" val="0"/>
  <p:tag name="KSO_WM_UNIT_PRESET_TEXT" val="THANKS"/>
  <p:tag name="KSO_WM_UNIT_NOCLEAR" val="1"/>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0978_15*a*1"/>
  <p:tag name="KSO_WM_TEMPLATE_CATEGORY" val="custom"/>
  <p:tag name="KSO_WM_TEMPLATE_INDEX" val="20200978"/>
  <p:tag name="KSO_WM_UNIT_LAYERLEVEL" val="1"/>
  <p:tag name="KSO_WM_TAG_VERSION" val="1.0"/>
  <p:tag name="KSO_WM_BEAUTIFY_FLAG" val="#wm#"/>
  <p:tag name="KSO_WM_UNIT_ISNUMDGMTITLE" val="0"/>
</p:tagLst>
</file>

<file path=ppt/tags/tag387.xml><?xml version="1.0" encoding="utf-8"?>
<p:tagLst xmlns:p="http://schemas.openxmlformats.org/presentationml/2006/main">
  <p:tag name="KSO_WM_SLIDE_ID" val="custom20200978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0978"/>
  <p:tag name="KSO_WM_SLIDE_LAYOUT" val="a_b_j"/>
  <p:tag name="KSO_WM_SLIDE_LAYOUT_CNT" val="1_2_1"/>
  <p:tag name="KSO_WM_TEMPLATE_MASTER_TYPE" val="1"/>
  <p:tag name="KSO_WM_TEMPLATE_COLOR_TYPE" val="1"/>
</p:tagLst>
</file>

<file path=ppt/tags/tag388.xml><?xml version="1.0" encoding="utf-8"?>
<p:tagLst xmlns:p="http://schemas.openxmlformats.org/presentationml/2006/main">
  <p:tag name="commondata" val="eyJoZGlkIjoiZTYyOTFhYTBiM2I0OWZhODIwOTVhNTBmODk0ZDIzNjQifQ=="/>
  <p:tag name="resource_record_key" val="{&quot;13&quot;:[4364974],&quot;65&quot;:[20200978],&quot;70&quot;:[3312233,3314677,3316340,331223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TYPE" val="i"/>
  <p:tag name="KSO_WM_UNIT_INDEX" val="4"/>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3"/>
  <p:tag name="KSO_WM_UNIT_LAYERLEVEL" val="1"/>
  <p:tag name="KSO_WM_TAG_VERSION" val="1.0"/>
  <p:tag name="KSO_WM_BEAUTIFY_FLAG" val="#wm#"/>
  <p:tag name="KSO_WM_UNIT_TYPE" val="i"/>
  <p:tag name="KSO_WM_UNIT_INDEX" val="3"/>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4"/>
  <p:tag name="KSO_WM_UNIT_LAYERLEVEL" val="1"/>
  <p:tag name="KSO_WM_TAG_VERSION" val="1.0"/>
  <p:tag name="KSO_WM_BEAUTIFY_FLAG" val="#wm#"/>
  <p:tag name="KSO_WM_UNIT_TYPE" val="i"/>
  <p:tag name="KSO_WM_UNIT_INDEX" val="4"/>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BEAUTIFY_FLAG" val="#wm#"/>
  <p:tag name="KSO_WM_UNIT_TYPE" val="i"/>
  <p:tag name="KSO_WM_UNIT_INDEX" val="5"/>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6"/>
  <p:tag name="KSO_WM_UNIT_LAYERLEVEL" val="1"/>
  <p:tag name="KSO_WM_TAG_VERSION" val="1.0"/>
  <p:tag name="KSO_WM_BEAUTIFY_FLAG" val="#wm#"/>
  <p:tag name="KSO_WM_UNIT_TYPE" val="i"/>
  <p:tag name="KSO_WM_UNIT_INDEX" val="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BEAUTIFY_FLAG" val="#wm#"/>
  <p:tag name="KSO_WM_UNIT_TYPE" val="i"/>
  <p:tag name="KSO_WM_UNIT_INDEX" val="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TYPE" val="i"/>
  <p:tag name="KSO_WM_UNIT_INDEX" val="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TYPE" val="i"/>
  <p:tag name="KSO_WM_UNIT_INDEX"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1.0"/>
  <p:tag name="KSO_WM_BEAUTIFY_FLAG" val="#wm#"/>
  <p:tag name="KSO_WM_UNIT_TYPE" val="i"/>
  <p:tag name="KSO_WM_UNIT_INDEX" val="3"/>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4"/>
  <p:tag name="KSO_WM_UNIT_LAYERLEVEL" val="1"/>
  <p:tag name="KSO_WM_TAG_VERSION" val="1.0"/>
  <p:tag name="KSO_WM_BEAUTIFY_FLAG" val="#wm#"/>
  <p:tag name="KSO_WM_UNIT_TYPE" val="i"/>
  <p:tag name="KSO_WM_UNIT_INDEX" val="4"/>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UNIT_TYPE" val="i"/>
  <p:tag name="KSO_WM_UNIT_INDEX" val="3"/>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1.0"/>
  <p:tag name="KSO_WM_BEAUTIFY_FLAG" val="#wm#"/>
  <p:tag name="KSO_WM_UNIT_TYPE" val="i"/>
  <p:tag name="KSO_WM_UNIT_INDEX" val="4"/>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UNIT_TYPE" val="i"/>
  <p:tag name="KSO_WM_UNIT_INDEX" val="3"/>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1.0"/>
  <p:tag name="KSO_WM_BEAUTIFY_FLAG" val="#wm#"/>
  <p:tag name="KSO_WM_UNIT_TYPE" val="i"/>
  <p:tag name="KSO_WM_UNIT_INDEX" val="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A1C33"/>
      </a:dk2>
      <a:lt2>
        <a:srgbClr val="282A45"/>
      </a:lt2>
      <a:accent1>
        <a:srgbClr val="FF0000"/>
      </a:accent1>
      <a:accent2>
        <a:srgbClr val="FF004E"/>
      </a:accent2>
      <a:accent3>
        <a:srgbClr val="FF0096"/>
      </a:accent3>
      <a:accent4>
        <a:srgbClr val="FF00E6"/>
      </a:accent4>
      <a:accent5>
        <a:srgbClr val="CD00FF"/>
      </a:accent5>
      <a:accent6>
        <a:srgbClr val="7F00FF"/>
      </a:accent6>
      <a:hlink>
        <a:srgbClr val="FFFFFF"/>
      </a:hlink>
      <a:folHlink>
        <a:srgbClr val="FFFF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4426</Words>
  <Application>WPS 演示</Application>
  <PresentationFormat>宽屏</PresentationFormat>
  <Paragraphs>574</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vt:lpstr>
      <vt:lpstr>宋体</vt:lpstr>
      <vt:lpstr>Wingdings</vt:lpstr>
      <vt:lpstr>微软雅黑</vt:lpstr>
      <vt:lpstr>汉仪旗黑-85S</vt:lpstr>
      <vt:lpstr>Viner Hand ITC</vt:lpstr>
      <vt:lpstr>黑体</vt:lpstr>
      <vt:lpstr>汉仪雪君体简</vt:lpstr>
      <vt:lpstr>汉仪粗圆简</vt:lpstr>
      <vt:lpstr>Wingdings</vt:lpstr>
      <vt:lpstr>+中文标题</vt:lpstr>
      <vt:lpstr>Arial Unicode MS</vt:lpstr>
      <vt:lpstr>Calibri</vt:lpstr>
      <vt:lpstr>汉仪中黑简</vt:lpstr>
      <vt:lpstr>Segoe Print</vt:lpstr>
      <vt:lpstr>WPS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WPS_1462791949</cp:lastModifiedBy>
  <cp:revision>54</cp:revision>
  <dcterms:created xsi:type="dcterms:W3CDTF">2023-10-18T08:15:00Z</dcterms:created>
  <dcterms:modified xsi:type="dcterms:W3CDTF">2023-11-20T02:37:43Z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B3A6F464DD2F445BB5E89F06CF13EA90_12</vt:lpwstr>
  </property>
  <property fmtid="{D5CDD505-2E9C-101B-9397-08002B2CF9AE}" pid="3" name="KSOProductBuildVer">
    <vt:lpwstr>2052-12.1.0.15712</vt:lpwstr>
  </property>
</Properties>
</file>