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61" r:id="rId4"/>
    <p:sldId id="258" r:id="rId5"/>
  </p:sldIdLst>
  <p:sldSz cx="9144000" cy="6858000" type="screen4x3"/>
  <p:notesSz cx="6858000" cy="9144000"/>
  <p:embeddedFontLst>
    <p:embeddedFont>
      <p:font typeface="方正大标宋简体" panose="02000000000000000000" charset="-122"/>
      <p:regular r:id="rId11"/>
    </p:embeddedFont>
    <p:embeddedFont>
      <p:font typeface="汉仪粗圆简" panose="02010600000101010101" charset="-122"/>
      <p:regular r:id="rId12"/>
    </p:embeddedFont>
    <p:embeddedFont>
      <p:font typeface="Calibri" panose="020F050202020403020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872" y="-96"/>
      </p:cViewPr>
      <p:guideLst>
        <p:guide orient="horz" pos="2161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hyperlink" Target="&#35270;&#39057;_20231110_14553064.mp4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100201100613I-0-l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9144000" cy="68357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74445" y="2277110"/>
            <a:ext cx="6279515" cy="1099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汉仪粗圆简" panose="02010600000101010101" charset="-122"/>
              </a:rPr>
              <a:t>如果我是一片云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  <a:sym typeface="汉仪粗圆简" panose="0201060000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https://img7.file.cache.docer.com/storage/1596553615157193000/880a7b00d4e757d0044f13a7a480b2f6.jpg" descr="&amp;pky4488962670_sjzg_&amp;2&amp;src_toppic_edit&amp;">
            <a:hlinkClick r:id="rId1" tooltip="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476885"/>
            <a:ext cx="9144000" cy="60940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2000">
              <a:srgbClr val="6ACCF2"/>
            </a:gs>
            <a:gs pos="100000">
              <a:srgbClr val="2497E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22"/>
          <p:cNvPicPr>
            <a:picLocks noChangeAspect="1"/>
          </p:cNvPicPr>
          <p:nvPr/>
        </p:nvPicPr>
        <p:blipFill>
          <a:blip r:embed="rId1"/>
          <a:srcRect l="14692"/>
          <a:stretch>
            <a:fillRect/>
          </a:stretch>
        </p:blipFill>
        <p:spPr>
          <a:xfrm>
            <a:off x="3557270" y="1917065"/>
            <a:ext cx="2525395" cy="1647190"/>
          </a:xfrm>
          <a:prstGeom prst="rect">
            <a:avLst/>
          </a:prstGeom>
        </p:spPr>
      </p:pic>
      <p:pic>
        <p:nvPicPr>
          <p:cNvPr id="10" name="清唱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6175" y="6207125"/>
            <a:ext cx="531495" cy="529590"/>
          </a:xfrm>
          <a:prstGeom prst="rect">
            <a:avLst/>
          </a:prstGeom>
          <a:gradFill>
            <a:gsLst>
              <a:gs pos="70000">
                <a:srgbClr val="D0A1F2"/>
              </a:gs>
              <a:gs pos="0">
                <a:srgbClr val="F5EEFE"/>
              </a:gs>
            </a:gsLst>
            <a:path path="circle">
              <a:fillToRect t="100000" r="100000"/>
            </a:path>
            <a:tileRect l="-100000" b="-100000"/>
          </a:gradFill>
        </p:spPr>
      </p:pic>
      <p:pic>
        <p:nvPicPr>
          <p:cNvPr id="4" name="一遍旋律0.88倍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13045" y="6205855"/>
            <a:ext cx="523240" cy="504190"/>
          </a:xfrm>
          <a:prstGeom prst="rect">
            <a:avLst/>
          </a:prstGeom>
          <a:gradFill>
            <a:gsLst>
              <a:gs pos="96000">
                <a:srgbClr val="FDBE29"/>
              </a:gs>
              <a:gs pos="0">
                <a:srgbClr val="FFDC90"/>
              </a:gs>
            </a:gsLst>
            <a:path path="circle">
              <a:fillToRect t="100000" r="100000"/>
            </a:path>
            <a:tileRect l="-100000" b="-100000"/>
          </a:gradFill>
        </p:spPr>
      </p:pic>
      <p:pic>
        <p:nvPicPr>
          <p:cNvPr id="5" name="一片云33秒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560" y="6207125"/>
            <a:ext cx="534670" cy="493395"/>
          </a:xfrm>
          <a:prstGeom prst="rect">
            <a:avLst/>
          </a:prstGeom>
          <a:gradFill>
            <a:gsLst>
              <a:gs pos="2000">
                <a:srgbClr val="CDFBCD"/>
              </a:gs>
              <a:gs pos="67000">
                <a:srgbClr val="72D773"/>
              </a:gs>
              <a:gs pos="98000">
                <a:srgbClr val="72D673"/>
              </a:gs>
              <a:gs pos="35000">
                <a:srgbClr val="A9E4A9"/>
              </a:gs>
            </a:gsLst>
            <a:lin ang="16200000" scaled="0"/>
          </a:gra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8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32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33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ZjcxYjBlZDZlNjM2ZjViZTQwN2JmMjBkMzU4ODcyNmYifQ=="/>
  <p:tag name="KSO_WPP_MARK_KEY" val="3722d108-a18d-48e4-b632-4bea6ad0328e"/>
  <p:tag name="COMMONDATA" val="eyJoZGlkIjoiZDRlNjNiMjFkMjM2ZDZlZTRiZjI4ZjExODc1MTdiNj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全屏显示(4:3)</PresentationFormat>
  <Paragraphs>2</Paragraphs>
  <Slides>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方正大标宋简体</vt:lpstr>
      <vt:lpstr>汉仪粗圆简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seewo</cp:lastModifiedBy>
  <cp:revision>8</cp:revision>
  <dcterms:created xsi:type="dcterms:W3CDTF">2023-11-01T05:10:00Z</dcterms:created>
  <dcterms:modified xsi:type="dcterms:W3CDTF">2023-11-10T07:41:20Z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6DADDBD0703C4953AC9C074D3E15BE4F_12</vt:lpwstr>
  </property>
</Properties>
</file>