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5"/>
  </p:notesMasterIdLst>
  <p:sldIdLst>
    <p:sldId id="257" r:id="rId4"/>
    <p:sldId id="659" r:id="rId6"/>
    <p:sldId id="759" r:id="rId7"/>
    <p:sldId id="661" r:id="rId8"/>
    <p:sldId id="760" r:id="rId9"/>
    <p:sldId id="664" r:id="rId10"/>
    <p:sldId id="801" r:id="rId11"/>
    <p:sldId id="802" r:id="rId12"/>
    <p:sldId id="803" r:id="rId13"/>
    <p:sldId id="804" r:id="rId14"/>
    <p:sldId id="810" r:id="rId15"/>
    <p:sldId id="794" r:id="rId16"/>
    <p:sldId id="795" r:id="rId17"/>
    <p:sldId id="796" r:id="rId18"/>
    <p:sldId id="809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39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93B"/>
    <a:srgbClr val="F3B17C"/>
    <a:srgbClr val="D45912"/>
    <a:srgbClr val="EA872E"/>
    <a:srgbClr val="3CD4BD"/>
    <a:srgbClr val="FFFFFF"/>
    <a:srgbClr val="F1AB6D"/>
    <a:srgbClr val="FAC082"/>
    <a:srgbClr val="54D9C7"/>
    <a:srgbClr val="7DE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296"/>
        <p:guide pos="3938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5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512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tags" Target="../tags/tag1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C:\Users\Administrator\Desktop\背景图.png背景图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318" y="0"/>
            <a:ext cx="12192000" cy="68586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3.wav"/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1.wav"/><Relationship Id="rId7" Type="http://schemas.openxmlformats.org/officeDocument/2006/relationships/audio" Target="../media/audio3.wav"/><Relationship Id="rId6" Type="http://schemas.openxmlformats.org/officeDocument/2006/relationships/image" Target="../media/image18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1.wav"/><Relationship Id="rId7" Type="http://schemas.openxmlformats.org/officeDocument/2006/relationships/audio" Target="../media/audio3.wav"/><Relationship Id="rId6" Type="http://schemas.openxmlformats.org/officeDocument/2006/relationships/image" Target="../media/image18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35.png"/><Relationship Id="rId2" Type="http://schemas.openxmlformats.org/officeDocument/2006/relationships/image" Target="../media/image42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2.wav"/><Relationship Id="rId7" Type="http://schemas.openxmlformats.org/officeDocument/2006/relationships/audio" Target="../media/audio3.wav"/><Relationship Id="rId6" Type="http://schemas.openxmlformats.org/officeDocument/2006/relationships/image" Target="../media/image17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35.png"/><Relationship Id="rId2" Type="http://schemas.openxmlformats.org/officeDocument/2006/relationships/image" Target="../media/image45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2.wav"/><Relationship Id="rId7" Type="http://schemas.openxmlformats.org/officeDocument/2006/relationships/audio" Target="../media/audio3.wav"/><Relationship Id="rId6" Type="http://schemas.openxmlformats.org/officeDocument/2006/relationships/image" Target="../media/image17.png"/><Relationship Id="rId5" Type="http://schemas.openxmlformats.org/officeDocument/2006/relationships/image" Target="../media/image35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51.png"/><Relationship Id="rId7" Type="http://schemas.openxmlformats.org/officeDocument/2006/relationships/image" Target="../media/image14.png"/><Relationship Id="rId6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10" Type="http://schemas.openxmlformats.org/officeDocument/2006/relationships/image" Target="../media/image52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14.png"/><Relationship Id="rId14" Type="http://schemas.openxmlformats.org/officeDocument/2006/relationships/tags" Target="../tags/tag2.xml"/><Relationship Id="rId13" Type="http://schemas.microsoft.com/office/2007/relationships/media" Target="../media/media2.mp3"/><Relationship Id="rId12" Type="http://schemas.openxmlformats.org/officeDocument/2006/relationships/image" Target="../media/image13.png"/><Relationship Id="rId11" Type="http://schemas.microsoft.com/office/2007/relationships/media" Target="../media/media1.mp3"/><Relationship Id="rId10" Type="http://schemas.openxmlformats.org/officeDocument/2006/relationships/audio" Target="NULL" TargetMode="Externa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media" Target="../media/media3.mp3"/><Relationship Id="rId8" Type="http://schemas.openxmlformats.org/officeDocument/2006/relationships/audio" Target="NULL" TargetMode="Externa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3.png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4.png"/><Relationship Id="rId7" Type="http://schemas.openxmlformats.org/officeDocument/2006/relationships/tags" Target="../tags/tag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3.png"/><Relationship Id="rId3" Type="http://schemas.microsoft.com/office/2007/relationships/media" Target="../media/media4.mp3"/><Relationship Id="rId2" Type="http://schemas.openxmlformats.org/officeDocument/2006/relationships/audio" Target="NULL" TargetMode="External"/><Relationship Id="rId1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3.wav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3.wav"/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3.wav"/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:\Users\Administrator\Desktop\1111.png11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205865"/>
            <a:ext cx="12192000" cy="1586230"/>
          </a:xfrm>
        </p:spPr>
        <p:txBody>
          <a:bodyPr>
            <a:noAutofit/>
          </a:bodyPr>
          <a:p>
            <a:pPr algn="ctr" fontAlgn="base"/>
            <a:r>
              <a:rPr lang="zh-CN" altLang="zh-CN" sz="7200" b="1" strike="noStrike" noProof="1">
                <a:solidFill>
                  <a:srgbClr val="02776C"/>
                </a:solidFill>
                <a:latin typeface="黑体" panose="02010609060101010101" charset="-122"/>
                <a:ea typeface="黑体" panose="02010609060101010101" charset="-122"/>
              </a:rPr>
              <a:t>大班数学：切一切</a:t>
            </a:r>
            <a:br>
              <a:rPr lang="zh-CN" altLang="zh-CN" sz="7200" b="1">
                <a:solidFill>
                  <a:srgbClr val="02776C"/>
                </a:solidFill>
                <a:latin typeface="黑体" panose="02010609060101010101" charset="-122"/>
                <a:ea typeface="黑体" panose="02010609060101010101" charset="-122"/>
              </a:rPr>
            </a:br>
            <a:endParaRPr lang="zh-CN" altLang="zh-CN" sz="7200" b="1" strike="noStrike" noProof="1">
              <a:solidFill>
                <a:srgbClr val="02776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098" name="文本框 2"/>
          <p:cNvSpPr txBox="1"/>
          <p:nvPr/>
        </p:nvSpPr>
        <p:spPr>
          <a:xfrm>
            <a:off x="47625" y="2413635"/>
            <a:ext cx="121920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sz="3200" b="1">
                <a:solidFill>
                  <a:srgbClr val="02776C"/>
                </a:solidFill>
                <a:latin typeface="黑体" panose="02010609060101010101" charset="-122"/>
                <a:ea typeface="黑体" panose="02010609060101010101" charset="-122"/>
              </a:rPr>
              <a:t>张家港市南苑幼儿园</a:t>
            </a:r>
            <a:r>
              <a:rPr lang="en-US" altLang="zh-CN" sz="3200" b="1">
                <a:solidFill>
                  <a:srgbClr val="02776C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200" b="1">
                <a:solidFill>
                  <a:srgbClr val="02776C"/>
                </a:solidFill>
                <a:latin typeface="黑体" panose="02010609060101010101" charset="-122"/>
                <a:ea typeface="黑体" panose="02010609060101010101" charset="-122"/>
              </a:rPr>
              <a:t>徐华</a:t>
            </a:r>
            <a:endParaRPr lang="zh-CN" altLang="en-US" sz="3200" b="1">
              <a:solidFill>
                <a:srgbClr val="02776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\Users\Administrator\Desktop\1117.png11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 descr="C:\Users\think\Desktop\美术修改\PNG\正方形披萨.png正方形披萨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86075" y="1125220"/>
            <a:ext cx="2060575" cy="206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C:\Users\think\Desktop\美术修改\PNG\正方形披萨.png正方形披萨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76770" y="1125220"/>
            <a:ext cx="2060575" cy="206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C:\Users\think\Desktop\美术修改\PNG\正方形披萨.png正方形披萨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86075" y="3716655"/>
            <a:ext cx="2060575" cy="206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C:\Users\think\Desktop\美术修改\PNG\正方形披萨.png正方形披萨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76770" y="3716655"/>
            <a:ext cx="2060575" cy="206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3878263" y="1125220"/>
            <a:ext cx="76200" cy="2061210"/>
          </a:xfrm>
          <a:prstGeom prst="rect">
            <a:avLst/>
          </a:prstGeom>
          <a:solidFill>
            <a:srgbClr val="FF4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l"/>
            </a:pP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 rot="16200000">
            <a:off x="8169275" y="1117283"/>
            <a:ext cx="76200" cy="2076450"/>
          </a:xfrm>
          <a:prstGeom prst="rect">
            <a:avLst/>
          </a:prstGeom>
          <a:solidFill>
            <a:srgbClr val="FF4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l"/>
            </a:pP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 rot="18900000" flipH="1">
            <a:off x="3885565" y="3345180"/>
            <a:ext cx="76200" cy="2816225"/>
          </a:xfrm>
          <a:prstGeom prst="rect">
            <a:avLst/>
          </a:prstGeom>
          <a:solidFill>
            <a:srgbClr val="FF4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l"/>
            </a:pP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 rot="2700000" flipH="1">
            <a:off x="8188325" y="3352165"/>
            <a:ext cx="79375" cy="2800985"/>
          </a:xfrm>
          <a:prstGeom prst="rect">
            <a:avLst/>
          </a:prstGeom>
          <a:solidFill>
            <a:srgbClr val="FF4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l"/>
            </a:pP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6" name="图片 15" descr="C:\Users\think\Desktop\0000 课件教案模板（重要、勿删！！）\奇奇头\3.png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9380" y="119380"/>
            <a:ext cx="777875" cy="645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" grpId="0" bldLvl="0" animBg="1"/>
      <p:bldP spid="5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\Users\Administrator\Desktop\1117.png11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C:\Users\think\Desktop\带有分线的五边形饼干.png带有分线的五边形饼干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29430" y="1880235"/>
            <a:ext cx="3246120" cy="3097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C:\Users\think\Desktop\0000 课件教案模板（重要、勿删！！）\奇奇头\3.png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9380" y="119380"/>
            <a:ext cx="777875" cy="645160"/>
          </a:xfrm>
          <a:prstGeom prst="rect">
            <a:avLst/>
          </a:prstGeom>
        </p:spPr>
      </p:pic>
      <p:pic>
        <p:nvPicPr>
          <p:cNvPr id="15" name="图片 14" descr="C:\Users\think\Desktop\五边形2.png五边形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98315" y="2995930"/>
            <a:ext cx="3345815" cy="203390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C:\Users\think\Desktop\五边形1.png五边形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65295" y="1771650"/>
            <a:ext cx="3519170" cy="1179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 descr="叉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225" y="3645535"/>
            <a:ext cx="1461770" cy="1547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5.20833e-05 -0.0335185 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314815 " pathEditMode="relative" ptsTypes="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90741 L 0 0.0926852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275 L -0.00151042 -0.0850926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找不同找错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\Users\Administrator\Desktop\1117.png11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4765" y="-99060"/>
            <a:ext cx="12192000" cy="6858000"/>
          </a:xfrm>
          <a:prstGeom prst="rect">
            <a:avLst/>
          </a:prstGeom>
        </p:spPr>
      </p:pic>
      <p:pic>
        <p:nvPicPr>
          <p:cNvPr id="6" name="图片 5" descr="C:\Users\think\Desktop\带有分线的梯形饼干.png带有分线的梯形饼干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47478" y="2002790"/>
            <a:ext cx="4010025" cy="2852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C:\Users\think\Desktop\0000 课件教案模板（重要、勿删！！）\奇奇头\3.png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9380" y="119380"/>
            <a:ext cx="777875" cy="645160"/>
          </a:xfrm>
          <a:prstGeom prst="rect">
            <a:avLst/>
          </a:prstGeom>
        </p:spPr>
      </p:pic>
      <p:pic>
        <p:nvPicPr>
          <p:cNvPr id="16" name="图片 15" descr="C:\Users\think\Desktop\四边形1.png四边形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63975" y="1880870"/>
            <a:ext cx="4171315" cy="16929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C:\Users\think\Desktop\四边形2.png四边形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70325" y="3645535"/>
            <a:ext cx="4169410" cy="131064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 descr="叉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225" y="3645535"/>
            <a:ext cx="1461770" cy="1547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5.20833e-05 -0.0335185 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314815 " pathEditMode="relative" ptsTypes="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89815 L 0.000260417 0.104908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275 L -0.000208333 -0.0746296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找不同找错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\Users\Administrator\Desktop\1117.png11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C:\Users\think\Desktop\带分线的平行四边形饼干.png带分线的平行四边形饼干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67785" y="2263140"/>
            <a:ext cx="4653915" cy="2331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C:\Users\think\Desktop\0000 课件教案模板（重要、勿删！！）\奇奇头\3.png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9380" y="119380"/>
            <a:ext cx="777875" cy="645160"/>
          </a:xfrm>
          <a:prstGeom prst="rect">
            <a:avLst/>
          </a:prstGeom>
        </p:spPr>
      </p:pic>
      <p:pic>
        <p:nvPicPr>
          <p:cNvPr id="15" name="图片 14" descr="C:\Users\think\Desktop\平行四边形饼干(右).png平行四边形饼干(右)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39790" y="2286000"/>
            <a:ext cx="2581910" cy="228536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C:\Users\think\Desktop\平行四边形饼干(左).png平行四边形饼干(左)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67785" y="2280285"/>
            <a:ext cx="2628265" cy="22910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打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1550" y="3366135"/>
            <a:ext cx="2067560" cy="2185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14583 -0.0012963 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95312 0 " pathEditMode="relative" ptsTypes="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583 0 L 0.0809375 0.000555556 " pathEditMode="relative" rAng="0" ptsTypes="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5 0 L -0.08125 0.000185185 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找对 激励音效 课件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:\Users\Administrator\Desktop\1117.png11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C:\Users\think\Desktop\带分线的圆形饼干.png带分线的圆形饼干"/>
          <p:cNvPicPr>
            <a:picLocks noChangeAspect="1"/>
          </p:cNvPicPr>
          <p:nvPr/>
        </p:nvPicPr>
        <p:blipFill>
          <a:blip r:embed="rId2"/>
          <a:srcRect b="27958"/>
          <a:stretch>
            <a:fillRect/>
          </a:stretch>
        </p:blipFill>
        <p:spPr>
          <a:xfrm>
            <a:off x="4500880" y="1981835"/>
            <a:ext cx="2931160" cy="3066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lALPDh0cQqOgDCrNAX_M6A_232_3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0000">
            <a:off x="4332720" y="1888168"/>
            <a:ext cx="1816506" cy="299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lALPDhYBRVoVaHzNAX_M7g_238_3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0000">
            <a:off x="5672577" y="1834562"/>
            <a:ext cx="1863484" cy="299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C:\Users\think\Desktop\0000 课件教案模板（重要、勿删！！）\奇奇头\3.png3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19380" y="119380"/>
            <a:ext cx="777875" cy="645160"/>
          </a:xfrm>
          <a:prstGeom prst="rect">
            <a:avLst/>
          </a:prstGeom>
        </p:spPr>
      </p:pic>
      <p:pic>
        <p:nvPicPr>
          <p:cNvPr id="13" name="图片 12" descr="打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1550" y="3366135"/>
            <a:ext cx="2067560" cy="2185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54167 0 " pathEditMode="relative" ptsTypes="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54167 0 " pathEditMode="relative" ptsTypes="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624 -6.21654e-08 L -0.049323 -6.21654e-08 " pathEditMode="relative" rAng="0" ptsTypes="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427 0 L 0.0650522 0 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找对 激励音效 课件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\Users\Administrator\Desktop\1112.png111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C:\Users\think\Desktop\美术修改\美术修改\PNG\插图1-妙妙(不好意思).png插图1-妙妙(不好意思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38645" y="1177925"/>
            <a:ext cx="1657350" cy="1863725"/>
          </a:xfrm>
          <a:prstGeom prst="rect">
            <a:avLst/>
          </a:prstGeom>
        </p:spPr>
      </p:pic>
      <p:pic>
        <p:nvPicPr>
          <p:cNvPr id="14" name="图片 13" descr="插图1-奇妙"/>
          <p:cNvPicPr>
            <a:picLocks noChangeAspect="1"/>
          </p:cNvPicPr>
          <p:nvPr/>
        </p:nvPicPr>
        <p:blipFill>
          <a:blip r:embed="rId3"/>
          <a:srcRect l="48988" r="337"/>
          <a:stretch>
            <a:fillRect/>
          </a:stretch>
        </p:blipFill>
        <p:spPr>
          <a:xfrm>
            <a:off x="8687435" y="1124585"/>
            <a:ext cx="1811655" cy="1971040"/>
          </a:xfrm>
          <a:prstGeom prst="rect">
            <a:avLst/>
          </a:prstGeom>
        </p:spPr>
      </p:pic>
      <p:pic>
        <p:nvPicPr>
          <p:cNvPr id="3" name="图片 2" descr="插图1-妙妙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755" y="1168400"/>
            <a:ext cx="1675765" cy="1884045"/>
          </a:xfrm>
          <a:prstGeom prst="rect">
            <a:avLst/>
          </a:prstGeom>
        </p:spPr>
      </p:pic>
      <p:pic>
        <p:nvPicPr>
          <p:cNvPr id="6" name="图片 5" descr="插图1-齐齐(苦恼、困惑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460" y="1146810"/>
            <a:ext cx="1742440" cy="1894840"/>
          </a:xfrm>
          <a:prstGeom prst="rect">
            <a:avLst/>
          </a:prstGeom>
        </p:spPr>
      </p:pic>
      <p:pic>
        <p:nvPicPr>
          <p:cNvPr id="23" name="图片 22" descr="C:\Users\think\Desktop\0000 课件教案模板（重要、勿删！！）\奇奇头\2.png2"/>
          <p:cNvPicPr/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165100" y="144145"/>
            <a:ext cx="779145" cy="680085"/>
          </a:xfrm>
          <a:prstGeom prst="rect">
            <a:avLst/>
          </a:prstGeom>
        </p:spPr>
      </p:pic>
      <p:pic>
        <p:nvPicPr>
          <p:cNvPr id="5" name="图片 4" descr="QQ图片202311061210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6360" y="3789045"/>
            <a:ext cx="4057650" cy="3369310"/>
          </a:xfrm>
          <a:prstGeom prst="rect">
            <a:avLst/>
          </a:prstGeom>
        </p:spPr>
      </p:pic>
      <p:pic>
        <p:nvPicPr>
          <p:cNvPr id="8" name="图片 7" descr="C:\Users\think\Desktop\美术修改\美术修改\PNG\插图1-狮子（流口水）.png插图1-狮子（流口水）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935730" y="3284538"/>
            <a:ext cx="2207895" cy="3517900"/>
          </a:xfrm>
          <a:prstGeom prst="rect">
            <a:avLst/>
          </a:prstGeom>
        </p:spPr>
      </p:pic>
      <p:pic>
        <p:nvPicPr>
          <p:cNvPr id="7" name="图片 6" descr="QQ图片202311061210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392555" y="3213100"/>
            <a:ext cx="4717415" cy="3917315"/>
          </a:xfrm>
          <a:prstGeom prst="rect">
            <a:avLst/>
          </a:prstGeom>
        </p:spPr>
      </p:pic>
      <p:pic>
        <p:nvPicPr>
          <p:cNvPr id="12" name="图片 11" descr="C:\Users\think\Desktop\美术修改\美术修改\PNG\插图1-大象（流口水）.png插图1-大象（流口水）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703705" y="3573145"/>
            <a:ext cx="2702560" cy="3207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\Users\Administrator\Desktop\1112.png111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C:\Users\think\Desktop\美术修改\美术修改\PNG\插图1-妙妙(不好意思).png插图1-妙妙(不好意思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38645" y="1177925"/>
            <a:ext cx="1657350" cy="1863725"/>
          </a:xfrm>
          <a:prstGeom prst="rect">
            <a:avLst/>
          </a:prstGeom>
        </p:spPr>
      </p:pic>
      <p:pic>
        <p:nvPicPr>
          <p:cNvPr id="8" name="图片 7" descr="C:\Users\think\Desktop\美术修改\美术修改\PNG\插图1-狮子（流口水）.png插图1-狮子（流口水）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03295" y="3338513"/>
            <a:ext cx="2207895" cy="3517900"/>
          </a:xfrm>
          <a:prstGeom prst="rect">
            <a:avLst/>
          </a:prstGeom>
        </p:spPr>
      </p:pic>
      <p:pic>
        <p:nvPicPr>
          <p:cNvPr id="12" name="图片 11" descr="C:\Users\think\Desktop\美术修改\美术修改\PNG\插图1-大象（流口水）.png插图1-大象（流口水）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31315" y="3644900"/>
            <a:ext cx="2702560" cy="3207385"/>
          </a:xfrm>
          <a:prstGeom prst="rect">
            <a:avLst/>
          </a:prstGeom>
        </p:spPr>
      </p:pic>
      <p:pic>
        <p:nvPicPr>
          <p:cNvPr id="14" name="图片 13" descr="插图1-奇妙"/>
          <p:cNvPicPr>
            <a:picLocks noChangeAspect="1"/>
          </p:cNvPicPr>
          <p:nvPr/>
        </p:nvPicPr>
        <p:blipFill>
          <a:blip r:embed="rId5"/>
          <a:srcRect l="48988" r="337"/>
          <a:stretch>
            <a:fillRect/>
          </a:stretch>
        </p:blipFill>
        <p:spPr>
          <a:xfrm>
            <a:off x="8687435" y="1124585"/>
            <a:ext cx="1811655" cy="1971040"/>
          </a:xfrm>
          <a:prstGeom prst="rect">
            <a:avLst/>
          </a:prstGeom>
        </p:spPr>
      </p:pic>
      <p:pic>
        <p:nvPicPr>
          <p:cNvPr id="3" name="图片 2" descr="插图1-妙妙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755" y="1168400"/>
            <a:ext cx="1675765" cy="1884045"/>
          </a:xfrm>
          <a:prstGeom prst="rect">
            <a:avLst/>
          </a:prstGeom>
        </p:spPr>
      </p:pic>
      <p:pic>
        <p:nvPicPr>
          <p:cNvPr id="6" name="图片 5" descr="插图1-齐齐(苦恼、困惑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0460" y="1146810"/>
            <a:ext cx="1742440" cy="1894840"/>
          </a:xfrm>
          <a:prstGeom prst="rect">
            <a:avLst/>
          </a:prstGeom>
        </p:spPr>
      </p:pic>
      <p:pic>
        <p:nvPicPr>
          <p:cNvPr id="16" name="图片 15" descr="狮子向镜头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8075" y="3356610"/>
            <a:ext cx="2215515" cy="3557270"/>
          </a:xfrm>
          <a:prstGeom prst="rect">
            <a:avLst/>
          </a:prstGeom>
        </p:spPr>
      </p:pic>
      <p:pic>
        <p:nvPicPr>
          <p:cNvPr id="15" name="图片 14" descr="大象向镜头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4970" y="3644900"/>
            <a:ext cx="2656840" cy="32131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 rot="0">
            <a:off x="9738191" y="5405120"/>
            <a:ext cx="2228691" cy="618490"/>
            <a:chOff x="14610" y="9417"/>
            <a:chExt cx="3799" cy="1054"/>
          </a:xfrm>
        </p:grpSpPr>
        <p:sp>
          <p:nvSpPr>
            <p:cNvPr id="18" name="圆角矩形 17"/>
            <p:cNvSpPr/>
            <p:nvPr/>
          </p:nvSpPr>
          <p:spPr>
            <a:xfrm>
              <a:off x="15551" y="9632"/>
              <a:ext cx="2858" cy="653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>
              <a:innerShdw blurRad="63500" dist="12700" dir="13500000">
                <a:schemeClr val="bg1">
                  <a:lumMod val="6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 sz="1800">
                <a:sym typeface="+mn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4610" y="9417"/>
              <a:ext cx="1093" cy="1054"/>
            </a:xfrm>
            <a:prstGeom prst="ellipse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 rot="0">
            <a:off x="9735016" y="6095365"/>
            <a:ext cx="2232797" cy="618490"/>
            <a:chOff x="14610" y="9417"/>
            <a:chExt cx="3806" cy="1054"/>
          </a:xfrm>
        </p:grpSpPr>
        <p:sp>
          <p:nvSpPr>
            <p:cNvPr id="21" name="圆角矩形 20"/>
            <p:cNvSpPr/>
            <p:nvPr/>
          </p:nvSpPr>
          <p:spPr>
            <a:xfrm>
              <a:off x="15566" y="9632"/>
              <a:ext cx="2850" cy="653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>
              <a:innerShdw blurRad="63500" dist="12700" dir="13500000">
                <a:schemeClr val="bg1">
                  <a:lumMod val="6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 sz="1800">
                <a:sym typeface="+mn-ea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4610" y="9417"/>
              <a:ext cx="1093" cy="1054"/>
            </a:xfrm>
            <a:prstGeom prst="ellipse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354945" y="5554345"/>
            <a:ext cx="16116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播放第一段音频</a:t>
            </a:r>
            <a:endParaRPr lang="en-US" altLang="zh-CN" sz="160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3" name="分段—02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11">
                  <p14:trim st="3039.00000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824085" y="6177383"/>
            <a:ext cx="471600" cy="47160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0354945" y="6244590"/>
            <a:ext cx="16116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播放第二段音频</a:t>
            </a:r>
            <a:endParaRPr lang="en-US" altLang="zh-CN" sz="160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分段—01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13">
                  <p14:trim st="3190.00000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824085" y="5487138"/>
            <a:ext cx="471600" cy="471600"/>
          </a:xfrm>
          <a:prstGeom prst="rect">
            <a:avLst/>
          </a:prstGeom>
        </p:spPr>
      </p:pic>
      <p:pic>
        <p:nvPicPr>
          <p:cNvPr id="23" name="图片 22" descr="C:\Users\think\Desktop\0000 课件教案模板（重要、勿删！！）\奇奇头\2.png2"/>
          <p:cNvPicPr/>
          <p:nvPr>
            <p:custDataLst>
              <p:tags r:id="rId14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165100" y="144145"/>
            <a:ext cx="779145" cy="680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1000" showWhenStopped="0">
                <p:cTn id="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2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3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200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3000" fill="hold" nodeType="withEffect">
                                  <p:stCondLst>
                                    <p:cond delay="2350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:\Users\Administrator\Desktop\1113.png111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C:\Users\think\Desktop\美术修改\美术修改\PNG\插图2-4个圆形披萨.png插图2-4个圆形披萨"/>
          <p:cNvPicPr>
            <a:picLocks noChangeAspect="1"/>
          </p:cNvPicPr>
          <p:nvPr/>
        </p:nvPicPr>
        <p:blipFill>
          <a:blip r:embed="rId2"/>
          <a:srcRect r="58574" b="51902"/>
          <a:stretch>
            <a:fillRect/>
          </a:stretch>
        </p:blipFill>
        <p:spPr>
          <a:xfrm>
            <a:off x="2762885" y="602615"/>
            <a:ext cx="2513330" cy="25057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3806190" y="3068955"/>
            <a:ext cx="457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800" b="1">
                <a:solidFill>
                  <a:srgbClr val="D4591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</a:t>
            </a:r>
            <a:endParaRPr lang="zh-CN" altLang="zh-CN" sz="1800" b="1">
              <a:solidFill>
                <a:srgbClr val="D4591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4" name="图片 13" descr="C:\Users\think\Desktop\美术修改\美术修改\PNG\插图2-4个圆形披萨.png插图2-4个圆形披萨"/>
          <p:cNvPicPr>
            <a:picLocks noChangeAspect="1"/>
          </p:cNvPicPr>
          <p:nvPr/>
        </p:nvPicPr>
        <p:blipFill>
          <a:blip r:embed="rId2"/>
          <a:srcRect l="59030" t="474" r="-456" b="51806"/>
          <a:stretch>
            <a:fillRect/>
          </a:stretch>
        </p:blipFill>
        <p:spPr>
          <a:xfrm>
            <a:off x="6885940" y="619760"/>
            <a:ext cx="2513330" cy="2486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C:\Users\think\Desktop\美术修改\美术修改\PNG\插图2-4个圆形披萨.png插图2-4个圆形披萨"/>
          <p:cNvPicPr>
            <a:picLocks noChangeAspect="1"/>
          </p:cNvPicPr>
          <p:nvPr/>
        </p:nvPicPr>
        <p:blipFill>
          <a:blip r:embed="rId2"/>
          <a:srcRect l="265" t="52133" r="59180" b="-353"/>
          <a:stretch>
            <a:fillRect/>
          </a:stretch>
        </p:blipFill>
        <p:spPr>
          <a:xfrm>
            <a:off x="2788920" y="3400425"/>
            <a:ext cx="2461260" cy="2512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C:\Users\think\Desktop\美术修改\美术修改\PNG\插图2-4个圆形披萨.png插图2-4个圆形披萨"/>
          <p:cNvPicPr>
            <a:picLocks noChangeAspect="1"/>
          </p:cNvPicPr>
          <p:nvPr/>
        </p:nvPicPr>
        <p:blipFill>
          <a:blip r:embed="rId2"/>
          <a:srcRect l="59030" t="52133" r="-456" b="-353"/>
          <a:stretch>
            <a:fillRect/>
          </a:stretch>
        </p:blipFill>
        <p:spPr>
          <a:xfrm>
            <a:off x="6885305" y="3400425"/>
            <a:ext cx="2513965" cy="2512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打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970" y="4728845"/>
            <a:ext cx="1596390" cy="1687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 descr="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245" y="2114550"/>
            <a:ext cx="1022350" cy="1082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 descr="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005" y="2114550"/>
            <a:ext cx="1022350" cy="1082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 descr="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005" y="4923155"/>
            <a:ext cx="1022350" cy="1082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7995285" y="3068955"/>
            <a:ext cx="426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800" b="1">
                <a:solidFill>
                  <a:srgbClr val="D4591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②</a:t>
            </a:r>
            <a:endParaRPr lang="zh-CN" altLang="zh-CN" sz="1800" b="1">
              <a:solidFill>
                <a:srgbClr val="D4591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74440" y="5876290"/>
            <a:ext cx="416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800" b="1">
                <a:solidFill>
                  <a:srgbClr val="D4591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③</a:t>
            </a:r>
            <a:endParaRPr lang="zh-CN" altLang="zh-CN" sz="1800" b="1">
              <a:solidFill>
                <a:srgbClr val="D4591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969250" y="5876290"/>
            <a:ext cx="452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800" b="1">
                <a:solidFill>
                  <a:srgbClr val="D4591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④</a:t>
            </a:r>
            <a:endParaRPr lang="zh-CN" altLang="zh-CN" sz="1800" b="1">
              <a:solidFill>
                <a:srgbClr val="D4591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1" name="图片 20" descr="C:\Users\think\Desktop\0000 课件教案模板（重要、勿删！！）\奇奇头\2.png2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65100" y="144145"/>
            <a:ext cx="779145" cy="680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找不同找错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找不同找错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找不同找错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找对 激励音效 课件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\Users\Administrator\Desktop\1114.png111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插图3-齐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05" y="1785620"/>
            <a:ext cx="3197225" cy="3379470"/>
          </a:xfrm>
          <a:prstGeom prst="rect">
            <a:avLst/>
          </a:prstGeom>
        </p:spPr>
      </p:pic>
      <p:pic>
        <p:nvPicPr>
          <p:cNvPr id="12" name="图片 11" descr="插图3-狮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1485265"/>
            <a:ext cx="3233420" cy="3558540"/>
          </a:xfrm>
          <a:prstGeom prst="rect">
            <a:avLst/>
          </a:prstGeom>
        </p:spPr>
      </p:pic>
      <p:pic>
        <p:nvPicPr>
          <p:cNvPr id="8" name="图片 7" descr="插图3-大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0000">
            <a:off x="8248650" y="1467485"/>
            <a:ext cx="3060700" cy="3251835"/>
          </a:xfrm>
          <a:prstGeom prst="rect">
            <a:avLst/>
          </a:prstGeom>
        </p:spPr>
      </p:pic>
      <p:pic>
        <p:nvPicPr>
          <p:cNvPr id="15" name="图片 14" descr="C:\Users\think\Desktop\插图3-妙妙.png插图3-妙妙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07988" y="3068955"/>
            <a:ext cx="2749550" cy="3332480"/>
          </a:xfrm>
          <a:prstGeom prst="rect">
            <a:avLst/>
          </a:prstGeom>
        </p:spPr>
      </p:pic>
      <p:pic>
        <p:nvPicPr>
          <p:cNvPr id="6" name="图片 5" descr="C:\Users\think\Desktop\插图3-奇奇（疑惑）.png插图3-奇奇（疑惑）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136140" y="1816418"/>
            <a:ext cx="2948940" cy="3298825"/>
          </a:xfrm>
          <a:prstGeom prst="rect">
            <a:avLst/>
          </a:prstGeom>
        </p:spPr>
      </p:pic>
      <p:pic>
        <p:nvPicPr>
          <p:cNvPr id="16" name="图片 15" descr="C:\Users\think\Desktop\插图3-妙妙（疑惑）.png插图3-妙妙（疑惑）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92100" y="3131503"/>
            <a:ext cx="2865755" cy="3307715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10575290" y="6096635"/>
            <a:ext cx="1296035" cy="414655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innerShdw blurRad="63500" dist="12700" dir="13500000">
              <a:schemeClr val="bg1">
                <a:lumMod val="65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800"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012680" y="5960110"/>
            <a:ext cx="1781175" cy="669290"/>
            <a:chOff x="15768" y="9386"/>
            <a:chExt cx="2805" cy="1054"/>
          </a:xfrm>
        </p:grpSpPr>
        <p:sp>
          <p:nvSpPr>
            <p:cNvPr id="19" name="椭圆 18"/>
            <p:cNvSpPr/>
            <p:nvPr/>
          </p:nvSpPr>
          <p:spPr>
            <a:xfrm>
              <a:off x="15768" y="9386"/>
              <a:ext cx="1093" cy="1054"/>
            </a:xfrm>
            <a:prstGeom prst="ellipse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005" y="9662"/>
              <a:ext cx="156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播放音频</a:t>
              </a:r>
              <a:endPara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5" name="分段—03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9">
                  <p14:trim st="3150.00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23805" y="6068060"/>
            <a:ext cx="471600" cy="4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4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C:\Users\Administrator\Desktop\1115.png111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C:\Users\think\Desktop\美术修改\美术修改\PNG\插图2-圆形披萨的png图（无盘子）.png插图2-圆形披萨的png图（无盘子）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19830" y="1154113"/>
            <a:ext cx="4443730" cy="444373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C:\Users\think\Desktop\0000 课件教案模板（重要、勿删！！）\奇奇头\2.png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65100" y="144145"/>
            <a:ext cx="777875" cy="680085"/>
          </a:xfrm>
          <a:prstGeom prst="rect">
            <a:avLst/>
          </a:prstGeom>
        </p:spPr>
      </p:pic>
      <p:pic>
        <p:nvPicPr>
          <p:cNvPr id="3" name="图片 2" descr="C:\Users\think\Desktop\插图2-圆形披萨的png图（无盘子）_副本.png插图2-圆形披萨的png图（无盘子）_副本"/>
          <p:cNvPicPr/>
          <p:nvPr/>
        </p:nvPicPr>
        <p:blipFill>
          <a:blip r:embed="rId4"/>
          <a:srcRect l="4263" t="-447"/>
          <a:stretch>
            <a:fillRect/>
          </a:stretch>
        </p:blipFill>
        <p:spPr>
          <a:xfrm>
            <a:off x="5992495" y="1122680"/>
            <a:ext cx="2170800" cy="4406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C:\Users\think\Desktop\1插图2-圆形披萨的png图（无盘子）_副本.png1插图2-圆形披萨的png图（无盘子）_副本"/>
          <p:cNvPicPr>
            <a:picLocks noChangeAspect="1"/>
          </p:cNvPicPr>
          <p:nvPr/>
        </p:nvPicPr>
        <p:blipFill>
          <a:blip r:embed="rId5"/>
          <a:srcRect r="4687"/>
          <a:stretch>
            <a:fillRect/>
          </a:stretch>
        </p:blipFill>
        <p:spPr>
          <a:xfrm>
            <a:off x="3714750" y="1126875"/>
            <a:ext cx="2171065" cy="44018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3158808" y="6020435"/>
            <a:ext cx="5874385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zh-CN" sz="1200">
                <a:solidFill>
                  <a:srgbClr val="EA872E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将切好的两片披萨叠放在一起，如果能够完全重合，就说明这两片披萨是一模一样的。像这样把东西分成一模一样的两份，就是二等分。</a:t>
            </a:r>
            <a:endParaRPr lang="zh-CN" altLang="zh-CN" sz="1200">
              <a:solidFill>
                <a:srgbClr val="EA872E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08854 0 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72917 0 " pathEditMode="relative" ptsTypes="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832 0 L -0.0887522 0 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892 0 L 0.0984938 0 " pathEditMode="relative" rAng="0" ptsTypes="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C:\Users\Administrator\Desktop\1116.png111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0012680" y="5960110"/>
            <a:ext cx="1858010" cy="669290"/>
            <a:chOff x="15768" y="9386"/>
            <a:chExt cx="2926" cy="1054"/>
          </a:xfrm>
        </p:grpSpPr>
        <p:sp>
          <p:nvSpPr>
            <p:cNvPr id="18" name="圆角矩形 17"/>
            <p:cNvSpPr/>
            <p:nvPr/>
          </p:nvSpPr>
          <p:spPr>
            <a:xfrm>
              <a:off x="16654" y="9601"/>
              <a:ext cx="2041" cy="653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>
              <a:innerShdw blurRad="63500" dist="12700" dir="13500000">
                <a:schemeClr val="bg1">
                  <a:lumMod val="6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 sz="1800">
                <a:sym typeface="+mn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5768" y="9386"/>
              <a:ext cx="1093" cy="1054"/>
            </a:xfrm>
            <a:prstGeom prst="ellipse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0798175" y="6135370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播放音频</a:t>
            </a:r>
            <a:endParaRPr lang="en-US" altLang="zh-CN" sz="160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分段—0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3133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23908" y="6068163"/>
            <a:ext cx="471600" cy="471600"/>
          </a:xfrm>
          <a:prstGeom prst="rect">
            <a:avLst/>
          </a:prstGeom>
        </p:spPr>
      </p:pic>
      <p:pic>
        <p:nvPicPr>
          <p:cNvPr id="9" name="图片 8" descr="插图4-奇妙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670" y="2288540"/>
            <a:ext cx="3023870" cy="3808095"/>
          </a:xfrm>
          <a:prstGeom prst="rect">
            <a:avLst/>
          </a:prstGeom>
        </p:spPr>
      </p:pic>
      <p:pic>
        <p:nvPicPr>
          <p:cNvPr id="2" name="图片 1" descr="插图5-狮子大象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1765" y="1628775"/>
            <a:ext cx="5533250" cy="3621600"/>
          </a:xfrm>
          <a:prstGeom prst="rect">
            <a:avLst/>
          </a:prstGeom>
        </p:spPr>
      </p:pic>
      <p:pic>
        <p:nvPicPr>
          <p:cNvPr id="11" name="图片 10" descr="C:\Users\think\Desktop\0000 课件教案模板（重要、勿删！！）\奇奇头\2.png2"/>
          <p:cNvPicPr/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65100" y="144145"/>
            <a:ext cx="777875" cy="680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\Users\Administrator\Desktop\1117.png11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C:\Users\think\Desktop\美术修改\PNG\三角形披萨.png三角形披萨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92910" y="980440"/>
            <a:ext cx="2848610" cy="293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071495" y="981075"/>
            <a:ext cx="76200" cy="2484000"/>
          </a:xfrm>
          <a:prstGeom prst="rect">
            <a:avLst/>
          </a:prstGeom>
          <a:solidFill>
            <a:srgbClr val="FF4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l"/>
            </a:pP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1" name="图片 10" descr="C:\Users\think\Desktop\0000 课件教案模板（重要、勿删！！）\奇奇头\3.png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9380" y="119380"/>
            <a:ext cx="777875" cy="645160"/>
          </a:xfrm>
          <a:prstGeom prst="rect">
            <a:avLst/>
          </a:prstGeom>
        </p:spPr>
      </p:pic>
      <p:pic>
        <p:nvPicPr>
          <p:cNvPr id="12" name="图片 11" descr="C:\Users\think\Desktop\美术修改\PNG\三角形披萨.png三角形披萨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53630" y="980440"/>
            <a:ext cx="2848610" cy="293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C:\Users\think\Desktop\美术修改\PNG\三角形披萨.png三角形披萨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55820" y="3429635"/>
            <a:ext cx="2849272" cy="293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 rot="18000000">
            <a:off x="9192931" y="1609920"/>
            <a:ext cx="76200" cy="2430000"/>
          </a:xfrm>
          <a:prstGeom prst="rect">
            <a:avLst/>
          </a:prstGeom>
          <a:solidFill>
            <a:srgbClr val="FF4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l"/>
            </a:pP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 rot="3660000">
            <a:off x="5711190" y="4072890"/>
            <a:ext cx="76200" cy="2469515"/>
          </a:xfrm>
          <a:prstGeom prst="rect">
            <a:avLst/>
          </a:prstGeom>
          <a:solidFill>
            <a:srgbClr val="FF4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l"/>
            </a:pP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\Users\Administrator\Desktop\1117.png11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长方形披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282825" y="1224560"/>
            <a:ext cx="2748280" cy="18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3619800" y="1239520"/>
            <a:ext cx="75600" cy="1846800"/>
          </a:xfrm>
          <a:prstGeom prst="rect">
            <a:avLst/>
          </a:prstGeom>
          <a:solidFill>
            <a:srgbClr val="FF4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l"/>
            </a:pP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2" name="图片 11" descr="长方形披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138035" y="1225550"/>
            <a:ext cx="2746800" cy="1861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 rot="5400000">
            <a:off x="8464448" y="791705"/>
            <a:ext cx="76200" cy="2728800"/>
          </a:xfrm>
          <a:prstGeom prst="rect">
            <a:avLst/>
          </a:prstGeom>
          <a:solidFill>
            <a:srgbClr val="FF4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l"/>
            </a:pP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descr="长方形披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282825" y="3735350"/>
            <a:ext cx="2748280" cy="18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 rot="3420000">
            <a:off x="3611470" y="3078141"/>
            <a:ext cx="75600" cy="3186000"/>
          </a:xfrm>
          <a:prstGeom prst="rect">
            <a:avLst/>
          </a:prstGeom>
          <a:solidFill>
            <a:srgbClr val="FF4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l"/>
            </a:pP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 descr="长方形披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209790" y="3735350"/>
            <a:ext cx="2748280" cy="18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矩形 12"/>
          <p:cNvSpPr/>
          <p:nvPr/>
        </p:nvSpPr>
        <p:spPr>
          <a:xfrm rot="18180000" flipH="1">
            <a:off x="8546372" y="3078403"/>
            <a:ext cx="75600" cy="3186000"/>
          </a:xfrm>
          <a:prstGeom prst="rect">
            <a:avLst/>
          </a:prstGeom>
          <a:solidFill>
            <a:srgbClr val="FF4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l"/>
            </a:pP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6" name="图片 15" descr="C:\Users\think\Desktop\0000 课件教案模板（重要、勿删！！）\奇奇头\3.png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9380" y="119380"/>
            <a:ext cx="777875" cy="645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4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\Users\Administrator\Desktop\1117.png11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 descr="C:\Users\think\Desktop\0000 课件教案模板（重要、勿删！！）\奇奇头\3.png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9380" y="119380"/>
            <a:ext cx="777875" cy="645160"/>
          </a:xfrm>
          <a:prstGeom prst="rect">
            <a:avLst/>
          </a:prstGeom>
        </p:spPr>
      </p:pic>
      <p:pic>
        <p:nvPicPr>
          <p:cNvPr id="4" name="图片 3" descr="心形披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4113848" y="1609725"/>
            <a:ext cx="3964305" cy="3638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6051550" y="2132965"/>
            <a:ext cx="76200" cy="3120390"/>
          </a:xfrm>
          <a:prstGeom prst="rect">
            <a:avLst/>
          </a:prstGeom>
          <a:solidFill>
            <a:srgbClr val="FF4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l"/>
            </a:pP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OC_GUID" val="{0943ccc9-aa61-4df6-ae28-f7091b3cb5dc}"/>
  <p:tag name="KSO_WPP_MARK_KEY" val="75d792bc-f51c-46cd-b3af-a817433a666a"/>
  <p:tag name="COMMONDATA" val="eyJoZGlkIjoiMzY4YmUwMTY2YmJiZTk0MDM4ZTdhYzVkMTI5NWJlZDEifQ=="/>
  <p:tag name="commondata" val="eyJoZGlkIjoiZDcwOWM2NDFiZGIzYjA4YzczNjU1NzQyNTBhZDM4MT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DC3B3"/>
        </a:solidFill>
        <a:ln>
          <a:noFill/>
        </a:ln>
      </a:spPr>
      <a:bodyPr rtlCol="0" anchor="ctr"/>
      <a:lstStyle>
        <a:defPPr marL="342900" indent="-342900" algn="l">
          <a:lnSpc>
            <a:spcPct val="150000"/>
          </a:lnSpc>
          <a:buFont typeface="Wingdings" panose="05000000000000000000" charset="0"/>
          <a:buChar char="l"/>
          <a:defRPr lang="zh-CN" altLang="en-US" sz="2400">
            <a:solidFill>
              <a:schemeClr val="tx1"/>
            </a:solidFill>
            <a:latin typeface="黑体" panose="02010609060101010101" charset="-122"/>
            <a:ea typeface="黑体" panose="02010609060101010101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ct val="150000"/>
          </a:lnSpc>
          <a:defRPr lang="zh-CN" altLang="zh-CN" sz="2000">
            <a:solidFill>
              <a:srgbClr val="FF0000"/>
            </a:solidFill>
            <a:latin typeface="黑体" panose="02010609060101010101" charset="-122"/>
            <a:ea typeface="黑体" panose="02010609060101010101" charset="-122"/>
            <a:cs typeface="黑体" panose="02010609060101010101" charset="-122"/>
            <a:sym typeface="+mn-ea"/>
          </a:defRPr>
        </a:defPPr>
      </a:lstStyle>
    </a:tx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WPS 演示</Application>
  <PresentationFormat/>
  <Paragraphs>22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黑体</vt:lpstr>
      <vt:lpstr>微软雅黑</vt:lpstr>
      <vt:lpstr>Arial Unicode MS</vt:lpstr>
      <vt:lpstr>Calibri</vt:lpstr>
      <vt:lpstr>默认设计模板</vt:lpstr>
      <vt:lpstr>自定义设计方案</vt:lpstr>
      <vt:lpstr>大班数学：切一切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宝宝巴士幼师贝壳</dc:creator>
  <cp:lastModifiedBy>好好</cp:lastModifiedBy>
  <cp:revision>330</cp:revision>
  <dcterms:created xsi:type="dcterms:W3CDTF">2019-02-28T07:53:00Z</dcterms:created>
  <dcterms:modified xsi:type="dcterms:W3CDTF">2023-11-14T07:30:21Z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72073306F4BF4C7E98B435E65780AA1E_13</vt:lpwstr>
  </property>
</Properties>
</file>