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4" r:id="rId3"/>
    <p:sldId id="256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93" r:id="rId13"/>
    <p:sldId id="269" r:id="rId14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76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72.xml"/><Relationship Id="rId2" Type="http://schemas.openxmlformats.org/officeDocument/2006/relationships/image" Target="../media/image21.png"/><Relationship Id="rId1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tags" Target="../tags/tag74.xml"/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tags" Target="../tags/tag7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5.xml"/><Relationship Id="rId1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64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65.xml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66.xml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tags" Target="../tags/tag67.xml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68.xml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69.xml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70.xml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71.xml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330960" y="2108835"/>
            <a:ext cx="849503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1245235" algn="ctr"/>
            <a:r>
              <a:rPr lang="zh-CN" sz="5400" b="1">
                <a:latin typeface="+mj-ea"/>
                <a:ea typeface="+mj-ea"/>
                <a:sym typeface="+mn-ea"/>
              </a:rPr>
              <a:t>双曲线第三定义及应用</a:t>
            </a:r>
            <a:endParaRPr lang="zh-CN" sz="5400" b="1">
              <a:latin typeface="+mj-ea"/>
              <a:ea typeface="+mj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" name="图片 8" descr="变式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42605" y="2502535"/>
            <a:ext cx="3088005" cy="2783205"/>
          </a:xfrm>
          <a:prstGeom prst="rect">
            <a:avLst/>
          </a:prstGeom>
        </p:spPr>
      </p:pic>
      <p:pic>
        <p:nvPicPr>
          <p:cNvPr id="2" name="图片 1" descr="QQ截图202311151508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255" y="452755"/>
            <a:ext cx="12151360" cy="113411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" name="图片 9" descr="真题赏析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8195310" y="2626995"/>
            <a:ext cx="3104515" cy="2602230"/>
          </a:xfrm>
          <a:prstGeom prst="rect">
            <a:avLst/>
          </a:prstGeom>
        </p:spPr>
      </p:pic>
      <p:pic>
        <p:nvPicPr>
          <p:cNvPr id="3" name="图片 2" descr="QQ截图2023111319080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4150"/>
            <a:ext cx="12045950" cy="228663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QQ截图202311130929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2570" y="175260"/>
            <a:ext cx="12073255" cy="251777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QQ截图2023111121305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4150" y="548640"/>
            <a:ext cx="12007850" cy="2001520"/>
          </a:xfrm>
          <a:prstGeom prst="rect">
            <a:avLst/>
          </a:prstGeom>
        </p:spPr>
      </p:pic>
      <p:pic>
        <p:nvPicPr>
          <p:cNvPr id="100" name="图片 99"/>
          <p:cNvPicPr/>
          <p:nvPr/>
        </p:nvPicPr>
        <p:blipFill>
          <a:blip r:embed="rId2"/>
          <a:stretch>
            <a:fillRect/>
          </a:stretch>
        </p:blipFill>
        <p:spPr>
          <a:xfrm>
            <a:off x="7069773" y="2812098"/>
            <a:ext cx="2981325" cy="216217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1" name="图片 100"/>
          <p:cNvPicPr/>
          <p:nvPr/>
        </p:nvPicPr>
        <p:blipFill>
          <a:blip r:embed="rId1"/>
          <a:stretch>
            <a:fillRect/>
          </a:stretch>
        </p:blipFill>
        <p:spPr>
          <a:xfrm>
            <a:off x="8084185" y="2272665"/>
            <a:ext cx="3133090" cy="218503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图片 3" descr="QQ截图202311161012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8125"/>
            <a:ext cx="12085320" cy="138430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1" descr="问题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5505" y="3837940"/>
            <a:ext cx="2378075" cy="2266950"/>
          </a:xfrm>
          <a:prstGeom prst="rect">
            <a:avLst/>
          </a:prstGeom>
        </p:spPr>
      </p:pic>
      <p:pic>
        <p:nvPicPr>
          <p:cNvPr id="5" name="图片 4" descr="QQ截图202311131016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505" y="212725"/>
            <a:ext cx="12046585" cy="1726565"/>
          </a:xfrm>
          <a:prstGeom prst="rect">
            <a:avLst/>
          </a:prstGeom>
        </p:spPr>
      </p:pic>
      <p:pic>
        <p:nvPicPr>
          <p:cNvPr id="2" name="图片 1" descr="QQ截图202311131011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505" y="2089150"/>
            <a:ext cx="12070080" cy="1250315"/>
          </a:xfrm>
          <a:prstGeom prst="rect">
            <a:avLst/>
          </a:prstGeom>
        </p:spPr>
      </p:pic>
      <p:pic>
        <p:nvPicPr>
          <p:cNvPr id="4" name="图片 3" descr="问题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1605" y="3837940"/>
            <a:ext cx="2510790" cy="2397760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3" descr="问题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03520" y="2745740"/>
            <a:ext cx="2943860" cy="2764790"/>
          </a:xfrm>
          <a:prstGeom prst="rect">
            <a:avLst/>
          </a:prstGeom>
        </p:spPr>
      </p:pic>
      <p:pic>
        <p:nvPicPr>
          <p:cNvPr id="2" name="图片 1" descr="QQ截图20231113100846"/>
          <p:cNvPicPr>
            <a:picLocks noChangeAspect="1"/>
          </p:cNvPicPr>
          <p:nvPr/>
        </p:nvPicPr>
        <p:blipFill>
          <a:blip r:embed="rId2"/>
          <a:srcRect r="8747"/>
          <a:stretch>
            <a:fillRect/>
          </a:stretch>
        </p:blipFill>
        <p:spPr>
          <a:xfrm>
            <a:off x="0" y="0"/>
            <a:ext cx="12091670" cy="2399665"/>
          </a:xfrm>
          <a:prstGeom prst="rect">
            <a:avLst/>
          </a:prstGeom>
        </p:spPr>
      </p:pic>
      <p:pic>
        <p:nvPicPr>
          <p:cNvPr id="4" name="图片 4" descr="中点弦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3120" y="2852420"/>
            <a:ext cx="2904490" cy="255143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" name="图片 10" descr="例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34680" y="2232660"/>
            <a:ext cx="2996565" cy="2668270"/>
          </a:xfrm>
          <a:prstGeom prst="rect">
            <a:avLst/>
          </a:prstGeom>
        </p:spPr>
      </p:pic>
      <p:pic>
        <p:nvPicPr>
          <p:cNvPr id="4" name="图片 3" descr="QQ截图2023111513560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90" y="321310"/>
            <a:ext cx="12106910" cy="91821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42250" y="2550160"/>
            <a:ext cx="3000375" cy="261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图片 3" descr="QQ截图20231115134345"/>
          <p:cNvPicPr>
            <a:picLocks noChangeAspect="1"/>
          </p:cNvPicPr>
          <p:nvPr/>
        </p:nvPicPr>
        <p:blipFill>
          <a:blip r:embed="rId2"/>
          <a:srcRect l="583"/>
          <a:stretch>
            <a:fillRect/>
          </a:stretch>
        </p:blipFill>
        <p:spPr>
          <a:xfrm>
            <a:off x="175260" y="250825"/>
            <a:ext cx="12132310" cy="148018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5" descr="变式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89595" y="2552065"/>
            <a:ext cx="3079115" cy="3007360"/>
          </a:xfrm>
          <a:prstGeom prst="rect">
            <a:avLst/>
          </a:prstGeom>
        </p:spPr>
      </p:pic>
      <p:pic>
        <p:nvPicPr>
          <p:cNvPr id="2" name="图片 1" descr="QQ截图202311131857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5" y="0"/>
            <a:ext cx="12043410" cy="186118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7" descr="变式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53705" y="2748280"/>
            <a:ext cx="3065780" cy="2823845"/>
          </a:xfrm>
          <a:prstGeom prst="rect">
            <a:avLst/>
          </a:prstGeom>
        </p:spPr>
      </p:pic>
      <p:pic>
        <p:nvPicPr>
          <p:cNvPr id="3" name="图片 2" descr="QQ截图202311160940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850"/>
            <a:ext cx="12037060" cy="161544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BEAUTIFY_FLAG" val="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p="http://schemas.openxmlformats.org/presentationml/2006/main">
  <p:tag name="commondata" val="eyJoZGlkIjoiOWU2YTZhNDNlYjBmNzFhMzYzZjQ4Mjg2OTY5NzIxZTMifQ=="/>
  <p:tag name="KSO_WPP_MARK_KEY" val="43b5bf9c-7c8e-4e0d-a232-8a98c6fa05af"/>
  <p:tag name="COMMONDATA" val="eyJoZGlkIjoiOWUyMTJkMmEyZGEyMDc4NDA0OGVmN2JjNTVkM2ZiMjA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WPS 演示</Application>
  <PresentationFormat>宽屏</PresentationFormat>
  <Paragraphs>2</Paragraphs>
  <Slides>12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Administrator</dc:creator>
  <cp:lastModifiedBy>Administrator</cp:lastModifiedBy>
  <cp:revision>170</cp:revision>
  <dcterms:created xsi:type="dcterms:W3CDTF">2019-06-19T02:08:00Z</dcterms:created>
  <dcterms:modified xsi:type="dcterms:W3CDTF">2023-11-16T02:16:34Z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2052-11.1.0.14309</vt:lpwstr>
  </property>
  <property fmtid="{D5CDD505-2E9C-101B-9397-08002B2CF9AE}" pid="3" name="ICV">
    <vt:lpwstr>0DEE159D005948D9B8074DE20A685091_11</vt:lpwstr>
  </property>
</Properties>
</file>