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3"/>
    <p:sldId id="264" r:id="rId4"/>
    <p:sldId id="259" r:id="rId5"/>
    <p:sldId id="302" r:id="rId6"/>
    <p:sldId id="304" r:id="rId7"/>
    <p:sldId id="305" r:id="rId8"/>
    <p:sldId id="306" r:id="rId9"/>
    <p:sldId id="286" r:id="rId10"/>
    <p:sldId id="268" r:id="rId11"/>
    <p:sldId id="269" r:id="rId12"/>
    <p:sldId id="270" r:id="rId13"/>
    <p:sldId id="322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73" r:id="rId23"/>
    <p:sldId id="265" r:id="rId24"/>
    <p:sldId id="266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59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5.jpeg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image" Target="../media/image34.jpeg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4.jpeg"/><Relationship Id="rId1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image" Target="../media/image10.jpeg"/><Relationship Id="rId4" Type="http://schemas.openxmlformats.org/officeDocument/2006/relationships/tags" Target="../tags/tag35.xml"/><Relationship Id="rId3" Type="http://schemas.openxmlformats.org/officeDocument/2006/relationships/image" Target="../media/image39.jpeg"/><Relationship Id="rId2" Type="http://schemas.openxmlformats.org/officeDocument/2006/relationships/tags" Target="../tags/tag34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../media/image11.jpeg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../media/image10.jpeg"/><Relationship Id="rId3" Type="http://schemas.openxmlformats.org/officeDocument/2006/relationships/tags" Target="../tags/tag41.xml"/><Relationship Id="rId2" Type="http://schemas.openxmlformats.org/officeDocument/2006/relationships/image" Target="../media/image17.jpe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46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image" Target="../media/image11.jpeg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image" Target="../media/image10.jpeg"/><Relationship Id="rId3" Type="http://schemas.openxmlformats.org/officeDocument/2006/relationships/tags" Target="../tags/tag47.xml"/><Relationship Id="rId2" Type="http://schemas.openxmlformats.org/officeDocument/2006/relationships/image" Target="../media/image19.jpe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5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.jpeg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image" Target="../media/image10.jpeg"/><Relationship Id="rId3" Type="http://schemas.openxmlformats.org/officeDocument/2006/relationships/tags" Target="../tags/tag53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tags" Target="../tags/tag2.xml"/><Relationship Id="rId7" Type="http://schemas.openxmlformats.org/officeDocument/2006/relationships/slide" Target="slide6.xml"/><Relationship Id="rId6" Type="http://schemas.openxmlformats.org/officeDocument/2006/relationships/image" Target="../media/image13.jpeg"/><Relationship Id="rId5" Type="http://schemas.openxmlformats.org/officeDocument/2006/relationships/slide" Target="slide5.xml"/><Relationship Id="rId4" Type="http://schemas.openxmlformats.org/officeDocument/2006/relationships/image" Target="../media/image12.png"/><Relationship Id="rId3" Type="http://schemas.openxmlformats.org/officeDocument/2006/relationships/tags" Target="../tags/tag1.xml"/><Relationship Id="rId2" Type="http://schemas.microsoft.com/office/2007/relationships/media" Target="../media/media1.mp3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5.xml"/><Relationship Id="rId13" Type="http://schemas.openxmlformats.org/officeDocument/2006/relationships/tags" Target="../tags/tag4.xml"/><Relationship Id="rId12" Type="http://schemas.openxmlformats.org/officeDocument/2006/relationships/image" Target="../media/image15.jpeg"/><Relationship Id="rId11" Type="http://schemas.openxmlformats.org/officeDocument/2006/relationships/tags" Target="../tags/tag3.xml"/><Relationship Id="rId10" Type="http://schemas.openxmlformats.org/officeDocument/2006/relationships/slide" Target="slide7.xml"/><Relationship Id="rId1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image" Target="../media/image11.jpeg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image" Target="../media/image10.jpeg"/><Relationship Id="rId3" Type="http://schemas.openxmlformats.org/officeDocument/2006/relationships/tags" Target="../tags/tag6.xml"/><Relationship Id="rId2" Type="http://schemas.openxmlformats.org/officeDocument/2006/relationships/image" Target="../media/image17.jpeg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1.xml"/><Relationship Id="rId11" Type="http://schemas.openxmlformats.org/officeDocument/2006/relationships/slide" Target="slide4.xml"/><Relationship Id="rId10" Type="http://schemas.openxmlformats.org/officeDocument/2006/relationships/tags" Target="../tags/tag10.xml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image" Target="../media/image11.jpeg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10.jpeg"/><Relationship Id="rId3" Type="http://schemas.openxmlformats.org/officeDocument/2006/relationships/tags" Target="../tags/tag12.xml"/><Relationship Id="rId2" Type="http://schemas.openxmlformats.org/officeDocument/2006/relationships/image" Target="../media/image19.jpeg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7.xml"/><Relationship Id="rId11" Type="http://schemas.openxmlformats.org/officeDocument/2006/relationships/slide" Target="slide4.xml"/><Relationship Id="rId10" Type="http://schemas.openxmlformats.org/officeDocument/2006/relationships/tags" Target="../tags/tag16.xml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image" Target="../media/image11.jpe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10.jpeg"/><Relationship Id="rId3" Type="http://schemas.openxmlformats.org/officeDocument/2006/relationships/tags" Target="../tags/tag18.xml"/><Relationship Id="rId2" Type="http://schemas.openxmlformats.org/officeDocument/2006/relationships/image" Target="../media/image21.jpeg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3.xml"/><Relationship Id="rId11" Type="http://schemas.openxmlformats.org/officeDocument/2006/relationships/slide" Target="slide4.xml"/><Relationship Id="rId10" Type="http://schemas.openxmlformats.org/officeDocument/2006/relationships/tags" Target="../tags/tag22.xml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3.jpeg"/><Relationship Id="rId7" Type="http://schemas.openxmlformats.org/officeDocument/2006/relationships/tags" Target="../tags/tag25.xml"/><Relationship Id="rId6" Type="http://schemas.openxmlformats.org/officeDocument/2006/relationships/image" Target="../media/image22.jpeg"/><Relationship Id="rId5" Type="http://schemas.openxmlformats.org/officeDocument/2006/relationships/image" Target="../media/image10.jpeg"/><Relationship Id="rId4" Type="http://schemas.openxmlformats.org/officeDocument/2006/relationships/image" Target="../media/image12.png"/><Relationship Id="rId3" Type="http://schemas.openxmlformats.org/officeDocument/2006/relationships/tags" Target="../tags/tag24.xml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3545" y="0"/>
            <a:ext cx="5346065" cy="685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4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915" y="0"/>
            <a:ext cx="10503535" cy="6858000"/>
          </a:xfrm>
          <a:prstGeom prst="rect">
            <a:avLst/>
          </a:prstGeom>
        </p:spPr>
      </p:pic>
      <p:sp>
        <p:nvSpPr>
          <p:cNvPr id="2" name="椭圆 1"/>
          <p:cNvSpPr/>
          <p:nvPr>
            <p:custDataLst>
              <p:tags r:id="rId2"/>
            </p:custDataLst>
          </p:nvPr>
        </p:nvSpPr>
        <p:spPr>
          <a:xfrm>
            <a:off x="3390265" y="5981065"/>
            <a:ext cx="1909445" cy="876935"/>
          </a:xfrm>
          <a:prstGeom prst="ellipse">
            <a:avLst/>
          </a:prstGeom>
          <a:noFill/>
          <a:ln w="476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5_副本"/>
          <p:cNvPicPr>
            <a:picLocks noChangeAspect="1"/>
          </p:cNvPicPr>
          <p:nvPr/>
        </p:nvPicPr>
        <p:blipFill>
          <a:blip r:embed="rId1"/>
          <a:srcRect l="84894"/>
          <a:stretch>
            <a:fillRect/>
          </a:stretch>
        </p:blipFill>
        <p:spPr>
          <a:xfrm>
            <a:off x="0" y="1182370"/>
            <a:ext cx="1003300" cy="4291965"/>
          </a:xfrm>
          <a:prstGeom prst="rect">
            <a:avLst/>
          </a:prstGeom>
        </p:spPr>
      </p:pic>
      <p:pic>
        <p:nvPicPr>
          <p:cNvPr id="4" name="图片 3" descr="6"/>
          <p:cNvPicPr>
            <a:picLocks noChangeAspect="1"/>
          </p:cNvPicPr>
          <p:nvPr/>
        </p:nvPicPr>
        <p:blipFill>
          <a:blip r:embed="rId2"/>
          <a:srcRect l="2719" t="67939" r="1499" b="1009"/>
          <a:stretch>
            <a:fillRect/>
          </a:stretch>
        </p:blipFill>
        <p:spPr>
          <a:xfrm rot="16200000">
            <a:off x="-312420" y="2706370"/>
            <a:ext cx="4292600" cy="1244600"/>
          </a:xfrm>
          <a:prstGeom prst="rect">
            <a:avLst/>
          </a:prstGeom>
        </p:spPr>
      </p:pic>
      <p:pic>
        <p:nvPicPr>
          <p:cNvPr id="2" name="图片 1" descr="7"/>
          <p:cNvPicPr>
            <a:picLocks noChangeAspect="1"/>
          </p:cNvPicPr>
          <p:nvPr/>
        </p:nvPicPr>
        <p:blipFill>
          <a:blip r:embed="rId3"/>
          <a:srcRect l="2599" t="73330" b="10893"/>
          <a:stretch>
            <a:fillRect/>
          </a:stretch>
        </p:blipFill>
        <p:spPr>
          <a:xfrm rot="16200000">
            <a:off x="1045845" y="2800350"/>
            <a:ext cx="4298950" cy="1062355"/>
          </a:xfrm>
          <a:prstGeom prst="rect">
            <a:avLst/>
          </a:prstGeom>
        </p:spPr>
      </p:pic>
      <p:pic>
        <p:nvPicPr>
          <p:cNvPr id="3" name="图片 2" descr="8"/>
          <p:cNvPicPr>
            <a:picLocks noChangeAspect="1"/>
          </p:cNvPicPr>
          <p:nvPr/>
        </p:nvPicPr>
        <p:blipFill>
          <a:blip r:embed="rId4"/>
          <a:srcRect l="3266" t="82189" r="2991" b="231"/>
          <a:stretch>
            <a:fillRect/>
          </a:stretch>
        </p:blipFill>
        <p:spPr>
          <a:xfrm rot="16200000">
            <a:off x="2356485" y="2729230"/>
            <a:ext cx="4291965" cy="1198245"/>
          </a:xfrm>
          <a:prstGeom prst="rect">
            <a:avLst/>
          </a:prstGeom>
        </p:spPr>
      </p:pic>
      <p:pic>
        <p:nvPicPr>
          <p:cNvPr id="6" name="图片 5" descr="9"/>
          <p:cNvPicPr>
            <a:picLocks noChangeAspect="1"/>
          </p:cNvPicPr>
          <p:nvPr/>
        </p:nvPicPr>
        <p:blipFill>
          <a:blip r:embed="rId5"/>
          <a:srcRect l="1482" t="21532" b="61863"/>
          <a:stretch>
            <a:fillRect/>
          </a:stretch>
        </p:blipFill>
        <p:spPr>
          <a:xfrm rot="16200000">
            <a:off x="3764915" y="2752725"/>
            <a:ext cx="4270375" cy="1129665"/>
          </a:xfrm>
          <a:prstGeom prst="rect">
            <a:avLst/>
          </a:prstGeom>
        </p:spPr>
      </p:pic>
      <p:pic>
        <p:nvPicPr>
          <p:cNvPr id="7" name="图片 6" descr="10"/>
          <p:cNvPicPr>
            <a:picLocks noChangeAspect="1"/>
          </p:cNvPicPr>
          <p:nvPr/>
        </p:nvPicPr>
        <p:blipFill>
          <a:blip r:embed="rId6"/>
          <a:srcRect t="82160"/>
          <a:stretch>
            <a:fillRect/>
          </a:stretch>
        </p:blipFill>
        <p:spPr>
          <a:xfrm rot="16200000">
            <a:off x="5132070" y="2748280"/>
            <a:ext cx="4271010" cy="1137920"/>
          </a:xfrm>
          <a:prstGeom prst="rect">
            <a:avLst/>
          </a:prstGeom>
        </p:spPr>
      </p:pic>
      <p:pic>
        <p:nvPicPr>
          <p:cNvPr id="8" name="图片 7" descr="11"/>
          <p:cNvPicPr>
            <a:picLocks noChangeAspect="1"/>
          </p:cNvPicPr>
          <p:nvPr/>
        </p:nvPicPr>
        <p:blipFill>
          <a:blip r:embed="rId7"/>
          <a:srcRect t="35159" b="51410"/>
          <a:stretch>
            <a:fillRect/>
          </a:stretch>
        </p:blipFill>
        <p:spPr>
          <a:xfrm rot="16200000">
            <a:off x="6350000" y="2933700"/>
            <a:ext cx="4225925" cy="856615"/>
          </a:xfrm>
          <a:prstGeom prst="rect">
            <a:avLst/>
          </a:prstGeom>
        </p:spPr>
      </p:pic>
      <p:pic>
        <p:nvPicPr>
          <p:cNvPr id="9" name="图片 8" descr="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9599295" y="1939290"/>
            <a:ext cx="1957705" cy="29781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03505" y="5900420"/>
            <a:ext cx="4107815" cy="958215"/>
            <a:chOff x="71" y="9291"/>
            <a:chExt cx="6469" cy="1509"/>
          </a:xfrm>
        </p:grpSpPr>
        <p:pic>
          <p:nvPicPr>
            <p:cNvPr id="10" name="图片 9" descr="20200213163406_64664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 l="8906" t="50304" r="62796" b="20049"/>
            <a:stretch>
              <a:fillRect/>
            </a:stretch>
          </p:blipFill>
          <p:spPr>
            <a:xfrm flipH="1">
              <a:off x="71" y="9291"/>
              <a:ext cx="1711" cy="1199"/>
            </a:xfrm>
            <a:prstGeom prst="rect">
              <a:avLst/>
            </a:prstGeom>
          </p:spPr>
        </p:pic>
        <p:sp>
          <p:nvSpPr>
            <p:cNvPr id="11" name="笑脸 10"/>
            <p:cNvSpPr/>
            <p:nvPr>
              <p:custDataLst>
                <p:tags r:id="rId11"/>
              </p:custDataLst>
            </p:nvPr>
          </p:nvSpPr>
          <p:spPr>
            <a:xfrm>
              <a:off x="2180" y="9459"/>
              <a:ext cx="963" cy="902"/>
            </a:xfrm>
            <a:prstGeom prst="smileyFac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云形标注 11"/>
            <p:cNvSpPr/>
            <p:nvPr>
              <p:custDataLst>
                <p:tags r:id="rId12"/>
              </p:custDataLst>
            </p:nvPr>
          </p:nvSpPr>
          <p:spPr>
            <a:xfrm>
              <a:off x="5227" y="9459"/>
              <a:ext cx="1313" cy="796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</a:rPr>
                <a:t>？</a:t>
              </a:r>
              <a:endParaRPr lang="zh-CN" altLang="en-US" sz="2000">
                <a:solidFill>
                  <a:schemeClr val="tx1"/>
                </a:solidFill>
              </a:endParaRPr>
            </a:p>
          </p:txBody>
        </p:sp>
        <p:pic>
          <p:nvPicPr>
            <p:cNvPr id="13" name="图片 12" descr="u=2067983145,3463673138&amp;fm=253&amp;gp=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67089" b="50000"/>
            <a:stretch>
              <a:fillRect/>
            </a:stretch>
          </p:blipFill>
          <p:spPr>
            <a:xfrm flipH="1">
              <a:off x="3920" y="9291"/>
              <a:ext cx="686" cy="150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2701290" y="-1840230"/>
            <a:ext cx="6877050" cy="10519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722" r="2689"/>
          <a:stretch>
            <a:fillRect/>
          </a:stretch>
        </p:blipFill>
        <p:spPr>
          <a:xfrm rot="16200000">
            <a:off x="2673350" y="-1786255"/>
            <a:ext cx="6873875" cy="1044829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8997950" y="5532755"/>
            <a:ext cx="1909445" cy="1239520"/>
          </a:xfrm>
          <a:prstGeom prst="ellipse">
            <a:avLst/>
          </a:prstGeom>
          <a:noFill/>
          <a:ln w="476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音乐1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2560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14" repeatCount="indefinite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4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915" y="0"/>
            <a:ext cx="10503535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390265" y="5981065"/>
            <a:ext cx="1909445" cy="876935"/>
          </a:xfrm>
          <a:prstGeom prst="ellipse">
            <a:avLst/>
          </a:prstGeom>
          <a:noFill/>
          <a:ln w="476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5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670" y="0"/>
            <a:ext cx="10614025" cy="6858000"/>
          </a:xfrm>
          <a:prstGeom prst="rect">
            <a:avLst/>
          </a:prstGeom>
        </p:spPr>
      </p:pic>
      <p:sp>
        <p:nvSpPr>
          <p:cNvPr id="2" name="椭圆 1"/>
          <p:cNvSpPr/>
          <p:nvPr>
            <p:custDataLst>
              <p:tags r:id="rId2"/>
            </p:custDataLst>
          </p:nvPr>
        </p:nvSpPr>
        <p:spPr>
          <a:xfrm>
            <a:off x="9628505" y="5193665"/>
            <a:ext cx="1774190" cy="1152525"/>
          </a:xfrm>
          <a:prstGeom prst="ellipse">
            <a:avLst/>
          </a:prstGeom>
          <a:noFill/>
          <a:ln w="476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6"/>
          <p:cNvPicPr>
            <a:picLocks noChangeAspect="1"/>
          </p:cNvPicPr>
          <p:nvPr/>
        </p:nvPicPr>
        <p:blipFill>
          <a:blip r:embed="rId1"/>
          <a:srcRect l="2719" t="1157" r="1499" b="1009"/>
          <a:stretch>
            <a:fillRect/>
          </a:stretch>
        </p:blipFill>
        <p:spPr>
          <a:xfrm rot="16200000">
            <a:off x="1085850" y="-593725"/>
            <a:ext cx="3977640" cy="6149340"/>
          </a:xfrm>
          <a:prstGeom prst="rect">
            <a:avLst/>
          </a:prstGeom>
        </p:spPr>
      </p:pic>
      <p:pic>
        <p:nvPicPr>
          <p:cNvPr id="5" name="图片 4" descr="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599" t="1630" b="2574"/>
          <a:stretch>
            <a:fillRect/>
          </a:stretch>
        </p:blipFill>
        <p:spPr>
          <a:xfrm rot="16200000">
            <a:off x="7214870" y="-502920"/>
            <a:ext cx="3977005" cy="596709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96290" y="4612640"/>
            <a:ext cx="9234805" cy="1346200"/>
            <a:chOff x="1254" y="7264"/>
            <a:chExt cx="14543" cy="2120"/>
          </a:xfrm>
        </p:grpSpPr>
        <p:pic>
          <p:nvPicPr>
            <p:cNvPr id="3" name="图片 2" descr="20200213163406_64664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l="8906" t="50304" r="62796" b="20049"/>
            <a:stretch>
              <a:fillRect/>
            </a:stretch>
          </p:blipFill>
          <p:spPr>
            <a:xfrm flipH="1">
              <a:off x="1254" y="7652"/>
              <a:ext cx="2038" cy="1428"/>
            </a:xfrm>
            <a:prstGeom prst="rect">
              <a:avLst/>
            </a:prstGeom>
          </p:spPr>
        </p:pic>
        <p:sp>
          <p:nvSpPr>
            <p:cNvPr id="6" name="笑脸 5"/>
            <p:cNvSpPr/>
            <p:nvPr>
              <p:custDataLst>
                <p:tags r:id="rId6"/>
              </p:custDataLst>
            </p:nvPr>
          </p:nvSpPr>
          <p:spPr>
            <a:xfrm>
              <a:off x="3781" y="7684"/>
              <a:ext cx="1237" cy="1207"/>
            </a:xfrm>
            <a:prstGeom prst="smileyFac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云形标注 6"/>
            <p:cNvSpPr/>
            <p:nvPr>
              <p:custDataLst>
                <p:tags r:id="rId7"/>
              </p:custDataLst>
            </p:nvPr>
          </p:nvSpPr>
          <p:spPr>
            <a:xfrm>
              <a:off x="13447" y="7652"/>
              <a:ext cx="2350" cy="1344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>
                  <a:solidFill>
                    <a:schemeClr val="tx1"/>
                  </a:solidFill>
                </a:rPr>
                <a:t>？</a:t>
              </a:r>
              <a:endParaRPr lang="zh-CN" altLang="en-US" sz="2800">
                <a:solidFill>
                  <a:schemeClr val="tx1"/>
                </a:solidFill>
              </a:endParaRPr>
            </a:p>
          </p:txBody>
        </p:sp>
        <p:pic>
          <p:nvPicPr>
            <p:cNvPr id="9" name="图片 8" descr="u=2067983145,3463673138&amp;fm=253&amp;gp=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67089" b="50000"/>
            <a:stretch>
              <a:fillRect/>
            </a:stretch>
          </p:blipFill>
          <p:spPr>
            <a:xfrm flipH="1">
              <a:off x="6237" y="7264"/>
              <a:ext cx="966" cy="2120"/>
            </a:xfrm>
            <a:prstGeom prst="rect">
              <a:avLst/>
            </a:prstGeom>
          </p:spPr>
        </p:pic>
      </p:grpSp>
      <p:sp>
        <p:nvSpPr>
          <p:cNvPr id="2" name="椭圆 1"/>
          <p:cNvSpPr/>
          <p:nvPr>
            <p:custDataLst>
              <p:tags r:id="rId10"/>
            </p:custDataLst>
          </p:nvPr>
        </p:nvSpPr>
        <p:spPr>
          <a:xfrm>
            <a:off x="4784725" y="2586990"/>
            <a:ext cx="1435100" cy="2025650"/>
          </a:xfrm>
          <a:prstGeom prst="ellipse">
            <a:avLst/>
          </a:prstGeom>
          <a:noFill/>
          <a:ln w="476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11"/>
            </p:custDataLst>
          </p:nvPr>
        </p:nvSpPr>
        <p:spPr>
          <a:xfrm>
            <a:off x="10640695" y="2586990"/>
            <a:ext cx="1435100" cy="2025650"/>
          </a:xfrm>
          <a:prstGeom prst="ellipse">
            <a:avLst/>
          </a:prstGeom>
          <a:noFill/>
          <a:ln w="476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8"/>
          <p:cNvPicPr>
            <a:picLocks noChangeAspect="1"/>
          </p:cNvPicPr>
          <p:nvPr/>
        </p:nvPicPr>
        <p:blipFill>
          <a:blip r:embed="rId1"/>
          <a:srcRect l="3266" t="833" r="2991" b="231"/>
          <a:stretch>
            <a:fillRect/>
          </a:stretch>
        </p:blipFill>
        <p:spPr>
          <a:xfrm rot="16200000">
            <a:off x="1108075" y="-474345"/>
            <a:ext cx="3880485" cy="609600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2"/>
          <a:srcRect l="1482" t="1620" b="1472"/>
          <a:stretch>
            <a:fillRect/>
          </a:stretch>
        </p:blipFill>
        <p:spPr>
          <a:xfrm rot="16200000">
            <a:off x="7258050" y="-421640"/>
            <a:ext cx="3879215" cy="59893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96290" y="4612640"/>
            <a:ext cx="9234805" cy="1346200"/>
            <a:chOff x="1254" y="7264"/>
            <a:chExt cx="14543" cy="2120"/>
          </a:xfrm>
        </p:grpSpPr>
        <p:pic>
          <p:nvPicPr>
            <p:cNvPr id="2" name="图片 1" descr="20200213163406_64664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8906" t="50304" r="62796" b="20049"/>
            <a:stretch>
              <a:fillRect/>
            </a:stretch>
          </p:blipFill>
          <p:spPr>
            <a:xfrm flipH="1">
              <a:off x="1254" y="7652"/>
              <a:ext cx="2038" cy="1428"/>
            </a:xfrm>
            <a:prstGeom prst="rect">
              <a:avLst/>
            </a:prstGeom>
          </p:spPr>
        </p:pic>
        <p:sp>
          <p:nvSpPr>
            <p:cNvPr id="6" name="笑脸 5"/>
            <p:cNvSpPr/>
            <p:nvPr>
              <p:custDataLst>
                <p:tags r:id="rId5"/>
              </p:custDataLst>
            </p:nvPr>
          </p:nvSpPr>
          <p:spPr>
            <a:xfrm>
              <a:off x="3781" y="7684"/>
              <a:ext cx="1237" cy="1207"/>
            </a:xfrm>
            <a:prstGeom prst="smileyFac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云形标注 6"/>
            <p:cNvSpPr/>
            <p:nvPr>
              <p:custDataLst>
                <p:tags r:id="rId6"/>
              </p:custDataLst>
            </p:nvPr>
          </p:nvSpPr>
          <p:spPr>
            <a:xfrm>
              <a:off x="13447" y="7652"/>
              <a:ext cx="2350" cy="1344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>
                  <a:solidFill>
                    <a:schemeClr val="tx1"/>
                  </a:solidFill>
                </a:rPr>
                <a:t>？</a:t>
              </a:r>
              <a:endParaRPr lang="zh-CN" altLang="en-US" sz="2800">
                <a:solidFill>
                  <a:schemeClr val="tx1"/>
                </a:solidFill>
              </a:endParaRPr>
            </a:p>
          </p:txBody>
        </p:sp>
        <p:pic>
          <p:nvPicPr>
            <p:cNvPr id="9" name="图片 8" descr="u=2067983145,3463673138&amp;fm=253&amp;gp=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67089" b="50000"/>
            <a:stretch>
              <a:fillRect/>
            </a:stretch>
          </p:blipFill>
          <p:spPr>
            <a:xfrm flipH="1">
              <a:off x="6237" y="7264"/>
              <a:ext cx="966" cy="2120"/>
            </a:xfrm>
            <a:prstGeom prst="rect">
              <a:avLst/>
            </a:prstGeom>
          </p:spPr>
        </p:pic>
      </p:grpSp>
      <p:sp>
        <p:nvSpPr>
          <p:cNvPr id="5" name="椭圆 4"/>
          <p:cNvSpPr/>
          <p:nvPr>
            <p:custDataLst>
              <p:tags r:id="rId9"/>
            </p:custDataLst>
          </p:nvPr>
        </p:nvSpPr>
        <p:spPr>
          <a:xfrm>
            <a:off x="4784725" y="2586990"/>
            <a:ext cx="1435100" cy="2025650"/>
          </a:xfrm>
          <a:prstGeom prst="ellipse">
            <a:avLst/>
          </a:prstGeom>
          <a:noFill/>
          <a:ln w="476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10"/>
            </p:custDataLst>
          </p:nvPr>
        </p:nvSpPr>
        <p:spPr>
          <a:xfrm>
            <a:off x="7404100" y="2586990"/>
            <a:ext cx="1435100" cy="2025650"/>
          </a:xfrm>
          <a:prstGeom prst="ellipse">
            <a:avLst/>
          </a:prstGeom>
          <a:noFill/>
          <a:ln w="476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996315" y="-478790"/>
            <a:ext cx="4038600" cy="6031865"/>
          </a:xfrm>
          <a:prstGeom prst="rect">
            <a:avLst/>
          </a:prstGeom>
        </p:spPr>
      </p:pic>
      <p:pic>
        <p:nvPicPr>
          <p:cNvPr id="3" name="图片 2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24700" y="-510540"/>
            <a:ext cx="4038600" cy="6096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96290" y="4612640"/>
            <a:ext cx="9234805" cy="1346200"/>
            <a:chOff x="1254" y="7264"/>
            <a:chExt cx="14543" cy="2120"/>
          </a:xfrm>
        </p:grpSpPr>
        <p:pic>
          <p:nvPicPr>
            <p:cNvPr id="4" name="图片 3" descr="20200213163406_64664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8906" t="50304" r="62796" b="20049"/>
            <a:stretch>
              <a:fillRect/>
            </a:stretch>
          </p:blipFill>
          <p:spPr>
            <a:xfrm flipH="1">
              <a:off x="1254" y="7652"/>
              <a:ext cx="2038" cy="1428"/>
            </a:xfrm>
            <a:prstGeom prst="rect">
              <a:avLst/>
            </a:prstGeom>
          </p:spPr>
        </p:pic>
        <p:sp>
          <p:nvSpPr>
            <p:cNvPr id="6" name="笑脸 5"/>
            <p:cNvSpPr/>
            <p:nvPr>
              <p:custDataLst>
                <p:tags r:id="rId5"/>
              </p:custDataLst>
            </p:nvPr>
          </p:nvSpPr>
          <p:spPr>
            <a:xfrm>
              <a:off x="3781" y="7684"/>
              <a:ext cx="1237" cy="1207"/>
            </a:xfrm>
            <a:prstGeom prst="smileyFac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云形标注 6"/>
            <p:cNvSpPr/>
            <p:nvPr>
              <p:custDataLst>
                <p:tags r:id="rId6"/>
              </p:custDataLst>
            </p:nvPr>
          </p:nvSpPr>
          <p:spPr>
            <a:xfrm>
              <a:off x="13447" y="7652"/>
              <a:ext cx="2350" cy="1344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>
                  <a:solidFill>
                    <a:schemeClr val="tx1"/>
                  </a:solidFill>
                </a:rPr>
                <a:t>？</a:t>
              </a:r>
              <a:endParaRPr lang="zh-CN" altLang="en-US" sz="2800">
                <a:solidFill>
                  <a:schemeClr val="tx1"/>
                </a:solidFill>
              </a:endParaRPr>
            </a:p>
          </p:txBody>
        </p:sp>
        <p:pic>
          <p:nvPicPr>
            <p:cNvPr id="9" name="图片 8" descr="u=2067983145,3463673138&amp;fm=253&amp;gp=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67089" b="50000"/>
            <a:stretch>
              <a:fillRect/>
            </a:stretch>
          </p:blipFill>
          <p:spPr>
            <a:xfrm flipH="1">
              <a:off x="6237" y="7264"/>
              <a:ext cx="966" cy="2120"/>
            </a:xfrm>
            <a:prstGeom prst="rect">
              <a:avLst/>
            </a:prstGeom>
          </p:spPr>
        </p:pic>
      </p:grpSp>
      <p:sp>
        <p:nvSpPr>
          <p:cNvPr id="5" name="椭圆 4"/>
          <p:cNvSpPr/>
          <p:nvPr>
            <p:custDataLst>
              <p:tags r:id="rId9"/>
            </p:custDataLst>
          </p:nvPr>
        </p:nvSpPr>
        <p:spPr>
          <a:xfrm>
            <a:off x="4874260" y="442595"/>
            <a:ext cx="1435100" cy="2025650"/>
          </a:xfrm>
          <a:prstGeom prst="ellipse">
            <a:avLst/>
          </a:prstGeom>
          <a:noFill/>
          <a:ln w="476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10"/>
            </p:custDataLst>
          </p:nvPr>
        </p:nvSpPr>
        <p:spPr>
          <a:xfrm>
            <a:off x="8049260" y="254000"/>
            <a:ext cx="1435100" cy="2025650"/>
          </a:xfrm>
          <a:prstGeom prst="ellipse">
            <a:avLst/>
          </a:prstGeom>
          <a:noFill/>
          <a:ln w="476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004570" y="-409575"/>
            <a:ext cx="3960495" cy="5968365"/>
          </a:xfrm>
          <a:prstGeom prst="rect">
            <a:avLst/>
          </a:prstGeom>
        </p:spPr>
      </p:pic>
      <p:pic>
        <p:nvPicPr>
          <p:cNvPr id="3" name="图片 2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69150" y="-468630"/>
            <a:ext cx="3960495" cy="608457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96290" y="4612640"/>
            <a:ext cx="9234805" cy="1346200"/>
            <a:chOff x="1254" y="7264"/>
            <a:chExt cx="14543" cy="2120"/>
          </a:xfrm>
        </p:grpSpPr>
        <p:pic>
          <p:nvPicPr>
            <p:cNvPr id="4" name="图片 3" descr="20200213163406_64664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8906" t="50304" r="62796" b="20049"/>
            <a:stretch>
              <a:fillRect/>
            </a:stretch>
          </p:blipFill>
          <p:spPr>
            <a:xfrm flipH="1">
              <a:off x="1254" y="7652"/>
              <a:ext cx="2038" cy="1428"/>
            </a:xfrm>
            <a:prstGeom prst="rect">
              <a:avLst/>
            </a:prstGeom>
          </p:spPr>
        </p:pic>
        <p:sp>
          <p:nvSpPr>
            <p:cNvPr id="6" name="笑脸 5"/>
            <p:cNvSpPr/>
            <p:nvPr>
              <p:custDataLst>
                <p:tags r:id="rId5"/>
              </p:custDataLst>
            </p:nvPr>
          </p:nvSpPr>
          <p:spPr>
            <a:xfrm>
              <a:off x="3781" y="7684"/>
              <a:ext cx="1237" cy="1207"/>
            </a:xfrm>
            <a:prstGeom prst="smileyFac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云形标注 6"/>
            <p:cNvSpPr/>
            <p:nvPr>
              <p:custDataLst>
                <p:tags r:id="rId6"/>
              </p:custDataLst>
            </p:nvPr>
          </p:nvSpPr>
          <p:spPr>
            <a:xfrm>
              <a:off x="13447" y="7652"/>
              <a:ext cx="2350" cy="1344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>
                  <a:solidFill>
                    <a:schemeClr val="tx1"/>
                  </a:solidFill>
                </a:rPr>
                <a:t>？</a:t>
              </a:r>
              <a:endParaRPr lang="zh-CN" altLang="en-US" sz="2800">
                <a:solidFill>
                  <a:schemeClr val="tx1"/>
                </a:solidFill>
              </a:endParaRPr>
            </a:p>
          </p:txBody>
        </p:sp>
        <p:pic>
          <p:nvPicPr>
            <p:cNvPr id="9" name="图片 8" descr="u=2067983145,3463673138&amp;fm=253&amp;gp=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67089" b="50000"/>
            <a:stretch>
              <a:fillRect/>
            </a:stretch>
          </p:blipFill>
          <p:spPr>
            <a:xfrm flipH="1">
              <a:off x="6237" y="7264"/>
              <a:ext cx="966" cy="21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6"/>
          <p:cNvPicPr>
            <a:picLocks noChangeAspect="1"/>
          </p:cNvPicPr>
          <p:nvPr/>
        </p:nvPicPr>
        <p:blipFill>
          <a:blip r:embed="rId1"/>
          <a:srcRect l="4075" t="50938" r="8863" b="2226"/>
          <a:stretch>
            <a:fillRect/>
          </a:stretch>
        </p:blipFill>
        <p:spPr>
          <a:xfrm rot="16200000">
            <a:off x="8727440" y="4175760"/>
            <a:ext cx="2412365" cy="2063115"/>
          </a:xfrm>
          <a:prstGeom prst="rect">
            <a:avLst/>
          </a:prstGeom>
        </p:spPr>
      </p:pic>
      <p:pic>
        <p:nvPicPr>
          <p:cNvPr id="3" name="图片 2" descr="16"/>
          <p:cNvPicPr>
            <a:picLocks noChangeAspect="1"/>
          </p:cNvPicPr>
          <p:nvPr/>
        </p:nvPicPr>
        <p:blipFill>
          <a:blip r:embed="rId2"/>
          <a:srcRect l="49824" b="54446"/>
          <a:stretch>
            <a:fillRect/>
          </a:stretch>
        </p:blipFill>
        <p:spPr>
          <a:xfrm rot="16200000">
            <a:off x="1551305" y="3359150"/>
            <a:ext cx="2496820" cy="3604260"/>
          </a:xfrm>
          <a:prstGeom prst="rect">
            <a:avLst/>
          </a:prstGeom>
        </p:spPr>
      </p:pic>
      <p:pic>
        <p:nvPicPr>
          <p:cNvPr id="4" name="图片 3" descr="16"/>
          <p:cNvPicPr>
            <a:picLocks noChangeAspect="1"/>
          </p:cNvPicPr>
          <p:nvPr/>
        </p:nvPicPr>
        <p:blipFill>
          <a:blip r:embed="rId2"/>
          <a:srcRect l="2769" t="3549" r="50491" b="54959"/>
          <a:stretch>
            <a:fillRect/>
          </a:stretch>
        </p:blipFill>
        <p:spPr>
          <a:xfrm rot="16200000">
            <a:off x="5448935" y="3399155"/>
            <a:ext cx="2500630" cy="352806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3"/>
          <a:srcRect l="2719" t="1157" r="1499" b="1009"/>
          <a:stretch>
            <a:fillRect/>
          </a:stretch>
        </p:blipFill>
        <p:spPr>
          <a:xfrm rot="16200000">
            <a:off x="664845" y="352425"/>
            <a:ext cx="1837055" cy="2840355"/>
          </a:xfrm>
          <a:prstGeom prst="rect">
            <a:avLst/>
          </a:prstGeom>
        </p:spPr>
      </p:pic>
      <p:pic>
        <p:nvPicPr>
          <p:cNvPr id="6" name="图片 5" descr="8"/>
          <p:cNvPicPr>
            <a:picLocks noChangeAspect="1"/>
          </p:cNvPicPr>
          <p:nvPr/>
        </p:nvPicPr>
        <p:blipFill>
          <a:blip r:embed="rId4"/>
          <a:srcRect l="3266" t="833" r="2991" b="231"/>
          <a:stretch>
            <a:fillRect/>
          </a:stretch>
        </p:blipFill>
        <p:spPr>
          <a:xfrm rot="16200000">
            <a:off x="3647440" y="333375"/>
            <a:ext cx="1823085" cy="2863850"/>
          </a:xfrm>
          <a:prstGeom prst="rect">
            <a:avLst/>
          </a:prstGeom>
        </p:spPr>
      </p:pic>
      <p:pic>
        <p:nvPicPr>
          <p:cNvPr id="7" name="图片 6" descr="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561455" y="435610"/>
            <a:ext cx="1808480" cy="2701925"/>
          </a:xfrm>
          <a:prstGeom prst="rect">
            <a:avLst/>
          </a:prstGeom>
        </p:spPr>
      </p:pic>
      <p:pic>
        <p:nvPicPr>
          <p:cNvPr id="8" name="图片 7" descr="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481185" y="394970"/>
            <a:ext cx="1809750" cy="27273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371465" y="2802255"/>
            <a:ext cx="1097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？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038225" y="-3175"/>
            <a:ext cx="3985260" cy="6061075"/>
          </a:xfrm>
          <a:prstGeom prst="rect">
            <a:avLst/>
          </a:prstGeom>
        </p:spPr>
      </p:pic>
      <p:pic>
        <p:nvPicPr>
          <p:cNvPr id="3" name="图片 2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51370" y="-20955"/>
            <a:ext cx="3985260" cy="6095365"/>
          </a:xfrm>
          <a:prstGeom prst="rect">
            <a:avLst/>
          </a:prstGeom>
        </p:spPr>
      </p:pic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3255645" y="1034415"/>
            <a:ext cx="2239645" cy="2025650"/>
          </a:xfrm>
          <a:prstGeom prst="ellipse">
            <a:avLst/>
          </a:prstGeom>
          <a:noFill/>
          <a:ln w="476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4"/>
            </p:custDataLst>
          </p:nvPr>
        </p:nvSpPr>
        <p:spPr>
          <a:xfrm>
            <a:off x="9240520" y="1431290"/>
            <a:ext cx="3093085" cy="3681730"/>
          </a:xfrm>
          <a:prstGeom prst="ellipse">
            <a:avLst/>
          </a:prstGeom>
          <a:noFill/>
          <a:ln w="476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3985" y="-2025015"/>
            <a:ext cx="6876415" cy="109283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8270" y="-1898650"/>
            <a:ext cx="6858000" cy="106572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8"/>
          <p:cNvPicPr>
            <a:picLocks noChangeAspect="1"/>
          </p:cNvPicPr>
          <p:nvPr/>
        </p:nvPicPr>
        <p:blipFill>
          <a:blip r:embed="rId1"/>
          <a:srcRect b="19444"/>
          <a:stretch>
            <a:fillRect/>
          </a:stretch>
        </p:blipFill>
        <p:spPr>
          <a:xfrm>
            <a:off x="2526030" y="-635"/>
            <a:ext cx="658368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6"/>
          <p:cNvPicPr>
            <a:picLocks noChangeAspect="1"/>
          </p:cNvPicPr>
          <p:nvPr/>
        </p:nvPicPr>
        <p:blipFill>
          <a:blip r:embed="rId1"/>
          <a:srcRect l="2719" t="1157" r="1499" b="1009"/>
          <a:stretch>
            <a:fillRect/>
          </a:stretch>
        </p:blipFill>
        <p:spPr>
          <a:xfrm rot="16200000">
            <a:off x="1073150" y="-438785"/>
            <a:ext cx="3890010" cy="6014085"/>
          </a:xfrm>
          <a:prstGeom prst="rect">
            <a:avLst/>
          </a:prstGeom>
        </p:spPr>
      </p:pic>
      <p:pic>
        <p:nvPicPr>
          <p:cNvPr id="5" name="图片 4" descr="7"/>
          <p:cNvPicPr>
            <a:picLocks noChangeAspect="1"/>
          </p:cNvPicPr>
          <p:nvPr/>
        </p:nvPicPr>
        <p:blipFill>
          <a:blip r:embed="rId2"/>
          <a:srcRect l="2599" t="1630" b="2574"/>
          <a:stretch>
            <a:fillRect/>
          </a:stretch>
        </p:blipFill>
        <p:spPr>
          <a:xfrm rot="16200000">
            <a:off x="7262495" y="-414655"/>
            <a:ext cx="3890645" cy="5967095"/>
          </a:xfrm>
          <a:prstGeom prst="rect">
            <a:avLst/>
          </a:prstGeom>
        </p:spPr>
      </p:pic>
      <p:pic>
        <p:nvPicPr>
          <p:cNvPr id="2" name="图片 1" descr="20200213163406_646649"/>
          <p:cNvPicPr>
            <a:picLocks noChangeAspect="1"/>
          </p:cNvPicPr>
          <p:nvPr/>
        </p:nvPicPr>
        <p:blipFill>
          <a:blip r:embed="rId3"/>
          <a:srcRect l="8906" t="50304" r="62796" b="20049"/>
          <a:stretch>
            <a:fillRect/>
          </a:stretch>
        </p:blipFill>
        <p:spPr>
          <a:xfrm flipH="1">
            <a:off x="796290" y="4859020"/>
            <a:ext cx="1294130" cy="906780"/>
          </a:xfrm>
          <a:prstGeom prst="rect">
            <a:avLst/>
          </a:prstGeom>
        </p:spPr>
      </p:pic>
      <p:sp>
        <p:nvSpPr>
          <p:cNvPr id="6" name="笑脸 5"/>
          <p:cNvSpPr/>
          <p:nvPr/>
        </p:nvSpPr>
        <p:spPr>
          <a:xfrm>
            <a:off x="2400935" y="4879340"/>
            <a:ext cx="785495" cy="766445"/>
          </a:xfrm>
          <a:prstGeom prst="smileyFac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云形标注 6"/>
          <p:cNvSpPr/>
          <p:nvPr/>
        </p:nvSpPr>
        <p:spPr>
          <a:xfrm>
            <a:off x="8538845" y="4859020"/>
            <a:ext cx="1492250" cy="85344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？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9" name="图片 8" descr="u=2067983145,3463673138&amp;fm=253&amp;gp=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67089" b="50000"/>
          <a:stretch>
            <a:fillRect/>
          </a:stretch>
        </p:blipFill>
        <p:spPr>
          <a:xfrm flipH="1">
            <a:off x="3960495" y="4612640"/>
            <a:ext cx="613410" cy="134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音乐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144885" y="5958840"/>
            <a:ext cx="619125" cy="619125"/>
          </a:xfrm>
          <a:prstGeom prst="rect">
            <a:avLst/>
          </a:prstGeom>
        </p:spPr>
      </p:pic>
      <p:pic>
        <p:nvPicPr>
          <p:cNvPr id="5" name="图片 4" descr="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 l="3004" t="954" r="2343" b="685"/>
          <a:stretch>
            <a:fillRect/>
          </a:stretch>
        </p:blipFill>
        <p:spPr>
          <a:xfrm rot="16200000">
            <a:off x="4737735" y="-565785"/>
            <a:ext cx="3061970" cy="4523105"/>
          </a:xfrm>
          <a:prstGeom prst="rect">
            <a:avLst/>
          </a:prstGeom>
        </p:spPr>
      </p:pic>
      <p:pic>
        <p:nvPicPr>
          <p:cNvPr id="6" name="图片 5" descr="10">
            <a:hlinkClick r:id="rId7" action="ppaction://hlinksldjump"/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2112645" y="2651125"/>
            <a:ext cx="3021330" cy="4725035"/>
          </a:xfrm>
          <a:prstGeom prst="rect">
            <a:avLst/>
          </a:prstGeom>
        </p:spPr>
      </p:pic>
      <p:pic>
        <p:nvPicPr>
          <p:cNvPr id="7" name="图片 6" descr="12">
            <a:hlinkClick r:id="rId10" action="ppaction://hlinksldjump"/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rot="16200000">
            <a:off x="7054215" y="2753360"/>
            <a:ext cx="2956560" cy="44564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30590" y="2705100"/>
            <a:ext cx="551815" cy="521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②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3"/>
            </p:custDataLst>
          </p:nvPr>
        </p:nvSpPr>
        <p:spPr>
          <a:xfrm>
            <a:off x="391160" y="5436870"/>
            <a:ext cx="551815" cy="521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③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11078845" y="5436870"/>
            <a:ext cx="551815" cy="521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④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0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8"/>
          <p:cNvPicPr>
            <a:picLocks noChangeAspect="1"/>
          </p:cNvPicPr>
          <p:nvPr/>
        </p:nvPicPr>
        <p:blipFill>
          <a:blip r:embed="rId1"/>
          <a:srcRect l="3266" t="833" r="2991" b="231"/>
          <a:stretch>
            <a:fillRect/>
          </a:stretch>
        </p:blipFill>
        <p:spPr>
          <a:xfrm rot="16200000">
            <a:off x="1108075" y="-474345"/>
            <a:ext cx="3880485" cy="609600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2"/>
          <a:srcRect l="1482" t="1620" b="1472"/>
          <a:stretch>
            <a:fillRect/>
          </a:stretch>
        </p:blipFill>
        <p:spPr>
          <a:xfrm rot="16200000">
            <a:off x="7258050" y="-421640"/>
            <a:ext cx="3879215" cy="59893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96290" y="4612640"/>
            <a:ext cx="9234805" cy="1346200"/>
            <a:chOff x="1254" y="7264"/>
            <a:chExt cx="14543" cy="2120"/>
          </a:xfrm>
        </p:grpSpPr>
        <p:pic>
          <p:nvPicPr>
            <p:cNvPr id="2" name="图片 1" descr="20200213163406_64664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8906" t="50304" r="62796" b="20049"/>
            <a:stretch>
              <a:fillRect/>
            </a:stretch>
          </p:blipFill>
          <p:spPr>
            <a:xfrm flipH="1">
              <a:off x="1254" y="7652"/>
              <a:ext cx="2038" cy="1428"/>
            </a:xfrm>
            <a:prstGeom prst="rect">
              <a:avLst/>
            </a:prstGeom>
          </p:spPr>
        </p:pic>
        <p:sp>
          <p:nvSpPr>
            <p:cNvPr id="6" name="笑脸 5"/>
            <p:cNvSpPr/>
            <p:nvPr>
              <p:custDataLst>
                <p:tags r:id="rId5"/>
              </p:custDataLst>
            </p:nvPr>
          </p:nvSpPr>
          <p:spPr>
            <a:xfrm>
              <a:off x="3781" y="7684"/>
              <a:ext cx="1237" cy="1207"/>
            </a:xfrm>
            <a:prstGeom prst="smileyFac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云形标注 6"/>
            <p:cNvSpPr/>
            <p:nvPr>
              <p:custDataLst>
                <p:tags r:id="rId6"/>
              </p:custDataLst>
            </p:nvPr>
          </p:nvSpPr>
          <p:spPr>
            <a:xfrm>
              <a:off x="13447" y="7652"/>
              <a:ext cx="2350" cy="1344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>
                  <a:solidFill>
                    <a:schemeClr val="tx1"/>
                  </a:solidFill>
                </a:rPr>
                <a:t>？</a:t>
              </a:r>
              <a:endParaRPr lang="zh-CN" altLang="en-US" sz="2800">
                <a:solidFill>
                  <a:schemeClr val="tx1"/>
                </a:solidFill>
              </a:endParaRPr>
            </a:p>
          </p:txBody>
        </p:sp>
        <p:pic>
          <p:nvPicPr>
            <p:cNvPr id="9" name="图片 8" descr="u=2067983145,3463673138&amp;fm=253&amp;gp=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67089" b="50000"/>
            <a:stretch>
              <a:fillRect/>
            </a:stretch>
          </p:blipFill>
          <p:spPr>
            <a:xfrm flipH="1">
              <a:off x="6237" y="7264"/>
              <a:ext cx="966" cy="2120"/>
            </a:xfrm>
            <a:prstGeom prst="rect">
              <a:avLst/>
            </a:prstGeom>
          </p:spPr>
        </p:pic>
      </p:grpSp>
      <p:sp>
        <p:nvSpPr>
          <p:cNvPr id="11" name="椭圆 10">
            <a:hlinkClick r:id="rId9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10292080" y="6021070"/>
            <a:ext cx="474345" cy="4743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>
            <a:hlinkClick r:id="rId11" action="ppaction://hlinksldjump"/>
          </p:cNvPr>
          <p:cNvSpPr/>
          <p:nvPr>
            <p:custDataLst>
              <p:tags r:id="rId12"/>
            </p:custDataLst>
          </p:nvPr>
        </p:nvSpPr>
        <p:spPr>
          <a:xfrm>
            <a:off x="10981055" y="6011545"/>
            <a:ext cx="474345" cy="47434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996315" y="-478790"/>
            <a:ext cx="4038600" cy="6031865"/>
          </a:xfrm>
          <a:prstGeom prst="rect">
            <a:avLst/>
          </a:prstGeom>
        </p:spPr>
      </p:pic>
      <p:pic>
        <p:nvPicPr>
          <p:cNvPr id="3" name="图片 2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24700" y="-510540"/>
            <a:ext cx="4038600" cy="6096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96290" y="4612640"/>
            <a:ext cx="9234805" cy="1346200"/>
            <a:chOff x="1254" y="7264"/>
            <a:chExt cx="14543" cy="2120"/>
          </a:xfrm>
        </p:grpSpPr>
        <p:pic>
          <p:nvPicPr>
            <p:cNvPr id="4" name="图片 3" descr="20200213163406_64664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8906" t="50304" r="62796" b="20049"/>
            <a:stretch>
              <a:fillRect/>
            </a:stretch>
          </p:blipFill>
          <p:spPr>
            <a:xfrm flipH="1">
              <a:off x="1254" y="7652"/>
              <a:ext cx="2038" cy="1428"/>
            </a:xfrm>
            <a:prstGeom prst="rect">
              <a:avLst/>
            </a:prstGeom>
          </p:spPr>
        </p:pic>
        <p:sp>
          <p:nvSpPr>
            <p:cNvPr id="6" name="笑脸 5"/>
            <p:cNvSpPr/>
            <p:nvPr>
              <p:custDataLst>
                <p:tags r:id="rId5"/>
              </p:custDataLst>
            </p:nvPr>
          </p:nvSpPr>
          <p:spPr>
            <a:xfrm>
              <a:off x="3781" y="7684"/>
              <a:ext cx="1237" cy="1207"/>
            </a:xfrm>
            <a:prstGeom prst="smileyFac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云形标注 6"/>
            <p:cNvSpPr/>
            <p:nvPr>
              <p:custDataLst>
                <p:tags r:id="rId6"/>
              </p:custDataLst>
            </p:nvPr>
          </p:nvSpPr>
          <p:spPr>
            <a:xfrm>
              <a:off x="13447" y="7652"/>
              <a:ext cx="2350" cy="1344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>
                  <a:solidFill>
                    <a:schemeClr val="tx1"/>
                  </a:solidFill>
                </a:rPr>
                <a:t>？</a:t>
              </a:r>
              <a:endParaRPr lang="zh-CN" altLang="en-US" sz="2800">
                <a:solidFill>
                  <a:schemeClr val="tx1"/>
                </a:solidFill>
              </a:endParaRPr>
            </a:p>
          </p:txBody>
        </p:sp>
        <p:pic>
          <p:nvPicPr>
            <p:cNvPr id="9" name="图片 8" descr="u=2067983145,3463673138&amp;fm=253&amp;gp=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67089" b="50000"/>
            <a:stretch>
              <a:fillRect/>
            </a:stretch>
          </p:blipFill>
          <p:spPr>
            <a:xfrm flipH="1">
              <a:off x="6237" y="7264"/>
              <a:ext cx="966" cy="2120"/>
            </a:xfrm>
            <a:prstGeom prst="rect">
              <a:avLst/>
            </a:prstGeom>
          </p:spPr>
        </p:pic>
      </p:grpSp>
      <p:sp>
        <p:nvSpPr>
          <p:cNvPr id="11" name="椭圆 10">
            <a:hlinkClick r:id="rId9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10292080" y="6021070"/>
            <a:ext cx="474345" cy="4743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>
            <a:hlinkClick r:id="rId11" action="ppaction://hlinksldjump"/>
          </p:cNvPr>
          <p:cNvSpPr/>
          <p:nvPr>
            <p:custDataLst>
              <p:tags r:id="rId12"/>
            </p:custDataLst>
          </p:nvPr>
        </p:nvSpPr>
        <p:spPr>
          <a:xfrm>
            <a:off x="10981055" y="6011545"/>
            <a:ext cx="474345" cy="47434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004570" y="-409575"/>
            <a:ext cx="3960495" cy="5968365"/>
          </a:xfrm>
          <a:prstGeom prst="rect">
            <a:avLst/>
          </a:prstGeom>
        </p:spPr>
      </p:pic>
      <p:pic>
        <p:nvPicPr>
          <p:cNvPr id="3" name="图片 2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69150" y="-468630"/>
            <a:ext cx="3960495" cy="608457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96290" y="4612640"/>
            <a:ext cx="9234805" cy="1346200"/>
            <a:chOff x="1254" y="7264"/>
            <a:chExt cx="14543" cy="2120"/>
          </a:xfrm>
        </p:grpSpPr>
        <p:pic>
          <p:nvPicPr>
            <p:cNvPr id="4" name="图片 3" descr="20200213163406_64664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8906" t="50304" r="62796" b="20049"/>
            <a:stretch>
              <a:fillRect/>
            </a:stretch>
          </p:blipFill>
          <p:spPr>
            <a:xfrm flipH="1">
              <a:off x="1254" y="7652"/>
              <a:ext cx="2038" cy="1428"/>
            </a:xfrm>
            <a:prstGeom prst="rect">
              <a:avLst/>
            </a:prstGeom>
          </p:spPr>
        </p:pic>
        <p:sp>
          <p:nvSpPr>
            <p:cNvPr id="6" name="笑脸 5"/>
            <p:cNvSpPr/>
            <p:nvPr>
              <p:custDataLst>
                <p:tags r:id="rId5"/>
              </p:custDataLst>
            </p:nvPr>
          </p:nvSpPr>
          <p:spPr>
            <a:xfrm>
              <a:off x="3781" y="7684"/>
              <a:ext cx="1237" cy="1207"/>
            </a:xfrm>
            <a:prstGeom prst="smileyFac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云形标注 6"/>
            <p:cNvSpPr/>
            <p:nvPr>
              <p:custDataLst>
                <p:tags r:id="rId6"/>
              </p:custDataLst>
            </p:nvPr>
          </p:nvSpPr>
          <p:spPr>
            <a:xfrm>
              <a:off x="13447" y="7652"/>
              <a:ext cx="2350" cy="1344"/>
            </a:xfrm>
            <a:prstGeom prst="cloud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>
                  <a:solidFill>
                    <a:schemeClr val="tx1"/>
                  </a:solidFill>
                </a:rPr>
                <a:t>？</a:t>
              </a:r>
              <a:endParaRPr lang="zh-CN" altLang="en-US" sz="2800">
                <a:solidFill>
                  <a:schemeClr val="tx1"/>
                </a:solidFill>
              </a:endParaRPr>
            </a:p>
          </p:txBody>
        </p:sp>
        <p:pic>
          <p:nvPicPr>
            <p:cNvPr id="9" name="图片 8" descr="u=2067983145,3463673138&amp;fm=253&amp;gp=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67089" b="50000"/>
            <a:stretch>
              <a:fillRect/>
            </a:stretch>
          </p:blipFill>
          <p:spPr>
            <a:xfrm flipH="1">
              <a:off x="6237" y="7264"/>
              <a:ext cx="966" cy="2120"/>
            </a:xfrm>
            <a:prstGeom prst="rect">
              <a:avLst/>
            </a:prstGeom>
          </p:spPr>
        </p:pic>
      </p:grpSp>
      <p:sp>
        <p:nvSpPr>
          <p:cNvPr id="8" name="椭圆 7">
            <a:hlinkClick r:id="rId9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10292080" y="6021070"/>
            <a:ext cx="474345" cy="4743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>
            <a:hlinkClick r:id="rId11" action="ppaction://hlinksldjump"/>
          </p:cNvPr>
          <p:cNvSpPr/>
          <p:nvPr>
            <p:custDataLst>
              <p:tags r:id="rId12"/>
            </p:custDataLst>
          </p:nvPr>
        </p:nvSpPr>
        <p:spPr>
          <a:xfrm>
            <a:off x="10981055" y="6011545"/>
            <a:ext cx="474345" cy="47434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音乐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358245" y="5958840"/>
            <a:ext cx="619125" cy="619125"/>
          </a:xfrm>
          <a:prstGeom prst="rect">
            <a:avLst/>
          </a:prstGeom>
        </p:spPr>
      </p:pic>
      <p:pic>
        <p:nvPicPr>
          <p:cNvPr id="4" name="图片 3" descr="20200213163406_646649"/>
          <p:cNvPicPr>
            <a:picLocks noChangeAspect="1"/>
          </p:cNvPicPr>
          <p:nvPr/>
        </p:nvPicPr>
        <p:blipFill>
          <a:blip r:embed="rId5"/>
          <a:srcRect l="8906" t="50304" r="62796" b="20049"/>
          <a:stretch>
            <a:fillRect/>
          </a:stretch>
        </p:blipFill>
        <p:spPr>
          <a:xfrm flipH="1">
            <a:off x="5727700" y="4559935"/>
            <a:ext cx="1294130" cy="906780"/>
          </a:xfrm>
          <a:prstGeom prst="rect">
            <a:avLst/>
          </a:prstGeom>
        </p:spPr>
      </p:pic>
      <p:sp>
        <p:nvSpPr>
          <p:cNvPr id="6" name="笑脸 5"/>
          <p:cNvSpPr/>
          <p:nvPr/>
        </p:nvSpPr>
        <p:spPr>
          <a:xfrm>
            <a:off x="7289800" y="4618355"/>
            <a:ext cx="785495" cy="766445"/>
          </a:xfrm>
          <a:prstGeom prst="smileyFac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云形标注 6"/>
          <p:cNvSpPr/>
          <p:nvPr/>
        </p:nvSpPr>
        <p:spPr>
          <a:xfrm>
            <a:off x="10081895" y="4502785"/>
            <a:ext cx="1492250" cy="85344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？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9" name="图片 8" descr="u=2067983145,3463673138&amp;fm=253&amp;gp=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67089" b="50000"/>
          <a:stretch>
            <a:fillRect/>
          </a:stretch>
        </p:blipFill>
        <p:spPr>
          <a:xfrm flipH="1">
            <a:off x="8809355" y="4502785"/>
            <a:ext cx="556260" cy="1221740"/>
          </a:xfrm>
          <a:prstGeom prst="rect">
            <a:avLst/>
          </a:prstGeom>
        </p:spPr>
      </p:pic>
      <p:pic>
        <p:nvPicPr>
          <p:cNvPr id="3" name="图片 2" descr="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50202"/>
          <a:stretch>
            <a:fillRect/>
          </a:stretch>
        </p:blipFill>
        <p:spPr>
          <a:xfrm rot="16200000">
            <a:off x="-257175" y="1276985"/>
            <a:ext cx="5650230" cy="4304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670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3"/>
          <p:cNvPicPr>
            <a:picLocks noChangeAspect="1"/>
          </p:cNvPicPr>
          <p:nvPr/>
        </p:nvPicPr>
        <p:blipFill>
          <a:blip r:embed="rId1"/>
          <a:srcRect t="2722" r="2689"/>
          <a:stretch>
            <a:fillRect/>
          </a:stretch>
        </p:blipFill>
        <p:spPr>
          <a:xfrm rot="16200000">
            <a:off x="2673350" y="-1786255"/>
            <a:ext cx="6873875" cy="1044829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8997950" y="5532755"/>
            <a:ext cx="1909445" cy="1239520"/>
          </a:xfrm>
          <a:prstGeom prst="ellipse">
            <a:avLst/>
          </a:prstGeom>
          <a:noFill/>
          <a:ln w="476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commondata" val="eyJoZGlkIjoiYmM5NzgxOThkMjBiNWU5MTJhM2MzN2IzNzU0MGJhMmE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演示</Application>
  <PresentationFormat>宽屏</PresentationFormat>
  <Paragraphs>28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ｋｉｎｇ</cp:lastModifiedBy>
  <cp:revision>36</cp:revision>
  <dcterms:created xsi:type="dcterms:W3CDTF">2023-10-29T10:35:00Z</dcterms:created>
  <dcterms:modified xsi:type="dcterms:W3CDTF">2023-12-13T08:05:03Z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A4BB64E85C894C0D9927891E99298AA9_12</vt:lpwstr>
  </property>
  <property fmtid="{D5CDD505-2E9C-101B-9397-08002B2CF9AE}" pid="3" name="KSOProductBuildVer">
    <vt:lpwstr>2052-12.1.0.15990</vt:lpwstr>
  </property>
</Properties>
</file>