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8" r:id="rId7"/>
    <p:sldId id="269" r:id="rId8"/>
    <p:sldId id="270" r:id="rId9"/>
    <p:sldId id="277" r:id="rId10"/>
    <p:sldId id="283" r:id="rId11"/>
    <p:sldId id="275" r:id="rId13"/>
    <p:sldId id="265" r:id="rId14"/>
    <p:sldId id="266" r:id="rId15"/>
    <p:sldId id="267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29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152" y="-78"/>
      </p:cViewPr>
      <p:guideLst>
        <p:guide orient="horz" pos="2195"/>
        <p:guide pos="29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3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1.svg"/><Relationship Id="rId11" Type="http://schemas.openxmlformats.org/officeDocument/2006/relationships/image" Target="../media/image20.png"/><Relationship Id="rId10" Type="http://schemas.openxmlformats.org/officeDocument/2006/relationships/image" Target="../media/image19.sv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tags" Target="../tags/tag2.xml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图片_2017103009425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1139639" y="-1139640"/>
            <a:ext cx="6864721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吃美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730" y="1228725"/>
            <a:ext cx="1593215" cy="1593215"/>
          </a:xfrm>
          <a:prstGeom prst="rect">
            <a:avLst/>
          </a:prstGeom>
        </p:spPr>
      </p:pic>
      <p:pic>
        <p:nvPicPr>
          <p:cNvPr id="5" name="图片 4" descr="打人"/>
          <p:cNvPicPr>
            <a:picLocks noChangeAspect="1"/>
          </p:cNvPicPr>
          <p:nvPr/>
        </p:nvPicPr>
        <p:blipFill>
          <a:blip r:embed="rId2"/>
          <a:srcRect b="8017"/>
          <a:stretch>
            <a:fillRect/>
          </a:stretch>
        </p:blipFill>
        <p:spPr>
          <a:xfrm>
            <a:off x="289560" y="1156970"/>
            <a:ext cx="1722755" cy="1695450"/>
          </a:xfrm>
          <a:prstGeom prst="rect">
            <a:avLst/>
          </a:prstGeom>
        </p:spPr>
      </p:pic>
      <p:pic>
        <p:nvPicPr>
          <p:cNvPr id="6" name="图片 5" descr="哭闹不止"/>
          <p:cNvPicPr>
            <a:picLocks noChangeAspect="1"/>
          </p:cNvPicPr>
          <p:nvPr/>
        </p:nvPicPr>
        <p:blipFill>
          <a:blip r:embed="rId3"/>
          <a:srcRect l="37802" r="24396"/>
          <a:stretch>
            <a:fillRect/>
          </a:stretch>
        </p:blipFill>
        <p:spPr>
          <a:xfrm>
            <a:off x="4818380" y="3848735"/>
            <a:ext cx="1437640" cy="2139315"/>
          </a:xfrm>
          <a:prstGeom prst="rect">
            <a:avLst/>
          </a:prstGeom>
        </p:spPr>
      </p:pic>
      <p:pic>
        <p:nvPicPr>
          <p:cNvPr id="7" name="图片 6" descr="乱扔东西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0" y="4394200"/>
            <a:ext cx="2020570" cy="1346200"/>
          </a:xfrm>
          <a:prstGeom prst="rect">
            <a:avLst/>
          </a:prstGeom>
        </p:spPr>
      </p:pic>
      <p:pic>
        <p:nvPicPr>
          <p:cNvPr id="8" name="图片 7" descr="大喊大叫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405" y="4127500"/>
            <a:ext cx="1794510" cy="1794510"/>
          </a:xfrm>
          <a:prstGeom prst="rect">
            <a:avLst/>
          </a:prstGeom>
        </p:spPr>
      </p:pic>
      <p:pic>
        <p:nvPicPr>
          <p:cNvPr id="9" name="图片 8" descr="好朋友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1855" y="1124585"/>
            <a:ext cx="1876425" cy="1687195"/>
          </a:xfrm>
          <a:prstGeom prst="rect">
            <a:avLst/>
          </a:prstGeom>
        </p:spPr>
      </p:pic>
      <p:pic>
        <p:nvPicPr>
          <p:cNvPr id="10" name="图片 9" descr="跳绳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360" y="3848735"/>
            <a:ext cx="1378585" cy="2152015"/>
          </a:xfrm>
          <a:prstGeom prst="rect">
            <a:avLst/>
          </a:prstGeom>
        </p:spPr>
      </p:pic>
      <p:pic>
        <p:nvPicPr>
          <p:cNvPr id="11" name="图片 10" descr="阅读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8025" y="941070"/>
            <a:ext cx="1717675" cy="1717675"/>
          </a:xfrm>
          <a:prstGeom prst="rect">
            <a:avLst/>
          </a:prstGeom>
        </p:spPr>
      </p:pic>
      <p:pic>
        <p:nvPicPr>
          <p:cNvPr id="13" name="图片 12" descr="3b343132373834343bd5fdc8b7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3510" y="2454275"/>
            <a:ext cx="430530" cy="430530"/>
          </a:xfrm>
          <a:prstGeom prst="rect">
            <a:avLst/>
          </a:prstGeom>
        </p:spPr>
      </p:pic>
      <p:pic>
        <p:nvPicPr>
          <p:cNvPr id="14" name="图片 13" descr="3b343132373834343bd5fdc8b7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74075" y="2454275"/>
            <a:ext cx="454025" cy="454025"/>
          </a:xfrm>
          <a:prstGeom prst="rect">
            <a:avLst/>
          </a:prstGeom>
        </p:spPr>
      </p:pic>
      <p:pic>
        <p:nvPicPr>
          <p:cNvPr id="17" name="图片 16" descr="3b343132373834343bd5fdc8b7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63395" y="5661660"/>
            <a:ext cx="393065" cy="393065"/>
          </a:xfrm>
          <a:prstGeom prst="rect">
            <a:avLst/>
          </a:prstGeom>
        </p:spPr>
      </p:pic>
      <p:pic>
        <p:nvPicPr>
          <p:cNvPr id="22" name="图片 21" descr="3b343132383136313bb4edcef3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17395" y="2547620"/>
            <a:ext cx="337185" cy="337185"/>
          </a:xfrm>
          <a:prstGeom prst="rect">
            <a:avLst/>
          </a:prstGeom>
        </p:spPr>
      </p:pic>
      <p:pic>
        <p:nvPicPr>
          <p:cNvPr id="23" name="图片 22" descr="3b343132383136313bb4edcef3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68035" y="5650865"/>
            <a:ext cx="337185" cy="337185"/>
          </a:xfrm>
          <a:prstGeom prst="rect">
            <a:avLst/>
          </a:prstGeom>
        </p:spPr>
      </p:pic>
      <p:pic>
        <p:nvPicPr>
          <p:cNvPr id="24" name="图片 23" descr="3b343132383136313bb4edcef3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32495" y="5661660"/>
            <a:ext cx="337185" cy="337185"/>
          </a:xfrm>
          <a:prstGeom prst="rect">
            <a:avLst/>
          </a:prstGeom>
        </p:spPr>
      </p:pic>
      <p:pic>
        <p:nvPicPr>
          <p:cNvPr id="25" name="图片 24" descr="3b343132373834343bd5fdc8b7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61485" y="2547620"/>
            <a:ext cx="393065" cy="393065"/>
          </a:xfrm>
          <a:prstGeom prst="rect">
            <a:avLst/>
          </a:prstGeom>
        </p:spPr>
      </p:pic>
      <p:pic>
        <p:nvPicPr>
          <p:cNvPr id="26" name="图片 25" descr="3b343132383136313bb4edcef3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69715" y="5663565"/>
            <a:ext cx="337185" cy="337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71030094333.jpg"/>
          <p:cNvPicPr>
            <a:picLocks noChangeAspect="1"/>
          </p:cNvPicPr>
          <p:nvPr/>
        </p:nvPicPr>
        <p:blipFill>
          <a:blip r:embed="rId1"/>
          <a:srcRect t="5941" b="297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71030094339.jpg"/>
          <p:cNvPicPr>
            <a:picLocks noChangeAspect="1"/>
          </p:cNvPicPr>
          <p:nvPr/>
        </p:nvPicPr>
        <p:blipFill>
          <a:blip r:embed="rId1"/>
          <a:srcRect t="508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71030094341.jpg"/>
          <p:cNvPicPr>
            <a:picLocks noChangeAspect="1"/>
          </p:cNvPicPr>
          <p:nvPr/>
        </p:nvPicPr>
        <p:blipFill>
          <a:blip r:embed="rId1"/>
          <a:srcRect l="2083" r="4166"/>
          <a:stretch>
            <a:fillRect/>
          </a:stretch>
        </p:blipFill>
        <p:spPr>
          <a:xfrm rot="16200000">
            <a:off x="1150647" y="-1150646"/>
            <a:ext cx="6857999" cy="9159291"/>
          </a:xfrm>
          <a:prstGeom prst="rect">
            <a:avLst/>
          </a:prstGeom>
        </p:spPr>
      </p:pic>
      <p:pic>
        <p:nvPicPr>
          <p:cNvPr id="3" name="胎教音乐-寂静山林班得瑞胎教音乐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16595" y="6165215"/>
            <a:ext cx="516255" cy="538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numSld="1"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17110709221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1167859" y="-1167859"/>
            <a:ext cx="6858000" cy="9193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17110709270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1143011" y="-1143010"/>
            <a:ext cx="6858000" cy="9144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17110709351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71107093525.jpg"/>
          <p:cNvPicPr>
            <a:picLocks noChangeAspect="1"/>
          </p:cNvPicPr>
          <p:nvPr/>
        </p:nvPicPr>
        <p:blipFill>
          <a:blip r:embed="rId1"/>
          <a:srcRect l="2290" b="20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7110709353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71107093535.jpg"/>
          <p:cNvPicPr>
            <a:picLocks noChangeAspect="1"/>
          </p:cNvPicPr>
          <p:nvPr/>
        </p:nvPicPr>
        <p:blipFill>
          <a:blip r:embed="rId1"/>
          <a:srcRect b="1562"/>
          <a:stretch>
            <a:fillRect/>
          </a:stretch>
        </p:blipFill>
        <p:spPr>
          <a:xfrm rot="16200000">
            <a:off x="1143001" y="-1142999"/>
            <a:ext cx="6858001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-1613" t="3178" r="1613" b="20509"/>
          <a:stretch>
            <a:fillRect/>
          </a:stretch>
        </p:blipFill>
        <p:spPr>
          <a:xfrm>
            <a:off x="3780155" y="1093470"/>
            <a:ext cx="4856480" cy="528701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827405" y="1196340"/>
            <a:ext cx="5284470" cy="148463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r>
              <a:rPr lang="zh-CN" altLang="en-US" sz="66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健</a:t>
            </a:r>
            <a:r>
              <a:rPr lang="en-US" altLang="zh-CN" sz="66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 </a:t>
            </a:r>
            <a:r>
              <a:rPr lang="zh-CN" altLang="en-US" sz="66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康</a:t>
            </a:r>
            <a:r>
              <a:rPr lang="en-US" altLang="zh-CN" sz="66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 </a:t>
            </a:r>
            <a:r>
              <a:rPr lang="zh-CN" altLang="en-US" sz="66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驿</a:t>
            </a:r>
            <a:r>
              <a:rPr lang="en-US" altLang="zh-CN" sz="66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 </a:t>
            </a:r>
            <a:r>
              <a:rPr lang="zh-CN" altLang="en-US" sz="66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华文彩云" panose="02010800040101010101" charset="-122"/>
                <a:ea typeface="华文彩云" panose="02010800040101010101" charset="-122"/>
              </a:rPr>
              <a:t>站</a:t>
            </a:r>
            <a:endParaRPr lang="zh-CN" altLang="en-US" sz="660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华文彩云" panose="02010800040101010101" charset="-122"/>
              <a:ea typeface="华文彩云" panose="0201080004010101010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_202311010942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440"/>
            <a:ext cx="8998585" cy="628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YmM5NzgxOThkMjBiNWU5MTJhM2MzN2IzNzU0MGJhMm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WPS 演示</Application>
  <PresentationFormat>全屏显示(4:3)</PresentationFormat>
  <Paragraphs>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华文彩云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ｋｉｎｇ</cp:lastModifiedBy>
  <cp:revision>37</cp:revision>
  <dcterms:created xsi:type="dcterms:W3CDTF">2017-10-31T07:44:00Z</dcterms:created>
  <dcterms:modified xsi:type="dcterms:W3CDTF">2023-12-13T08:15:46Z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517B23820804436C8715874FC11A38B5_12</vt:lpwstr>
  </property>
  <property fmtid="{D5CDD505-2E9C-101B-9397-08002B2CF9AE}" pid="3" name="KSOProductBuildVer">
    <vt:lpwstr>2052-12.1.0.15990</vt:lpwstr>
  </property>
</Properties>
</file>