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7"/>
  </p:notesMasterIdLst>
  <p:sldIdLst>
    <p:sldId id="645" r:id="rId2"/>
    <p:sldId id="546" r:id="rId3"/>
    <p:sldId id="547" r:id="rId4"/>
    <p:sldId id="596" r:id="rId5"/>
    <p:sldId id="597" r:id="rId6"/>
    <p:sldId id="525" r:id="rId7"/>
    <p:sldId id="598" r:id="rId8"/>
    <p:sldId id="601" r:id="rId9"/>
    <p:sldId id="602" r:id="rId10"/>
    <p:sldId id="599" r:id="rId11"/>
    <p:sldId id="600" r:id="rId12"/>
    <p:sldId id="631" r:id="rId13"/>
    <p:sldId id="632" r:id="rId14"/>
    <p:sldId id="555" r:id="rId15"/>
    <p:sldId id="537" r:id="rId16"/>
    <p:sldId id="551" r:id="rId17"/>
    <p:sldId id="634" r:id="rId18"/>
    <p:sldId id="635" r:id="rId19"/>
    <p:sldId id="552" r:id="rId20"/>
    <p:sldId id="534" r:id="rId21"/>
    <p:sldId id="554" r:id="rId22"/>
    <p:sldId id="532" r:id="rId23"/>
    <p:sldId id="574" r:id="rId24"/>
    <p:sldId id="575" r:id="rId25"/>
    <p:sldId id="48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449"/>
    <a:srgbClr val="22262F"/>
    <a:srgbClr val="1C4354"/>
    <a:srgbClr val="00687B"/>
    <a:srgbClr val="EC8D60"/>
    <a:srgbClr val="1D4757"/>
    <a:srgbClr val="5B9BD5"/>
    <a:srgbClr val="FCFDFD"/>
    <a:srgbClr val="FFFF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5" autoAdjust="0"/>
    <p:restoredTop sz="93826" autoAdjust="0"/>
  </p:normalViewPr>
  <p:slideViewPr>
    <p:cSldViewPr snapToGrid="0">
      <p:cViewPr varScale="1">
        <p:scale>
          <a:sx n="119" d="100"/>
          <a:sy n="119" d="100"/>
        </p:scale>
        <p:origin x="1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18" Type="http://schemas.openxmlformats.org/officeDocument/2006/relationships/image" Target="../media/image25.wmf"/><Relationship Id="rId3" Type="http://schemas.openxmlformats.org/officeDocument/2006/relationships/image" Target="../media/image10.wmf"/><Relationship Id="rId21" Type="http://schemas.openxmlformats.org/officeDocument/2006/relationships/image" Target="../media/image28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17" Type="http://schemas.openxmlformats.org/officeDocument/2006/relationships/image" Target="../media/image24.wmf"/><Relationship Id="rId25" Type="http://schemas.openxmlformats.org/officeDocument/2006/relationships/image" Target="../media/image32.wmf"/><Relationship Id="rId2" Type="http://schemas.openxmlformats.org/officeDocument/2006/relationships/image" Target="../media/image9.wmf"/><Relationship Id="rId16" Type="http://schemas.openxmlformats.org/officeDocument/2006/relationships/image" Target="../media/image23.wmf"/><Relationship Id="rId20" Type="http://schemas.openxmlformats.org/officeDocument/2006/relationships/image" Target="../media/image27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24" Type="http://schemas.openxmlformats.org/officeDocument/2006/relationships/image" Target="../media/image31.wmf"/><Relationship Id="rId5" Type="http://schemas.openxmlformats.org/officeDocument/2006/relationships/image" Target="../media/image12.wmf"/><Relationship Id="rId15" Type="http://schemas.openxmlformats.org/officeDocument/2006/relationships/image" Target="../media/image22.wmf"/><Relationship Id="rId23" Type="http://schemas.openxmlformats.org/officeDocument/2006/relationships/image" Target="../media/image30.wmf"/><Relationship Id="rId10" Type="http://schemas.openxmlformats.org/officeDocument/2006/relationships/image" Target="../media/image17.wmf"/><Relationship Id="rId19" Type="http://schemas.openxmlformats.org/officeDocument/2006/relationships/image" Target="../media/image26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Relationship Id="rId22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DE71-0F50-4034-B129-BCD68E01C0FD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258F-B9D6-44CA-B8E4-2B324CD46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  <a:sym typeface="+mn-ea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87259"/>
          <a:stretch>
            <a:fillRect/>
          </a:stretch>
        </p:blipFill>
        <p:spPr>
          <a:xfrm>
            <a:off x="0" y="162258"/>
            <a:ext cx="12192000" cy="65532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568640" y="162258"/>
            <a:ext cx="3916611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/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3.3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函数的性质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EEB3-B746-4D7C-A28A-09A12ACA8629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63.pn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62.png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57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w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9" Type="http://schemas.openxmlformats.org/officeDocument/2006/relationships/image" Target="../media/image24.wmf"/><Relationship Id="rId21" Type="http://schemas.openxmlformats.org/officeDocument/2006/relationships/image" Target="../media/image15.wmf"/><Relationship Id="rId34" Type="http://schemas.openxmlformats.org/officeDocument/2006/relationships/oleObject" Target="../embeddings/oleObject15.bin"/><Relationship Id="rId42" Type="http://schemas.openxmlformats.org/officeDocument/2006/relationships/oleObject" Target="../embeddings/oleObject19.bin"/><Relationship Id="rId47" Type="http://schemas.openxmlformats.org/officeDocument/2006/relationships/oleObject" Target="../embeddings/oleObject22.bin"/><Relationship Id="rId50" Type="http://schemas.openxmlformats.org/officeDocument/2006/relationships/oleObject" Target="../embeddings/oleObject24.bin"/><Relationship Id="rId55" Type="http://schemas.openxmlformats.org/officeDocument/2006/relationships/image" Target="../media/image31.wmf"/><Relationship Id="rId7" Type="http://schemas.openxmlformats.org/officeDocument/2006/relationships/image" Target="../media/image8.wmf"/><Relationship Id="rId2" Type="http://schemas.openxmlformats.org/officeDocument/2006/relationships/tags" Target="../tags/tag5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9.wmf"/><Relationship Id="rId41" Type="http://schemas.openxmlformats.org/officeDocument/2006/relationships/image" Target="../media/image25.wmf"/><Relationship Id="rId54" Type="http://schemas.openxmlformats.org/officeDocument/2006/relationships/oleObject" Target="../embeddings/oleObject26.bin"/><Relationship Id="rId62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10.bin"/><Relationship Id="rId32" Type="http://schemas.openxmlformats.org/officeDocument/2006/relationships/oleObject" Target="../embeddings/oleObject14.bin"/><Relationship Id="rId37" Type="http://schemas.openxmlformats.org/officeDocument/2006/relationships/image" Target="../media/image23.wmf"/><Relationship Id="rId40" Type="http://schemas.openxmlformats.org/officeDocument/2006/relationships/oleObject" Target="../embeddings/oleObject18.bin"/><Relationship Id="rId45" Type="http://schemas.openxmlformats.org/officeDocument/2006/relationships/oleObject" Target="../embeddings/oleObject21.bin"/><Relationship Id="rId53" Type="http://schemas.openxmlformats.org/officeDocument/2006/relationships/image" Target="../media/image30.wmf"/><Relationship Id="rId58" Type="http://schemas.openxmlformats.org/officeDocument/2006/relationships/image" Target="../media/image32.wmf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12.bin"/><Relationship Id="rId36" Type="http://schemas.openxmlformats.org/officeDocument/2006/relationships/oleObject" Target="../embeddings/oleObject16.bin"/><Relationship Id="rId49" Type="http://schemas.openxmlformats.org/officeDocument/2006/relationships/image" Target="../media/image28.wmf"/><Relationship Id="rId57" Type="http://schemas.openxmlformats.org/officeDocument/2006/relationships/oleObject" Target="../embeddings/oleObject28.bin"/><Relationship Id="rId61" Type="http://schemas.openxmlformats.org/officeDocument/2006/relationships/oleObject" Target="../embeddings/oleObject31.bin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4.wmf"/><Relationship Id="rId31" Type="http://schemas.openxmlformats.org/officeDocument/2006/relationships/image" Target="../media/image20.wmf"/><Relationship Id="rId44" Type="http://schemas.openxmlformats.org/officeDocument/2006/relationships/oleObject" Target="../embeddings/oleObject20.bin"/><Relationship Id="rId52" Type="http://schemas.openxmlformats.org/officeDocument/2006/relationships/oleObject" Target="../embeddings/oleObject25.bin"/><Relationship Id="rId60" Type="http://schemas.openxmlformats.org/officeDocument/2006/relationships/oleObject" Target="../embeddings/oleObject30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8.wmf"/><Relationship Id="rId30" Type="http://schemas.openxmlformats.org/officeDocument/2006/relationships/oleObject" Target="../embeddings/oleObject13.bin"/><Relationship Id="rId35" Type="http://schemas.openxmlformats.org/officeDocument/2006/relationships/image" Target="../media/image22.wmf"/><Relationship Id="rId43" Type="http://schemas.openxmlformats.org/officeDocument/2006/relationships/image" Target="../media/image26.wmf"/><Relationship Id="rId48" Type="http://schemas.openxmlformats.org/officeDocument/2006/relationships/oleObject" Target="../embeddings/oleObject23.bin"/><Relationship Id="rId56" Type="http://schemas.openxmlformats.org/officeDocument/2006/relationships/oleObject" Target="../embeddings/oleObject27.bin"/><Relationship Id="rId8" Type="http://schemas.openxmlformats.org/officeDocument/2006/relationships/oleObject" Target="../embeddings/oleObject2.bin"/><Relationship Id="rId51" Type="http://schemas.openxmlformats.org/officeDocument/2006/relationships/image" Target="../media/image29.wmf"/><Relationship Id="rId3" Type="http://schemas.openxmlformats.org/officeDocument/2006/relationships/tags" Target="../tags/tag6.xml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33" Type="http://schemas.openxmlformats.org/officeDocument/2006/relationships/image" Target="../media/image21.wmf"/><Relationship Id="rId38" Type="http://schemas.openxmlformats.org/officeDocument/2006/relationships/oleObject" Target="../embeddings/oleObject17.bin"/><Relationship Id="rId46" Type="http://schemas.openxmlformats.org/officeDocument/2006/relationships/image" Target="../media/image27.wmf"/><Relationship Id="rId59" Type="http://schemas.openxmlformats.org/officeDocument/2006/relationships/oleObject" Target="../embeddings/oleObject2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tags" Target="../tags/tag11.xml"/><Relationship Id="rId7" Type="http://schemas.openxmlformats.org/officeDocument/2006/relationships/oleObject" Target="../embeddings/oleObject3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3.xml"/><Relationship Id="rId11" Type="http://schemas.openxmlformats.org/officeDocument/2006/relationships/oleObject" Target="../embeddings/oleObject35.bin"/><Relationship Id="rId5" Type="http://schemas.openxmlformats.org/officeDocument/2006/relationships/tags" Target="../tags/tag13.xml"/><Relationship Id="rId10" Type="http://schemas.openxmlformats.org/officeDocument/2006/relationships/image" Target="../media/image35.wmf"/><Relationship Id="rId4" Type="http://schemas.openxmlformats.org/officeDocument/2006/relationships/tags" Target="../tags/tag12.xml"/><Relationship Id="rId9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3" name="矩形 2"/>
          <p:cNvSpPr/>
          <p:nvPr/>
        </p:nvSpPr>
        <p:spPr>
          <a:xfrm>
            <a:off x="1305122" y="2207174"/>
            <a:ext cx="983175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函数的奇偶性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偶函数</a:t>
            </a: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endParaRPr lang="zh-CN" altLang="zh-CN" sz="28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en-US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张家港市第二职业高级中学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何继峰</a:t>
            </a:r>
            <a:endParaRPr lang="zh-CN" altLang="en-US" sz="28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2" r="50000"/>
          <a:stretch>
            <a:fillRect/>
          </a:stretch>
        </p:blipFill>
        <p:spPr bwMode="auto">
          <a:xfrm>
            <a:off x="9267190" y="1905000"/>
            <a:ext cx="10080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8"/>
          <p:cNvGrpSpPr/>
          <p:nvPr/>
        </p:nvGrpSpPr>
        <p:grpSpPr bwMode="auto">
          <a:xfrm>
            <a:off x="9317990" y="1892300"/>
            <a:ext cx="2027238" cy="1524000"/>
            <a:chOff x="1599526" y="2871787"/>
            <a:chExt cx="2026839" cy="1524132"/>
          </a:xfrm>
        </p:grpSpPr>
        <p:pic>
          <p:nvPicPr>
            <p:cNvPr id="5" name="Picture 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rcRect l="50000"/>
            <a:stretch>
              <a:fillRect/>
            </a:stretch>
          </p:blipFill>
          <p:spPr bwMode="auto">
            <a:xfrm>
              <a:off x="2617389" y="2871787"/>
              <a:ext cx="1008976" cy="152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1599526" y="2871787"/>
              <a:ext cx="1007865" cy="15241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solidFill>
            <a:srgbClr val="00687B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solidFill>
            <a:srgbClr val="1D4757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16" name="矩形 15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07415" y="1268095"/>
            <a:ext cx="10090150" cy="882922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304800"/>
            <a:r>
              <a:rPr lang="zh-CN" sz="28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sz="28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28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、判断下列定义域是否关于原点对称：</a:t>
            </a:r>
          </a:p>
          <a:p>
            <a:pPr indent="304800"/>
            <a:endParaRPr lang="zh-CN" b="0" dirty="0">
              <a:ea typeface="宋体" panose="0201060003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45149" y="3617138"/>
            <a:ext cx="1262743" cy="610933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400050"/>
            <a:endParaRPr lang="zh-CN" b="0" dirty="0">
              <a:ea typeface="宋体" panose="02010600030101010101" pitchFamily="2" charset="-122"/>
            </a:endParaRPr>
          </a:p>
          <a:p>
            <a:pPr indent="400050"/>
            <a:r>
              <a:rPr lang="zh-CN" b="0" dirty="0">
                <a:ea typeface="宋体" panose="02010600030101010101" pitchFamily="2" charset="-122"/>
              </a:rPr>
              <a:t>（</a:t>
            </a:r>
            <a:r>
              <a:rPr 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3)</a:t>
            </a:r>
            <a:endParaRPr lang="en-US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396287" y="2339459"/>
                <a:ext cx="5573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87" y="2339459"/>
                <a:ext cx="55739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148415" y="3043941"/>
                <a:ext cx="20358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∞,−1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1,+∞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15" y="3043941"/>
                <a:ext cx="203587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2370548" y="3951072"/>
                <a:ext cx="745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48" y="3951072"/>
                <a:ext cx="745652" cy="276999"/>
              </a:xfrm>
              <a:prstGeom prst="rect">
                <a:avLst/>
              </a:prstGeom>
              <a:blipFill>
                <a:blip r:embed="rId4"/>
                <a:stretch>
                  <a:fillRect l="-54098" t="-182609" r="-70492" b="-26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/>
          <p:cNvSpPr txBox="1"/>
          <p:nvPr/>
        </p:nvSpPr>
        <p:spPr>
          <a:xfrm>
            <a:off x="907415" y="2753897"/>
            <a:ext cx="1262743" cy="610933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400050"/>
            <a:endParaRPr lang="zh-CN" b="0" dirty="0">
              <a:ea typeface="宋体" panose="02010600030101010101" pitchFamily="2" charset="-122"/>
            </a:endParaRPr>
          </a:p>
          <a:p>
            <a:pPr indent="400050"/>
            <a:r>
              <a:rPr lang="zh-CN" b="0" dirty="0" smtClean="0">
                <a:ea typeface="宋体" panose="02010600030101010101" pitchFamily="2" charset="-122"/>
              </a:rPr>
              <a:t>（</a:t>
            </a:r>
            <a:r>
              <a:rPr lang="en-US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2)</a:t>
            </a:r>
            <a:endParaRPr lang="en-US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2186" y="4480379"/>
            <a:ext cx="1262743" cy="610933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400050"/>
            <a:endParaRPr lang="zh-CN" b="0" dirty="0">
              <a:ea typeface="宋体" panose="02010600030101010101" pitchFamily="2" charset="-122"/>
            </a:endParaRPr>
          </a:p>
          <a:p>
            <a:pPr indent="400050"/>
            <a:r>
              <a:rPr lang="zh-CN" b="0" dirty="0" smtClean="0">
                <a:ea typeface="宋体" panose="02010600030101010101" pitchFamily="2" charset="-122"/>
              </a:rPr>
              <a:t>（</a:t>
            </a:r>
            <a:r>
              <a:rPr lang="en-US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4)</a:t>
            </a:r>
            <a:endParaRPr lang="en-US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536266" y="2431792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266" y="2431792"/>
                <a:ext cx="207108" cy="276999"/>
              </a:xfrm>
              <a:prstGeom prst="rect">
                <a:avLst/>
              </a:prstGeom>
              <a:blipFill>
                <a:blip r:embed="rId5"/>
                <a:stretch>
                  <a:fillRect l="-26471" r="-23529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2370548" y="4785845"/>
                <a:ext cx="827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48" y="4785845"/>
                <a:ext cx="827984" cy="276999"/>
              </a:xfrm>
              <a:prstGeom prst="rect">
                <a:avLst/>
              </a:prstGeom>
              <a:blipFill>
                <a:blip r:embed="rId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solidFill>
            <a:srgbClr val="00687B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solidFill>
            <a:srgbClr val="22262F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16" name="矩形 15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199668" y="1213071"/>
            <a:ext cx="506476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b="0" dirty="0">
                <a:latin typeface="Calibri" panose="020F0502020204030204" charset="0"/>
                <a:ea typeface="宋体" panose="02010600030101010101" pitchFamily="2" charset="-122"/>
              </a:rPr>
              <a:t>练习</a:t>
            </a:r>
            <a:r>
              <a:rPr lang="en-US" b="0" dirty="0"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zh-CN" b="0" dirty="0">
                <a:latin typeface="Calibri" panose="020F0502020204030204" charset="0"/>
                <a:ea typeface="宋体" panose="02010600030101010101" pitchFamily="2" charset="-122"/>
              </a:rPr>
              <a:t>、判断</a:t>
            </a:r>
            <a:r>
              <a:rPr lang="zh-CN" b="0" dirty="0">
                <a:ea typeface="宋体" panose="02010600030101010101" pitchFamily="2" charset="-122"/>
              </a:rPr>
              <a:t>下列定义域是否关于原点对称</a:t>
            </a:r>
            <a:r>
              <a:rPr lang="zh-CN" b="0" dirty="0" smtClean="0">
                <a:ea typeface="宋体" panose="02010600030101010101" pitchFamily="2" charset="-122"/>
              </a:rPr>
              <a:t>：</a:t>
            </a:r>
            <a:endParaRPr lang="zh-CN" b="0" dirty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3509010" y="2094052"/>
            <a:ext cx="995680" cy="388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1794311" y="2662005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zh-CN" b="0" dirty="0">
              <a:ea typeface="宋体" panose="02010600030101010101" pitchFamily="2" charset="-122"/>
            </a:endParaRPr>
          </a:p>
          <a:p>
            <a:pPr indent="0"/>
            <a:r>
              <a:rPr lang="zh-CN" b="0" dirty="0">
                <a:ea typeface="宋体" panose="02010600030101010101" pitchFamily="2" charset="-122"/>
              </a:rPr>
              <a:t>（</a:t>
            </a:r>
            <a:r>
              <a:rPr 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b="0" dirty="0">
                <a:ea typeface="宋体" panose="02010600030101010101" pitchFamily="2" charset="-122"/>
              </a:rPr>
              <a:t>）</a:t>
            </a:r>
            <a:endParaRPr lang="zh-CN" altLang="en-US" b="0" dirty="0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5"/>
          <a:stretch>
            <a:fillRect/>
          </a:stretch>
        </p:blipFill>
        <p:spPr>
          <a:xfrm>
            <a:off x="3526183" y="2871609"/>
            <a:ext cx="1205865" cy="487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6"/>
          <a:stretch>
            <a:fillRect/>
          </a:stretch>
        </p:blipFill>
        <p:spPr>
          <a:xfrm>
            <a:off x="3237865" y="3905354"/>
            <a:ext cx="768985" cy="527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文本框 106"/>
          <p:cNvSpPr txBox="1"/>
          <p:nvPr/>
        </p:nvSpPr>
        <p:spPr>
          <a:xfrm>
            <a:off x="1415896" y="466937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00050"/>
            <a:endParaRPr lang="zh-CN" b="0" dirty="0">
              <a:ea typeface="宋体" panose="02010600030101010101" pitchFamily="2" charset="-122"/>
            </a:endParaRPr>
          </a:p>
          <a:p>
            <a:pPr indent="400050"/>
            <a:r>
              <a:rPr lang="zh-CN" b="0" dirty="0">
                <a:ea typeface="宋体" panose="02010600030101010101" pitchFamily="2" charset="-122"/>
              </a:rPr>
              <a:t>（4）</a:t>
            </a:r>
            <a:endParaRPr lang="zh-CN" altLang="en-US" b="0" dirty="0"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7"/>
          <a:stretch>
            <a:fillRect/>
          </a:stretch>
        </p:blipFill>
        <p:spPr>
          <a:xfrm>
            <a:off x="3359481" y="4935076"/>
            <a:ext cx="716129" cy="3848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254927" y="1106697"/>
            <a:ext cx="1584851" cy="1212274"/>
            <a:chOff x="254927" y="1135678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1135678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练习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794311" y="1856294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zh-CN" b="0" dirty="0">
              <a:ea typeface="宋体" panose="02010600030101010101" pitchFamily="2" charset="-122"/>
            </a:endParaRPr>
          </a:p>
          <a:p>
            <a:pPr indent="0"/>
            <a:r>
              <a:rPr lang="zh-CN" b="0" dirty="0" smtClean="0">
                <a:ea typeface="宋体" panose="02010600030101010101" pitchFamily="2" charset="-122"/>
              </a:rPr>
              <a:t>（</a:t>
            </a:r>
            <a:r>
              <a:rPr lang="en-US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b="0" dirty="0" smtClean="0">
                <a:ea typeface="宋体" panose="02010600030101010101" pitchFamily="2" charset="-122"/>
              </a:rPr>
              <a:t>）</a:t>
            </a:r>
            <a:endParaRPr lang="zh-CN" altLang="en-US" b="0" dirty="0"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94311" y="3727134"/>
            <a:ext cx="4176404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zh-CN" b="0" dirty="0">
              <a:ea typeface="宋体" panose="02010600030101010101" pitchFamily="2" charset="-122"/>
            </a:endParaRPr>
          </a:p>
          <a:p>
            <a:pPr indent="0"/>
            <a:r>
              <a:rPr lang="zh-CN" b="0" dirty="0" smtClean="0">
                <a:ea typeface="宋体" panose="02010600030101010101" pitchFamily="2" charset="-122"/>
              </a:rPr>
              <a:t>（</a:t>
            </a:r>
            <a:r>
              <a:rPr lang="en-US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b="0" dirty="0" smtClean="0">
                <a:ea typeface="宋体" panose="02010600030101010101" pitchFamily="2" charset="-122"/>
              </a:rPr>
              <a:t>）</a:t>
            </a:r>
            <a:endParaRPr lang="zh-CN" altLang="en-US" b="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solidFill>
            <a:srgbClr val="00687B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solidFill>
            <a:srgbClr val="22262F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16" name="矩形 15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224915" y="1332865"/>
            <a:ext cx="7411085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例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3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、根据已知函数的图像，</a:t>
            </a:r>
            <a:r>
              <a:rPr lang="zh-CN" b="0">
                <a:ea typeface="宋体" panose="02010600030101010101" pitchFamily="2" charset="-122"/>
              </a:rPr>
              <a:t>判断下列函数是否为偶函数。</a:t>
            </a:r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38103" y="1863634"/>
            <a:ext cx="6131832" cy="449970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solidFill>
            <a:srgbClr val="00687B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6"/>
            <a:ext cx="1187533" cy="369332"/>
          </a:xfrm>
          <a:prstGeom prst="rect">
            <a:avLst/>
          </a:prstGeom>
          <a:solidFill>
            <a:srgbClr val="22262F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16" name="矩形 15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2285011" y="943610"/>
            <a:ext cx="8318500" cy="13411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lang="zh-CN" b="0" dirty="0">
                <a:ea typeface="宋体" panose="02010600030101010101" pitchFamily="2" charset="-122"/>
              </a:rPr>
              <a:t>练</a:t>
            </a:r>
            <a:r>
              <a:rPr lang="en-US" altLang="zh-CN" b="0" dirty="0">
                <a:ea typeface="宋体" panose="02010600030101010101" pitchFamily="2" charset="-122"/>
              </a:rPr>
              <a:t>3</a:t>
            </a:r>
            <a:r>
              <a:rPr lang="zh-CN" b="0" dirty="0">
                <a:ea typeface="宋体" panose="02010600030101010101" pitchFamily="2" charset="-122"/>
              </a:rPr>
              <a:t>、已知</a:t>
            </a:r>
            <a:r>
              <a:rPr lang="en-US" altLang="zh-CN" b="0" dirty="0">
                <a:ea typeface="宋体" panose="02010600030101010101" pitchFamily="2" charset="-122"/>
              </a:rPr>
              <a:t>            </a:t>
            </a:r>
            <a:r>
              <a:rPr lang="zh-CN" dirty="0">
                <a:ea typeface="宋体" panose="02010600030101010101" pitchFamily="2" charset="-122"/>
                <a:sym typeface="+mn-ea"/>
              </a:rPr>
              <a:t>为偶函数，请根据下列已知图像，补出另一部分图像。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b="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endParaRPr lang="zh-CN" altLang="en-US" b="0" dirty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3427730" y="976889"/>
            <a:ext cx="612140" cy="299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" name="文本框 117"/>
          <p:cNvSpPr txBox="1"/>
          <p:nvPr/>
        </p:nvSpPr>
        <p:spPr>
          <a:xfrm>
            <a:off x="2284730" y="7569200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00050"/>
            <a:endParaRPr lang="zh-CN" b="0">
              <a:ea typeface="宋体" panose="02010600030101010101" pitchFamily="2" charset="-122"/>
            </a:endParaRPr>
          </a:p>
          <a:p>
            <a:pPr indent="400050"/>
            <a:r>
              <a:rPr lang="zh-CN" b="0">
                <a:ea typeface="宋体" panose="02010600030101010101" pitchFamily="2" charset="-122"/>
              </a:rPr>
              <a:t>（1）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zh-CN" b="0">
                <a:ea typeface="宋体" panose="02010600030101010101" pitchFamily="2" charset="-122"/>
              </a:rPr>
              <a:t>（2）                （3）              （4）</a:t>
            </a:r>
            <a:endParaRPr lang="en-US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00050"/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$JE]8)75I@QBMK01~`$3MY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930" y="2884805"/>
            <a:ext cx="2572385" cy="2815590"/>
          </a:xfrm>
          <a:prstGeom prst="rect">
            <a:avLst/>
          </a:prstGeom>
        </p:spPr>
      </p:pic>
      <p:pic>
        <p:nvPicPr>
          <p:cNvPr id="8" name="图片 7" descr="(UR7[$_F7Q$4~JNPSBX~4W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020" y="2884805"/>
            <a:ext cx="2731770" cy="2743200"/>
          </a:xfrm>
          <a:prstGeom prst="rect">
            <a:avLst/>
          </a:prstGeom>
        </p:spPr>
      </p:pic>
      <p:pic>
        <p:nvPicPr>
          <p:cNvPr id="9" name="图片 8" descr="@OQ{85C~QOXB]II55P$X{5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370" y="2884805"/>
            <a:ext cx="2600325" cy="2781300"/>
          </a:xfrm>
          <a:prstGeom prst="rect">
            <a:avLst/>
          </a:prstGeom>
        </p:spPr>
      </p:pic>
      <p:pic>
        <p:nvPicPr>
          <p:cNvPr id="11" name="图片 10" descr="FVT@%D_29@QG5HCMT(GE]2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7730" y="2922905"/>
            <a:ext cx="2552700" cy="27432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54927" y="1106697"/>
            <a:ext cx="1584851" cy="1212274"/>
            <a:chOff x="254927" y="1135678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1135678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本框 14"/>
            <p:cNvSpPr txBox="1"/>
            <p:nvPr>
              <p:custDataLst>
                <p:tags r:id="rId2"/>
              </p:custDataLst>
            </p:nvPr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练习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39778" y="1262446"/>
                <a:ext cx="10241386" cy="2676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kern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已知偶函数</a:t>
                </a:r>
                <a14:m>
                  <m:oMath xmlns:m="http://schemas.openxmlformats.org/officeDocument/2006/math"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的定义域均为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4]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，下图为它在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[0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4]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上的图像．</a:t>
                </a:r>
                <a:endParaRPr lang="zh-CN" altLang="zh-CN" sz="28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）求</a:t>
                </a:r>
                <a14:m>
                  <m:oMath xmlns:m="http://schemas.openxmlformats.org/officeDocument/2006/math"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的值；</a:t>
                </a:r>
                <a:endParaRPr lang="zh-CN" altLang="zh-CN" sz="28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）将函数</a:t>
                </a:r>
                <a14:m>
                  <m:oMath xmlns:m="http://schemas.openxmlformats.org/officeDocument/2006/math"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在定义域内的图像补充完整．</a:t>
                </a:r>
                <a:endParaRPr lang="zh-CN" altLang="zh-CN" sz="28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778" y="1262446"/>
                <a:ext cx="10241386" cy="2676525"/>
              </a:xfrm>
              <a:prstGeom prst="rect">
                <a:avLst/>
              </a:prstGeom>
              <a:blipFill rotWithShape="1">
                <a:blip r:embed="rId3"/>
                <a:stretch>
                  <a:fillRect l="-2" t="-2" r="-785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E%Z`(@`E07Q{LO647RRFNZ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590" y="3938905"/>
            <a:ext cx="2819400" cy="262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326787" y="1262181"/>
                <a:ext cx="9538424" cy="203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讨论下列</a:t>
                </a:r>
                <a:r>
                  <a:rPr lang="zh-CN" altLang="zh-CN" sz="28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是不是</a:t>
                </a:r>
                <a:r>
                  <a:rPr lang="zh-CN" altLang="zh-CN" sz="28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偶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函数</a:t>
                </a:r>
                <a:r>
                  <a:rPr lang="zh-CN" altLang="zh-CN" sz="28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87" y="1262181"/>
                <a:ext cx="9538424" cy="2038571"/>
              </a:xfrm>
              <a:prstGeom prst="rect">
                <a:avLst/>
              </a:prstGeom>
              <a:blipFill>
                <a:blip r:embed="rId3"/>
                <a:stretch>
                  <a:fillRect l="-1343" b="-38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97088" y="3306475"/>
                <a:ext cx="10993956" cy="13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的定义域为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，对于任意的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，都有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是奇函数．</a:t>
                </a:r>
                <a:endParaRPr lang="zh-CN" altLang="zh-CN" sz="2800" kern="100" dirty="0"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88" y="3306475"/>
                <a:ext cx="10993956" cy="1307987"/>
              </a:xfrm>
              <a:prstGeom prst="rect">
                <a:avLst/>
              </a:prstGeom>
              <a:blipFill rotWithShape="1">
                <a:blip r:embed="rId4"/>
                <a:stretch>
                  <a:fillRect l="-1" t="-2" r="3" b="-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97088" y="4699181"/>
                <a:ext cx="10993956" cy="1986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的定义域为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，对于任意的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，都有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是偶函数．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88" y="4699181"/>
                <a:ext cx="10993956" cy="1986762"/>
              </a:xfrm>
              <a:prstGeom prst="rect">
                <a:avLst/>
              </a:prstGeom>
              <a:blipFill rotWithShape="1">
                <a:blip r:embed="rId5"/>
                <a:stretch>
                  <a:fillRect l="-1" t="-9" r="3" b="-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326787" y="1262181"/>
                <a:ext cx="9704545" cy="195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讨论下列函数的奇偶性：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87" y="1262181"/>
                <a:ext cx="9704545" cy="1959575"/>
              </a:xfrm>
              <a:prstGeom prst="rect">
                <a:avLst/>
              </a:prstGeom>
              <a:blipFill rotWithShape="1">
                <a:blip r:embed="rId4"/>
                <a:stretch>
                  <a:fillRect l="-3" t="-22" r="1" b="-3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23712" y="3315372"/>
                <a:ext cx="11185426" cy="1957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的定义域为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，对于任意的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，，都有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+1≠−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+1≠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既不是奇函数也不是偶函数．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12" y="3315372"/>
                <a:ext cx="11185426" cy="1957524"/>
              </a:xfrm>
              <a:prstGeom prst="rect">
                <a:avLst/>
              </a:prstGeom>
              <a:blipFill rotWithShape="1">
                <a:blip r:embed="rId5"/>
                <a:stretch>
                  <a:fillRect l="-4" t="-2" r="3" b="-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723712" y="5266410"/>
            <a:ext cx="11468288" cy="1966820"/>
            <a:chOff x="723712" y="5266410"/>
            <a:chExt cx="11271976" cy="1966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723712" y="5266410"/>
                  <a:ext cx="11271976" cy="19668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（</a:t>
                  </a:r>
                  <a:r>
                    <a:rPr lang="en-US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4</a:t>
                  </a:r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）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a14:m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的定义域为</a:t>
                  </a:r>
                  <a:r>
                    <a:rPr lang="en-US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              </a:t>
                  </a:r>
                  <a:r>
                    <a:rPr lang="zh-CN" altLang="en-US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，</a:t>
                  </a:r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对于</a:t>
                  </a:r>
                  <a:r>
                    <a:rPr lang="en-US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                   </a:t>
                  </a:r>
                  <a:r>
                    <a:rPr lang="zh-CN" altLang="en-US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，而                      ，</a:t>
                  </a:r>
                  <a:endPara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</a:t>
                  </a:r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所以函数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a14:m>
                  <a:r>
                    <a:rPr lang="zh-CN" altLang="zh-CN" sz="28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既不是奇函数也不是偶函数．</a:t>
                  </a:r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712" y="5266410"/>
                  <a:ext cx="11271976" cy="1966820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7" name="对象 26"/>
                <p:cNvGraphicFramePr>
                  <a:graphicFrameLocks noChangeAspect="1"/>
                </p:cNvGraphicFramePr>
                <p:nvPr/>
              </p:nvGraphicFramePr>
              <p:xfrm>
                <a:off x="5340917" y="5333995"/>
                <a:ext cx="1124886" cy="61983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4" name="Equation" r:id="rId7" imgW="469900" imgH="254000" progId="Equation.DSMT4">
                        <p:embed/>
                      </p:oleObj>
                    </mc:Choice>
                    <mc:Fallback>
                      <p:oleObj name="Equation" r:id="rId7" imgW="469900" imgH="254000" progId="Equation.DSMT4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40917" y="5333995"/>
                              <a:ext cx="1124886" cy="6198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7" name="对象 26"/>
                <p:cNvGraphicFramePr>
                  <a:graphicFrameLocks noChangeAspect="1"/>
                </p:cNvGraphicFramePr>
                <p:nvPr/>
              </p:nvGraphicFramePr>
              <p:xfrm>
                <a:off x="5340917" y="5333995"/>
                <a:ext cx="1124886" cy="61983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1" name="Equation" r:id="rId9" imgW="469900" imgH="254000" progId="Equation.DSMT4">
                        <p:embed/>
                      </p:oleObj>
                    </mc:Choice>
                    <mc:Fallback>
                      <p:oleObj name="Equation" r:id="rId9" imgW="469900" imgH="254000" progId="Equation.DSMT4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40917" y="5333995"/>
                              <a:ext cx="1124886" cy="6198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" name="对象 27"/>
                <p:cNvGraphicFramePr>
                  <a:graphicFrameLocks noChangeAspect="1"/>
                </p:cNvGraphicFramePr>
                <p:nvPr/>
              </p:nvGraphicFramePr>
              <p:xfrm>
                <a:off x="7671222" y="5413691"/>
                <a:ext cx="1579563" cy="6207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5" name="Equation" r:id="rId11" imgW="15849600" imgH="6096000" progId="Equation.DSMT4">
                        <p:embed/>
                      </p:oleObj>
                    </mc:Choice>
                    <mc:Fallback>
                      <p:oleObj name="Equation" r:id="rId11" imgW="15849600" imgH="6096000" progId="Equation.DSMT4">
                        <p:embed/>
                        <p:pic>
                          <p:nvPicPr>
                            <p:cNvPr id="0" name="图片 205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71222" y="5413691"/>
                              <a:ext cx="1579563" cy="6207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8" name="对象 27"/>
                <p:cNvGraphicFramePr>
                  <a:graphicFrameLocks noChangeAspect="1"/>
                </p:cNvGraphicFramePr>
                <p:nvPr/>
              </p:nvGraphicFramePr>
              <p:xfrm>
                <a:off x="7671222" y="5413691"/>
                <a:ext cx="1579563" cy="6207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2" name="Equation" r:id="rId13" imgW="15849600" imgH="6096000" progId="Equation.DSMT4">
                        <p:embed/>
                      </p:oleObj>
                    </mc:Choice>
                    <mc:Fallback>
                      <p:oleObj name="Equation" r:id="rId13" imgW="15849600" imgH="6096000" progId="Equation.DSMT4">
                        <p:embed/>
                        <p:pic>
                          <p:nvPicPr>
                            <p:cNvPr id="0" name="图片 205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71222" y="5413691"/>
                              <a:ext cx="1579563" cy="6207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9" name="对象 28"/>
                <p:cNvGraphicFramePr>
                  <a:graphicFrameLocks noChangeAspect="1"/>
                </p:cNvGraphicFramePr>
                <p:nvPr/>
              </p:nvGraphicFramePr>
              <p:xfrm>
                <a:off x="10009637" y="5413691"/>
                <a:ext cx="1822450" cy="6207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6" name="Equation" r:id="rId15" imgW="469900" imgH="254000" progId="Equation.DSMT4">
                        <p:embed/>
                      </p:oleObj>
                    </mc:Choice>
                    <mc:Fallback>
                      <p:oleObj name="Equation" r:id="rId15" imgW="469900" imgH="254000" progId="Equation.DSMT4">
                        <p:embed/>
                        <p:pic>
                          <p:nvPicPr>
                            <p:cNvPr id="0" name="图片 20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009637" y="5413691"/>
                              <a:ext cx="1822450" cy="6207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9" name="对象 28"/>
                <p:cNvGraphicFramePr>
                  <a:graphicFrameLocks noChangeAspect="1"/>
                </p:cNvGraphicFramePr>
                <p:nvPr/>
              </p:nvGraphicFramePr>
              <p:xfrm>
                <a:off x="10009637" y="5413691"/>
                <a:ext cx="1822450" cy="6207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3" name="Equation" r:id="rId16" imgW="469900" imgH="254000" progId="Equation.DSMT4">
                        <p:embed/>
                      </p:oleObj>
                    </mc:Choice>
                    <mc:Fallback>
                      <p:oleObj name="Equation" r:id="rId16" imgW="469900" imgH="254000" progId="Equation.DSMT4">
                        <p:embed/>
                        <p:pic>
                          <p:nvPicPr>
                            <p:cNvPr id="0" name="图片 20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009637" y="5413691"/>
                              <a:ext cx="1822450" cy="6207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21" name="矩形 20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16" name="矩形 15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1108075" y="2098675"/>
            <a:ext cx="10165715" cy="17494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例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、用定义判断下列函数是否为偶函数。</a:t>
            </a:r>
          </a:p>
          <a:p>
            <a:pPr indent="0"/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（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）</a:t>
            </a:r>
          </a:p>
          <a:p>
            <a:pPr indent="0"/>
            <a:endParaRPr lang="zh-CN" altLang="en-US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altLang="en-US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   (2)</a:t>
            </a:r>
          </a:p>
          <a:p>
            <a:pPr indent="0"/>
            <a:endParaRPr lang="en-US" alt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en-US" alt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   (3)   </a:t>
            </a:r>
          </a:p>
          <a:p>
            <a:pPr indent="0"/>
            <a:endParaRPr lang="en-US" alt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en-US" alt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   (4)</a:t>
            </a: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47240" y="2340610"/>
            <a:ext cx="1071245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2066290" y="3223260"/>
            <a:ext cx="1052195" cy="859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2066290" y="4083050"/>
            <a:ext cx="1052195" cy="784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2047240" y="4738370"/>
            <a:ext cx="1070610" cy="1003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2" name="文本框 131"/>
          <p:cNvSpPr txBox="1"/>
          <p:nvPr/>
        </p:nvSpPr>
        <p:spPr>
          <a:xfrm>
            <a:off x="6369685" y="2098675"/>
            <a:ext cx="10165715" cy="17494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alt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solidFill>
            <a:srgbClr val="00687B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solidFill>
            <a:srgbClr val="22262F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16" name="矩形 15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1187450" y="1500505"/>
            <a:ext cx="9658350" cy="1464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练习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：用定义判断下列函数是否为偶函数</a:t>
            </a:r>
          </a:p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（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）</a:t>
            </a:r>
          </a:p>
          <a:p>
            <a:pPr indent="0"/>
            <a:endParaRPr lang="zh-CN" altLang="en-US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altLang="en-US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altLang="en-US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2232660" y="1621155"/>
            <a:ext cx="1572895" cy="822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" name="文本框 132"/>
          <p:cNvSpPr txBox="1"/>
          <p:nvPr/>
        </p:nvSpPr>
        <p:spPr>
          <a:xfrm>
            <a:off x="852170" y="2313940"/>
            <a:ext cx="9658350" cy="1464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 indent="0"/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       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（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）</a:t>
            </a:r>
            <a:endParaRPr lang="zh-CN" altLang="en-US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5"/>
          <a:stretch>
            <a:fillRect/>
          </a:stretch>
        </p:blipFill>
        <p:spPr>
          <a:xfrm>
            <a:off x="2232660" y="2397760"/>
            <a:ext cx="1458595" cy="719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6"/>
          <a:stretch>
            <a:fillRect/>
          </a:stretch>
        </p:blipFill>
        <p:spPr>
          <a:xfrm>
            <a:off x="2098040" y="3248025"/>
            <a:ext cx="2376805" cy="822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5" name="文本框 134"/>
          <p:cNvSpPr txBox="1"/>
          <p:nvPr/>
        </p:nvSpPr>
        <p:spPr>
          <a:xfrm>
            <a:off x="1187450" y="3245485"/>
            <a:ext cx="9658350" cy="2566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3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）</a:t>
            </a:r>
            <a:endParaRPr lang="zh-CN" altLang="en-US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7"/>
          <a:stretch>
            <a:fillRect/>
          </a:stretch>
        </p:blipFill>
        <p:spPr>
          <a:xfrm>
            <a:off x="2098040" y="4070985"/>
            <a:ext cx="1048385" cy="1403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7" name="文本框 136"/>
          <p:cNvSpPr txBox="1"/>
          <p:nvPr/>
        </p:nvSpPr>
        <p:spPr>
          <a:xfrm>
            <a:off x="1187450" y="4353560"/>
            <a:ext cx="9658350" cy="1464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4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）</a:t>
            </a:r>
            <a:endParaRPr lang="zh-CN" altLang="en-US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4927" y="1106697"/>
            <a:ext cx="1584851" cy="1212274"/>
            <a:chOff x="254927" y="1135678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1135678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/>
            <p:cNvSpPr txBox="1"/>
            <p:nvPr>
              <p:custDataLst>
                <p:tags r:id="rId2"/>
              </p:custDataLst>
            </p:nvPr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练习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135642" y="1259039"/>
                <a:ext cx="10170095" cy="130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）图（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）给出了偶函数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0,+∞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上的函数图像，试将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的图像补充完整，并指出函数的单调区间．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42" y="1259039"/>
                <a:ext cx="10170095" cy="1308884"/>
              </a:xfrm>
              <a:prstGeom prst="rect">
                <a:avLst/>
              </a:prstGeom>
              <a:blipFill rotWithShape="1">
                <a:blip r:embed="rId3"/>
                <a:stretch>
                  <a:fillRect l="-3" t="-36" r="2" b="-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564280" y="3007997"/>
                <a:ext cx="5032770" cy="224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）由于函数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是偶函数，所以它的图像关于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轴对称，因此它的图像如图所示．函数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的减区间为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−∞,0]</m:t>
                        </m:r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，增区间为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[0,+∞</m:t>
                        </m:r>
                      </m:e>
                    </m:d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280" y="3007997"/>
                <a:ext cx="5032770" cy="2242858"/>
              </a:xfrm>
              <a:prstGeom prst="rect">
                <a:avLst/>
              </a:prstGeom>
              <a:blipFill rotWithShape="1">
                <a:blip r:embed="rId4"/>
                <a:stretch>
                  <a:fillRect l="-6" r="-3418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pic>
        <p:nvPicPr>
          <p:cNvPr id="21" name="图片 20" descr="C:\Users\wy\AppData\Roaming\Tencent\Users\6572697\QQ\WinTemp\RichOle\_2FQR4VTX(_RQ%TXWN9~C9P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47"/>
          <a:stretch>
            <a:fillRect/>
          </a:stretch>
        </p:blipFill>
        <p:spPr bwMode="auto">
          <a:xfrm>
            <a:off x="739210" y="2886446"/>
            <a:ext cx="2515434" cy="2551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21" descr="C:\Users\wy\AppData\Roaming\Tencent\Users\6572697\QQ\WinTemp\RichOle\AP437YBCK((3_3XL3@83BAH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02" y="2804104"/>
            <a:ext cx="2285752" cy="271611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矩形 23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36313" y="328314"/>
            <a:ext cx="1269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当堂反馈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9188" y="1109836"/>
            <a:ext cx="44389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大千世界，美无处不在．</a:t>
            </a:r>
          </a:p>
        </p:txBody>
      </p:sp>
      <p:pic>
        <p:nvPicPr>
          <p:cNvPr id="3" name="图片 2" descr="张家港高铁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140" y="826770"/>
            <a:ext cx="5483860" cy="4508500"/>
          </a:xfrm>
          <a:prstGeom prst="rect">
            <a:avLst/>
          </a:prstGeom>
        </p:spPr>
      </p:pic>
      <p:pic>
        <p:nvPicPr>
          <p:cNvPr id="4" name="图片 3" descr="苏州中心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2940"/>
            <a:ext cx="6096635" cy="365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675">
            <a:off x="9160266" y="2491664"/>
            <a:ext cx="3457361" cy="34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784982" y="860258"/>
            <a:ext cx="3812525" cy="1104718"/>
            <a:chOff x="4233844" y="954670"/>
            <a:chExt cx="3812525" cy="110471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44" y="954670"/>
              <a:ext cx="3812525" cy="1104718"/>
            </a:xfrm>
            <a:prstGeom prst="rect">
              <a:avLst/>
            </a:prstGeom>
          </p:spPr>
        </p:pic>
        <p:pic>
          <p:nvPicPr>
            <p:cNvPr id="24" name="Picture 1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18869" y="1150124"/>
              <a:ext cx="641161" cy="68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文本框 12"/>
          <p:cNvSpPr txBox="1"/>
          <p:nvPr/>
        </p:nvSpPr>
        <p:spPr>
          <a:xfrm>
            <a:off x="1087582" y="2361032"/>
            <a:ext cx="9159730" cy="3247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利用函数图像可以判断函数的奇偶性，根据函数的奇偶性也可以研究函数图像．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如在研究函数时，如果我们知道它是奇函数或偶函数，就可以先研究它在非负区间上的性质，然后利用对称性便可得到它在非正区间上的性质，从而减少工作量．</a:t>
            </a:r>
          </a:p>
        </p:txBody>
      </p:sp>
      <p:sp>
        <p:nvSpPr>
          <p:cNvPr id="18" name="矩形 17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927" y="914399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练习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680689" y="1611888"/>
                <a:ext cx="9110355" cy="2224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．讨论下列函数的奇偶性：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=1−2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zh-CN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89" y="1611888"/>
                <a:ext cx="9110355" cy="2224007"/>
              </a:xfrm>
              <a:prstGeom prst="rect">
                <a:avLst/>
              </a:prstGeom>
              <a:blipFill rotWithShape="1">
                <a:blip r:embed="rId4"/>
                <a:stretch>
                  <a:fillRect l="-4" t="-12" r="4" b="-1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927" y="914399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练习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541204" y="1720453"/>
                <a:ext cx="9110355" cy="325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．填空题：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）点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关于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轴对称的点为</a:t>
                </a:r>
                <a:r>
                  <a:rPr lang="en-US" altLang="zh-CN" sz="2800" u="sng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，关于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轴对称的点为</a:t>
                </a:r>
                <a:r>
                  <a:rPr lang="en-US" altLang="zh-CN" sz="2800" u="sng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，关于坐标原点对称的点为</a:t>
                </a:r>
                <a:r>
                  <a:rPr lang="en-US" altLang="zh-CN" sz="2800" u="sng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）点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关于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轴对称的点为</a:t>
                </a:r>
                <a:r>
                  <a:rPr lang="en-US" altLang="zh-CN" sz="2800" u="sng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，关于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轴对称的点为</a:t>
                </a:r>
                <a:r>
                  <a:rPr lang="en-US" altLang="zh-CN" sz="2800" u="sng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，关于坐标原点对称的点为</a:t>
                </a:r>
                <a:r>
                  <a:rPr lang="en-US" altLang="zh-CN" sz="2800" u="sng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204" y="1720453"/>
                <a:ext cx="9110355" cy="3250185"/>
              </a:xfrm>
              <a:prstGeom prst="rect">
                <a:avLst/>
              </a:prstGeom>
              <a:blipFill rotWithShape="1">
                <a:blip r:embed="rId4"/>
                <a:stretch>
                  <a:fillRect l="-6" t="-7" r="6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18"/>
          <p:cNvSpPr/>
          <p:nvPr/>
        </p:nvSpPr>
        <p:spPr bwMode="auto">
          <a:xfrm>
            <a:off x="2353446" y="5597769"/>
            <a:ext cx="169863" cy="441325"/>
          </a:xfrm>
          <a:custGeom>
            <a:avLst/>
            <a:gdLst/>
            <a:ahLst/>
            <a:cxnLst>
              <a:cxn ang="0">
                <a:pos x="11" y="124"/>
              </a:cxn>
              <a:cxn ang="0">
                <a:pos x="18" y="63"/>
              </a:cxn>
              <a:cxn ang="0">
                <a:pos x="28" y="36"/>
              </a:cxn>
              <a:cxn ang="0">
                <a:pos x="43" y="18"/>
              </a:cxn>
              <a:cxn ang="0">
                <a:pos x="59" y="10"/>
              </a:cxn>
              <a:cxn ang="0">
                <a:pos x="69" y="9"/>
              </a:cxn>
              <a:cxn ang="0">
                <a:pos x="83" y="18"/>
              </a:cxn>
              <a:cxn ang="0">
                <a:pos x="93" y="38"/>
              </a:cxn>
              <a:cxn ang="0">
                <a:pos x="97" y="63"/>
              </a:cxn>
              <a:cxn ang="0">
                <a:pos x="98" y="130"/>
              </a:cxn>
              <a:cxn ang="0">
                <a:pos x="94" y="183"/>
              </a:cxn>
              <a:cxn ang="0">
                <a:pos x="90" y="225"/>
              </a:cxn>
              <a:cxn ang="0">
                <a:pos x="85" y="249"/>
              </a:cxn>
              <a:cxn ang="0">
                <a:pos x="71" y="266"/>
              </a:cxn>
              <a:cxn ang="0">
                <a:pos x="63" y="269"/>
              </a:cxn>
              <a:cxn ang="0">
                <a:pos x="54" y="268"/>
              </a:cxn>
              <a:cxn ang="0">
                <a:pos x="45" y="254"/>
              </a:cxn>
              <a:cxn ang="0">
                <a:pos x="40" y="233"/>
              </a:cxn>
              <a:cxn ang="0">
                <a:pos x="35" y="179"/>
              </a:cxn>
              <a:cxn ang="0">
                <a:pos x="37" y="123"/>
              </a:cxn>
              <a:cxn ang="0">
                <a:pos x="42" y="98"/>
              </a:cxn>
              <a:cxn ang="0">
                <a:pos x="48" y="90"/>
              </a:cxn>
              <a:cxn ang="0">
                <a:pos x="54" y="87"/>
              </a:cxn>
              <a:cxn ang="0">
                <a:pos x="67" y="95"/>
              </a:cxn>
              <a:cxn ang="0">
                <a:pos x="74" y="107"/>
              </a:cxn>
              <a:cxn ang="0">
                <a:pos x="74" y="132"/>
              </a:cxn>
              <a:cxn ang="0">
                <a:pos x="72" y="169"/>
              </a:cxn>
              <a:cxn ang="0">
                <a:pos x="67" y="204"/>
              </a:cxn>
              <a:cxn ang="0">
                <a:pos x="70" y="209"/>
              </a:cxn>
              <a:cxn ang="0">
                <a:pos x="75" y="206"/>
              </a:cxn>
              <a:cxn ang="0">
                <a:pos x="81" y="170"/>
              </a:cxn>
              <a:cxn ang="0">
                <a:pos x="83" y="117"/>
              </a:cxn>
              <a:cxn ang="0">
                <a:pos x="79" y="95"/>
              </a:cxn>
              <a:cxn ang="0">
                <a:pos x="67" y="82"/>
              </a:cxn>
              <a:cxn ang="0">
                <a:pos x="58" y="80"/>
              </a:cxn>
              <a:cxn ang="0">
                <a:pos x="47" y="81"/>
              </a:cxn>
              <a:cxn ang="0">
                <a:pos x="36" y="91"/>
              </a:cxn>
              <a:cxn ang="0">
                <a:pos x="29" y="122"/>
              </a:cxn>
              <a:cxn ang="0">
                <a:pos x="26" y="170"/>
              </a:cxn>
              <a:cxn ang="0">
                <a:pos x="30" y="218"/>
              </a:cxn>
              <a:cxn ang="0">
                <a:pos x="34" y="255"/>
              </a:cxn>
              <a:cxn ang="0">
                <a:pos x="42" y="271"/>
              </a:cxn>
              <a:cxn ang="0">
                <a:pos x="54" y="277"/>
              </a:cxn>
              <a:cxn ang="0">
                <a:pos x="65" y="277"/>
              </a:cxn>
              <a:cxn ang="0">
                <a:pos x="79" y="271"/>
              </a:cxn>
              <a:cxn ang="0">
                <a:pos x="92" y="254"/>
              </a:cxn>
              <a:cxn ang="0">
                <a:pos x="101" y="211"/>
              </a:cxn>
              <a:cxn ang="0">
                <a:pos x="106" y="149"/>
              </a:cxn>
              <a:cxn ang="0">
                <a:pos x="107" y="88"/>
              </a:cxn>
              <a:cxn ang="0">
                <a:pos x="103" y="42"/>
              </a:cxn>
              <a:cxn ang="0">
                <a:pos x="92" y="17"/>
              </a:cxn>
              <a:cxn ang="0">
                <a:pos x="80" y="5"/>
              </a:cxn>
              <a:cxn ang="0">
                <a:pos x="71" y="1"/>
              </a:cxn>
              <a:cxn ang="0">
                <a:pos x="59" y="0"/>
              </a:cxn>
              <a:cxn ang="0">
                <a:pos x="38" y="11"/>
              </a:cxn>
              <a:cxn ang="0">
                <a:pos x="20" y="32"/>
              </a:cxn>
              <a:cxn ang="0">
                <a:pos x="15" y="43"/>
              </a:cxn>
              <a:cxn ang="0">
                <a:pos x="7" y="83"/>
              </a:cxn>
              <a:cxn ang="0">
                <a:pos x="0" y="153"/>
              </a:cxn>
              <a:cxn ang="0">
                <a:pos x="1" y="156"/>
              </a:cxn>
              <a:cxn ang="0">
                <a:pos x="7" y="156"/>
              </a:cxn>
              <a:cxn ang="0">
                <a:pos x="9" y="153"/>
              </a:cxn>
            </a:cxnLst>
            <a:rect l="0" t="0" r="r" b="b"/>
            <a:pathLst>
              <a:path w="107" h="278">
                <a:moveTo>
                  <a:pt x="9" y="153"/>
                </a:moveTo>
                <a:lnTo>
                  <a:pt x="9" y="153"/>
                </a:lnTo>
                <a:lnTo>
                  <a:pt x="11" y="124"/>
                </a:lnTo>
                <a:lnTo>
                  <a:pt x="13" y="94"/>
                </a:lnTo>
                <a:lnTo>
                  <a:pt x="15" y="79"/>
                </a:lnTo>
                <a:lnTo>
                  <a:pt x="18" y="63"/>
                </a:lnTo>
                <a:lnTo>
                  <a:pt x="22" y="49"/>
                </a:lnTo>
                <a:lnTo>
                  <a:pt x="28" y="36"/>
                </a:lnTo>
                <a:lnTo>
                  <a:pt x="28" y="36"/>
                </a:lnTo>
                <a:lnTo>
                  <a:pt x="34" y="26"/>
                </a:lnTo>
                <a:lnTo>
                  <a:pt x="38" y="22"/>
                </a:lnTo>
                <a:lnTo>
                  <a:pt x="43" y="18"/>
                </a:lnTo>
                <a:lnTo>
                  <a:pt x="49" y="14"/>
                </a:lnTo>
                <a:lnTo>
                  <a:pt x="54" y="11"/>
                </a:lnTo>
                <a:lnTo>
                  <a:pt x="59" y="10"/>
                </a:lnTo>
                <a:lnTo>
                  <a:pt x="65" y="9"/>
                </a:lnTo>
                <a:lnTo>
                  <a:pt x="65" y="9"/>
                </a:lnTo>
                <a:lnTo>
                  <a:pt x="69" y="9"/>
                </a:lnTo>
                <a:lnTo>
                  <a:pt x="72" y="10"/>
                </a:lnTo>
                <a:lnTo>
                  <a:pt x="78" y="13"/>
                </a:lnTo>
                <a:lnTo>
                  <a:pt x="83" y="18"/>
                </a:lnTo>
                <a:lnTo>
                  <a:pt x="87" y="24"/>
                </a:lnTo>
                <a:lnTo>
                  <a:pt x="90" y="31"/>
                </a:lnTo>
                <a:lnTo>
                  <a:pt x="93" y="38"/>
                </a:lnTo>
                <a:lnTo>
                  <a:pt x="96" y="51"/>
                </a:lnTo>
                <a:lnTo>
                  <a:pt x="96" y="51"/>
                </a:lnTo>
                <a:lnTo>
                  <a:pt x="97" y="63"/>
                </a:lnTo>
                <a:lnTo>
                  <a:pt x="98" y="76"/>
                </a:lnTo>
                <a:lnTo>
                  <a:pt x="99" y="103"/>
                </a:lnTo>
                <a:lnTo>
                  <a:pt x="98" y="130"/>
                </a:lnTo>
                <a:lnTo>
                  <a:pt x="96" y="155"/>
                </a:lnTo>
                <a:lnTo>
                  <a:pt x="96" y="155"/>
                </a:lnTo>
                <a:lnTo>
                  <a:pt x="94" y="183"/>
                </a:lnTo>
                <a:lnTo>
                  <a:pt x="92" y="211"/>
                </a:lnTo>
                <a:lnTo>
                  <a:pt x="92" y="211"/>
                </a:lnTo>
                <a:lnTo>
                  <a:pt x="90" y="225"/>
                </a:lnTo>
                <a:lnTo>
                  <a:pt x="89" y="233"/>
                </a:lnTo>
                <a:lnTo>
                  <a:pt x="87" y="241"/>
                </a:lnTo>
                <a:lnTo>
                  <a:pt x="85" y="249"/>
                </a:lnTo>
                <a:lnTo>
                  <a:pt x="81" y="255"/>
                </a:lnTo>
                <a:lnTo>
                  <a:pt x="77" y="261"/>
                </a:lnTo>
                <a:lnTo>
                  <a:pt x="71" y="266"/>
                </a:lnTo>
                <a:lnTo>
                  <a:pt x="71" y="266"/>
                </a:lnTo>
                <a:lnTo>
                  <a:pt x="67" y="268"/>
                </a:lnTo>
                <a:lnTo>
                  <a:pt x="63" y="269"/>
                </a:lnTo>
                <a:lnTo>
                  <a:pt x="60" y="270"/>
                </a:lnTo>
                <a:lnTo>
                  <a:pt x="57" y="269"/>
                </a:lnTo>
                <a:lnTo>
                  <a:pt x="54" y="268"/>
                </a:lnTo>
                <a:lnTo>
                  <a:pt x="52" y="266"/>
                </a:lnTo>
                <a:lnTo>
                  <a:pt x="48" y="261"/>
                </a:lnTo>
                <a:lnTo>
                  <a:pt x="45" y="254"/>
                </a:lnTo>
                <a:lnTo>
                  <a:pt x="42" y="247"/>
                </a:lnTo>
                <a:lnTo>
                  <a:pt x="40" y="233"/>
                </a:lnTo>
                <a:lnTo>
                  <a:pt x="40" y="233"/>
                </a:lnTo>
                <a:lnTo>
                  <a:pt x="37" y="206"/>
                </a:lnTo>
                <a:lnTo>
                  <a:pt x="35" y="179"/>
                </a:lnTo>
                <a:lnTo>
                  <a:pt x="35" y="179"/>
                </a:lnTo>
                <a:lnTo>
                  <a:pt x="35" y="161"/>
                </a:lnTo>
                <a:lnTo>
                  <a:pt x="35" y="141"/>
                </a:lnTo>
                <a:lnTo>
                  <a:pt x="37" y="123"/>
                </a:lnTo>
                <a:lnTo>
                  <a:pt x="41" y="105"/>
                </a:lnTo>
                <a:lnTo>
                  <a:pt x="41" y="105"/>
                </a:lnTo>
                <a:lnTo>
                  <a:pt x="42" y="98"/>
                </a:lnTo>
                <a:lnTo>
                  <a:pt x="46" y="92"/>
                </a:lnTo>
                <a:lnTo>
                  <a:pt x="46" y="92"/>
                </a:lnTo>
                <a:lnTo>
                  <a:pt x="48" y="90"/>
                </a:lnTo>
                <a:lnTo>
                  <a:pt x="50" y="88"/>
                </a:lnTo>
                <a:lnTo>
                  <a:pt x="52" y="87"/>
                </a:lnTo>
                <a:lnTo>
                  <a:pt x="54" y="87"/>
                </a:lnTo>
                <a:lnTo>
                  <a:pt x="59" y="88"/>
                </a:lnTo>
                <a:lnTo>
                  <a:pt x="63" y="91"/>
                </a:lnTo>
                <a:lnTo>
                  <a:pt x="67" y="95"/>
                </a:lnTo>
                <a:lnTo>
                  <a:pt x="70" y="99"/>
                </a:lnTo>
                <a:lnTo>
                  <a:pt x="73" y="103"/>
                </a:lnTo>
                <a:lnTo>
                  <a:pt x="74" y="107"/>
                </a:lnTo>
                <a:lnTo>
                  <a:pt x="74" y="107"/>
                </a:lnTo>
                <a:lnTo>
                  <a:pt x="74" y="120"/>
                </a:lnTo>
                <a:lnTo>
                  <a:pt x="74" y="132"/>
                </a:lnTo>
                <a:lnTo>
                  <a:pt x="74" y="132"/>
                </a:lnTo>
                <a:lnTo>
                  <a:pt x="73" y="150"/>
                </a:lnTo>
                <a:lnTo>
                  <a:pt x="72" y="169"/>
                </a:lnTo>
                <a:lnTo>
                  <a:pt x="70" y="186"/>
                </a:lnTo>
                <a:lnTo>
                  <a:pt x="67" y="204"/>
                </a:lnTo>
                <a:lnTo>
                  <a:pt x="67" y="204"/>
                </a:lnTo>
                <a:lnTo>
                  <a:pt x="66" y="205"/>
                </a:lnTo>
                <a:lnTo>
                  <a:pt x="67" y="207"/>
                </a:lnTo>
                <a:lnTo>
                  <a:pt x="70" y="209"/>
                </a:lnTo>
                <a:lnTo>
                  <a:pt x="73" y="209"/>
                </a:lnTo>
                <a:lnTo>
                  <a:pt x="74" y="208"/>
                </a:lnTo>
                <a:lnTo>
                  <a:pt x="75" y="206"/>
                </a:lnTo>
                <a:lnTo>
                  <a:pt x="75" y="206"/>
                </a:lnTo>
                <a:lnTo>
                  <a:pt x="79" y="188"/>
                </a:lnTo>
                <a:lnTo>
                  <a:pt x="81" y="170"/>
                </a:lnTo>
                <a:lnTo>
                  <a:pt x="82" y="132"/>
                </a:lnTo>
                <a:lnTo>
                  <a:pt x="82" y="132"/>
                </a:lnTo>
                <a:lnTo>
                  <a:pt x="83" y="117"/>
                </a:lnTo>
                <a:lnTo>
                  <a:pt x="82" y="110"/>
                </a:lnTo>
                <a:lnTo>
                  <a:pt x="81" y="102"/>
                </a:lnTo>
                <a:lnTo>
                  <a:pt x="79" y="95"/>
                </a:lnTo>
                <a:lnTo>
                  <a:pt x="75" y="89"/>
                </a:lnTo>
                <a:lnTo>
                  <a:pt x="70" y="84"/>
                </a:lnTo>
                <a:lnTo>
                  <a:pt x="67" y="82"/>
                </a:lnTo>
                <a:lnTo>
                  <a:pt x="63" y="81"/>
                </a:lnTo>
                <a:lnTo>
                  <a:pt x="63" y="81"/>
                </a:lnTo>
                <a:lnTo>
                  <a:pt x="58" y="80"/>
                </a:lnTo>
                <a:lnTo>
                  <a:pt x="54" y="79"/>
                </a:lnTo>
                <a:lnTo>
                  <a:pt x="50" y="80"/>
                </a:lnTo>
                <a:lnTo>
                  <a:pt x="47" y="81"/>
                </a:lnTo>
                <a:lnTo>
                  <a:pt x="43" y="83"/>
                </a:lnTo>
                <a:lnTo>
                  <a:pt x="40" y="85"/>
                </a:lnTo>
                <a:lnTo>
                  <a:pt x="36" y="91"/>
                </a:lnTo>
                <a:lnTo>
                  <a:pt x="33" y="99"/>
                </a:lnTo>
                <a:lnTo>
                  <a:pt x="31" y="106"/>
                </a:lnTo>
                <a:lnTo>
                  <a:pt x="29" y="122"/>
                </a:lnTo>
                <a:lnTo>
                  <a:pt x="29" y="122"/>
                </a:lnTo>
                <a:lnTo>
                  <a:pt x="26" y="146"/>
                </a:lnTo>
                <a:lnTo>
                  <a:pt x="26" y="170"/>
                </a:lnTo>
                <a:lnTo>
                  <a:pt x="27" y="194"/>
                </a:lnTo>
                <a:lnTo>
                  <a:pt x="30" y="218"/>
                </a:lnTo>
                <a:lnTo>
                  <a:pt x="30" y="218"/>
                </a:lnTo>
                <a:lnTo>
                  <a:pt x="31" y="235"/>
                </a:lnTo>
                <a:lnTo>
                  <a:pt x="32" y="245"/>
                </a:lnTo>
                <a:lnTo>
                  <a:pt x="34" y="255"/>
                </a:lnTo>
                <a:lnTo>
                  <a:pt x="38" y="264"/>
                </a:lnTo>
                <a:lnTo>
                  <a:pt x="40" y="268"/>
                </a:lnTo>
                <a:lnTo>
                  <a:pt x="42" y="271"/>
                </a:lnTo>
                <a:lnTo>
                  <a:pt x="46" y="274"/>
                </a:lnTo>
                <a:lnTo>
                  <a:pt x="50" y="276"/>
                </a:lnTo>
                <a:lnTo>
                  <a:pt x="54" y="277"/>
                </a:lnTo>
                <a:lnTo>
                  <a:pt x="59" y="278"/>
                </a:lnTo>
                <a:lnTo>
                  <a:pt x="59" y="278"/>
                </a:lnTo>
                <a:lnTo>
                  <a:pt x="65" y="277"/>
                </a:lnTo>
                <a:lnTo>
                  <a:pt x="70" y="276"/>
                </a:lnTo>
                <a:lnTo>
                  <a:pt x="75" y="274"/>
                </a:lnTo>
                <a:lnTo>
                  <a:pt x="79" y="271"/>
                </a:lnTo>
                <a:lnTo>
                  <a:pt x="83" y="267"/>
                </a:lnTo>
                <a:lnTo>
                  <a:pt x="86" y="264"/>
                </a:lnTo>
                <a:lnTo>
                  <a:pt x="92" y="254"/>
                </a:lnTo>
                <a:lnTo>
                  <a:pt x="95" y="244"/>
                </a:lnTo>
                <a:lnTo>
                  <a:pt x="98" y="232"/>
                </a:lnTo>
                <a:lnTo>
                  <a:pt x="101" y="211"/>
                </a:lnTo>
                <a:lnTo>
                  <a:pt x="101" y="211"/>
                </a:lnTo>
                <a:lnTo>
                  <a:pt x="104" y="180"/>
                </a:lnTo>
                <a:lnTo>
                  <a:pt x="106" y="149"/>
                </a:lnTo>
                <a:lnTo>
                  <a:pt x="107" y="118"/>
                </a:lnTo>
                <a:lnTo>
                  <a:pt x="107" y="88"/>
                </a:lnTo>
                <a:lnTo>
                  <a:pt x="107" y="88"/>
                </a:lnTo>
                <a:lnTo>
                  <a:pt x="106" y="64"/>
                </a:lnTo>
                <a:lnTo>
                  <a:pt x="105" y="53"/>
                </a:lnTo>
                <a:lnTo>
                  <a:pt x="103" y="42"/>
                </a:lnTo>
                <a:lnTo>
                  <a:pt x="100" y="31"/>
                </a:lnTo>
                <a:lnTo>
                  <a:pt x="95" y="21"/>
                </a:lnTo>
                <a:lnTo>
                  <a:pt x="92" y="17"/>
                </a:lnTo>
                <a:lnTo>
                  <a:pt x="89" y="12"/>
                </a:lnTo>
                <a:lnTo>
                  <a:pt x="85" y="8"/>
                </a:lnTo>
                <a:lnTo>
                  <a:pt x="80" y="5"/>
                </a:lnTo>
                <a:lnTo>
                  <a:pt x="80" y="5"/>
                </a:lnTo>
                <a:lnTo>
                  <a:pt x="76" y="2"/>
                </a:lnTo>
                <a:lnTo>
                  <a:pt x="71" y="1"/>
                </a:lnTo>
                <a:lnTo>
                  <a:pt x="67" y="0"/>
                </a:lnTo>
                <a:lnTo>
                  <a:pt x="63" y="0"/>
                </a:lnTo>
                <a:lnTo>
                  <a:pt x="59" y="0"/>
                </a:lnTo>
                <a:lnTo>
                  <a:pt x="54" y="2"/>
                </a:lnTo>
                <a:lnTo>
                  <a:pt x="46" y="6"/>
                </a:lnTo>
                <a:lnTo>
                  <a:pt x="38" y="11"/>
                </a:lnTo>
                <a:lnTo>
                  <a:pt x="31" y="18"/>
                </a:lnTo>
                <a:lnTo>
                  <a:pt x="25" y="25"/>
                </a:lnTo>
                <a:lnTo>
                  <a:pt x="20" y="32"/>
                </a:lnTo>
                <a:lnTo>
                  <a:pt x="20" y="32"/>
                </a:lnTo>
                <a:lnTo>
                  <a:pt x="17" y="37"/>
                </a:lnTo>
                <a:lnTo>
                  <a:pt x="15" y="43"/>
                </a:lnTo>
                <a:lnTo>
                  <a:pt x="11" y="56"/>
                </a:lnTo>
                <a:lnTo>
                  <a:pt x="9" y="69"/>
                </a:lnTo>
                <a:lnTo>
                  <a:pt x="7" y="83"/>
                </a:lnTo>
                <a:lnTo>
                  <a:pt x="7" y="83"/>
                </a:lnTo>
                <a:lnTo>
                  <a:pt x="3" y="118"/>
                </a:lnTo>
                <a:lnTo>
                  <a:pt x="0" y="153"/>
                </a:lnTo>
                <a:lnTo>
                  <a:pt x="0" y="153"/>
                </a:lnTo>
                <a:lnTo>
                  <a:pt x="0" y="155"/>
                </a:lnTo>
                <a:lnTo>
                  <a:pt x="1" y="156"/>
                </a:lnTo>
                <a:lnTo>
                  <a:pt x="2" y="157"/>
                </a:lnTo>
                <a:lnTo>
                  <a:pt x="4" y="157"/>
                </a:lnTo>
                <a:lnTo>
                  <a:pt x="7" y="156"/>
                </a:lnTo>
                <a:lnTo>
                  <a:pt x="8" y="155"/>
                </a:lnTo>
                <a:lnTo>
                  <a:pt x="9" y="153"/>
                </a:lnTo>
                <a:lnTo>
                  <a:pt x="9" y="15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19"/>
          <p:cNvSpPr>
            <a:spLocks noEditPoints="1"/>
          </p:cNvSpPr>
          <p:nvPr/>
        </p:nvSpPr>
        <p:spPr bwMode="auto">
          <a:xfrm>
            <a:off x="626242" y="4243629"/>
            <a:ext cx="560388" cy="1065213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20"/>
          <p:cNvSpPr/>
          <p:nvPr/>
        </p:nvSpPr>
        <p:spPr bwMode="auto">
          <a:xfrm>
            <a:off x="927871" y="5088181"/>
            <a:ext cx="79375" cy="34925"/>
          </a:xfrm>
          <a:custGeom>
            <a:avLst/>
            <a:gdLst/>
            <a:ahLst/>
            <a:cxnLst>
              <a:cxn ang="0">
                <a:pos x="5" y="22"/>
              </a:cxn>
              <a:cxn ang="0">
                <a:pos x="5" y="22"/>
              </a:cxn>
              <a:cxn ang="0">
                <a:pos x="48" y="8"/>
              </a:cxn>
              <a:cxn ang="0">
                <a:pos x="48" y="8"/>
              </a:cxn>
              <a:cxn ang="0">
                <a:pos x="50" y="7"/>
              </a:cxn>
              <a:cxn ang="0">
                <a:pos x="50" y="6"/>
              </a:cxn>
              <a:cxn ang="0">
                <a:pos x="50" y="3"/>
              </a:cxn>
              <a:cxn ang="0">
                <a:pos x="48" y="0"/>
              </a:cxn>
              <a:cxn ang="0">
                <a:pos x="47" y="0"/>
              </a:cxn>
              <a:cxn ang="0">
                <a:pos x="45" y="0"/>
              </a:cxn>
              <a:cxn ang="0">
                <a:pos x="45" y="0"/>
              </a:cxn>
              <a:cxn ang="0">
                <a:pos x="2" y="14"/>
              </a:cxn>
              <a:cxn ang="0">
                <a:pos x="2" y="14"/>
              </a:cxn>
              <a:cxn ang="0">
                <a:pos x="1" y="15"/>
              </a:cxn>
              <a:cxn ang="0">
                <a:pos x="0" y="16"/>
              </a:cxn>
              <a:cxn ang="0">
                <a:pos x="0" y="19"/>
              </a:cxn>
              <a:cxn ang="0">
                <a:pos x="2" y="22"/>
              </a:cxn>
              <a:cxn ang="0">
                <a:pos x="3" y="22"/>
              </a:cxn>
              <a:cxn ang="0">
                <a:pos x="5" y="22"/>
              </a:cxn>
              <a:cxn ang="0">
                <a:pos x="5" y="22"/>
              </a:cxn>
            </a:cxnLst>
            <a:rect l="0" t="0" r="r" b="b"/>
            <a:pathLst>
              <a:path w="50" h="22">
                <a:moveTo>
                  <a:pt x="5" y="22"/>
                </a:moveTo>
                <a:lnTo>
                  <a:pt x="5" y="22"/>
                </a:lnTo>
                <a:lnTo>
                  <a:pt x="48" y="8"/>
                </a:lnTo>
                <a:lnTo>
                  <a:pt x="48" y="8"/>
                </a:lnTo>
                <a:lnTo>
                  <a:pt x="50" y="7"/>
                </a:lnTo>
                <a:lnTo>
                  <a:pt x="50" y="6"/>
                </a:lnTo>
                <a:lnTo>
                  <a:pt x="50" y="3"/>
                </a:lnTo>
                <a:lnTo>
                  <a:pt x="48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2" y="14"/>
                </a:lnTo>
                <a:lnTo>
                  <a:pt x="2" y="14"/>
                </a:lnTo>
                <a:lnTo>
                  <a:pt x="1" y="15"/>
                </a:lnTo>
                <a:lnTo>
                  <a:pt x="0" y="16"/>
                </a:lnTo>
                <a:lnTo>
                  <a:pt x="0" y="19"/>
                </a:lnTo>
                <a:lnTo>
                  <a:pt x="2" y="22"/>
                </a:lnTo>
                <a:lnTo>
                  <a:pt x="3" y="22"/>
                </a:lnTo>
                <a:lnTo>
                  <a:pt x="5" y="22"/>
                </a:lnTo>
                <a:lnTo>
                  <a:pt x="5" y="2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21"/>
          <p:cNvSpPr>
            <a:spLocks noEditPoints="1"/>
          </p:cNvSpPr>
          <p:nvPr/>
        </p:nvSpPr>
        <p:spPr bwMode="auto">
          <a:xfrm>
            <a:off x="716734" y="3718167"/>
            <a:ext cx="638175" cy="436563"/>
          </a:xfrm>
          <a:custGeom>
            <a:avLst/>
            <a:gdLst/>
            <a:ahLst/>
            <a:cxnLst>
              <a:cxn ang="0">
                <a:pos x="203" y="272"/>
              </a:cxn>
              <a:cxn ang="0">
                <a:pos x="397" y="275"/>
              </a:cxn>
              <a:cxn ang="0">
                <a:pos x="399" y="274"/>
              </a:cxn>
              <a:cxn ang="0">
                <a:pos x="400" y="271"/>
              </a:cxn>
              <a:cxn ang="0">
                <a:pos x="399" y="151"/>
              </a:cxn>
              <a:cxn ang="0">
                <a:pos x="401" y="75"/>
              </a:cxn>
              <a:cxn ang="0">
                <a:pos x="400" y="8"/>
              </a:cxn>
              <a:cxn ang="0">
                <a:pos x="397" y="3"/>
              </a:cxn>
              <a:cxn ang="0">
                <a:pos x="348" y="6"/>
              </a:cxn>
              <a:cxn ang="0">
                <a:pos x="249" y="4"/>
              </a:cxn>
              <a:cxn ang="0">
                <a:pos x="99" y="0"/>
              </a:cxn>
              <a:cxn ang="0">
                <a:pos x="17" y="2"/>
              </a:cxn>
              <a:cxn ang="0">
                <a:pos x="2" y="3"/>
              </a:cxn>
              <a:cxn ang="0">
                <a:pos x="0" y="13"/>
              </a:cxn>
              <a:cxn ang="0">
                <a:pos x="3" y="103"/>
              </a:cxn>
              <a:cxn ang="0">
                <a:pos x="13" y="259"/>
              </a:cxn>
              <a:cxn ang="0">
                <a:pos x="17" y="263"/>
              </a:cxn>
              <a:cxn ang="0">
                <a:pos x="20" y="264"/>
              </a:cxn>
              <a:cxn ang="0">
                <a:pos x="108" y="269"/>
              </a:cxn>
              <a:cxn ang="0">
                <a:pos x="36" y="256"/>
              </a:cxn>
              <a:cxn ang="0">
                <a:pos x="86" y="215"/>
              </a:cxn>
              <a:cxn ang="0">
                <a:pos x="146" y="162"/>
              </a:cxn>
              <a:cxn ang="0">
                <a:pos x="164" y="141"/>
              </a:cxn>
              <a:cxn ang="0">
                <a:pos x="203" y="174"/>
              </a:cxn>
              <a:cxn ang="0">
                <a:pos x="210" y="173"/>
              </a:cxn>
              <a:cxn ang="0">
                <a:pos x="214" y="171"/>
              </a:cxn>
              <a:cxn ang="0">
                <a:pos x="242" y="145"/>
              </a:cxn>
              <a:cxn ang="0">
                <a:pos x="292" y="163"/>
              </a:cxn>
              <a:cxn ang="0">
                <a:pos x="388" y="266"/>
              </a:cxn>
              <a:cxn ang="0">
                <a:pos x="209" y="264"/>
              </a:cxn>
              <a:cxn ang="0">
                <a:pos x="392" y="81"/>
              </a:cxn>
              <a:cxn ang="0">
                <a:pos x="390" y="203"/>
              </a:cxn>
              <a:cxn ang="0">
                <a:pos x="330" y="189"/>
              </a:cxn>
              <a:cxn ang="0">
                <a:pos x="263" y="126"/>
              </a:cxn>
              <a:cxn ang="0">
                <a:pos x="393" y="20"/>
              </a:cxn>
              <a:cxn ang="0">
                <a:pos x="392" y="81"/>
              </a:cxn>
              <a:cxn ang="0">
                <a:pos x="199" y="12"/>
              </a:cxn>
              <a:cxn ang="0">
                <a:pos x="305" y="14"/>
              </a:cxn>
              <a:cxn ang="0">
                <a:pos x="390" y="12"/>
              </a:cxn>
              <a:cxn ang="0">
                <a:pos x="238" y="137"/>
              </a:cxn>
              <a:cxn ang="0">
                <a:pos x="207" y="165"/>
              </a:cxn>
              <a:cxn ang="0">
                <a:pos x="179" y="143"/>
              </a:cxn>
              <a:cxn ang="0">
                <a:pos x="97" y="71"/>
              </a:cxn>
              <a:cxn ang="0">
                <a:pos x="58" y="9"/>
              </a:cxn>
              <a:cxn ang="0">
                <a:pos x="12" y="106"/>
              </a:cxn>
              <a:cxn ang="0">
                <a:pos x="8" y="29"/>
              </a:cxn>
              <a:cxn ang="0">
                <a:pos x="91" y="77"/>
              </a:cxn>
              <a:cxn ang="0">
                <a:pos x="158" y="135"/>
              </a:cxn>
              <a:cxn ang="0">
                <a:pos x="149" y="146"/>
              </a:cxn>
              <a:cxn ang="0">
                <a:pos x="82" y="206"/>
              </a:cxn>
              <a:cxn ang="0">
                <a:pos x="25" y="255"/>
              </a:cxn>
              <a:cxn ang="0">
                <a:pos x="18" y="218"/>
              </a:cxn>
            </a:cxnLst>
            <a:rect l="0" t="0" r="r" b="b"/>
            <a:pathLst>
              <a:path w="402" h="275">
                <a:moveTo>
                  <a:pt x="108" y="269"/>
                </a:moveTo>
                <a:lnTo>
                  <a:pt x="108" y="269"/>
                </a:lnTo>
                <a:lnTo>
                  <a:pt x="203" y="272"/>
                </a:lnTo>
                <a:lnTo>
                  <a:pt x="203" y="272"/>
                </a:lnTo>
                <a:lnTo>
                  <a:pt x="299" y="274"/>
                </a:lnTo>
                <a:lnTo>
                  <a:pt x="395" y="275"/>
                </a:lnTo>
                <a:lnTo>
                  <a:pt x="395" y="275"/>
                </a:lnTo>
                <a:lnTo>
                  <a:pt x="397" y="275"/>
                </a:lnTo>
                <a:lnTo>
                  <a:pt x="398" y="274"/>
                </a:lnTo>
                <a:lnTo>
                  <a:pt x="398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3"/>
                </a:lnTo>
                <a:lnTo>
                  <a:pt x="400" y="271"/>
                </a:lnTo>
                <a:lnTo>
                  <a:pt x="400" y="271"/>
                </a:lnTo>
                <a:lnTo>
                  <a:pt x="399" y="212"/>
                </a:lnTo>
                <a:lnTo>
                  <a:pt x="399" y="181"/>
                </a:lnTo>
                <a:lnTo>
                  <a:pt x="399" y="151"/>
                </a:lnTo>
                <a:lnTo>
                  <a:pt x="399" y="151"/>
                </a:lnTo>
                <a:lnTo>
                  <a:pt x="400" y="113"/>
                </a:lnTo>
                <a:lnTo>
                  <a:pt x="401" y="75"/>
                </a:lnTo>
                <a:lnTo>
                  <a:pt x="401" y="75"/>
                </a:lnTo>
                <a:lnTo>
                  <a:pt x="402" y="59"/>
                </a:lnTo>
                <a:lnTo>
                  <a:pt x="402" y="41"/>
                </a:lnTo>
                <a:lnTo>
                  <a:pt x="402" y="24"/>
                </a:lnTo>
                <a:lnTo>
                  <a:pt x="400" y="8"/>
                </a:lnTo>
                <a:lnTo>
                  <a:pt x="400" y="8"/>
                </a:lnTo>
                <a:lnTo>
                  <a:pt x="399" y="6"/>
                </a:lnTo>
                <a:lnTo>
                  <a:pt x="398" y="4"/>
                </a:lnTo>
                <a:lnTo>
                  <a:pt x="397" y="3"/>
                </a:lnTo>
                <a:lnTo>
                  <a:pt x="394" y="2"/>
                </a:lnTo>
                <a:lnTo>
                  <a:pt x="394" y="2"/>
                </a:lnTo>
                <a:lnTo>
                  <a:pt x="371" y="5"/>
                </a:lnTo>
                <a:lnTo>
                  <a:pt x="348" y="6"/>
                </a:lnTo>
                <a:lnTo>
                  <a:pt x="323" y="6"/>
                </a:lnTo>
                <a:lnTo>
                  <a:pt x="300" y="5"/>
                </a:lnTo>
                <a:lnTo>
                  <a:pt x="300" y="5"/>
                </a:lnTo>
                <a:lnTo>
                  <a:pt x="249" y="4"/>
                </a:lnTo>
                <a:lnTo>
                  <a:pt x="199" y="3"/>
                </a:lnTo>
                <a:lnTo>
                  <a:pt x="199" y="3"/>
                </a:lnTo>
                <a:lnTo>
                  <a:pt x="99" y="0"/>
                </a:lnTo>
                <a:lnTo>
                  <a:pt x="99" y="0"/>
                </a:lnTo>
                <a:lnTo>
                  <a:pt x="76" y="0"/>
                </a:lnTo>
                <a:lnTo>
                  <a:pt x="53" y="1"/>
                </a:lnTo>
                <a:lnTo>
                  <a:pt x="30" y="2"/>
                </a:lnTo>
                <a:lnTo>
                  <a:pt x="17" y="2"/>
                </a:lnTo>
                <a:lnTo>
                  <a:pt x="6" y="1"/>
                </a:lnTo>
                <a:lnTo>
                  <a:pt x="6" y="1"/>
                </a:ln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3"/>
                </a:lnTo>
                <a:lnTo>
                  <a:pt x="0" y="22"/>
                </a:lnTo>
                <a:lnTo>
                  <a:pt x="0" y="41"/>
                </a:lnTo>
                <a:lnTo>
                  <a:pt x="0" y="41"/>
                </a:lnTo>
                <a:lnTo>
                  <a:pt x="3" y="103"/>
                </a:lnTo>
                <a:lnTo>
                  <a:pt x="3" y="103"/>
                </a:lnTo>
                <a:lnTo>
                  <a:pt x="7" y="181"/>
                </a:lnTo>
                <a:lnTo>
                  <a:pt x="9" y="221"/>
                </a:lnTo>
                <a:lnTo>
                  <a:pt x="13" y="259"/>
                </a:lnTo>
                <a:lnTo>
                  <a:pt x="13" y="259"/>
                </a:lnTo>
                <a:lnTo>
                  <a:pt x="14" y="261"/>
                </a:lnTo>
                <a:lnTo>
                  <a:pt x="15" y="263"/>
                </a:lnTo>
                <a:lnTo>
                  <a:pt x="17" y="263"/>
                </a:lnTo>
                <a:lnTo>
                  <a:pt x="19" y="263"/>
                </a:lnTo>
                <a:lnTo>
                  <a:pt x="19" y="263"/>
                </a:lnTo>
                <a:lnTo>
                  <a:pt x="20" y="264"/>
                </a:lnTo>
                <a:lnTo>
                  <a:pt x="20" y="264"/>
                </a:lnTo>
                <a:lnTo>
                  <a:pt x="42" y="266"/>
                </a:lnTo>
                <a:lnTo>
                  <a:pt x="64" y="267"/>
                </a:lnTo>
                <a:lnTo>
                  <a:pt x="108" y="269"/>
                </a:lnTo>
                <a:lnTo>
                  <a:pt x="108" y="269"/>
                </a:lnTo>
                <a:close/>
                <a:moveTo>
                  <a:pt x="113" y="261"/>
                </a:moveTo>
                <a:lnTo>
                  <a:pt x="113" y="261"/>
                </a:lnTo>
                <a:lnTo>
                  <a:pt x="74" y="259"/>
                </a:lnTo>
                <a:lnTo>
                  <a:pt x="36" y="256"/>
                </a:lnTo>
                <a:lnTo>
                  <a:pt x="36" y="256"/>
                </a:lnTo>
                <a:lnTo>
                  <a:pt x="48" y="245"/>
                </a:lnTo>
                <a:lnTo>
                  <a:pt x="60" y="235"/>
                </a:lnTo>
                <a:lnTo>
                  <a:pt x="86" y="215"/>
                </a:lnTo>
                <a:lnTo>
                  <a:pt x="86" y="215"/>
                </a:lnTo>
                <a:lnTo>
                  <a:pt x="107" y="197"/>
                </a:lnTo>
                <a:lnTo>
                  <a:pt x="127" y="180"/>
                </a:lnTo>
                <a:lnTo>
                  <a:pt x="146" y="162"/>
                </a:lnTo>
                <a:lnTo>
                  <a:pt x="155" y="152"/>
                </a:lnTo>
                <a:lnTo>
                  <a:pt x="163" y="142"/>
                </a:lnTo>
                <a:lnTo>
                  <a:pt x="163" y="142"/>
                </a:lnTo>
                <a:lnTo>
                  <a:pt x="164" y="141"/>
                </a:lnTo>
                <a:lnTo>
                  <a:pt x="164" y="141"/>
                </a:lnTo>
                <a:lnTo>
                  <a:pt x="183" y="158"/>
                </a:lnTo>
                <a:lnTo>
                  <a:pt x="203" y="174"/>
                </a:lnTo>
                <a:lnTo>
                  <a:pt x="203" y="174"/>
                </a:lnTo>
                <a:lnTo>
                  <a:pt x="205" y="175"/>
                </a:lnTo>
                <a:lnTo>
                  <a:pt x="207" y="175"/>
                </a:lnTo>
                <a:lnTo>
                  <a:pt x="209" y="174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1"/>
                </a:lnTo>
                <a:lnTo>
                  <a:pt x="220" y="164"/>
                </a:lnTo>
                <a:lnTo>
                  <a:pt x="227" y="158"/>
                </a:lnTo>
                <a:lnTo>
                  <a:pt x="242" y="145"/>
                </a:lnTo>
                <a:lnTo>
                  <a:pt x="242" y="145"/>
                </a:lnTo>
                <a:lnTo>
                  <a:pt x="257" y="133"/>
                </a:lnTo>
                <a:lnTo>
                  <a:pt x="257" y="133"/>
                </a:lnTo>
                <a:lnTo>
                  <a:pt x="275" y="148"/>
                </a:lnTo>
                <a:lnTo>
                  <a:pt x="292" y="163"/>
                </a:lnTo>
                <a:lnTo>
                  <a:pt x="309" y="180"/>
                </a:lnTo>
                <a:lnTo>
                  <a:pt x="325" y="196"/>
                </a:lnTo>
                <a:lnTo>
                  <a:pt x="357" y="232"/>
                </a:lnTo>
                <a:lnTo>
                  <a:pt x="388" y="266"/>
                </a:lnTo>
                <a:lnTo>
                  <a:pt x="388" y="266"/>
                </a:lnTo>
                <a:lnTo>
                  <a:pt x="298" y="266"/>
                </a:lnTo>
                <a:lnTo>
                  <a:pt x="209" y="264"/>
                </a:lnTo>
                <a:lnTo>
                  <a:pt x="209" y="264"/>
                </a:lnTo>
                <a:lnTo>
                  <a:pt x="113" y="261"/>
                </a:lnTo>
                <a:lnTo>
                  <a:pt x="113" y="261"/>
                </a:lnTo>
                <a:close/>
                <a:moveTo>
                  <a:pt x="392" y="81"/>
                </a:moveTo>
                <a:lnTo>
                  <a:pt x="392" y="81"/>
                </a:lnTo>
                <a:lnTo>
                  <a:pt x="391" y="115"/>
                </a:lnTo>
                <a:lnTo>
                  <a:pt x="390" y="151"/>
                </a:lnTo>
                <a:lnTo>
                  <a:pt x="390" y="151"/>
                </a:lnTo>
                <a:lnTo>
                  <a:pt x="390" y="203"/>
                </a:lnTo>
                <a:lnTo>
                  <a:pt x="391" y="257"/>
                </a:lnTo>
                <a:lnTo>
                  <a:pt x="391" y="257"/>
                </a:lnTo>
                <a:lnTo>
                  <a:pt x="361" y="223"/>
                </a:lnTo>
                <a:lnTo>
                  <a:pt x="330" y="189"/>
                </a:lnTo>
                <a:lnTo>
                  <a:pt x="314" y="173"/>
                </a:lnTo>
                <a:lnTo>
                  <a:pt x="298" y="157"/>
                </a:lnTo>
                <a:lnTo>
                  <a:pt x="281" y="142"/>
                </a:lnTo>
                <a:lnTo>
                  <a:pt x="263" y="126"/>
                </a:lnTo>
                <a:lnTo>
                  <a:pt x="263" y="126"/>
                </a:lnTo>
                <a:lnTo>
                  <a:pt x="297" y="99"/>
                </a:lnTo>
                <a:lnTo>
                  <a:pt x="297" y="99"/>
                </a:lnTo>
                <a:lnTo>
                  <a:pt x="393" y="20"/>
                </a:lnTo>
                <a:lnTo>
                  <a:pt x="393" y="20"/>
                </a:lnTo>
                <a:lnTo>
                  <a:pt x="394" y="35"/>
                </a:lnTo>
                <a:lnTo>
                  <a:pt x="393" y="51"/>
                </a:lnTo>
                <a:lnTo>
                  <a:pt x="392" y="81"/>
                </a:lnTo>
                <a:lnTo>
                  <a:pt x="392" y="81"/>
                </a:lnTo>
                <a:close/>
                <a:moveTo>
                  <a:pt x="93" y="8"/>
                </a:moveTo>
                <a:lnTo>
                  <a:pt x="93" y="8"/>
                </a:lnTo>
                <a:lnTo>
                  <a:pt x="199" y="12"/>
                </a:lnTo>
                <a:lnTo>
                  <a:pt x="199" y="12"/>
                </a:lnTo>
                <a:lnTo>
                  <a:pt x="252" y="13"/>
                </a:lnTo>
                <a:lnTo>
                  <a:pt x="305" y="14"/>
                </a:lnTo>
                <a:lnTo>
                  <a:pt x="305" y="14"/>
                </a:lnTo>
                <a:lnTo>
                  <a:pt x="326" y="15"/>
                </a:lnTo>
                <a:lnTo>
                  <a:pt x="348" y="15"/>
                </a:lnTo>
                <a:lnTo>
                  <a:pt x="369" y="14"/>
                </a:lnTo>
                <a:lnTo>
                  <a:pt x="390" y="12"/>
                </a:lnTo>
                <a:lnTo>
                  <a:pt x="390" y="12"/>
                </a:lnTo>
                <a:lnTo>
                  <a:pt x="293" y="91"/>
                </a:lnTo>
                <a:lnTo>
                  <a:pt x="293" y="91"/>
                </a:lnTo>
                <a:lnTo>
                  <a:pt x="238" y="137"/>
                </a:lnTo>
                <a:lnTo>
                  <a:pt x="238" y="137"/>
                </a:lnTo>
                <a:lnTo>
                  <a:pt x="222" y="151"/>
                </a:lnTo>
                <a:lnTo>
                  <a:pt x="214" y="158"/>
                </a:lnTo>
                <a:lnTo>
                  <a:pt x="207" y="165"/>
                </a:lnTo>
                <a:lnTo>
                  <a:pt x="207" y="165"/>
                </a:lnTo>
                <a:lnTo>
                  <a:pt x="207" y="166"/>
                </a:lnTo>
                <a:lnTo>
                  <a:pt x="207" y="166"/>
                </a:lnTo>
                <a:lnTo>
                  <a:pt x="179" y="143"/>
                </a:lnTo>
                <a:lnTo>
                  <a:pt x="152" y="118"/>
                </a:lnTo>
                <a:lnTo>
                  <a:pt x="126" y="94"/>
                </a:lnTo>
                <a:lnTo>
                  <a:pt x="97" y="71"/>
                </a:lnTo>
                <a:lnTo>
                  <a:pt x="97" y="71"/>
                </a:lnTo>
                <a:lnTo>
                  <a:pt x="21" y="10"/>
                </a:lnTo>
                <a:lnTo>
                  <a:pt x="21" y="10"/>
                </a:lnTo>
                <a:lnTo>
                  <a:pt x="40" y="10"/>
                </a:lnTo>
                <a:lnTo>
                  <a:pt x="58" y="9"/>
                </a:lnTo>
                <a:lnTo>
                  <a:pt x="76" y="8"/>
                </a:lnTo>
                <a:lnTo>
                  <a:pt x="93" y="8"/>
                </a:lnTo>
                <a:lnTo>
                  <a:pt x="93" y="8"/>
                </a:lnTo>
                <a:close/>
                <a:moveTo>
                  <a:pt x="12" y="106"/>
                </a:moveTo>
                <a:lnTo>
                  <a:pt x="12" y="106"/>
                </a:lnTo>
                <a:lnTo>
                  <a:pt x="9" y="48"/>
                </a:lnTo>
                <a:lnTo>
                  <a:pt x="9" y="48"/>
                </a:lnTo>
                <a:lnTo>
                  <a:pt x="8" y="29"/>
                </a:lnTo>
                <a:lnTo>
                  <a:pt x="8" y="20"/>
                </a:lnTo>
                <a:lnTo>
                  <a:pt x="9" y="11"/>
                </a:lnTo>
                <a:lnTo>
                  <a:pt x="9" y="11"/>
                </a:lnTo>
                <a:lnTo>
                  <a:pt x="91" y="77"/>
                </a:lnTo>
                <a:lnTo>
                  <a:pt x="91" y="77"/>
                </a:lnTo>
                <a:lnTo>
                  <a:pt x="109" y="91"/>
                </a:lnTo>
                <a:lnTo>
                  <a:pt x="125" y="105"/>
                </a:lnTo>
                <a:lnTo>
                  <a:pt x="158" y="135"/>
                </a:lnTo>
                <a:lnTo>
                  <a:pt x="158" y="135"/>
                </a:lnTo>
                <a:lnTo>
                  <a:pt x="157" y="136"/>
                </a:lnTo>
                <a:lnTo>
                  <a:pt x="157" y="136"/>
                </a:lnTo>
                <a:lnTo>
                  <a:pt x="149" y="146"/>
                </a:lnTo>
                <a:lnTo>
                  <a:pt x="140" y="155"/>
                </a:lnTo>
                <a:lnTo>
                  <a:pt x="122" y="173"/>
                </a:lnTo>
                <a:lnTo>
                  <a:pt x="102" y="190"/>
                </a:lnTo>
                <a:lnTo>
                  <a:pt x="82" y="206"/>
                </a:lnTo>
                <a:lnTo>
                  <a:pt x="82" y="206"/>
                </a:lnTo>
                <a:lnTo>
                  <a:pt x="53" y="230"/>
                </a:lnTo>
                <a:lnTo>
                  <a:pt x="38" y="242"/>
                </a:lnTo>
                <a:lnTo>
                  <a:pt x="25" y="255"/>
                </a:lnTo>
                <a:lnTo>
                  <a:pt x="25" y="255"/>
                </a:lnTo>
                <a:lnTo>
                  <a:pt x="21" y="255"/>
                </a:lnTo>
                <a:lnTo>
                  <a:pt x="21" y="255"/>
                </a:lnTo>
                <a:lnTo>
                  <a:pt x="18" y="218"/>
                </a:lnTo>
                <a:lnTo>
                  <a:pt x="15" y="181"/>
                </a:lnTo>
                <a:lnTo>
                  <a:pt x="12" y="106"/>
                </a:lnTo>
                <a:lnTo>
                  <a:pt x="12" y="1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8"/>
          <p:cNvSpPr>
            <a:spLocks noEditPoints="1"/>
          </p:cNvSpPr>
          <p:nvPr/>
        </p:nvSpPr>
        <p:spPr bwMode="auto">
          <a:xfrm>
            <a:off x="1751784" y="5597767"/>
            <a:ext cx="569913" cy="534988"/>
          </a:xfrm>
          <a:custGeom>
            <a:avLst/>
            <a:gdLst/>
            <a:ahLst/>
            <a:cxnLst>
              <a:cxn ang="0">
                <a:pos x="337" y="319"/>
              </a:cxn>
              <a:cxn ang="0">
                <a:pos x="260" y="152"/>
              </a:cxn>
              <a:cxn ang="0">
                <a:pos x="213" y="7"/>
              </a:cxn>
              <a:cxn ang="0">
                <a:pos x="93" y="12"/>
              </a:cxn>
              <a:cxn ang="0">
                <a:pos x="23" y="231"/>
              </a:cxn>
              <a:cxn ang="0">
                <a:pos x="73" y="331"/>
              </a:cxn>
              <a:cxn ang="0">
                <a:pos x="67" y="198"/>
              </a:cxn>
              <a:cxn ang="0">
                <a:pos x="54" y="222"/>
              </a:cxn>
              <a:cxn ang="0">
                <a:pos x="259" y="202"/>
              </a:cxn>
              <a:cxn ang="0">
                <a:pos x="227" y="228"/>
              </a:cxn>
              <a:cxn ang="0">
                <a:pos x="236" y="202"/>
              </a:cxn>
              <a:cxn ang="0">
                <a:pos x="116" y="308"/>
              </a:cxn>
              <a:cxn ang="0">
                <a:pos x="183" y="226"/>
              </a:cxn>
              <a:cxn ang="0">
                <a:pos x="74" y="283"/>
              </a:cxn>
              <a:cxn ang="0">
                <a:pos x="148" y="216"/>
              </a:cxn>
              <a:cxn ang="0">
                <a:pos x="78" y="300"/>
              </a:cxn>
              <a:cxn ang="0">
                <a:pos x="146" y="215"/>
              </a:cxn>
              <a:cxn ang="0">
                <a:pos x="106" y="231"/>
              </a:cxn>
              <a:cxn ang="0">
                <a:pos x="49" y="262"/>
              </a:cxn>
              <a:cxn ang="0">
                <a:pos x="37" y="259"/>
              </a:cxn>
              <a:cxn ang="0">
                <a:pos x="15" y="260"/>
              </a:cxn>
              <a:cxn ang="0">
                <a:pos x="23" y="264"/>
              </a:cxn>
              <a:cxn ang="0">
                <a:pos x="114" y="203"/>
              </a:cxn>
              <a:cxn ang="0">
                <a:pos x="43" y="275"/>
              </a:cxn>
              <a:cxn ang="0">
                <a:pos x="22" y="311"/>
              </a:cxn>
              <a:cxn ang="0">
                <a:pos x="34" y="316"/>
              </a:cxn>
              <a:cxn ang="0">
                <a:pos x="142" y="231"/>
              </a:cxn>
              <a:cxn ang="0">
                <a:pos x="61" y="319"/>
              </a:cxn>
              <a:cxn ang="0">
                <a:pos x="77" y="319"/>
              </a:cxn>
              <a:cxn ang="0">
                <a:pos x="200" y="215"/>
              </a:cxn>
              <a:cxn ang="0">
                <a:pos x="119" y="284"/>
              </a:cxn>
              <a:cxn ang="0">
                <a:pos x="125" y="300"/>
              </a:cxn>
              <a:cxn ang="0">
                <a:pos x="193" y="251"/>
              </a:cxn>
              <a:cxn ang="0">
                <a:pos x="138" y="314"/>
              </a:cxn>
              <a:cxn ang="0">
                <a:pos x="179" y="289"/>
              </a:cxn>
              <a:cxn ang="0">
                <a:pos x="254" y="225"/>
              </a:cxn>
              <a:cxn ang="0">
                <a:pos x="150" y="320"/>
              </a:cxn>
              <a:cxn ang="0">
                <a:pos x="280" y="230"/>
              </a:cxn>
              <a:cxn ang="0">
                <a:pos x="258" y="276"/>
              </a:cxn>
              <a:cxn ang="0">
                <a:pos x="318" y="225"/>
              </a:cxn>
              <a:cxn ang="0">
                <a:pos x="238" y="282"/>
              </a:cxn>
              <a:cxn ang="0">
                <a:pos x="309" y="256"/>
              </a:cxn>
              <a:cxn ang="0">
                <a:pos x="323" y="262"/>
              </a:cxn>
              <a:cxn ang="0">
                <a:pos x="249" y="327"/>
              </a:cxn>
              <a:cxn ang="0">
                <a:pos x="340" y="278"/>
              </a:cxn>
              <a:cxn ang="0">
                <a:pos x="275" y="326"/>
              </a:cxn>
              <a:cxn ang="0">
                <a:pos x="303" y="307"/>
              </a:cxn>
              <a:cxn ang="0">
                <a:pos x="323" y="310"/>
              </a:cxn>
              <a:cxn ang="0">
                <a:pos x="347" y="290"/>
              </a:cxn>
              <a:cxn ang="0">
                <a:pos x="348" y="286"/>
              </a:cxn>
              <a:cxn ang="0">
                <a:pos x="315" y="301"/>
              </a:cxn>
              <a:cxn ang="0">
                <a:pos x="300" y="298"/>
              </a:cxn>
              <a:cxn ang="0">
                <a:pos x="298" y="279"/>
              </a:cxn>
              <a:cxn ang="0">
                <a:pos x="323" y="222"/>
              </a:cxn>
              <a:cxn ang="0">
                <a:pos x="311" y="229"/>
              </a:cxn>
              <a:cxn ang="0">
                <a:pos x="254" y="263"/>
              </a:cxn>
              <a:cxn ang="0">
                <a:pos x="208" y="289"/>
              </a:cxn>
              <a:cxn ang="0">
                <a:pos x="116" y="115"/>
              </a:cxn>
              <a:cxn ang="0">
                <a:pos x="191" y="30"/>
              </a:cxn>
              <a:cxn ang="0">
                <a:pos x="275" y="190"/>
              </a:cxn>
              <a:cxn ang="0">
                <a:pos x="164" y="215"/>
              </a:cxn>
              <a:cxn ang="0">
                <a:pos x="112" y="122"/>
              </a:cxn>
              <a:cxn ang="0">
                <a:pos x="38" y="231"/>
              </a:cxn>
            </a:cxnLst>
            <a:rect l="0" t="0" r="r" b="b"/>
            <a:pathLst>
              <a:path w="359" h="337">
                <a:moveTo>
                  <a:pt x="73" y="331"/>
                </a:moveTo>
                <a:lnTo>
                  <a:pt x="73" y="331"/>
                </a:lnTo>
                <a:lnTo>
                  <a:pt x="95" y="330"/>
                </a:lnTo>
                <a:lnTo>
                  <a:pt x="117" y="329"/>
                </a:lnTo>
                <a:lnTo>
                  <a:pt x="117" y="329"/>
                </a:lnTo>
                <a:lnTo>
                  <a:pt x="135" y="329"/>
                </a:lnTo>
                <a:lnTo>
                  <a:pt x="153" y="329"/>
                </a:lnTo>
                <a:lnTo>
                  <a:pt x="189" y="331"/>
                </a:lnTo>
                <a:lnTo>
                  <a:pt x="189" y="331"/>
                </a:lnTo>
                <a:lnTo>
                  <a:pt x="218" y="334"/>
                </a:lnTo>
                <a:lnTo>
                  <a:pt x="248" y="336"/>
                </a:lnTo>
                <a:lnTo>
                  <a:pt x="264" y="337"/>
                </a:lnTo>
                <a:lnTo>
                  <a:pt x="278" y="336"/>
                </a:lnTo>
                <a:lnTo>
                  <a:pt x="293" y="335"/>
                </a:lnTo>
                <a:lnTo>
                  <a:pt x="307" y="333"/>
                </a:lnTo>
                <a:lnTo>
                  <a:pt x="307" y="333"/>
                </a:lnTo>
                <a:lnTo>
                  <a:pt x="318" y="330"/>
                </a:lnTo>
                <a:lnTo>
                  <a:pt x="328" y="326"/>
                </a:lnTo>
                <a:lnTo>
                  <a:pt x="337" y="319"/>
                </a:lnTo>
                <a:lnTo>
                  <a:pt x="346" y="312"/>
                </a:lnTo>
                <a:lnTo>
                  <a:pt x="352" y="304"/>
                </a:lnTo>
                <a:lnTo>
                  <a:pt x="355" y="300"/>
                </a:lnTo>
                <a:lnTo>
                  <a:pt x="357" y="295"/>
                </a:lnTo>
                <a:lnTo>
                  <a:pt x="358" y="290"/>
                </a:lnTo>
                <a:lnTo>
                  <a:pt x="359" y="285"/>
                </a:lnTo>
                <a:lnTo>
                  <a:pt x="359" y="279"/>
                </a:lnTo>
                <a:lnTo>
                  <a:pt x="359" y="273"/>
                </a:lnTo>
                <a:lnTo>
                  <a:pt x="359" y="273"/>
                </a:lnTo>
                <a:lnTo>
                  <a:pt x="356" y="261"/>
                </a:lnTo>
                <a:lnTo>
                  <a:pt x="351" y="249"/>
                </a:lnTo>
                <a:lnTo>
                  <a:pt x="345" y="237"/>
                </a:lnTo>
                <a:lnTo>
                  <a:pt x="337" y="227"/>
                </a:lnTo>
                <a:lnTo>
                  <a:pt x="329" y="216"/>
                </a:lnTo>
                <a:lnTo>
                  <a:pt x="320" y="207"/>
                </a:lnTo>
                <a:lnTo>
                  <a:pt x="302" y="189"/>
                </a:lnTo>
                <a:lnTo>
                  <a:pt x="302" y="189"/>
                </a:lnTo>
                <a:lnTo>
                  <a:pt x="282" y="171"/>
                </a:lnTo>
                <a:lnTo>
                  <a:pt x="260" y="152"/>
                </a:lnTo>
                <a:lnTo>
                  <a:pt x="240" y="135"/>
                </a:lnTo>
                <a:lnTo>
                  <a:pt x="220" y="116"/>
                </a:lnTo>
                <a:lnTo>
                  <a:pt x="220" y="116"/>
                </a:lnTo>
                <a:lnTo>
                  <a:pt x="210" y="104"/>
                </a:lnTo>
                <a:lnTo>
                  <a:pt x="205" y="98"/>
                </a:lnTo>
                <a:lnTo>
                  <a:pt x="201" y="91"/>
                </a:lnTo>
                <a:lnTo>
                  <a:pt x="198" y="84"/>
                </a:lnTo>
                <a:lnTo>
                  <a:pt x="196" y="76"/>
                </a:lnTo>
                <a:lnTo>
                  <a:pt x="194" y="68"/>
                </a:lnTo>
                <a:lnTo>
                  <a:pt x="193" y="60"/>
                </a:lnTo>
                <a:lnTo>
                  <a:pt x="193" y="60"/>
                </a:lnTo>
                <a:lnTo>
                  <a:pt x="193" y="53"/>
                </a:lnTo>
                <a:lnTo>
                  <a:pt x="195" y="47"/>
                </a:lnTo>
                <a:lnTo>
                  <a:pt x="196" y="40"/>
                </a:lnTo>
                <a:lnTo>
                  <a:pt x="199" y="33"/>
                </a:lnTo>
                <a:lnTo>
                  <a:pt x="205" y="20"/>
                </a:lnTo>
                <a:lnTo>
                  <a:pt x="212" y="8"/>
                </a:lnTo>
                <a:lnTo>
                  <a:pt x="212" y="8"/>
                </a:lnTo>
                <a:lnTo>
                  <a:pt x="213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2"/>
                </a:lnTo>
                <a:lnTo>
                  <a:pt x="209" y="1"/>
                </a:lnTo>
                <a:lnTo>
                  <a:pt x="206" y="0"/>
                </a:lnTo>
                <a:lnTo>
                  <a:pt x="206" y="0"/>
                </a:lnTo>
                <a:lnTo>
                  <a:pt x="178" y="0"/>
                </a:lnTo>
                <a:lnTo>
                  <a:pt x="151" y="0"/>
                </a:lnTo>
                <a:lnTo>
                  <a:pt x="124" y="1"/>
                </a:lnTo>
                <a:lnTo>
                  <a:pt x="111" y="2"/>
                </a:lnTo>
                <a:lnTo>
                  <a:pt x="97" y="4"/>
                </a:lnTo>
                <a:lnTo>
                  <a:pt x="97" y="4"/>
                </a:lnTo>
                <a:lnTo>
                  <a:pt x="95" y="5"/>
                </a:lnTo>
                <a:lnTo>
                  <a:pt x="94" y="6"/>
                </a:lnTo>
                <a:lnTo>
                  <a:pt x="94" y="8"/>
                </a:lnTo>
                <a:lnTo>
                  <a:pt x="94" y="10"/>
                </a:lnTo>
                <a:lnTo>
                  <a:pt x="94" y="10"/>
                </a:lnTo>
                <a:lnTo>
                  <a:pt x="93" y="12"/>
                </a:lnTo>
                <a:lnTo>
                  <a:pt x="94" y="14"/>
                </a:lnTo>
                <a:lnTo>
                  <a:pt x="94" y="14"/>
                </a:lnTo>
                <a:lnTo>
                  <a:pt x="103" y="28"/>
                </a:lnTo>
                <a:lnTo>
                  <a:pt x="110" y="42"/>
                </a:lnTo>
                <a:lnTo>
                  <a:pt x="114" y="57"/>
                </a:lnTo>
                <a:lnTo>
                  <a:pt x="116" y="65"/>
                </a:lnTo>
                <a:lnTo>
                  <a:pt x="117" y="72"/>
                </a:lnTo>
                <a:lnTo>
                  <a:pt x="117" y="72"/>
                </a:lnTo>
                <a:lnTo>
                  <a:pt x="117" y="83"/>
                </a:lnTo>
                <a:lnTo>
                  <a:pt x="115" y="92"/>
                </a:lnTo>
                <a:lnTo>
                  <a:pt x="113" y="100"/>
                </a:lnTo>
                <a:lnTo>
                  <a:pt x="109" y="108"/>
                </a:lnTo>
                <a:lnTo>
                  <a:pt x="105" y="116"/>
                </a:lnTo>
                <a:lnTo>
                  <a:pt x="100" y="124"/>
                </a:lnTo>
                <a:lnTo>
                  <a:pt x="89" y="139"/>
                </a:lnTo>
                <a:lnTo>
                  <a:pt x="89" y="139"/>
                </a:lnTo>
                <a:lnTo>
                  <a:pt x="55" y="185"/>
                </a:lnTo>
                <a:lnTo>
                  <a:pt x="39" y="208"/>
                </a:lnTo>
                <a:lnTo>
                  <a:pt x="23" y="231"/>
                </a:lnTo>
                <a:lnTo>
                  <a:pt x="23" y="231"/>
                </a:lnTo>
                <a:lnTo>
                  <a:pt x="11" y="249"/>
                </a:lnTo>
                <a:lnTo>
                  <a:pt x="6" y="259"/>
                </a:lnTo>
                <a:lnTo>
                  <a:pt x="3" y="269"/>
                </a:lnTo>
                <a:lnTo>
                  <a:pt x="1" y="279"/>
                </a:lnTo>
                <a:lnTo>
                  <a:pt x="0" y="289"/>
                </a:lnTo>
                <a:lnTo>
                  <a:pt x="1" y="294"/>
                </a:lnTo>
                <a:lnTo>
                  <a:pt x="2" y="298"/>
                </a:lnTo>
                <a:lnTo>
                  <a:pt x="4" y="303"/>
                </a:lnTo>
                <a:lnTo>
                  <a:pt x="6" y="308"/>
                </a:lnTo>
                <a:lnTo>
                  <a:pt x="6" y="308"/>
                </a:lnTo>
                <a:lnTo>
                  <a:pt x="12" y="315"/>
                </a:lnTo>
                <a:lnTo>
                  <a:pt x="20" y="320"/>
                </a:lnTo>
                <a:lnTo>
                  <a:pt x="28" y="325"/>
                </a:lnTo>
                <a:lnTo>
                  <a:pt x="37" y="328"/>
                </a:lnTo>
                <a:lnTo>
                  <a:pt x="46" y="329"/>
                </a:lnTo>
                <a:lnTo>
                  <a:pt x="55" y="330"/>
                </a:lnTo>
                <a:lnTo>
                  <a:pt x="73" y="331"/>
                </a:lnTo>
                <a:lnTo>
                  <a:pt x="73" y="331"/>
                </a:lnTo>
                <a:close/>
                <a:moveTo>
                  <a:pt x="59" y="195"/>
                </a:moveTo>
                <a:lnTo>
                  <a:pt x="59" y="195"/>
                </a:lnTo>
                <a:lnTo>
                  <a:pt x="63" y="192"/>
                </a:lnTo>
                <a:lnTo>
                  <a:pt x="63" y="192"/>
                </a:lnTo>
                <a:lnTo>
                  <a:pt x="79" y="185"/>
                </a:lnTo>
                <a:lnTo>
                  <a:pt x="79" y="185"/>
                </a:lnTo>
                <a:lnTo>
                  <a:pt x="50" y="208"/>
                </a:lnTo>
                <a:lnTo>
                  <a:pt x="50" y="208"/>
                </a:lnTo>
                <a:lnTo>
                  <a:pt x="59" y="195"/>
                </a:lnTo>
                <a:lnTo>
                  <a:pt x="59" y="195"/>
                </a:lnTo>
                <a:close/>
                <a:moveTo>
                  <a:pt x="86" y="182"/>
                </a:moveTo>
                <a:lnTo>
                  <a:pt x="86" y="182"/>
                </a:lnTo>
                <a:lnTo>
                  <a:pt x="91" y="181"/>
                </a:lnTo>
                <a:lnTo>
                  <a:pt x="96" y="180"/>
                </a:lnTo>
                <a:lnTo>
                  <a:pt x="96" y="180"/>
                </a:lnTo>
                <a:lnTo>
                  <a:pt x="89" y="184"/>
                </a:lnTo>
                <a:lnTo>
                  <a:pt x="81" y="188"/>
                </a:lnTo>
                <a:lnTo>
                  <a:pt x="67" y="198"/>
                </a:lnTo>
                <a:lnTo>
                  <a:pt x="67" y="198"/>
                </a:lnTo>
                <a:lnTo>
                  <a:pt x="76" y="190"/>
                </a:lnTo>
                <a:lnTo>
                  <a:pt x="86" y="182"/>
                </a:lnTo>
                <a:lnTo>
                  <a:pt x="86" y="182"/>
                </a:lnTo>
                <a:close/>
                <a:moveTo>
                  <a:pt x="106" y="181"/>
                </a:moveTo>
                <a:lnTo>
                  <a:pt x="106" y="181"/>
                </a:lnTo>
                <a:lnTo>
                  <a:pt x="112" y="182"/>
                </a:lnTo>
                <a:lnTo>
                  <a:pt x="112" y="182"/>
                </a:lnTo>
                <a:lnTo>
                  <a:pt x="103" y="187"/>
                </a:lnTo>
                <a:lnTo>
                  <a:pt x="94" y="193"/>
                </a:lnTo>
                <a:lnTo>
                  <a:pt x="78" y="205"/>
                </a:lnTo>
                <a:lnTo>
                  <a:pt x="78" y="205"/>
                </a:lnTo>
                <a:lnTo>
                  <a:pt x="51" y="227"/>
                </a:lnTo>
                <a:lnTo>
                  <a:pt x="24" y="250"/>
                </a:lnTo>
                <a:lnTo>
                  <a:pt x="24" y="250"/>
                </a:lnTo>
                <a:lnTo>
                  <a:pt x="26" y="248"/>
                </a:lnTo>
                <a:lnTo>
                  <a:pt x="26" y="248"/>
                </a:lnTo>
                <a:lnTo>
                  <a:pt x="32" y="241"/>
                </a:lnTo>
                <a:lnTo>
                  <a:pt x="39" y="233"/>
                </a:lnTo>
                <a:lnTo>
                  <a:pt x="54" y="222"/>
                </a:lnTo>
                <a:lnTo>
                  <a:pt x="54" y="222"/>
                </a:lnTo>
                <a:lnTo>
                  <a:pt x="67" y="213"/>
                </a:lnTo>
                <a:lnTo>
                  <a:pt x="80" y="203"/>
                </a:lnTo>
                <a:lnTo>
                  <a:pt x="93" y="192"/>
                </a:lnTo>
                <a:lnTo>
                  <a:pt x="106" y="181"/>
                </a:lnTo>
                <a:lnTo>
                  <a:pt x="106" y="181"/>
                </a:lnTo>
                <a:close/>
                <a:moveTo>
                  <a:pt x="288" y="194"/>
                </a:moveTo>
                <a:lnTo>
                  <a:pt x="288" y="194"/>
                </a:lnTo>
                <a:lnTo>
                  <a:pt x="255" y="222"/>
                </a:lnTo>
                <a:lnTo>
                  <a:pt x="223" y="252"/>
                </a:lnTo>
                <a:lnTo>
                  <a:pt x="223" y="252"/>
                </a:lnTo>
                <a:lnTo>
                  <a:pt x="188" y="283"/>
                </a:lnTo>
                <a:lnTo>
                  <a:pt x="188" y="283"/>
                </a:lnTo>
                <a:lnTo>
                  <a:pt x="214" y="258"/>
                </a:lnTo>
                <a:lnTo>
                  <a:pt x="214" y="258"/>
                </a:lnTo>
                <a:lnTo>
                  <a:pt x="226" y="245"/>
                </a:lnTo>
                <a:lnTo>
                  <a:pt x="238" y="231"/>
                </a:lnTo>
                <a:lnTo>
                  <a:pt x="249" y="217"/>
                </a:lnTo>
                <a:lnTo>
                  <a:pt x="259" y="202"/>
                </a:lnTo>
                <a:lnTo>
                  <a:pt x="259" y="202"/>
                </a:lnTo>
                <a:lnTo>
                  <a:pt x="263" y="203"/>
                </a:lnTo>
                <a:lnTo>
                  <a:pt x="263" y="203"/>
                </a:lnTo>
                <a:lnTo>
                  <a:pt x="268" y="203"/>
                </a:lnTo>
                <a:lnTo>
                  <a:pt x="273" y="202"/>
                </a:lnTo>
                <a:lnTo>
                  <a:pt x="273" y="202"/>
                </a:lnTo>
                <a:lnTo>
                  <a:pt x="280" y="197"/>
                </a:lnTo>
                <a:lnTo>
                  <a:pt x="284" y="194"/>
                </a:lnTo>
                <a:lnTo>
                  <a:pt x="286" y="194"/>
                </a:lnTo>
                <a:lnTo>
                  <a:pt x="288" y="194"/>
                </a:lnTo>
                <a:lnTo>
                  <a:pt x="288" y="194"/>
                </a:lnTo>
                <a:close/>
                <a:moveTo>
                  <a:pt x="241" y="194"/>
                </a:moveTo>
                <a:lnTo>
                  <a:pt x="241" y="194"/>
                </a:lnTo>
                <a:lnTo>
                  <a:pt x="248" y="197"/>
                </a:lnTo>
                <a:lnTo>
                  <a:pt x="255" y="201"/>
                </a:lnTo>
                <a:lnTo>
                  <a:pt x="255" y="201"/>
                </a:lnTo>
                <a:lnTo>
                  <a:pt x="242" y="215"/>
                </a:lnTo>
                <a:lnTo>
                  <a:pt x="235" y="221"/>
                </a:lnTo>
                <a:lnTo>
                  <a:pt x="227" y="228"/>
                </a:lnTo>
                <a:lnTo>
                  <a:pt x="227" y="228"/>
                </a:lnTo>
                <a:lnTo>
                  <a:pt x="209" y="244"/>
                </a:lnTo>
                <a:lnTo>
                  <a:pt x="192" y="260"/>
                </a:lnTo>
                <a:lnTo>
                  <a:pt x="192" y="260"/>
                </a:lnTo>
                <a:lnTo>
                  <a:pt x="176" y="275"/>
                </a:lnTo>
                <a:lnTo>
                  <a:pt x="160" y="289"/>
                </a:lnTo>
                <a:lnTo>
                  <a:pt x="160" y="289"/>
                </a:lnTo>
                <a:lnTo>
                  <a:pt x="162" y="287"/>
                </a:lnTo>
                <a:lnTo>
                  <a:pt x="162" y="287"/>
                </a:lnTo>
                <a:lnTo>
                  <a:pt x="177" y="271"/>
                </a:lnTo>
                <a:lnTo>
                  <a:pt x="192" y="256"/>
                </a:lnTo>
                <a:lnTo>
                  <a:pt x="192" y="256"/>
                </a:lnTo>
                <a:lnTo>
                  <a:pt x="199" y="248"/>
                </a:lnTo>
                <a:lnTo>
                  <a:pt x="205" y="239"/>
                </a:lnTo>
                <a:lnTo>
                  <a:pt x="211" y="231"/>
                </a:lnTo>
                <a:lnTo>
                  <a:pt x="218" y="223"/>
                </a:lnTo>
                <a:lnTo>
                  <a:pt x="218" y="223"/>
                </a:lnTo>
                <a:lnTo>
                  <a:pt x="230" y="209"/>
                </a:lnTo>
                <a:lnTo>
                  <a:pt x="236" y="202"/>
                </a:lnTo>
                <a:lnTo>
                  <a:pt x="240" y="194"/>
                </a:lnTo>
                <a:lnTo>
                  <a:pt x="240" y="194"/>
                </a:lnTo>
                <a:lnTo>
                  <a:pt x="241" y="194"/>
                </a:lnTo>
                <a:lnTo>
                  <a:pt x="241" y="194"/>
                </a:lnTo>
                <a:close/>
                <a:moveTo>
                  <a:pt x="221" y="194"/>
                </a:moveTo>
                <a:lnTo>
                  <a:pt x="221" y="194"/>
                </a:lnTo>
                <a:lnTo>
                  <a:pt x="227" y="192"/>
                </a:lnTo>
                <a:lnTo>
                  <a:pt x="235" y="193"/>
                </a:lnTo>
                <a:lnTo>
                  <a:pt x="235" y="193"/>
                </a:lnTo>
                <a:lnTo>
                  <a:pt x="238" y="193"/>
                </a:lnTo>
                <a:lnTo>
                  <a:pt x="238" y="193"/>
                </a:lnTo>
                <a:lnTo>
                  <a:pt x="223" y="206"/>
                </a:lnTo>
                <a:lnTo>
                  <a:pt x="208" y="219"/>
                </a:lnTo>
                <a:lnTo>
                  <a:pt x="179" y="249"/>
                </a:lnTo>
                <a:lnTo>
                  <a:pt x="179" y="249"/>
                </a:lnTo>
                <a:lnTo>
                  <a:pt x="163" y="263"/>
                </a:lnTo>
                <a:lnTo>
                  <a:pt x="147" y="278"/>
                </a:lnTo>
                <a:lnTo>
                  <a:pt x="131" y="292"/>
                </a:lnTo>
                <a:lnTo>
                  <a:pt x="116" y="308"/>
                </a:lnTo>
                <a:lnTo>
                  <a:pt x="116" y="308"/>
                </a:lnTo>
                <a:lnTo>
                  <a:pt x="107" y="315"/>
                </a:lnTo>
                <a:lnTo>
                  <a:pt x="107" y="315"/>
                </a:lnTo>
                <a:lnTo>
                  <a:pt x="106" y="316"/>
                </a:lnTo>
                <a:lnTo>
                  <a:pt x="106" y="316"/>
                </a:lnTo>
                <a:lnTo>
                  <a:pt x="124" y="299"/>
                </a:lnTo>
                <a:lnTo>
                  <a:pt x="124" y="299"/>
                </a:lnTo>
                <a:lnTo>
                  <a:pt x="159" y="266"/>
                </a:lnTo>
                <a:lnTo>
                  <a:pt x="159" y="266"/>
                </a:lnTo>
                <a:lnTo>
                  <a:pt x="175" y="249"/>
                </a:lnTo>
                <a:lnTo>
                  <a:pt x="191" y="230"/>
                </a:lnTo>
                <a:lnTo>
                  <a:pt x="221" y="194"/>
                </a:lnTo>
                <a:lnTo>
                  <a:pt x="221" y="194"/>
                </a:lnTo>
                <a:close/>
                <a:moveTo>
                  <a:pt x="213" y="198"/>
                </a:moveTo>
                <a:lnTo>
                  <a:pt x="213" y="198"/>
                </a:lnTo>
                <a:lnTo>
                  <a:pt x="205" y="206"/>
                </a:lnTo>
                <a:lnTo>
                  <a:pt x="198" y="213"/>
                </a:lnTo>
                <a:lnTo>
                  <a:pt x="198" y="213"/>
                </a:lnTo>
                <a:lnTo>
                  <a:pt x="183" y="226"/>
                </a:lnTo>
                <a:lnTo>
                  <a:pt x="167" y="238"/>
                </a:lnTo>
                <a:lnTo>
                  <a:pt x="167" y="238"/>
                </a:lnTo>
                <a:lnTo>
                  <a:pt x="162" y="244"/>
                </a:lnTo>
                <a:lnTo>
                  <a:pt x="162" y="244"/>
                </a:lnTo>
                <a:lnTo>
                  <a:pt x="185" y="220"/>
                </a:lnTo>
                <a:lnTo>
                  <a:pt x="185" y="220"/>
                </a:lnTo>
                <a:lnTo>
                  <a:pt x="192" y="215"/>
                </a:lnTo>
                <a:lnTo>
                  <a:pt x="199" y="210"/>
                </a:lnTo>
                <a:lnTo>
                  <a:pt x="206" y="204"/>
                </a:lnTo>
                <a:lnTo>
                  <a:pt x="213" y="198"/>
                </a:lnTo>
                <a:lnTo>
                  <a:pt x="213" y="198"/>
                </a:lnTo>
                <a:close/>
                <a:moveTo>
                  <a:pt x="154" y="221"/>
                </a:moveTo>
                <a:lnTo>
                  <a:pt x="154" y="221"/>
                </a:lnTo>
                <a:lnTo>
                  <a:pt x="140" y="230"/>
                </a:lnTo>
                <a:lnTo>
                  <a:pt x="127" y="241"/>
                </a:lnTo>
                <a:lnTo>
                  <a:pt x="102" y="263"/>
                </a:lnTo>
                <a:lnTo>
                  <a:pt x="102" y="263"/>
                </a:lnTo>
                <a:lnTo>
                  <a:pt x="88" y="273"/>
                </a:lnTo>
                <a:lnTo>
                  <a:pt x="74" y="283"/>
                </a:lnTo>
                <a:lnTo>
                  <a:pt x="74" y="283"/>
                </a:lnTo>
                <a:lnTo>
                  <a:pt x="66" y="290"/>
                </a:lnTo>
                <a:lnTo>
                  <a:pt x="58" y="298"/>
                </a:lnTo>
                <a:lnTo>
                  <a:pt x="50" y="305"/>
                </a:lnTo>
                <a:lnTo>
                  <a:pt x="42" y="312"/>
                </a:lnTo>
                <a:lnTo>
                  <a:pt x="42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4"/>
                </a:lnTo>
                <a:lnTo>
                  <a:pt x="42" y="310"/>
                </a:lnTo>
                <a:lnTo>
                  <a:pt x="42" y="310"/>
                </a:lnTo>
                <a:lnTo>
                  <a:pt x="57" y="296"/>
                </a:lnTo>
                <a:lnTo>
                  <a:pt x="57" y="296"/>
                </a:lnTo>
                <a:lnTo>
                  <a:pt x="73" y="282"/>
                </a:lnTo>
                <a:lnTo>
                  <a:pt x="90" y="270"/>
                </a:lnTo>
                <a:lnTo>
                  <a:pt x="90" y="270"/>
                </a:lnTo>
                <a:lnTo>
                  <a:pt x="106" y="257"/>
                </a:lnTo>
                <a:lnTo>
                  <a:pt x="120" y="244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54" y="219"/>
                </a:lnTo>
                <a:lnTo>
                  <a:pt x="160" y="222"/>
                </a:lnTo>
                <a:lnTo>
                  <a:pt x="166" y="223"/>
                </a:lnTo>
                <a:lnTo>
                  <a:pt x="174" y="223"/>
                </a:lnTo>
                <a:lnTo>
                  <a:pt x="174" y="223"/>
                </a:lnTo>
                <a:lnTo>
                  <a:pt x="153" y="238"/>
                </a:lnTo>
                <a:lnTo>
                  <a:pt x="133" y="256"/>
                </a:lnTo>
                <a:lnTo>
                  <a:pt x="133" y="256"/>
                </a:lnTo>
                <a:lnTo>
                  <a:pt x="104" y="281"/>
                </a:lnTo>
                <a:lnTo>
                  <a:pt x="74" y="307"/>
                </a:lnTo>
                <a:lnTo>
                  <a:pt x="74" y="307"/>
                </a:lnTo>
                <a:lnTo>
                  <a:pt x="68" y="312"/>
                </a:lnTo>
                <a:lnTo>
                  <a:pt x="64" y="315"/>
                </a:lnTo>
                <a:lnTo>
                  <a:pt x="64" y="315"/>
                </a:lnTo>
                <a:lnTo>
                  <a:pt x="71" y="307"/>
                </a:lnTo>
                <a:lnTo>
                  <a:pt x="78" y="300"/>
                </a:lnTo>
                <a:lnTo>
                  <a:pt x="78" y="300"/>
                </a:lnTo>
                <a:lnTo>
                  <a:pt x="93" y="286"/>
                </a:lnTo>
                <a:lnTo>
                  <a:pt x="109" y="273"/>
                </a:lnTo>
                <a:lnTo>
                  <a:pt x="109" y="273"/>
                </a:lnTo>
                <a:lnTo>
                  <a:pt x="121" y="260"/>
                </a:lnTo>
                <a:lnTo>
                  <a:pt x="134" y="248"/>
                </a:lnTo>
                <a:lnTo>
                  <a:pt x="134" y="248"/>
                </a:lnTo>
                <a:lnTo>
                  <a:pt x="146" y="235"/>
                </a:lnTo>
                <a:lnTo>
                  <a:pt x="151" y="229"/>
                </a:lnTo>
                <a:lnTo>
                  <a:pt x="155" y="222"/>
                </a:lnTo>
                <a:lnTo>
                  <a:pt x="155" y="222"/>
                </a:lnTo>
                <a:lnTo>
                  <a:pt x="155" y="221"/>
                </a:lnTo>
                <a:lnTo>
                  <a:pt x="154" y="221"/>
                </a:lnTo>
                <a:lnTo>
                  <a:pt x="154" y="221"/>
                </a:lnTo>
                <a:close/>
                <a:moveTo>
                  <a:pt x="134" y="203"/>
                </a:moveTo>
                <a:lnTo>
                  <a:pt x="134" y="203"/>
                </a:lnTo>
                <a:lnTo>
                  <a:pt x="140" y="209"/>
                </a:lnTo>
                <a:lnTo>
                  <a:pt x="146" y="215"/>
                </a:lnTo>
                <a:lnTo>
                  <a:pt x="146" y="215"/>
                </a:lnTo>
                <a:lnTo>
                  <a:pt x="130" y="224"/>
                </a:lnTo>
                <a:lnTo>
                  <a:pt x="115" y="234"/>
                </a:lnTo>
                <a:lnTo>
                  <a:pt x="100" y="246"/>
                </a:lnTo>
                <a:lnTo>
                  <a:pt x="85" y="258"/>
                </a:lnTo>
                <a:lnTo>
                  <a:pt x="56" y="282"/>
                </a:lnTo>
                <a:lnTo>
                  <a:pt x="42" y="294"/>
                </a:lnTo>
                <a:lnTo>
                  <a:pt x="27" y="305"/>
                </a:lnTo>
                <a:lnTo>
                  <a:pt x="27" y="305"/>
                </a:lnTo>
                <a:lnTo>
                  <a:pt x="23" y="307"/>
                </a:lnTo>
                <a:lnTo>
                  <a:pt x="26" y="304"/>
                </a:lnTo>
                <a:lnTo>
                  <a:pt x="33" y="297"/>
                </a:lnTo>
                <a:lnTo>
                  <a:pt x="33" y="297"/>
                </a:lnTo>
                <a:lnTo>
                  <a:pt x="40" y="291"/>
                </a:lnTo>
                <a:lnTo>
                  <a:pt x="47" y="285"/>
                </a:lnTo>
                <a:lnTo>
                  <a:pt x="47" y="285"/>
                </a:lnTo>
                <a:lnTo>
                  <a:pt x="76" y="260"/>
                </a:lnTo>
                <a:lnTo>
                  <a:pt x="76" y="260"/>
                </a:lnTo>
                <a:lnTo>
                  <a:pt x="90" y="246"/>
                </a:lnTo>
                <a:lnTo>
                  <a:pt x="106" y="231"/>
                </a:lnTo>
                <a:lnTo>
                  <a:pt x="134" y="203"/>
                </a:lnTo>
                <a:lnTo>
                  <a:pt x="134" y="203"/>
                </a:lnTo>
                <a:close/>
                <a:moveTo>
                  <a:pt x="129" y="204"/>
                </a:moveTo>
                <a:lnTo>
                  <a:pt x="129" y="204"/>
                </a:lnTo>
                <a:lnTo>
                  <a:pt x="128" y="204"/>
                </a:lnTo>
                <a:lnTo>
                  <a:pt x="127" y="206"/>
                </a:lnTo>
                <a:lnTo>
                  <a:pt x="127" y="206"/>
                </a:lnTo>
                <a:lnTo>
                  <a:pt x="93" y="233"/>
                </a:lnTo>
                <a:lnTo>
                  <a:pt x="61" y="259"/>
                </a:lnTo>
                <a:lnTo>
                  <a:pt x="61" y="259"/>
                </a:lnTo>
                <a:lnTo>
                  <a:pt x="30" y="283"/>
                </a:lnTo>
                <a:lnTo>
                  <a:pt x="30" y="283"/>
                </a:lnTo>
                <a:lnTo>
                  <a:pt x="12" y="297"/>
                </a:lnTo>
                <a:lnTo>
                  <a:pt x="12" y="297"/>
                </a:lnTo>
                <a:lnTo>
                  <a:pt x="19" y="291"/>
                </a:lnTo>
                <a:lnTo>
                  <a:pt x="24" y="285"/>
                </a:lnTo>
                <a:lnTo>
                  <a:pt x="24" y="285"/>
                </a:lnTo>
                <a:lnTo>
                  <a:pt x="36" y="273"/>
                </a:lnTo>
                <a:lnTo>
                  <a:pt x="49" y="262"/>
                </a:lnTo>
                <a:lnTo>
                  <a:pt x="76" y="241"/>
                </a:lnTo>
                <a:lnTo>
                  <a:pt x="89" y="229"/>
                </a:lnTo>
                <a:lnTo>
                  <a:pt x="102" y="218"/>
                </a:lnTo>
                <a:lnTo>
                  <a:pt x="114" y="206"/>
                </a:lnTo>
                <a:lnTo>
                  <a:pt x="125" y="192"/>
                </a:lnTo>
                <a:lnTo>
                  <a:pt x="125" y="192"/>
                </a:lnTo>
                <a:lnTo>
                  <a:pt x="132" y="200"/>
                </a:lnTo>
                <a:lnTo>
                  <a:pt x="132" y="200"/>
                </a:lnTo>
                <a:lnTo>
                  <a:pt x="133" y="201"/>
                </a:lnTo>
                <a:lnTo>
                  <a:pt x="133" y="201"/>
                </a:lnTo>
                <a:lnTo>
                  <a:pt x="129" y="204"/>
                </a:lnTo>
                <a:lnTo>
                  <a:pt x="129" y="204"/>
                </a:lnTo>
                <a:close/>
                <a:moveTo>
                  <a:pt x="123" y="190"/>
                </a:moveTo>
                <a:lnTo>
                  <a:pt x="123" y="190"/>
                </a:lnTo>
                <a:lnTo>
                  <a:pt x="93" y="211"/>
                </a:lnTo>
                <a:lnTo>
                  <a:pt x="64" y="233"/>
                </a:lnTo>
                <a:lnTo>
                  <a:pt x="64" y="233"/>
                </a:lnTo>
                <a:lnTo>
                  <a:pt x="50" y="246"/>
                </a:lnTo>
                <a:lnTo>
                  <a:pt x="37" y="259"/>
                </a:lnTo>
                <a:lnTo>
                  <a:pt x="37" y="259"/>
                </a:lnTo>
                <a:lnTo>
                  <a:pt x="30" y="264"/>
                </a:lnTo>
                <a:lnTo>
                  <a:pt x="23" y="269"/>
                </a:lnTo>
                <a:lnTo>
                  <a:pt x="14" y="274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23" y="267"/>
                </a:lnTo>
                <a:lnTo>
                  <a:pt x="36" y="255"/>
                </a:lnTo>
                <a:lnTo>
                  <a:pt x="63" y="232"/>
                </a:lnTo>
                <a:lnTo>
                  <a:pt x="91" y="210"/>
                </a:lnTo>
                <a:lnTo>
                  <a:pt x="105" y="198"/>
                </a:lnTo>
                <a:lnTo>
                  <a:pt x="117" y="185"/>
                </a:lnTo>
                <a:lnTo>
                  <a:pt x="117" y="185"/>
                </a:lnTo>
                <a:lnTo>
                  <a:pt x="123" y="190"/>
                </a:lnTo>
                <a:lnTo>
                  <a:pt x="123" y="190"/>
                </a:lnTo>
                <a:close/>
                <a:moveTo>
                  <a:pt x="15" y="260"/>
                </a:moveTo>
                <a:lnTo>
                  <a:pt x="15" y="260"/>
                </a:lnTo>
                <a:lnTo>
                  <a:pt x="42" y="237"/>
                </a:lnTo>
                <a:lnTo>
                  <a:pt x="69" y="216"/>
                </a:lnTo>
                <a:lnTo>
                  <a:pt x="69" y="216"/>
                </a:lnTo>
                <a:lnTo>
                  <a:pt x="83" y="204"/>
                </a:lnTo>
                <a:lnTo>
                  <a:pt x="97" y="193"/>
                </a:lnTo>
                <a:lnTo>
                  <a:pt x="97" y="193"/>
                </a:lnTo>
                <a:lnTo>
                  <a:pt x="110" y="186"/>
                </a:lnTo>
                <a:lnTo>
                  <a:pt x="110" y="186"/>
                </a:lnTo>
                <a:lnTo>
                  <a:pt x="114" y="184"/>
                </a:lnTo>
                <a:lnTo>
                  <a:pt x="114" y="184"/>
                </a:lnTo>
                <a:lnTo>
                  <a:pt x="115" y="184"/>
                </a:lnTo>
                <a:lnTo>
                  <a:pt x="115" y="184"/>
                </a:lnTo>
                <a:lnTo>
                  <a:pt x="111" y="189"/>
                </a:lnTo>
                <a:lnTo>
                  <a:pt x="111" y="189"/>
                </a:lnTo>
                <a:lnTo>
                  <a:pt x="98" y="201"/>
                </a:lnTo>
                <a:lnTo>
                  <a:pt x="86" y="212"/>
                </a:lnTo>
                <a:lnTo>
                  <a:pt x="61" y="232"/>
                </a:lnTo>
                <a:lnTo>
                  <a:pt x="35" y="254"/>
                </a:lnTo>
                <a:lnTo>
                  <a:pt x="23" y="264"/>
                </a:lnTo>
                <a:lnTo>
                  <a:pt x="10" y="275"/>
                </a:lnTo>
                <a:lnTo>
                  <a:pt x="10" y="275"/>
                </a:lnTo>
                <a:lnTo>
                  <a:pt x="12" y="268"/>
                </a:lnTo>
                <a:lnTo>
                  <a:pt x="15" y="260"/>
                </a:lnTo>
                <a:lnTo>
                  <a:pt x="15" y="260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76" y="227"/>
                </a:lnTo>
                <a:lnTo>
                  <a:pt x="94" y="213"/>
                </a:lnTo>
                <a:lnTo>
                  <a:pt x="94" y="213"/>
                </a:lnTo>
                <a:lnTo>
                  <a:pt x="113" y="200"/>
                </a:lnTo>
                <a:lnTo>
                  <a:pt x="113" y="200"/>
                </a:lnTo>
                <a:lnTo>
                  <a:pt x="122" y="194"/>
                </a:lnTo>
                <a:lnTo>
                  <a:pt x="122" y="194"/>
                </a:lnTo>
                <a:lnTo>
                  <a:pt x="122" y="193"/>
                </a:lnTo>
                <a:lnTo>
                  <a:pt x="122" y="194"/>
                </a:lnTo>
                <a:lnTo>
                  <a:pt x="118" y="198"/>
                </a:lnTo>
                <a:lnTo>
                  <a:pt x="114" y="203"/>
                </a:lnTo>
                <a:lnTo>
                  <a:pt x="114" y="203"/>
                </a:lnTo>
                <a:lnTo>
                  <a:pt x="103" y="215"/>
                </a:lnTo>
                <a:lnTo>
                  <a:pt x="89" y="227"/>
                </a:lnTo>
                <a:lnTo>
                  <a:pt x="75" y="238"/>
                </a:lnTo>
                <a:lnTo>
                  <a:pt x="62" y="250"/>
                </a:lnTo>
                <a:lnTo>
                  <a:pt x="48" y="261"/>
                </a:lnTo>
                <a:lnTo>
                  <a:pt x="35" y="272"/>
                </a:lnTo>
                <a:lnTo>
                  <a:pt x="22" y="284"/>
                </a:lnTo>
                <a:lnTo>
                  <a:pt x="10" y="297"/>
                </a:lnTo>
                <a:lnTo>
                  <a:pt x="10" y="297"/>
                </a:lnTo>
                <a:lnTo>
                  <a:pt x="8" y="289"/>
                </a:lnTo>
                <a:lnTo>
                  <a:pt x="9" y="281"/>
                </a:lnTo>
                <a:lnTo>
                  <a:pt x="9" y="281"/>
                </a:lnTo>
                <a:lnTo>
                  <a:pt x="23" y="273"/>
                </a:lnTo>
                <a:lnTo>
                  <a:pt x="35" y="263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11" y="300"/>
                </a:moveTo>
                <a:lnTo>
                  <a:pt x="11" y="300"/>
                </a:lnTo>
                <a:lnTo>
                  <a:pt x="43" y="275"/>
                </a:lnTo>
                <a:lnTo>
                  <a:pt x="75" y="251"/>
                </a:lnTo>
                <a:lnTo>
                  <a:pt x="75" y="251"/>
                </a:lnTo>
                <a:lnTo>
                  <a:pt x="106" y="226"/>
                </a:lnTo>
                <a:lnTo>
                  <a:pt x="106" y="226"/>
                </a:lnTo>
                <a:lnTo>
                  <a:pt x="111" y="222"/>
                </a:lnTo>
                <a:lnTo>
                  <a:pt x="111" y="222"/>
                </a:lnTo>
                <a:lnTo>
                  <a:pt x="90" y="243"/>
                </a:lnTo>
                <a:lnTo>
                  <a:pt x="70" y="262"/>
                </a:lnTo>
                <a:lnTo>
                  <a:pt x="70" y="262"/>
                </a:lnTo>
                <a:lnTo>
                  <a:pt x="44" y="284"/>
                </a:lnTo>
                <a:lnTo>
                  <a:pt x="31" y="296"/>
                </a:lnTo>
                <a:lnTo>
                  <a:pt x="25" y="302"/>
                </a:lnTo>
                <a:lnTo>
                  <a:pt x="20" y="309"/>
                </a:lnTo>
                <a:lnTo>
                  <a:pt x="20" y="309"/>
                </a:lnTo>
                <a:lnTo>
                  <a:pt x="15" y="305"/>
                </a:lnTo>
                <a:lnTo>
                  <a:pt x="11" y="300"/>
                </a:lnTo>
                <a:lnTo>
                  <a:pt x="11" y="300"/>
                </a:lnTo>
                <a:close/>
                <a:moveTo>
                  <a:pt x="22" y="311"/>
                </a:moveTo>
                <a:lnTo>
                  <a:pt x="22" y="311"/>
                </a:lnTo>
                <a:lnTo>
                  <a:pt x="37" y="300"/>
                </a:lnTo>
                <a:lnTo>
                  <a:pt x="51" y="290"/>
                </a:lnTo>
                <a:lnTo>
                  <a:pt x="78" y="267"/>
                </a:lnTo>
                <a:lnTo>
                  <a:pt x="106" y="244"/>
                </a:lnTo>
                <a:lnTo>
                  <a:pt x="120" y="233"/>
                </a:lnTo>
                <a:lnTo>
                  <a:pt x="135" y="223"/>
                </a:lnTo>
                <a:lnTo>
                  <a:pt x="135" y="223"/>
                </a:lnTo>
                <a:lnTo>
                  <a:pt x="140" y="220"/>
                </a:lnTo>
                <a:lnTo>
                  <a:pt x="143" y="218"/>
                </a:lnTo>
                <a:lnTo>
                  <a:pt x="143" y="218"/>
                </a:lnTo>
                <a:lnTo>
                  <a:pt x="128" y="233"/>
                </a:lnTo>
                <a:lnTo>
                  <a:pt x="128" y="233"/>
                </a:lnTo>
                <a:lnTo>
                  <a:pt x="113" y="248"/>
                </a:lnTo>
                <a:lnTo>
                  <a:pt x="96" y="262"/>
                </a:lnTo>
                <a:lnTo>
                  <a:pt x="96" y="262"/>
                </a:lnTo>
                <a:lnTo>
                  <a:pt x="64" y="288"/>
                </a:lnTo>
                <a:lnTo>
                  <a:pt x="48" y="301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24" y="312"/>
                </a:lnTo>
                <a:lnTo>
                  <a:pt x="24" y="312"/>
                </a:lnTo>
                <a:lnTo>
                  <a:pt x="22" y="311"/>
                </a:lnTo>
                <a:lnTo>
                  <a:pt x="22" y="311"/>
                </a:lnTo>
                <a:close/>
                <a:moveTo>
                  <a:pt x="36" y="317"/>
                </a:moveTo>
                <a:lnTo>
                  <a:pt x="36" y="317"/>
                </a:lnTo>
                <a:lnTo>
                  <a:pt x="43" y="313"/>
                </a:lnTo>
                <a:lnTo>
                  <a:pt x="50" y="308"/>
                </a:lnTo>
                <a:lnTo>
                  <a:pt x="62" y="298"/>
                </a:lnTo>
                <a:lnTo>
                  <a:pt x="74" y="286"/>
                </a:lnTo>
                <a:lnTo>
                  <a:pt x="87" y="276"/>
                </a:lnTo>
                <a:lnTo>
                  <a:pt x="87" y="276"/>
                </a:lnTo>
                <a:lnTo>
                  <a:pt x="102" y="265"/>
                </a:lnTo>
                <a:lnTo>
                  <a:pt x="115" y="254"/>
                </a:lnTo>
                <a:lnTo>
                  <a:pt x="129" y="243"/>
                </a:lnTo>
                <a:lnTo>
                  <a:pt x="142" y="231"/>
                </a:lnTo>
                <a:lnTo>
                  <a:pt x="142" y="231"/>
                </a:lnTo>
                <a:lnTo>
                  <a:pt x="147" y="228"/>
                </a:lnTo>
                <a:lnTo>
                  <a:pt x="151" y="225"/>
                </a:lnTo>
                <a:lnTo>
                  <a:pt x="151" y="225"/>
                </a:lnTo>
                <a:lnTo>
                  <a:pt x="148" y="229"/>
                </a:lnTo>
                <a:lnTo>
                  <a:pt x="144" y="234"/>
                </a:lnTo>
                <a:lnTo>
                  <a:pt x="136" y="243"/>
                </a:lnTo>
                <a:lnTo>
                  <a:pt x="136" y="243"/>
                </a:lnTo>
                <a:lnTo>
                  <a:pt x="123" y="255"/>
                </a:lnTo>
                <a:lnTo>
                  <a:pt x="111" y="268"/>
                </a:lnTo>
                <a:lnTo>
                  <a:pt x="111" y="268"/>
                </a:lnTo>
                <a:lnTo>
                  <a:pt x="97" y="280"/>
                </a:lnTo>
                <a:lnTo>
                  <a:pt x="84" y="292"/>
                </a:lnTo>
                <a:lnTo>
                  <a:pt x="72" y="304"/>
                </a:lnTo>
                <a:lnTo>
                  <a:pt x="60" y="317"/>
                </a:lnTo>
                <a:lnTo>
                  <a:pt x="60" y="317"/>
                </a:lnTo>
                <a:lnTo>
                  <a:pt x="60" y="319"/>
                </a:lnTo>
                <a:lnTo>
                  <a:pt x="60" y="319"/>
                </a:lnTo>
                <a:lnTo>
                  <a:pt x="61" y="319"/>
                </a:lnTo>
                <a:lnTo>
                  <a:pt x="61" y="319"/>
                </a:lnTo>
                <a:lnTo>
                  <a:pt x="75" y="310"/>
                </a:lnTo>
                <a:lnTo>
                  <a:pt x="88" y="298"/>
                </a:lnTo>
                <a:lnTo>
                  <a:pt x="113" y="275"/>
                </a:lnTo>
                <a:lnTo>
                  <a:pt x="113" y="275"/>
                </a:lnTo>
                <a:lnTo>
                  <a:pt x="146" y="249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69" y="232"/>
                </a:lnTo>
                <a:lnTo>
                  <a:pt x="169" y="232"/>
                </a:lnTo>
                <a:lnTo>
                  <a:pt x="138" y="263"/>
                </a:lnTo>
                <a:lnTo>
                  <a:pt x="138" y="263"/>
                </a:lnTo>
                <a:lnTo>
                  <a:pt x="108" y="290"/>
                </a:lnTo>
                <a:lnTo>
                  <a:pt x="92" y="304"/>
                </a:lnTo>
                <a:lnTo>
                  <a:pt x="77" y="317"/>
                </a:lnTo>
                <a:lnTo>
                  <a:pt x="77" y="317"/>
                </a:lnTo>
                <a:lnTo>
                  <a:pt x="77" y="318"/>
                </a:lnTo>
                <a:lnTo>
                  <a:pt x="77" y="319"/>
                </a:lnTo>
                <a:lnTo>
                  <a:pt x="78" y="319"/>
                </a:lnTo>
                <a:lnTo>
                  <a:pt x="78" y="319"/>
                </a:lnTo>
                <a:lnTo>
                  <a:pt x="78" y="319"/>
                </a:lnTo>
                <a:lnTo>
                  <a:pt x="83" y="316"/>
                </a:lnTo>
                <a:lnTo>
                  <a:pt x="83" y="316"/>
                </a:lnTo>
                <a:lnTo>
                  <a:pt x="84" y="315"/>
                </a:lnTo>
                <a:lnTo>
                  <a:pt x="84" y="315"/>
                </a:lnTo>
                <a:lnTo>
                  <a:pt x="100" y="304"/>
                </a:lnTo>
                <a:lnTo>
                  <a:pt x="115" y="291"/>
                </a:lnTo>
                <a:lnTo>
                  <a:pt x="143" y="266"/>
                </a:lnTo>
                <a:lnTo>
                  <a:pt x="143" y="266"/>
                </a:lnTo>
                <a:lnTo>
                  <a:pt x="161" y="248"/>
                </a:lnTo>
                <a:lnTo>
                  <a:pt x="170" y="238"/>
                </a:lnTo>
                <a:lnTo>
                  <a:pt x="181" y="230"/>
                </a:lnTo>
                <a:lnTo>
                  <a:pt x="181" y="230"/>
                </a:lnTo>
                <a:lnTo>
                  <a:pt x="193" y="221"/>
                </a:lnTo>
                <a:lnTo>
                  <a:pt x="204" y="211"/>
                </a:lnTo>
                <a:lnTo>
                  <a:pt x="204" y="211"/>
                </a:lnTo>
                <a:lnTo>
                  <a:pt x="200" y="215"/>
                </a:lnTo>
                <a:lnTo>
                  <a:pt x="200" y="215"/>
                </a:lnTo>
                <a:lnTo>
                  <a:pt x="168" y="253"/>
                </a:lnTo>
                <a:lnTo>
                  <a:pt x="168" y="253"/>
                </a:lnTo>
                <a:lnTo>
                  <a:pt x="152" y="270"/>
                </a:lnTo>
                <a:lnTo>
                  <a:pt x="134" y="286"/>
                </a:lnTo>
                <a:lnTo>
                  <a:pt x="117" y="302"/>
                </a:lnTo>
                <a:lnTo>
                  <a:pt x="100" y="319"/>
                </a:lnTo>
                <a:lnTo>
                  <a:pt x="100" y="319"/>
                </a:lnTo>
                <a:lnTo>
                  <a:pt x="100" y="320"/>
                </a:lnTo>
                <a:lnTo>
                  <a:pt x="100" y="320"/>
                </a:lnTo>
                <a:lnTo>
                  <a:pt x="83" y="322"/>
                </a:lnTo>
                <a:lnTo>
                  <a:pt x="67" y="323"/>
                </a:lnTo>
                <a:lnTo>
                  <a:pt x="51" y="320"/>
                </a:lnTo>
                <a:lnTo>
                  <a:pt x="44" y="319"/>
                </a:lnTo>
                <a:lnTo>
                  <a:pt x="36" y="317"/>
                </a:lnTo>
                <a:lnTo>
                  <a:pt x="36" y="317"/>
                </a:lnTo>
                <a:close/>
                <a:moveTo>
                  <a:pt x="135" y="269"/>
                </a:moveTo>
                <a:lnTo>
                  <a:pt x="135" y="269"/>
                </a:lnTo>
                <a:lnTo>
                  <a:pt x="119" y="284"/>
                </a:lnTo>
                <a:lnTo>
                  <a:pt x="103" y="299"/>
                </a:lnTo>
                <a:lnTo>
                  <a:pt x="103" y="299"/>
                </a:lnTo>
                <a:lnTo>
                  <a:pt x="90" y="308"/>
                </a:lnTo>
                <a:lnTo>
                  <a:pt x="90" y="308"/>
                </a:lnTo>
                <a:lnTo>
                  <a:pt x="93" y="305"/>
                </a:lnTo>
                <a:lnTo>
                  <a:pt x="93" y="305"/>
                </a:lnTo>
                <a:lnTo>
                  <a:pt x="110" y="290"/>
                </a:lnTo>
                <a:lnTo>
                  <a:pt x="128" y="275"/>
                </a:lnTo>
                <a:lnTo>
                  <a:pt x="128" y="275"/>
                </a:lnTo>
                <a:lnTo>
                  <a:pt x="135" y="269"/>
                </a:lnTo>
                <a:lnTo>
                  <a:pt x="135" y="269"/>
                </a:lnTo>
                <a:close/>
                <a:moveTo>
                  <a:pt x="112" y="320"/>
                </a:moveTo>
                <a:lnTo>
                  <a:pt x="112" y="320"/>
                </a:lnTo>
                <a:lnTo>
                  <a:pt x="102" y="320"/>
                </a:lnTo>
                <a:lnTo>
                  <a:pt x="102" y="320"/>
                </a:lnTo>
                <a:lnTo>
                  <a:pt x="109" y="316"/>
                </a:lnTo>
                <a:lnTo>
                  <a:pt x="115" y="311"/>
                </a:lnTo>
                <a:lnTo>
                  <a:pt x="125" y="300"/>
                </a:lnTo>
                <a:lnTo>
                  <a:pt x="125" y="300"/>
                </a:lnTo>
                <a:lnTo>
                  <a:pt x="133" y="293"/>
                </a:lnTo>
                <a:lnTo>
                  <a:pt x="141" y="285"/>
                </a:lnTo>
                <a:lnTo>
                  <a:pt x="157" y="271"/>
                </a:lnTo>
                <a:lnTo>
                  <a:pt x="157" y="271"/>
                </a:lnTo>
                <a:lnTo>
                  <a:pt x="174" y="256"/>
                </a:lnTo>
                <a:lnTo>
                  <a:pt x="191" y="241"/>
                </a:lnTo>
                <a:lnTo>
                  <a:pt x="222" y="209"/>
                </a:lnTo>
                <a:lnTo>
                  <a:pt x="222" y="209"/>
                </a:lnTo>
                <a:lnTo>
                  <a:pt x="230" y="203"/>
                </a:lnTo>
                <a:lnTo>
                  <a:pt x="234" y="200"/>
                </a:lnTo>
                <a:lnTo>
                  <a:pt x="237" y="197"/>
                </a:lnTo>
                <a:lnTo>
                  <a:pt x="237" y="197"/>
                </a:lnTo>
                <a:lnTo>
                  <a:pt x="233" y="203"/>
                </a:lnTo>
                <a:lnTo>
                  <a:pt x="229" y="208"/>
                </a:lnTo>
                <a:lnTo>
                  <a:pt x="219" y="218"/>
                </a:lnTo>
                <a:lnTo>
                  <a:pt x="219" y="218"/>
                </a:lnTo>
                <a:lnTo>
                  <a:pt x="212" y="226"/>
                </a:lnTo>
                <a:lnTo>
                  <a:pt x="206" y="234"/>
                </a:lnTo>
                <a:lnTo>
                  <a:pt x="193" y="251"/>
                </a:lnTo>
                <a:lnTo>
                  <a:pt x="193" y="251"/>
                </a:lnTo>
                <a:lnTo>
                  <a:pt x="187" y="259"/>
                </a:lnTo>
                <a:lnTo>
                  <a:pt x="178" y="267"/>
                </a:lnTo>
                <a:lnTo>
                  <a:pt x="164" y="282"/>
                </a:lnTo>
                <a:lnTo>
                  <a:pt x="164" y="282"/>
                </a:lnTo>
                <a:lnTo>
                  <a:pt x="147" y="300"/>
                </a:lnTo>
                <a:lnTo>
                  <a:pt x="139" y="309"/>
                </a:lnTo>
                <a:lnTo>
                  <a:pt x="129" y="317"/>
                </a:lnTo>
                <a:lnTo>
                  <a:pt x="129" y="317"/>
                </a:lnTo>
                <a:lnTo>
                  <a:pt x="129" y="318"/>
                </a:lnTo>
                <a:lnTo>
                  <a:pt x="129" y="319"/>
                </a:lnTo>
                <a:lnTo>
                  <a:pt x="129" y="319"/>
                </a:lnTo>
                <a:lnTo>
                  <a:pt x="112" y="320"/>
                </a:lnTo>
                <a:lnTo>
                  <a:pt x="112" y="320"/>
                </a:lnTo>
                <a:close/>
                <a:moveTo>
                  <a:pt x="130" y="319"/>
                </a:moveTo>
                <a:lnTo>
                  <a:pt x="130" y="319"/>
                </a:lnTo>
                <a:lnTo>
                  <a:pt x="130" y="319"/>
                </a:lnTo>
                <a:lnTo>
                  <a:pt x="130" y="319"/>
                </a:lnTo>
                <a:lnTo>
                  <a:pt x="138" y="314"/>
                </a:lnTo>
                <a:lnTo>
                  <a:pt x="144" y="309"/>
                </a:lnTo>
                <a:lnTo>
                  <a:pt x="156" y="296"/>
                </a:lnTo>
                <a:lnTo>
                  <a:pt x="156" y="296"/>
                </a:lnTo>
                <a:lnTo>
                  <a:pt x="172" y="281"/>
                </a:lnTo>
                <a:lnTo>
                  <a:pt x="190" y="265"/>
                </a:lnTo>
                <a:lnTo>
                  <a:pt x="190" y="265"/>
                </a:lnTo>
                <a:lnTo>
                  <a:pt x="224" y="234"/>
                </a:lnTo>
                <a:lnTo>
                  <a:pt x="241" y="218"/>
                </a:lnTo>
                <a:lnTo>
                  <a:pt x="257" y="202"/>
                </a:lnTo>
                <a:lnTo>
                  <a:pt x="257" y="202"/>
                </a:lnTo>
                <a:lnTo>
                  <a:pt x="251" y="209"/>
                </a:lnTo>
                <a:lnTo>
                  <a:pt x="246" y="217"/>
                </a:lnTo>
                <a:lnTo>
                  <a:pt x="240" y="225"/>
                </a:lnTo>
                <a:lnTo>
                  <a:pt x="234" y="233"/>
                </a:lnTo>
                <a:lnTo>
                  <a:pt x="234" y="233"/>
                </a:lnTo>
                <a:lnTo>
                  <a:pt x="220" y="249"/>
                </a:lnTo>
                <a:lnTo>
                  <a:pt x="206" y="263"/>
                </a:lnTo>
                <a:lnTo>
                  <a:pt x="206" y="263"/>
                </a:lnTo>
                <a:lnTo>
                  <a:pt x="179" y="289"/>
                </a:lnTo>
                <a:lnTo>
                  <a:pt x="166" y="303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9"/>
                </a:lnTo>
                <a:lnTo>
                  <a:pt x="156" y="319"/>
                </a:lnTo>
                <a:lnTo>
                  <a:pt x="157" y="319"/>
                </a:lnTo>
                <a:lnTo>
                  <a:pt x="157" y="319"/>
                </a:lnTo>
                <a:lnTo>
                  <a:pt x="160" y="315"/>
                </a:lnTo>
                <a:lnTo>
                  <a:pt x="160" y="315"/>
                </a:lnTo>
                <a:lnTo>
                  <a:pt x="161" y="316"/>
                </a:lnTo>
                <a:lnTo>
                  <a:pt x="162" y="315"/>
                </a:lnTo>
                <a:lnTo>
                  <a:pt x="164" y="311"/>
                </a:lnTo>
                <a:lnTo>
                  <a:pt x="164" y="311"/>
                </a:lnTo>
                <a:lnTo>
                  <a:pt x="177" y="296"/>
                </a:lnTo>
                <a:lnTo>
                  <a:pt x="192" y="283"/>
                </a:lnTo>
                <a:lnTo>
                  <a:pt x="221" y="257"/>
                </a:lnTo>
                <a:lnTo>
                  <a:pt x="221" y="257"/>
                </a:lnTo>
                <a:lnTo>
                  <a:pt x="254" y="225"/>
                </a:lnTo>
                <a:lnTo>
                  <a:pt x="272" y="210"/>
                </a:lnTo>
                <a:lnTo>
                  <a:pt x="290" y="195"/>
                </a:lnTo>
                <a:lnTo>
                  <a:pt x="290" y="195"/>
                </a:lnTo>
                <a:lnTo>
                  <a:pt x="283" y="201"/>
                </a:lnTo>
                <a:lnTo>
                  <a:pt x="276" y="209"/>
                </a:lnTo>
                <a:lnTo>
                  <a:pt x="262" y="225"/>
                </a:lnTo>
                <a:lnTo>
                  <a:pt x="262" y="225"/>
                </a:lnTo>
                <a:lnTo>
                  <a:pt x="231" y="259"/>
                </a:lnTo>
                <a:lnTo>
                  <a:pt x="231" y="259"/>
                </a:lnTo>
                <a:lnTo>
                  <a:pt x="216" y="276"/>
                </a:lnTo>
                <a:lnTo>
                  <a:pt x="201" y="293"/>
                </a:lnTo>
                <a:lnTo>
                  <a:pt x="201" y="293"/>
                </a:lnTo>
                <a:lnTo>
                  <a:pt x="194" y="301"/>
                </a:lnTo>
                <a:lnTo>
                  <a:pt x="187" y="307"/>
                </a:lnTo>
                <a:lnTo>
                  <a:pt x="171" y="320"/>
                </a:lnTo>
                <a:lnTo>
                  <a:pt x="171" y="320"/>
                </a:lnTo>
                <a:lnTo>
                  <a:pt x="171" y="322"/>
                </a:lnTo>
                <a:lnTo>
                  <a:pt x="171" y="322"/>
                </a:lnTo>
                <a:lnTo>
                  <a:pt x="150" y="320"/>
                </a:lnTo>
                <a:lnTo>
                  <a:pt x="130" y="319"/>
                </a:lnTo>
                <a:lnTo>
                  <a:pt x="130" y="319"/>
                </a:lnTo>
                <a:close/>
                <a:moveTo>
                  <a:pt x="174" y="322"/>
                </a:moveTo>
                <a:lnTo>
                  <a:pt x="174" y="322"/>
                </a:lnTo>
                <a:lnTo>
                  <a:pt x="188" y="311"/>
                </a:lnTo>
                <a:lnTo>
                  <a:pt x="200" y="300"/>
                </a:lnTo>
                <a:lnTo>
                  <a:pt x="212" y="288"/>
                </a:lnTo>
                <a:lnTo>
                  <a:pt x="224" y="277"/>
                </a:lnTo>
                <a:lnTo>
                  <a:pt x="224" y="277"/>
                </a:lnTo>
                <a:lnTo>
                  <a:pt x="252" y="252"/>
                </a:lnTo>
                <a:lnTo>
                  <a:pt x="281" y="225"/>
                </a:lnTo>
                <a:lnTo>
                  <a:pt x="281" y="225"/>
                </a:lnTo>
                <a:lnTo>
                  <a:pt x="292" y="215"/>
                </a:lnTo>
                <a:lnTo>
                  <a:pt x="292" y="215"/>
                </a:lnTo>
                <a:lnTo>
                  <a:pt x="299" y="208"/>
                </a:lnTo>
                <a:lnTo>
                  <a:pt x="299" y="208"/>
                </a:lnTo>
                <a:lnTo>
                  <a:pt x="292" y="217"/>
                </a:lnTo>
                <a:lnTo>
                  <a:pt x="292" y="217"/>
                </a:lnTo>
                <a:lnTo>
                  <a:pt x="280" y="230"/>
                </a:lnTo>
                <a:lnTo>
                  <a:pt x="268" y="243"/>
                </a:lnTo>
                <a:lnTo>
                  <a:pt x="268" y="243"/>
                </a:lnTo>
                <a:lnTo>
                  <a:pt x="226" y="291"/>
                </a:lnTo>
                <a:lnTo>
                  <a:pt x="226" y="291"/>
                </a:lnTo>
                <a:lnTo>
                  <a:pt x="197" y="323"/>
                </a:lnTo>
                <a:lnTo>
                  <a:pt x="197" y="323"/>
                </a:lnTo>
                <a:lnTo>
                  <a:pt x="174" y="322"/>
                </a:lnTo>
                <a:lnTo>
                  <a:pt x="174" y="322"/>
                </a:lnTo>
                <a:close/>
                <a:moveTo>
                  <a:pt x="292" y="233"/>
                </a:moveTo>
                <a:lnTo>
                  <a:pt x="292" y="233"/>
                </a:lnTo>
                <a:lnTo>
                  <a:pt x="304" y="225"/>
                </a:lnTo>
                <a:lnTo>
                  <a:pt x="304" y="225"/>
                </a:lnTo>
                <a:lnTo>
                  <a:pt x="308" y="222"/>
                </a:lnTo>
                <a:lnTo>
                  <a:pt x="306" y="224"/>
                </a:lnTo>
                <a:lnTo>
                  <a:pt x="300" y="230"/>
                </a:lnTo>
                <a:lnTo>
                  <a:pt x="300" y="230"/>
                </a:lnTo>
                <a:lnTo>
                  <a:pt x="270" y="263"/>
                </a:lnTo>
                <a:lnTo>
                  <a:pt x="270" y="263"/>
                </a:lnTo>
                <a:lnTo>
                  <a:pt x="258" y="276"/>
                </a:lnTo>
                <a:lnTo>
                  <a:pt x="248" y="289"/>
                </a:lnTo>
                <a:lnTo>
                  <a:pt x="248" y="289"/>
                </a:lnTo>
                <a:lnTo>
                  <a:pt x="241" y="297"/>
                </a:lnTo>
                <a:lnTo>
                  <a:pt x="234" y="305"/>
                </a:lnTo>
                <a:lnTo>
                  <a:pt x="226" y="312"/>
                </a:lnTo>
                <a:lnTo>
                  <a:pt x="218" y="320"/>
                </a:lnTo>
                <a:lnTo>
                  <a:pt x="218" y="320"/>
                </a:lnTo>
                <a:lnTo>
                  <a:pt x="218" y="323"/>
                </a:lnTo>
                <a:lnTo>
                  <a:pt x="219" y="323"/>
                </a:lnTo>
                <a:lnTo>
                  <a:pt x="220" y="323"/>
                </a:lnTo>
                <a:lnTo>
                  <a:pt x="220" y="323"/>
                </a:lnTo>
                <a:lnTo>
                  <a:pt x="230" y="314"/>
                </a:lnTo>
                <a:lnTo>
                  <a:pt x="241" y="305"/>
                </a:lnTo>
                <a:lnTo>
                  <a:pt x="260" y="285"/>
                </a:lnTo>
                <a:lnTo>
                  <a:pt x="280" y="265"/>
                </a:lnTo>
                <a:lnTo>
                  <a:pt x="298" y="245"/>
                </a:lnTo>
                <a:lnTo>
                  <a:pt x="298" y="245"/>
                </a:lnTo>
                <a:lnTo>
                  <a:pt x="308" y="234"/>
                </a:lnTo>
                <a:lnTo>
                  <a:pt x="318" y="225"/>
                </a:lnTo>
                <a:lnTo>
                  <a:pt x="318" y="225"/>
                </a:lnTo>
                <a:lnTo>
                  <a:pt x="297" y="249"/>
                </a:lnTo>
                <a:lnTo>
                  <a:pt x="297" y="249"/>
                </a:lnTo>
                <a:lnTo>
                  <a:pt x="255" y="302"/>
                </a:lnTo>
                <a:lnTo>
                  <a:pt x="255" y="302"/>
                </a:lnTo>
                <a:lnTo>
                  <a:pt x="245" y="314"/>
                </a:lnTo>
                <a:lnTo>
                  <a:pt x="245" y="314"/>
                </a:lnTo>
                <a:lnTo>
                  <a:pt x="241" y="318"/>
                </a:lnTo>
                <a:lnTo>
                  <a:pt x="241" y="318"/>
                </a:lnTo>
                <a:lnTo>
                  <a:pt x="238" y="320"/>
                </a:lnTo>
                <a:lnTo>
                  <a:pt x="238" y="322"/>
                </a:lnTo>
                <a:lnTo>
                  <a:pt x="238" y="323"/>
                </a:lnTo>
                <a:lnTo>
                  <a:pt x="238" y="323"/>
                </a:lnTo>
                <a:lnTo>
                  <a:pt x="235" y="326"/>
                </a:lnTo>
                <a:lnTo>
                  <a:pt x="235" y="326"/>
                </a:lnTo>
                <a:lnTo>
                  <a:pt x="200" y="324"/>
                </a:lnTo>
                <a:lnTo>
                  <a:pt x="200" y="324"/>
                </a:lnTo>
                <a:lnTo>
                  <a:pt x="238" y="282"/>
                </a:lnTo>
                <a:lnTo>
                  <a:pt x="238" y="282"/>
                </a:lnTo>
                <a:lnTo>
                  <a:pt x="265" y="257"/>
                </a:lnTo>
                <a:lnTo>
                  <a:pt x="278" y="245"/>
                </a:lnTo>
                <a:lnTo>
                  <a:pt x="292" y="233"/>
                </a:lnTo>
                <a:lnTo>
                  <a:pt x="292" y="233"/>
                </a:lnTo>
                <a:close/>
                <a:moveTo>
                  <a:pt x="249" y="327"/>
                </a:moveTo>
                <a:lnTo>
                  <a:pt x="249" y="327"/>
                </a:lnTo>
                <a:lnTo>
                  <a:pt x="238" y="326"/>
                </a:lnTo>
                <a:lnTo>
                  <a:pt x="238" y="326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51" y="312"/>
                </a:lnTo>
                <a:lnTo>
                  <a:pt x="263" y="300"/>
                </a:lnTo>
                <a:lnTo>
                  <a:pt x="263" y="300"/>
                </a:lnTo>
                <a:lnTo>
                  <a:pt x="286" y="278"/>
                </a:lnTo>
                <a:lnTo>
                  <a:pt x="298" y="268"/>
                </a:lnTo>
                <a:lnTo>
                  <a:pt x="309" y="256"/>
                </a:lnTo>
                <a:lnTo>
                  <a:pt x="309" y="256"/>
                </a:lnTo>
                <a:lnTo>
                  <a:pt x="319" y="246"/>
                </a:lnTo>
                <a:lnTo>
                  <a:pt x="319" y="246"/>
                </a:lnTo>
                <a:lnTo>
                  <a:pt x="324" y="241"/>
                </a:lnTo>
                <a:lnTo>
                  <a:pt x="325" y="239"/>
                </a:lnTo>
                <a:lnTo>
                  <a:pt x="323" y="245"/>
                </a:lnTo>
                <a:lnTo>
                  <a:pt x="323" y="245"/>
                </a:lnTo>
                <a:lnTo>
                  <a:pt x="313" y="259"/>
                </a:lnTo>
                <a:lnTo>
                  <a:pt x="302" y="272"/>
                </a:lnTo>
                <a:lnTo>
                  <a:pt x="302" y="272"/>
                </a:lnTo>
                <a:lnTo>
                  <a:pt x="280" y="296"/>
                </a:lnTo>
                <a:lnTo>
                  <a:pt x="258" y="320"/>
                </a:lnTo>
                <a:lnTo>
                  <a:pt x="258" y="320"/>
                </a:lnTo>
                <a:lnTo>
                  <a:pt x="258" y="323"/>
                </a:lnTo>
                <a:lnTo>
                  <a:pt x="258" y="323"/>
                </a:lnTo>
                <a:lnTo>
                  <a:pt x="259" y="323"/>
                </a:lnTo>
                <a:lnTo>
                  <a:pt x="259" y="323"/>
                </a:lnTo>
                <a:lnTo>
                  <a:pt x="277" y="308"/>
                </a:lnTo>
                <a:lnTo>
                  <a:pt x="292" y="293"/>
                </a:lnTo>
                <a:lnTo>
                  <a:pt x="323" y="262"/>
                </a:lnTo>
                <a:lnTo>
                  <a:pt x="323" y="262"/>
                </a:lnTo>
                <a:lnTo>
                  <a:pt x="329" y="257"/>
                </a:lnTo>
                <a:lnTo>
                  <a:pt x="331" y="254"/>
                </a:lnTo>
                <a:lnTo>
                  <a:pt x="333" y="252"/>
                </a:lnTo>
                <a:lnTo>
                  <a:pt x="333" y="252"/>
                </a:lnTo>
                <a:lnTo>
                  <a:pt x="330" y="258"/>
                </a:lnTo>
                <a:lnTo>
                  <a:pt x="325" y="264"/>
                </a:lnTo>
                <a:lnTo>
                  <a:pt x="316" y="274"/>
                </a:lnTo>
                <a:lnTo>
                  <a:pt x="316" y="274"/>
                </a:lnTo>
                <a:lnTo>
                  <a:pt x="301" y="293"/>
                </a:lnTo>
                <a:lnTo>
                  <a:pt x="287" y="311"/>
                </a:lnTo>
                <a:lnTo>
                  <a:pt x="287" y="311"/>
                </a:lnTo>
                <a:lnTo>
                  <a:pt x="283" y="315"/>
                </a:lnTo>
                <a:lnTo>
                  <a:pt x="283" y="315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49" y="327"/>
                </a:lnTo>
                <a:lnTo>
                  <a:pt x="249" y="327"/>
                </a:lnTo>
                <a:close/>
                <a:moveTo>
                  <a:pt x="340" y="279"/>
                </a:moveTo>
                <a:lnTo>
                  <a:pt x="340" y="279"/>
                </a:lnTo>
                <a:lnTo>
                  <a:pt x="336" y="287"/>
                </a:lnTo>
                <a:lnTo>
                  <a:pt x="336" y="287"/>
                </a:lnTo>
                <a:lnTo>
                  <a:pt x="318" y="304"/>
                </a:lnTo>
                <a:lnTo>
                  <a:pt x="301" y="324"/>
                </a:lnTo>
                <a:lnTo>
                  <a:pt x="301" y="324"/>
                </a:lnTo>
                <a:lnTo>
                  <a:pt x="300" y="325"/>
                </a:lnTo>
                <a:lnTo>
                  <a:pt x="300" y="325"/>
                </a:lnTo>
                <a:lnTo>
                  <a:pt x="294" y="326"/>
                </a:lnTo>
                <a:lnTo>
                  <a:pt x="294" y="326"/>
                </a:lnTo>
                <a:lnTo>
                  <a:pt x="304" y="315"/>
                </a:lnTo>
                <a:lnTo>
                  <a:pt x="314" y="305"/>
                </a:lnTo>
                <a:lnTo>
                  <a:pt x="334" y="284"/>
                </a:lnTo>
                <a:lnTo>
                  <a:pt x="334" y="284"/>
                </a:lnTo>
                <a:lnTo>
                  <a:pt x="338" y="279"/>
                </a:lnTo>
                <a:lnTo>
                  <a:pt x="340" y="277"/>
                </a:lnTo>
                <a:lnTo>
                  <a:pt x="340" y="278"/>
                </a:lnTo>
                <a:lnTo>
                  <a:pt x="340" y="279"/>
                </a:lnTo>
                <a:lnTo>
                  <a:pt x="340" y="279"/>
                </a:lnTo>
                <a:close/>
                <a:moveTo>
                  <a:pt x="330" y="296"/>
                </a:moveTo>
                <a:lnTo>
                  <a:pt x="330" y="296"/>
                </a:lnTo>
                <a:lnTo>
                  <a:pt x="320" y="306"/>
                </a:lnTo>
                <a:lnTo>
                  <a:pt x="310" y="316"/>
                </a:lnTo>
                <a:lnTo>
                  <a:pt x="310" y="316"/>
                </a:lnTo>
                <a:lnTo>
                  <a:pt x="305" y="322"/>
                </a:lnTo>
                <a:lnTo>
                  <a:pt x="308" y="317"/>
                </a:lnTo>
                <a:lnTo>
                  <a:pt x="319" y="306"/>
                </a:lnTo>
                <a:lnTo>
                  <a:pt x="319" y="306"/>
                </a:lnTo>
                <a:lnTo>
                  <a:pt x="330" y="296"/>
                </a:lnTo>
                <a:lnTo>
                  <a:pt x="330" y="296"/>
                </a:lnTo>
                <a:close/>
                <a:moveTo>
                  <a:pt x="290" y="326"/>
                </a:moveTo>
                <a:lnTo>
                  <a:pt x="290" y="326"/>
                </a:lnTo>
                <a:lnTo>
                  <a:pt x="274" y="327"/>
                </a:lnTo>
                <a:lnTo>
                  <a:pt x="274" y="327"/>
                </a:lnTo>
                <a:lnTo>
                  <a:pt x="275" y="326"/>
                </a:lnTo>
                <a:lnTo>
                  <a:pt x="275" y="326"/>
                </a:lnTo>
                <a:lnTo>
                  <a:pt x="277" y="325"/>
                </a:lnTo>
                <a:lnTo>
                  <a:pt x="279" y="323"/>
                </a:lnTo>
                <a:lnTo>
                  <a:pt x="279" y="323"/>
                </a:lnTo>
                <a:lnTo>
                  <a:pt x="289" y="312"/>
                </a:lnTo>
                <a:lnTo>
                  <a:pt x="289" y="312"/>
                </a:lnTo>
                <a:lnTo>
                  <a:pt x="305" y="295"/>
                </a:lnTo>
                <a:lnTo>
                  <a:pt x="322" y="279"/>
                </a:lnTo>
                <a:lnTo>
                  <a:pt x="322" y="279"/>
                </a:lnTo>
                <a:lnTo>
                  <a:pt x="331" y="269"/>
                </a:lnTo>
                <a:lnTo>
                  <a:pt x="335" y="266"/>
                </a:lnTo>
                <a:lnTo>
                  <a:pt x="336" y="267"/>
                </a:lnTo>
                <a:lnTo>
                  <a:pt x="334" y="270"/>
                </a:lnTo>
                <a:lnTo>
                  <a:pt x="334" y="270"/>
                </a:lnTo>
                <a:lnTo>
                  <a:pt x="331" y="275"/>
                </a:lnTo>
                <a:lnTo>
                  <a:pt x="326" y="280"/>
                </a:lnTo>
                <a:lnTo>
                  <a:pt x="318" y="289"/>
                </a:lnTo>
                <a:lnTo>
                  <a:pt x="318" y="289"/>
                </a:lnTo>
                <a:lnTo>
                  <a:pt x="310" y="298"/>
                </a:lnTo>
                <a:lnTo>
                  <a:pt x="303" y="307"/>
                </a:lnTo>
                <a:lnTo>
                  <a:pt x="290" y="326"/>
                </a:lnTo>
                <a:lnTo>
                  <a:pt x="290" y="326"/>
                </a:lnTo>
                <a:close/>
                <a:moveTo>
                  <a:pt x="305" y="324"/>
                </a:moveTo>
                <a:lnTo>
                  <a:pt x="305" y="324"/>
                </a:lnTo>
                <a:lnTo>
                  <a:pt x="314" y="316"/>
                </a:lnTo>
                <a:lnTo>
                  <a:pt x="323" y="307"/>
                </a:lnTo>
                <a:lnTo>
                  <a:pt x="331" y="298"/>
                </a:lnTo>
                <a:lnTo>
                  <a:pt x="338" y="288"/>
                </a:lnTo>
                <a:lnTo>
                  <a:pt x="338" y="288"/>
                </a:lnTo>
                <a:lnTo>
                  <a:pt x="340" y="285"/>
                </a:lnTo>
                <a:lnTo>
                  <a:pt x="340" y="285"/>
                </a:lnTo>
                <a:lnTo>
                  <a:pt x="344" y="282"/>
                </a:lnTo>
                <a:lnTo>
                  <a:pt x="344" y="282"/>
                </a:lnTo>
                <a:lnTo>
                  <a:pt x="341" y="285"/>
                </a:lnTo>
                <a:lnTo>
                  <a:pt x="341" y="285"/>
                </a:lnTo>
                <a:lnTo>
                  <a:pt x="334" y="297"/>
                </a:lnTo>
                <a:lnTo>
                  <a:pt x="334" y="297"/>
                </a:lnTo>
                <a:lnTo>
                  <a:pt x="329" y="304"/>
                </a:lnTo>
                <a:lnTo>
                  <a:pt x="323" y="310"/>
                </a:lnTo>
                <a:lnTo>
                  <a:pt x="311" y="323"/>
                </a:lnTo>
                <a:lnTo>
                  <a:pt x="311" y="323"/>
                </a:lnTo>
                <a:lnTo>
                  <a:pt x="305" y="324"/>
                </a:lnTo>
                <a:lnTo>
                  <a:pt x="305" y="324"/>
                </a:lnTo>
                <a:close/>
                <a:moveTo>
                  <a:pt x="324" y="318"/>
                </a:moveTo>
                <a:lnTo>
                  <a:pt x="324" y="318"/>
                </a:lnTo>
                <a:lnTo>
                  <a:pt x="316" y="322"/>
                </a:lnTo>
                <a:lnTo>
                  <a:pt x="316" y="322"/>
                </a:lnTo>
                <a:lnTo>
                  <a:pt x="316" y="320"/>
                </a:lnTo>
                <a:lnTo>
                  <a:pt x="316" y="320"/>
                </a:lnTo>
                <a:lnTo>
                  <a:pt x="317" y="320"/>
                </a:lnTo>
                <a:lnTo>
                  <a:pt x="317" y="320"/>
                </a:lnTo>
                <a:lnTo>
                  <a:pt x="317" y="319"/>
                </a:lnTo>
                <a:lnTo>
                  <a:pt x="317" y="319"/>
                </a:lnTo>
                <a:lnTo>
                  <a:pt x="338" y="298"/>
                </a:lnTo>
                <a:lnTo>
                  <a:pt x="338" y="298"/>
                </a:lnTo>
                <a:lnTo>
                  <a:pt x="346" y="290"/>
                </a:lnTo>
                <a:lnTo>
                  <a:pt x="347" y="290"/>
                </a:lnTo>
                <a:lnTo>
                  <a:pt x="347" y="290"/>
                </a:lnTo>
                <a:lnTo>
                  <a:pt x="344" y="297"/>
                </a:lnTo>
                <a:lnTo>
                  <a:pt x="344" y="297"/>
                </a:lnTo>
                <a:lnTo>
                  <a:pt x="340" y="303"/>
                </a:lnTo>
                <a:lnTo>
                  <a:pt x="335" y="308"/>
                </a:lnTo>
                <a:lnTo>
                  <a:pt x="330" y="313"/>
                </a:lnTo>
                <a:lnTo>
                  <a:pt x="324" y="317"/>
                </a:lnTo>
                <a:lnTo>
                  <a:pt x="324" y="317"/>
                </a:lnTo>
                <a:lnTo>
                  <a:pt x="324" y="318"/>
                </a:lnTo>
                <a:lnTo>
                  <a:pt x="324" y="318"/>
                </a:lnTo>
                <a:close/>
                <a:moveTo>
                  <a:pt x="335" y="312"/>
                </a:moveTo>
                <a:lnTo>
                  <a:pt x="335" y="312"/>
                </a:lnTo>
                <a:lnTo>
                  <a:pt x="340" y="306"/>
                </a:lnTo>
                <a:lnTo>
                  <a:pt x="345" y="300"/>
                </a:lnTo>
                <a:lnTo>
                  <a:pt x="348" y="294"/>
                </a:lnTo>
                <a:lnTo>
                  <a:pt x="350" y="287"/>
                </a:lnTo>
                <a:lnTo>
                  <a:pt x="350" y="287"/>
                </a:lnTo>
                <a:lnTo>
                  <a:pt x="349" y="285"/>
                </a:lnTo>
                <a:lnTo>
                  <a:pt x="348" y="286"/>
                </a:lnTo>
                <a:lnTo>
                  <a:pt x="348" y="286"/>
                </a:lnTo>
                <a:lnTo>
                  <a:pt x="337" y="296"/>
                </a:lnTo>
                <a:lnTo>
                  <a:pt x="337" y="296"/>
                </a:lnTo>
                <a:lnTo>
                  <a:pt x="343" y="287"/>
                </a:lnTo>
                <a:lnTo>
                  <a:pt x="348" y="278"/>
                </a:lnTo>
                <a:lnTo>
                  <a:pt x="348" y="278"/>
                </a:lnTo>
                <a:lnTo>
                  <a:pt x="348" y="277"/>
                </a:lnTo>
                <a:lnTo>
                  <a:pt x="347" y="276"/>
                </a:lnTo>
                <a:lnTo>
                  <a:pt x="347" y="277"/>
                </a:lnTo>
                <a:lnTo>
                  <a:pt x="347" y="277"/>
                </a:lnTo>
                <a:lnTo>
                  <a:pt x="341" y="281"/>
                </a:lnTo>
                <a:lnTo>
                  <a:pt x="341" y="281"/>
                </a:lnTo>
                <a:lnTo>
                  <a:pt x="346" y="274"/>
                </a:lnTo>
                <a:lnTo>
                  <a:pt x="346" y="274"/>
                </a:lnTo>
                <a:lnTo>
                  <a:pt x="345" y="272"/>
                </a:lnTo>
                <a:lnTo>
                  <a:pt x="344" y="272"/>
                </a:lnTo>
                <a:lnTo>
                  <a:pt x="344" y="272"/>
                </a:lnTo>
                <a:lnTo>
                  <a:pt x="329" y="287"/>
                </a:lnTo>
                <a:lnTo>
                  <a:pt x="315" y="301"/>
                </a:lnTo>
                <a:lnTo>
                  <a:pt x="315" y="301"/>
                </a:lnTo>
                <a:lnTo>
                  <a:pt x="300" y="316"/>
                </a:lnTo>
                <a:lnTo>
                  <a:pt x="300" y="316"/>
                </a:lnTo>
                <a:lnTo>
                  <a:pt x="297" y="320"/>
                </a:lnTo>
                <a:lnTo>
                  <a:pt x="297" y="320"/>
                </a:lnTo>
                <a:lnTo>
                  <a:pt x="308" y="305"/>
                </a:lnTo>
                <a:lnTo>
                  <a:pt x="313" y="298"/>
                </a:lnTo>
                <a:lnTo>
                  <a:pt x="319" y="291"/>
                </a:lnTo>
                <a:lnTo>
                  <a:pt x="319" y="291"/>
                </a:lnTo>
                <a:lnTo>
                  <a:pt x="331" y="278"/>
                </a:lnTo>
                <a:lnTo>
                  <a:pt x="336" y="271"/>
                </a:lnTo>
                <a:lnTo>
                  <a:pt x="340" y="264"/>
                </a:lnTo>
                <a:lnTo>
                  <a:pt x="340" y="264"/>
                </a:lnTo>
                <a:lnTo>
                  <a:pt x="340" y="262"/>
                </a:lnTo>
                <a:lnTo>
                  <a:pt x="339" y="262"/>
                </a:lnTo>
                <a:lnTo>
                  <a:pt x="339" y="262"/>
                </a:lnTo>
                <a:lnTo>
                  <a:pt x="328" y="270"/>
                </a:lnTo>
                <a:lnTo>
                  <a:pt x="318" y="279"/>
                </a:lnTo>
                <a:lnTo>
                  <a:pt x="300" y="298"/>
                </a:lnTo>
                <a:lnTo>
                  <a:pt x="300" y="298"/>
                </a:lnTo>
                <a:lnTo>
                  <a:pt x="302" y="294"/>
                </a:lnTo>
                <a:lnTo>
                  <a:pt x="302" y="294"/>
                </a:lnTo>
                <a:lnTo>
                  <a:pt x="311" y="283"/>
                </a:lnTo>
                <a:lnTo>
                  <a:pt x="320" y="272"/>
                </a:lnTo>
                <a:lnTo>
                  <a:pt x="329" y="261"/>
                </a:lnTo>
                <a:lnTo>
                  <a:pt x="337" y="249"/>
                </a:lnTo>
                <a:lnTo>
                  <a:pt x="337" y="249"/>
                </a:lnTo>
                <a:lnTo>
                  <a:pt x="337" y="248"/>
                </a:lnTo>
                <a:lnTo>
                  <a:pt x="337" y="248"/>
                </a:lnTo>
                <a:lnTo>
                  <a:pt x="336" y="248"/>
                </a:lnTo>
                <a:lnTo>
                  <a:pt x="336" y="248"/>
                </a:lnTo>
                <a:lnTo>
                  <a:pt x="318" y="264"/>
                </a:lnTo>
                <a:lnTo>
                  <a:pt x="301" y="281"/>
                </a:lnTo>
                <a:lnTo>
                  <a:pt x="301" y="281"/>
                </a:lnTo>
                <a:lnTo>
                  <a:pt x="282" y="300"/>
                </a:lnTo>
                <a:lnTo>
                  <a:pt x="272" y="309"/>
                </a:lnTo>
                <a:lnTo>
                  <a:pt x="263" y="318"/>
                </a:lnTo>
                <a:lnTo>
                  <a:pt x="263" y="318"/>
                </a:lnTo>
                <a:lnTo>
                  <a:pt x="298" y="279"/>
                </a:lnTo>
                <a:lnTo>
                  <a:pt x="315" y="259"/>
                </a:lnTo>
                <a:lnTo>
                  <a:pt x="323" y="248"/>
                </a:lnTo>
                <a:lnTo>
                  <a:pt x="330" y="237"/>
                </a:lnTo>
                <a:lnTo>
                  <a:pt x="330" y="237"/>
                </a:lnTo>
                <a:lnTo>
                  <a:pt x="330" y="235"/>
                </a:lnTo>
                <a:lnTo>
                  <a:pt x="329" y="235"/>
                </a:lnTo>
                <a:lnTo>
                  <a:pt x="329" y="235"/>
                </a:lnTo>
                <a:lnTo>
                  <a:pt x="317" y="245"/>
                </a:lnTo>
                <a:lnTo>
                  <a:pt x="306" y="255"/>
                </a:lnTo>
                <a:lnTo>
                  <a:pt x="296" y="266"/>
                </a:lnTo>
                <a:lnTo>
                  <a:pt x="286" y="276"/>
                </a:lnTo>
                <a:lnTo>
                  <a:pt x="286" y="276"/>
                </a:lnTo>
                <a:lnTo>
                  <a:pt x="262" y="299"/>
                </a:lnTo>
                <a:lnTo>
                  <a:pt x="262" y="299"/>
                </a:lnTo>
                <a:lnTo>
                  <a:pt x="292" y="260"/>
                </a:lnTo>
                <a:lnTo>
                  <a:pt x="307" y="24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33" y="235"/>
                </a:lnTo>
                <a:lnTo>
                  <a:pt x="341" y="249"/>
                </a:lnTo>
                <a:lnTo>
                  <a:pt x="345" y="256"/>
                </a:lnTo>
                <a:lnTo>
                  <a:pt x="347" y="264"/>
                </a:lnTo>
                <a:lnTo>
                  <a:pt x="349" y="271"/>
                </a:lnTo>
                <a:lnTo>
                  <a:pt x="350" y="279"/>
                </a:lnTo>
                <a:lnTo>
                  <a:pt x="350" y="279"/>
                </a:lnTo>
                <a:lnTo>
                  <a:pt x="350" y="284"/>
                </a:lnTo>
                <a:lnTo>
                  <a:pt x="350" y="289"/>
                </a:lnTo>
                <a:lnTo>
                  <a:pt x="349" y="294"/>
                </a:lnTo>
                <a:lnTo>
                  <a:pt x="347" y="298"/>
                </a:lnTo>
                <a:lnTo>
                  <a:pt x="345" y="302"/>
                </a:lnTo>
                <a:lnTo>
                  <a:pt x="341" y="306"/>
                </a:lnTo>
                <a:lnTo>
                  <a:pt x="335" y="312"/>
                </a:lnTo>
                <a:lnTo>
                  <a:pt x="335" y="312"/>
                </a:lnTo>
                <a:close/>
                <a:moveTo>
                  <a:pt x="321" y="221"/>
                </a:moveTo>
                <a:lnTo>
                  <a:pt x="321" y="221"/>
                </a:lnTo>
                <a:lnTo>
                  <a:pt x="311" y="229"/>
                </a:lnTo>
                <a:lnTo>
                  <a:pt x="301" y="237"/>
                </a:lnTo>
                <a:lnTo>
                  <a:pt x="283" y="257"/>
                </a:lnTo>
                <a:lnTo>
                  <a:pt x="265" y="276"/>
                </a:lnTo>
                <a:lnTo>
                  <a:pt x="247" y="295"/>
                </a:lnTo>
                <a:lnTo>
                  <a:pt x="247" y="295"/>
                </a:lnTo>
                <a:lnTo>
                  <a:pt x="253" y="286"/>
                </a:lnTo>
                <a:lnTo>
                  <a:pt x="260" y="277"/>
                </a:lnTo>
                <a:lnTo>
                  <a:pt x="260" y="277"/>
                </a:lnTo>
                <a:lnTo>
                  <a:pt x="286" y="249"/>
                </a:lnTo>
                <a:lnTo>
                  <a:pt x="312" y="219"/>
                </a:lnTo>
                <a:lnTo>
                  <a:pt x="312" y="219"/>
                </a:lnTo>
                <a:lnTo>
                  <a:pt x="312" y="218"/>
                </a:lnTo>
                <a:lnTo>
                  <a:pt x="312" y="217"/>
                </a:lnTo>
                <a:lnTo>
                  <a:pt x="311" y="218"/>
                </a:lnTo>
                <a:lnTo>
                  <a:pt x="311" y="218"/>
                </a:lnTo>
                <a:lnTo>
                  <a:pt x="296" y="228"/>
                </a:lnTo>
                <a:lnTo>
                  <a:pt x="282" y="238"/>
                </a:lnTo>
                <a:lnTo>
                  <a:pt x="268" y="251"/>
                </a:lnTo>
                <a:lnTo>
                  <a:pt x="254" y="263"/>
                </a:lnTo>
                <a:lnTo>
                  <a:pt x="254" y="263"/>
                </a:lnTo>
                <a:lnTo>
                  <a:pt x="259" y="257"/>
                </a:lnTo>
                <a:lnTo>
                  <a:pt x="259" y="257"/>
                </a:lnTo>
                <a:lnTo>
                  <a:pt x="271" y="244"/>
                </a:lnTo>
                <a:lnTo>
                  <a:pt x="283" y="231"/>
                </a:lnTo>
                <a:lnTo>
                  <a:pt x="289" y="225"/>
                </a:lnTo>
                <a:lnTo>
                  <a:pt x="294" y="218"/>
                </a:lnTo>
                <a:lnTo>
                  <a:pt x="299" y="212"/>
                </a:lnTo>
                <a:lnTo>
                  <a:pt x="303" y="204"/>
                </a:lnTo>
                <a:lnTo>
                  <a:pt x="303" y="204"/>
                </a:lnTo>
                <a:lnTo>
                  <a:pt x="302" y="203"/>
                </a:lnTo>
                <a:lnTo>
                  <a:pt x="301" y="203"/>
                </a:lnTo>
                <a:lnTo>
                  <a:pt x="301" y="203"/>
                </a:lnTo>
                <a:lnTo>
                  <a:pt x="270" y="233"/>
                </a:lnTo>
                <a:lnTo>
                  <a:pt x="238" y="263"/>
                </a:lnTo>
                <a:lnTo>
                  <a:pt x="238" y="263"/>
                </a:lnTo>
                <a:lnTo>
                  <a:pt x="223" y="275"/>
                </a:lnTo>
                <a:lnTo>
                  <a:pt x="208" y="289"/>
                </a:lnTo>
                <a:lnTo>
                  <a:pt x="208" y="289"/>
                </a:lnTo>
                <a:lnTo>
                  <a:pt x="209" y="287"/>
                </a:lnTo>
                <a:lnTo>
                  <a:pt x="209" y="287"/>
                </a:lnTo>
                <a:lnTo>
                  <a:pt x="224" y="270"/>
                </a:lnTo>
                <a:lnTo>
                  <a:pt x="239" y="254"/>
                </a:lnTo>
                <a:lnTo>
                  <a:pt x="239" y="254"/>
                </a:lnTo>
                <a:lnTo>
                  <a:pt x="252" y="238"/>
                </a:lnTo>
                <a:lnTo>
                  <a:pt x="267" y="224"/>
                </a:lnTo>
                <a:lnTo>
                  <a:pt x="281" y="209"/>
                </a:lnTo>
                <a:lnTo>
                  <a:pt x="287" y="202"/>
                </a:lnTo>
                <a:lnTo>
                  <a:pt x="292" y="194"/>
                </a:lnTo>
                <a:lnTo>
                  <a:pt x="292" y="194"/>
                </a:lnTo>
                <a:lnTo>
                  <a:pt x="293" y="193"/>
                </a:lnTo>
                <a:lnTo>
                  <a:pt x="293" y="193"/>
                </a:lnTo>
                <a:lnTo>
                  <a:pt x="308" y="206"/>
                </a:lnTo>
                <a:lnTo>
                  <a:pt x="321" y="221"/>
                </a:lnTo>
                <a:lnTo>
                  <a:pt x="321" y="221"/>
                </a:lnTo>
                <a:close/>
                <a:moveTo>
                  <a:pt x="112" y="122"/>
                </a:moveTo>
                <a:lnTo>
                  <a:pt x="112" y="122"/>
                </a:lnTo>
                <a:lnTo>
                  <a:pt x="116" y="115"/>
                </a:lnTo>
                <a:lnTo>
                  <a:pt x="119" y="108"/>
                </a:lnTo>
                <a:lnTo>
                  <a:pt x="122" y="101"/>
                </a:lnTo>
                <a:lnTo>
                  <a:pt x="124" y="94"/>
                </a:lnTo>
                <a:lnTo>
                  <a:pt x="125" y="87"/>
                </a:lnTo>
                <a:lnTo>
                  <a:pt x="125" y="80"/>
                </a:lnTo>
                <a:lnTo>
                  <a:pt x="124" y="65"/>
                </a:lnTo>
                <a:lnTo>
                  <a:pt x="121" y="51"/>
                </a:lnTo>
                <a:lnTo>
                  <a:pt x="117" y="38"/>
                </a:lnTo>
                <a:lnTo>
                  <a:pt x="111" y="25"/>
                </a:lnTo>
                <a:lnTo>
                  <a:pt x="104" y="12"/>
                </a:lnTo>
                <a:lnTo>
                  <a:pt x="104" y="12"/>
                </a:lnTo>
                <a:lnTo>
                  <a:pt x="116" y="10"/>
                </a:lnTo>
                <a:lnTo>
                  <a:pt x="128" y="9"/>
                </a:lnTo>
                <a:lnTo>
                  <a:pt x="152" y="8"/>
                </a:lnTo>
                <a:lnTo>
                  <a:pt x="176" y="9"/>
                </a:lnTo>
                <a:lnTo>
                  <a:pt x="202" y="9"/>
                </a:lnTo>
                <a:lnTo>
                  <a:pt x="202" y="9"/>
                </a:lnTo>
                <a:lnTo>
                  <a:pt x="196" y="19"/>
                </a:lnTo>
                <a:lnTo>
                  <a:pt x="191" y="30"/>
                </a:lnTo>
                <a:lnTo>
                  <a:pt x="188" y="40"/>
                </a:lnTo>
                <a:lnTo>
                  <a:pt x="186" y="51"/>
                </a:lnTo>
                <a:lnTo>
                  <a:pt x="185" y="62"/>
                </a:lnTo>
                <a:lnTo>
                  <a:pt x="186" y="73"/>
                </a:lnTo>
                <a:lnTo>
                  <a:pt x="189" y="85"/>
                </a:lnTo>
                <a:lnTo>
                  <a:pt x="194" y="97"/>
                </a:lnTo>
                <a:lnTo>
                  <a:pt x="194" y="97"/>
                </a:lnTo>
                <a:lnTo>
                  <a:pt x="202" y="109"/>
                </a:lnTo>
                <a:lnTo>
                  <a:pt x="211" y="121"/>
                </a:lnTo>
                <a:lnTo>
                  <a:pt x="222" y="132"/>
                </a:lnTo>
                <a:lnTo>
                  <a:pt x="233" y="142"/>
                </a:lnTo>
                <a:lnTo>
                  <a:pt x="257" y="163"/>
                </a:lnTo>
                <a:lnTo>
                  <a:pt x="281" y="182"/>
                </a:lnTo>
                <a:lnTo>
                  <a:pt x="281" y="182"/>
                </a:lnTo>
                <a:lnTo>
                  <a:pt x="284" y="185"/>
                </a:lnTo>
                <a:lnTo>
                  <a:pt x="284" y="185"/>
                </a:lnTo>
                <a:lnTo>
                  <a:pt x="280" y="186"/>
                </a:lnTo>
                <a:lnTo>
                  <a:pt x="275" y="190"/>
                </a:lnTo>
                <a:lnTo>
                  <a:pt x="275" y="190"/>
                </a:lnTo>
                <a:lnTo>
                  <a:pt x="271" y="192"/>
                </a:lnTo>
                <a:lnTo>
                  <a:pt x="267" y="193"/>
                </a:lnTo>
                <a:lnTo>
                  <a:pt x="262" y="193"/>
                </a:lnTo>
                <a:lnTo>
                  <a:pt x="256" y="191"/>
                </a:lnTo>
                <a:lnTo>
                  <a:pt x="246" y="187"/>
                </a:lnTo>
                <a:lnTo>
                  <a:pt x="237" y="184"/>
                </a:lnTo>
                <a:lnTo>
                  <a:pt x="237" y="184"/>
                </a:lnTo>
                <a:lnTo>
                  <a:pt x="229" y="183"/>
                </a:lnTo>
                <a:lnTo>
                  <a:pt x="221" y="184"/>
                </a:lnTo>
                <a:lnTo>
                  <a:pt x="214" y="187"/>
                </a:lnTo>
                <a:lnTo>
                  <a:pt x="208" y="191"/>
                </a:lnTo>
                <a:lnTo>
                  <a:pt x="196" y="201"/>
                </a:lnTo>
                <a:lnTo>
                  <a:pt x="189" y="206"/>
                </a:lnTo>
                <a:lnTo>
                  <a:pt x="183" y="211"/>
                </a:lnTo>
                <a:lnTo>
                  <a:pt x="183" y="211"/>
                </a:lnTo>
                <a:lnTo>
                  <a:pt x="177" y="213"/>
                </a:lnTo>
                <a:lnTo>
                  <a:pt x="173" y="215"/>
                </a:lnTo>
                <a:lnTo>
                  <a:pt x="168" y="215"/>
                </a:lnTo>
                <a:lnTo>
                  <a:pt x="164" y="215"/>
                </a:lnTo>
                <a:lnTo>
                  <a:pt x="160" y="213"/>
                </a:lnTo>
                <a:lnTo>
                  <a:pt x="157" y="211"/>
                </a:lnTo>
                <a:lnTo>
                  <a:pt x="150" y="206"/>
                </a:lnTo>
                <a:lnTo>
                  <a:pt x="143" y="199"/>
                </a:lnTo>
                <a:lnTo>
                  <a:pt x="137" y="192"/>
                </a:lnTo>
                <a:lnTo>
                  <a:pt x="130" y="185"/>
                </a:lnTo>
                <a:lnTo>
                  <a:pt x="124" y="180"/>
                </a:lnTo>
                <a:lnTo>
                  <a:pt x="124" y="180"/>
                </a:lnTo>
                <a:lnTo>
                  <a:pt x="117" y="176"/>
                </a:lnTo>
                <a:lnTo>
                  <a:pt x="111" y="173"/>
                </a:lnTo>
                <a:lnTo>
                  <a:pt x="104" y="172"/>
                </a:lnTo>
                <a:lnTo>
                  <a:pt x="97" y="172"/>
                </a:lnTo>
                <a:lnTo>
                  <a:pt x="90" y="173"/>
                </a:lnTo>
                <a:lnTo>
                  <a:pt x="84" y="174"/>
                </a:lnTo>
                <a:lnTo>
                  <a:pt x="71" y="179"/>
                </a:lnTo>
                <a:lnTo>
                  <a:pt x="71" y="179"/>
                </a:lnTo>
                <a:lnTo>
                  <a:pt x="92" y="150"/>
                </a:lnTo>
                <a:lnTo>
                  <a:pt x="112" y="122"/>
                </a:lnTo>
                <a:lnTo>
                  <a:pt x="112" y="122"/>
                </a:lnTo>
                <a:close/>
                <a:moveTo>
                  <a:pt x="39" y="223"/>
                </a:moveTo>
                <a:lnTo>
                  <a:pt x="39" y="223"/>
                </a:lnTo>
                <a:lnTo>
                  <a:pt x="68" y="199"/>
                </a:lnTo>
                <a:lnTo>
                  <a:pt x="68" y="199"/>
                </a:lnTo>
                <a:lnTo>
                  <a:pt x="78" y="193"/>
                </a:lnTo>
                <a:lnTo>
                  <a:pt x="87" y="187"/>
                </a:lnTo>
                <a:lnTo>
                  <a:pt x="87" y="187"/>
                </a:lnTo>
                <a:lnTo>
                  <a:pt x="94" y="183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95" y="188"/>
                </a:lnTo>
                <a:lnTo>
                  <a:pt x="95" y="188"/>
                </a:lnTo>
                <a:lnTo>
                  <a:pt x="83" y="198"/>
                </a:lnTo>
                <a:lnTo>
                  <a:pt x="70" y="208"/>
                </a:lnTo>
                <a:lnTo>
                  <a:pt x="44" y="226"/>
                </a:lnTo>
                <a:lnTo>
                  <a:pt x="44" y="226"/>
                </a:lnTo>
                <a:lnTo>
                  <a:pt x="38" y="231"/>
                </a:lnTo>
                <a:lnTo>
                  <a:pt x="32" y="236"/>
                </a:lnTo>
                <a:lnTo>
                  <a:pt x="22" y="249"/>
                </a:lnTo>
                <a:lnTo>
                  <a:pt x="22" y="249"/>
                </a:lnTo>
                <a:lnTo>
                  <a:pt x="31" y="234"/>
                </a:lnTo>
                <a:lnTo>
                  <a:pt x="39" y="223"/>
                </a:lnTo>
                <a:lnTo>
                  <a:pt x="39" y="22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31"/>
          <p:cNvSpPr>
            <a:spLocks noEditPoints="1"/>
          </p:cNvSpPr>
          <p:nvPr/>
        </p:nvSpPr>
        <p:spPr bwMode="auto">
          <a:xfrm>
            <a:off x="1062809" y="4203944"/>
            <a:ext cx="282575" cy="1025525"/>
          </a:xfrm>
          <a:custGeom>
            <a:avLst/>
            <a:gdLst/>
            <a:ahLst/>
            <a:cxnLst>
              <a:cxn ang="0">
                <a:pos x="95" y="523"/>
              </a:cxn>
              <a:cxn ang="0">
                <a:pos x="161" y="642"/>
              </a:cxn>
              <a:cxn ang="0">
                <a:pos x="129" y="373"/>
              </a:cxn>
              <a:cxn ang="0">
                <a:pos x="26" y="11"/>
              </a:cxn>
              <a:cxn ang="0">
                <a:pos x="114" y="100"/>
              </a:cxn>
              <a:cxn ang="0">
                <a:pos x="95" y="495"/>
              </a:cxn>
              <a:cxn ang="0">
                <a:pos x="99" y="510"/>
              </a:cxn>
              <a:cxn ang="0">
                <a:pos x="83" y="466"/>
              </a:cxn>
              <a:cxn ang="0">
                <a:pos x="100" y="425"/>
              </a:cxn>
              <a:cxn ang="0">
                <a:pos x="84" y="393"/>
              </a:cxn>
              <a:cxn ang="0">
                <a:pos x="63" y="402"/>
              </a:cxn>
              <a:cxn ang="0">
                <a:pos x="21" y="215"/>
              </a:cxn>
              <a:cxn ang="0">
                <a:pos x="10" y="121"/>
              </a:cxn>
              <a:cxn ang="0">
                <a:pos x="16" y="179"/>
              </a:cxn>
              <a:cxn ang="0">
                <a:pos x="28" y="154"/>
              </a:cxn>
              <a:cxn ang="0">
                <a:pos x="17" y="147"/>
              </a:cxn>
              <a:cxn ang="0">
                <a:pos x="19" y="199"/>
              </a:cxn>
              <a:cxn ang="0">
                <a:pos x="96" y="272"/>
              </a:cxn>
              <a:cxn ang="0">
                <a:pos x="33" y="279"/>
              </a:cxn>
              <a:cxn ang="0">
                <a:pos x="43" y="284"/>
              </a:cxn>
              <a:cxn ang="0">
                <a:pos x="92" y="257"/>
              </a:cxn>
              <a:cxn ang="0">
                <a:pos x="104" y="191"/>
              </a:cxn>
              <a:cxn ang="0">
                <a:pos x="95" y="238"/>
              </a:cxn>
              <a:cxn ang="0">
                <a:pos x="115" y="197"/>
              </a:cxn>
              <a:cxn ang="0">
                <a:pos x="92" y="261"/>
              </a:cxn>
              <a:cxn ang="0">
                <a:pos x="113" y="149"/>
              </a:cxn>
              <a:cxn ang="0">
                <a:pos x="92" y="185"/>
              </a:cxn>
              <a:cxn ang="0">
                <a:pos x="94" y="165"/>
              </a:cxn>
              <a:cxn ang="0">
                <a:pos x="24" y="233"/>
              </a:cxn>
              <a:cxn ang="0">
                <a:pos x="64" y="244"/>
              </a:cxn>
              <a:cxn ang="0">
                <a:pos x="98" y="298"/>
              </a:cxn>
              <a:cxn ang="0">
                <a:pos x="113" y="422"/>
              </a:cxn>
              <a:cxn ang="0">
                <a:pos x="75" y="409"/>
              </a:cxn>
              <a:cxn ang="0">
                <a:pos x="120" y="398"/>
              </a:cxn>
              <a:cxn ang="0">
                <a:pos x="117" y="351"/>
              </a:cxn>
              <a:cxn ang="0">
                <a:pos x="119" y="345"/>
              </a:cxn>
              <a:cxn ang="0">
                <a:pos x="77" y="331"/>
              </a:cxn>
              <a:cxn ang="0">
                <a:pos x="103" y="309"/>
              </a:cxn>
              <a:cxn ang="0">
                <a:pos x="48" y="340"/>
              </a:cxn>
              <a:cxn ang="0">
                <a:pos x="50" y="349"/>
              </a:cxn>
              <a:cxn ang="0">
                <a:pos x="100" y="344"/>
              </a:cxn>
              <a:cxn ang="0">
                <a:pos x="60" y="390"/>
              </a:cxn>
              <a:cxn ang="0">
                <a:pos x="124" y="458"/>
              </a:cxn>
              <a:cxn ang="0">
                <a:pos x="122" y="436"/>
              </a:cxn>
              <a:cxn ang="0">
                <a:pos x="111" y="256"/>
              </a:cxn>
              <a:cxn ang="0">
                <a:pos x="113" y="281"/>
              </a:cxn>
              <a:cxn ang="0">
                <a:pos x="49" y="186"/>
              </a:cxn>
              <a:cxn ang="0">
                <a:pos x="89" y="107"/>
              </a:cxn>
              <a:cxn ang="0">
                <a:pos x="62" y="118"/>
              </a:cxn>
              <a:cxn ang="0">
                <a:pos x="52" y="97"/>
              </a:cxn>
              <a:cxn ang="0">
                <a:pos x="57" y="81"/>
              </a:cxn>
              <a:cxn ang="0">
                <a:pos x="100" y="76"/>
              </a:cxn>
              <a:cxn ang="0">
                <a:pos x="21" y="87"/>
              </a:cxn>
              <a:cxn ang="0">
                <a:pos x="10" y="75"/>
              </a:cxn>
              <a:cxn ang="0">
                <a:pos x="16" y="45"/>
              </a:cxn>
              <a:cxn ang="0">
                <a:pos x="105" y="563"/>
              </a:cxn>
              <a:cxn ang="0">
                <a:pos x="117" y="510"/>
              </a:cxn>
              <a:cxn ang="0">
                <a:pos x="100" y="502"/>
              </a:cxn>
              <a:cxn ang="0">
                <a:pos x="96" y="37"/>
              </a:cxn>
              <a:cxn ang="0">
                <a:pos x="97" y="37"/>
              </a:cxn>
              <a:cxn ang="0">
                <a:pos x="78" y="23"/>
              </a:cxn>
              <a:cxn ang="0">
                <a:pos x="68" y="16"/>
              </a:cxn>
              <a:cxn ang="0">
                <a:pos x="18" y="40"/>
              </a:cxn>
            </a:cxnLst>
            <a:rect l="0" t="0" r="r" b="b"/>
            <a:pathLst>
              <a:path w="178" h="646">
                <a:moveTo>
                  <a:pt x="15" y="25"/>
                </a:moveTo>
                <a:lnTo>
                  <a:pt x="15" y="25"/>
                </a:lnTo>
                <a:lnTo>
                  <a:pt x="10" y="36"/>
                </a:lnTo>
                <a:lnTo>
                  <a:pt x="6" y="47"/>
                </a:lnTo>
                <a:lnTo>
                  <a:pt x="3" y="58"/>
                </a:lnTo>
                <a:lnTo>
                  <a:pt x="1" y="71"/>
                </a:lnTo>
                <a:lnTo>
                  <a:pt x="1" y="83"/>
                </a:lnTo>
                <a:lnTo>
                  <a:pt x="0" y="95"/>
                </a:lnTo>
                <a:lnTo>
                  <a:pt x="1" y="119"/>
                </a:lnTo>
                <a:lnTo>
                  <a:pt x="1" y="119"/>
                </a:lnTo>
                <a:lnTo>
                  <a:pt x="4" y="150"/>
                </a:lnTo>
                <a:lnTo>
                  <a:pt x="7" y="181"/>
                </a:lnTo>
                <a:lnTo>
                  <a:pt x="12" y="211"/>
                </a:lnTo>
                <a:lnTo>
                  <a:pt x="17" y="242"/>
                </a:lnTo>
                <a:lnTo>
                  <a:pt x="17" y="242"/>
                </a:lnTo>
                <a:lnTo>
                  <a:pt x="24" y="277"/>
                </a:lnTo>
                <a:lnTo>
                  <a:pt x="31" y="313"/>
                </a:lnTo>
                <a:lnTo>
                  <a:pt x="39" y="348"/>
                </a:lnTo>
                <a:lnTo>
                  <a:pt x="49" y="383"/>
                </a:lnTo>
                <a:lnTo>
                  <a:pt x="59" y="419"/>
                </a:lnTo>
                <a:lnTo>
                  <a:pt x="70" y="453"/>
                </a:lnTo>
                <a:lnTo>
                  <a:pt x="81" y="488"/>
                </a:lnTo>
                <a:lnTo>
                  <a:pt x="94" y="522"/>
                </a:lnTo>
                <a:lnTo>
                  <a:pt x="94" y="522"/>
                </a:lnTo>
                <a:lnTo>
                  <a:pt x="95" y="523"/>
                </a:lnTo>
                <a:lnTo>
                  <a:pt x="95" y="523"/>
                </a:lnTo>
                <a:lnTo>
                  <a:pt x="95" y="543"/>
                </a:lnTo>
                <a:lnTo>
                  <a:pt x="96" y="563"/>
                </a:lnTo>
                <a:lnTo>
                  <a:pt x="100" y="603"/>
                </a:lnTo>
                <a:lnTo>
                  <a:pt x="100" y="603"/>
                </a:lnTo>
                <a:lnTo>
                  <a:pt x="100" y="604"/>
                </a:lnTo>
                <a:lnTo>
                  <a:pt x="100" y="604"/>
                </a:lnTo>
                <a:lnTo>
                  <a:pt x="101" y="607"/>
                </a:lnTo>
                <a:lnTo>
                  <a:pt x="102" y="608"/>
                </a:lnTo>
                <a:lnTo>
                  <a:pt x="103" y="609"/>
                </a:lnTo>
                <a:lnTo>
                  <a:pt x="103" y="609"/>
                </a:lnTo>
                <a:lnTo>
                  <a:pt x="117" y="612"/>
                </a:lnTo>
                <a:lnTo>
                  <a:pt x="124" y="613"/>
                </a:lnTo>
                <a:lnTo>
                  <a:pt x="131" y="616"/>
                </a:lnTo>
                <a:lnTo>
                  <a:pt x="131" y="616"/>
                </a:lnTo>
                <a:lnTo>
                  <a:pt x="138" y="621"/>
                </a:lnTo>
                <a:lnTo>
                  <a:pt x="144" y="627"/>
                </a:lnTo>
                <a:lnTo>
                  <a:pt x="149" y="634"/>
                </a:lnTo>
                <a:lnTo>
                  <a:pt x="152" y="642"/>
                </a:lnTo>
                <a:lnTo>
                  <a:pt x="152" y="642"/>
                </a:lnTo>
                <a:lnTo>
                  <a:pt x="153" y="644"/>
                </a:lnTo>
                <a:lnTo>
                  <a:pt x="154" y="645"/>
                </a:lnTo>
                <a:lnTo>
                  <a:pt x="154" y="645"/>
                </a:lnTo>
                <a:lnTo>
                  <a:pt x="156" y="646"/>
                </a:lnTo>
                <a:lnTo>
                  <a:pt x="159" y="645"/>
                </a:lnTo>
                <a:lnTo>
                  <a:pt x="161" y="644"/>
                </a:lnTo>
                <a:lnTo>
                  <a:pt x="161" y="642"/>
                </a:lnTo>
                <a:lnTo>
                  <a:pt x="161" y="642"/>
                </a:lnTo>
                <a:lnTo>
                  <a:pt x="160" y="628"/>
                </a:lnTo>
                <a:lnTo>
                  <a:pt x="160" y="621"/>
                </a:lnTo>
                <a:lnTo>
                  <a:pt x="161" y="614"/>
                </a:lnTo>
                <a:lnTo>
                  <a:pt x="163" y="608"/>
                </a:lnTo>
                <a:lnTo>
                  <a:pt x="165" y="602"/>
                </a:lnTo>
                <a:lnTo>
                  <a:pt x="170" y="598"/>
                </a:lnTo>
                <a:lnTo>
                  <a:pt x="175" y="594"/>
                </a:lnTo>
                <a:lnTo>
                  <a:pt x="175" y="594"/>
                </a:lnTo>
                <a:lnTo>
                  <a:pt x="177" y="593"/>
                </a:lnTo>
                <a:lnTo>
                  <a:pt x="178" y="591"/>
                </a:lnTo>
                <a:lnTo>
                  <a:pt x="177" y="589"/>
                </a:lnTo>
                <a:lnTo>
                  <a:pt x="176" y="587"/>
                </a:lnTo>
                <a:lnTo>
                  <a:pt x="176" y="587"/>
                </a:lnTo>
                <a:lnTo>
                  <a:pt x="172" y="578"/>
                </a:lnTo>
                <a:lnTo>
                  <a:pt x="167" y="569"/>
                </a:lnTo>
                <a:lnTo>
                  <a:pt x="157" y="549"/>
                </a:lnTo>
                <a:lnTo>
                  <a:pt x="147" y="531"/>
                </a:lnTo>
                <a:lnTo>
                  <a:pt x="143" y="522"/>
                </a:lnTo>
                <a:lnTo>
                  <a:pt x="138" y="513"/>
                </a:lnTo>
                <a:lnTo>
                  <a:pt x="138" y="513"/>
                </a:lnTo>
                <a:lnTo>
                  <a:pt x="139" y="511"/>
                </a:lnTo>
                <a:lnTo>
                  <a:pt x="139" y="511"/>
                </a:lnTo>
                <a:lnTo>
                  <a:pt x="135" y="477"/>
                </a:lnTo>
                <a:lnTo>
                  <a:pt x="133" y="442"/>
                </a:lnTo>
                <a:lnTo>
                  <a:pt x="129" y="373"/>
                </a:lnTo>
                <a:lnTo>
                  <a:pt x="129" y="373"/>
                </a:lnTo>
                <a:lnTo>
                  <a:pt x="125" y="287"/>
                </a:lnTo>
                <a:lnTo>
                  <a:pt x="124" y="200"/>
                </a:lnTo>
                <a:lnTo>
                  <a:pt x="124" y="200"/>
                </a:lnTo>
                <a:lnTo>
                  <a:pt x="124" y="167"/>
                </a:lnTo>
                <a:lnTo>
                  <a:pt x="124" y="133"/>
                </a:lnTo>
                <a:lnTo>
                  <a:pt x="124" y="117"/>
                </a:lnTo>
                <a:lnTo>
                  <a:pt x="123" y="101"/>
                </a:lnTo>
                <a:lnTo>
                  <a:pt x="120" y="84"/>
                </a:lnTo>
                <a:lnTo>
                  <a:pt x="117" y="68"/>
                </a:lnTo>
                <a:lnTo>
                  <a:pt x="117" y="68"/>
                </a:lnTo>
                <a:lnTo>
                  <a:pt x="115" y="58"/>
                </a:lnTo>
                <a:lnTo>
                  <a:pt x="111" y="48"/>
                </a:lnTo>
                <a:lnTo>
                  <a:pt x="107" y="39"/>
                </a:lnTo>
                <a:lnTo>
                  <a:pt x="103" y="31"/>
                </a:lnTo>
                <a:lnTo>
                  <a:pt x="97" y="23"/>
                </a:lnTo>
                <a:lnTo>
                  <a:pt x="91" y="16"/>
                </a:lnTo>
                <a:lnTo>
                  <a:pt x="83" y="10"/>
                </a:lnTo>
                <a:lnTo>
                  <a:pt x="75" y="5"/>
                </a:lnTo>
                <a:lnTo>
                  <a:pt x="75" y="5"/>
                </a:lnTo>
                <a:lnTo>
                  <a:pt x="66" y="1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33" y="6"/>
                </a:lnTo>
                <a:lnTo>
                  <a:pt x="26" y="11"/>
                </a:lnTo>
                <a:lnTo>
                  <a:pt x="20" y="18"/>
                </a:lnTo>
                <a:lnTo>
                  <a:pt x="15" y="25"/>
                </a:lnTo>
                <a:lnTo>
                  <a:pt x="15" y="25"/>
                </a:lnTo>
                <a:close/>
                <a:moveTo>
                  <a:pt x="114" y="102"/>
                </a:moveTo>
                <a:lnTo>
                  <a:pt x="114" y="102"/>
                </a:lnTo>
                <a:lnTo>
                  <a:pt x="115" y="117"/>
                </a:lnTo>
                <a:lnTo>
                  <a:pt x="115" y="117"/>
                </a:lnTo>
                <a:lnTo>
                  <a:pt x="103" y="125"/>
                </a:lnTo>
                <a:lnTo>
                  <a:pt x="91" y="134"/>
                </a:lnTo>
                <a:lnTo>
                  <a:pt x="68" y="155"/>
                </a:lnTo>
                <a:lnTo>
                  <a:pt x="68" y="155"/>
                </a:lnTo>
                <a:lnTo>
                  <a:pt x="42" y="178"/>
                </a:lnTo>
                <a:lnTo>
                  <a:pt x="42" y="178"/>
                </a:lnTo>
                <a:lnTo>
                  <a:pt x="36" y="182"/>
                </a:lnTo>
                <a:lnTo>
                  <a:pt x="30" y="187"/>
                </a:lnTo>
                <a:lnTo>
                  <a:pt x="23" y="191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9" y="183"/>
                </a:lnTo>
                <a:lnTo>
                  <a:pt x="40" y="171"/>
                </a:lnTo>
                <a:lnTo>
                  <a:pt x="66" y="148"/>
                </a:lnTo>
                <a:lnTo>
                  <a:pt x="91" y="124"/>
                </a:lnTo>
                <a:lnTo>
                  <a:pt x="103" y="113"/>
                </a:lnTo>
                <a:lnTo>
                  <a:pt x="114" y="100"/>
                </a:lnTo>
                <a:lnTo>
                  <a:pt x="114" y="100"/>
                </a:lnTo>
                <a:lnTo>
                  <a:pt x="114" y="102"/>
                </a:lnTo>
                <a:lnTo>
                  <a:pt x="114" y="102"/>
                </a:lnTo>
                <a:close/>
                <a:moveTo>
                  <a:pt x="95" y="495"/>
                </a:moveTo>
                <a:lnTo>
                  <a:pt x="95" y="495"/>
                </a:lnTo>
                <a:lnTo>
                  <a:pt x="109" y="490"/>
                </a:lnTo>
                <a:lnTo>
                  <a:pt x="115" y="487"/>
                </a:lnTo>
                <a:lnTo>
                  <a:pt x="121" y="483"/>
                </a:lnTo>
                <a:lnTo>
                  <a:pt x="121" y="483"/>
                </a:lnTo>
                <a:lnTo>
                  <a:pt x="115" y="488"/>
                </a:lnTo>
                <a:lnTo>
                  <a:pt x="109" y="493"/>
                </a:lnTo>
                <a:lnTo>
                  <a:pt x="96" y="502"/>
                </a:lnTo>
                <a:lnTo>
                  <a:pt x="96" y="502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9" y="485"/>
                </a:lnTo>
                <a:lnTo>
                  <a:pt x="106" y="481"/>
                </a:lnTo>
                <a:lnTo>
                  <a:pt x="121" y="473"/>
                </a:lnTo>
                <a:lnTo>
                  <a:pt x="121" y="473"/>
                </a:lnTo>
                <a:lnTo>
                  <a:pt x="108" y="482"/>
                </a:lnTo>
                <a:lnTo>
                  <a:pt x="94" y="493"/>
                </a:lnTo>
                <a:lnTo>
                  <a:pt x="94" y="493"/>
                </a:lnTo>
                <a:lnTo>
                  <a:pt x="94" y="495"/>
                </a:lnTo>
                <a:lnTo>
                  <a:pt x="95" y="495"/>
                </a:lnTo>
                <a:lnTo>
                  <a:pt x="95" y="495"/>
                </a:lnTo>
                <a:close/>
                <a:moveTo>
                  <a:pt x="110" y="513"/>
                </a:moveTo>
                <a:lnTo>
                  <a:pt x="110" y="513"/>
                </a:lnTo>
                <a:lnTo>
                  <a:pt x="102" y="516"/>
                </a:lnTo>
                <a:lnTo>
                  <a:pt x="102" y="516"/>
                </a:lnTo>
                <a:lnTo>
                  <a:pt x="100" y="513"/>
                </a:lnTo>
                <a:lnTo>
                  <a:pt x="100" y="513"/>
                </a:lnTo>
                <a:lnTo>
                  <a:pt x="114" y="506"/>
                </a:lnTo>
                <a:lnTo>
                  <a:pt x="114" y="506"/>
                </a:lnTo>
                <a:lnTo>
                  <a:pt x="121" y="503"/>
                </a:lnTo>
                <a:lnTo>
                  <a:pt x="121" y="503"/>
                </a:lnTo>
                <a:lnTo>
                  <a:pt x="120" y="505"/>
                </a:lnTo>
                <a:lnTo>
                  <a:pt x="110" y="512"/>
                </a:lnTo>
                <a:lnTo>
                  <a:pt x="110" y="512"/>
                </a:lnTo>
                <a:lnTo>
                  <a:pt x="110" y="513"/>
                </a:lnTo>
                <a:lnTo>
                  <a:pt x="110" y="513"/>
                </a:lnTo>
                <a:close/>
                <a:moveTo>
                  <a:pt x="97" y="504"/>
                </a:moveTo>
                <a:lnTo>
                  <a:pt x="97" y="504"/>
                </a:lnTo>
                <a:lnTo>
                  <a:pt x="110" y="499"/>
                </a:lnTo>
                <a:lnTo>
                  <a:pt x="110" y="499"/>
                </a:lnTo>
                <a:lnTo>
                  <a:pt x="117" y="495"/>
                </a:lnTo>
                <a:lnTo>
                  <a:pt x="119" y="493"/>
                </a:lnTo>
                <a:lnTo>
                  <a:pt x="116" y="495"/>
                </a:lnTo>
                <a:lnTo>
                  <a:pt x="116" y="495"/>
                </a:lnTo>
                <a:lnTo>
                  <a:pt x="107" y="502"/>
                </a:lnTo>
                <a:lnTo>
                  <a:pt x="99" y="510"/>
                </a:lnTo>
                <a:lnTo>
                  <a:pt x="99" y="510"/>
                </a:lnTo>
                <a:lnTo>
                  <a:pt x="97" y="504"/>
                </a:lnTo>
                <a:lnTo>
                  <a:pt x="97" y="504"/>
                </a:lnTo>
                <a:close/>
                <a:moveTo>
                  <a:pt x="87" y="478"/>
                </a:moveTo>
                <a:lnTo>
                  <a:pt x="87" y="478"/>
                </a:lnTo>
                <a:lnTo>
                  <a:pt x="102" y="469"/>
                </a:lnTo>
                <a:lnTo>
                  <a:pt x="118" y="462"/>
                </a:lnTo>
                <a:lnTo>
                  <a:pt x="118" y="462"/>
                </a:lnTo>
                <a:lnTo>
                  <a:pt x="112" y="466"/>
                </a:lnTo>
                <a:lnTo>
                  <a:pt x="105" y="473"/>
                </a:lnTo>
                <a:lnTo>
                  <a:pt x="97" y="480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87" y="478"/>
                </a:lnTo>
                <a:lnTo>
                  <a:pt x="87" y="478"/>
                </a:lnTo>
                <a:close/>
                <a:moveTo>
                  <a:pt x="81" y="459"/>
                </a:moveTo>
                <a:lnTo>
                  <a:pt x="81" y="459"/>
                </a:lnTo>
                <a:lnTo>
                  <a:pt x="90" y="454"/>
                </a:lnTo>
                <a:lnTo>
                  <a:pt x="99" y="449"/>
                </a:lnTo>
                <a:lnTo>
                  <a:pt x="117" y="439"/>
                </a:lnTo>
                <a:lnTo>
                  <a:pt x="117" y="439"/>
                </a:lnTo>
                <a:lnTo>
                  <a:pt x="109" y="444"/>
                </a:lnTo>
                <a:lnTo>
                  <a:pt x="100" y="451"/>
                </a:lnTo>
                <a:lnTo>
                  <a:pt x="83" y="466"/>
                </a:lnTo>
                <a:lnTo>
                  <a:pt x="83" y="466"/>
                </a:lnTo>
                <a:lnTo>
                  <a:pt x="81" y="459"/>
                </a:lnTo>
                <a:lnTo>
                  <a:pt x="81" y="459"/>
                </a:lnTo>
                <a:close/>
                <a:moveTo>
                  <a:pt x="77" y="447"/>
                </a:moveTo>
                <a:lnTo>
                  <a:pt x="77" y="447"/>
                </a:lnTo>
                <a:lnTo>
                  <a:pt x="98" y="435"/>
                </a:lnTo>
                <a:lnTo>
                  <a:pt x="108" y="428"/>
                </a:lnTo>
                <a:lnTo>
                  <a:pt x="117" y="421"/>
                </a:lnTo>
                <a:lnTo>
                  <a:pt x="117" y="421"/>
                </a:lnTo>
                <a:lnTo>
                  <a:pt x="98" y="438"/>
                </a:lnTo>
                <a:lnTo>
                  <a:pt x="88" y="446"/>
                </a:lnTo>
                <a:lnTo>
                  <a:pt x="80" y="456"/>
                </a:lnTo>
                <a:lnTo>
                  <a:pt x="80" y="456"/>
                </a:lnTo>
                <a:lnTo>
                  <a:pt x="77" y="447"/>
                </a:lnTo>
                <a:lnTo>
                  <a:pt x="77" y="447"/>
                </a:lnTo>
                <a:close/>
                <a:moveTo>
                  <a:pt x="73" y="435"/>
                </a:moveTo>
                <a:lnTo>
                  <a:pt x="73" y="435"/>
                </a:lnTo>
                <a:lnTo>
                  <a:pt x="83" y="430"/>
                </a:lnTo>
                <a:lnTo>
                  <a:pt x="92" y="425"/>
                </a:lnTo>
                <a:lnTo>
                  <a:pt x="110" y="414"/>
                </a:lnTo>
                <a:lnTo>
                  <a:pt x="110" y="414"/>
                </a:lnTo>
                <a:lnTo>
                  <a:pt x="114" y="412"/>
                </a:lnTo>
                <a:lnTo>
                  <a:pt x="111" y="415"/>
                </a:lnTo>
                <a:lnTo>
                  <a:pt x="111" y="415"/>
                </a:lnTo>
                <a:lnTo>
                  <a:pt x="100" y="425"/>
                </a:lnTo>
                <a:lnTo>
                  <a:pt x="100" y="425"/>
                </a:lnTo>
                <a:lnTo>
                  <a:pt x="88" y="435"/>
                </a:lnTo>
                <a:lnTo>
                  <a:pt x="76" y="444"/>
                </a:lnTo>
                <a:lnTo>
                  <a:pt x="76" y="444"/>
                </a:lnTo>
                <a:lnTo>
                  <a:pt x="73" y="435"/>
                </a:lnTo>
                <a:lnTo>
                  <a:pt x="73" y="435"/>
                </a:lnTo>
                <a:close/>
                <a:moveTo>
                  <a:pt x="69" y="422"/>
                </a:moveTo>
                <a:lnTo>
                  <a:pt x="69" y="422"/>
                </a:lnTo>
                <a:lnTo>
                  <a:pt x="69" y="422"/>
                </a:lnTo>
                <a:lnTo>
                  <a:pt x="80" y="417"/>
                </a:lnTo>
                <a:lnTo>
                  <a:pt x="91" y="412"/>
                </a:lnTo>
                <a:lnTo>
                  <a:pt x="91" y="412"/>
                </a:lnTo>
                <a:lnTo>
                  <a:pt x="103" y="407"/>
                </a:lnTo>
                <a:lnTo>
                  <a:pt x="103" y="407"/>
                </a:lnTo>
                <a:lnTo>
                  <a:pt x="107" y="405"/>
                </a:lnTo>
                <a:lnTo>
                  <a:pt x="107" y="405"/>
                </a:lnTo>
                <a:lnTo>
                  <a:pt x="98" y="412"/>
                </a:lnTo>
                <a:lnTo>
                  <a:pt x="90" y="419"/>
                </a:lnTo>
                <a:lnTo>
                  <a:pt x="81" y="426"/>
                </a:lnTo>
                <a:lnTo>
                  <a:pt x="72" y="432"/>
                </a:lnTo>
                <a:lnTo>
                  <a:pt x="72" y="432"/>
                </a:lnTo>
                <a:lnTo>
                  <a:pt x="69" y="422"/>
                </a:lnTo>
                <a:lnTo>
                  <a:pt x="69" y="422"/>
                </a:lnTo>
                <a:close/>
                <a:moveTo>
                  <a:pt x="63" y="402"/>
                </a:moveTo>
                <a:lnTo>
                  <a:pt x="63" y="402"/>
                </a:lnTo>
                <a:lnTo>
                  <a:pt x="74" y="398"/>
                </a:lnTo>
                <a:lnTo>
                  <a:pt x="84" y="393"/>
                </a:lnTo>
                <a:lnTo>
                  <a:pt x="84" y="393"/>
                </a:lnTo>
                <a:lnTo>
                  <a:pt x="97" y="385"/>
                </a:lnTo>
                <a:lnTo>
                  <a:pt x="97" y="385"/>
                </a:lnTo>
                <a:lnTo>
                  <a:pt x="107" y="380"/>
                </a:lnTo>
                <a:lnTo>
                  <a:pt x="111" y="378"/>
                </a:lnTo>
                <a:lnTo>
                  <a:pt x="115" y="375"/>
                </a:lnTo>
                <a:lnTo>
                  <a:pt x="115" y="375"/>
                </a:lnTo>
                <a:lnTo>
                  <a:pt x="110" y="381"/>
                </a:lnTo>
                <a:lnTo>
                  <a:pt x="105" y="386"/>
                </a:lnTo>
                <a:lnTo>
                  <a:pt x="92" y="396"/>
                </a:lnTo>
                <a:lnTo>
                  <a:pt x="67" y="411"/>
                </a:lnTo>
                <a:lnTo>
                  <a:pt x="67" y="411"/>
                </a:lnTo>
                <a:lnTo>
                  <a:pt x="66" y="411"/>
                </a:lnTo>
                <a:lnTo>
                  <a:pt x="66" y="412"/>
                </a:lnTo>
                <a:lnTo>
                  <a:pt x="68" y="413"/>
                </a:lnTo>
                <a:lnTo>
                  <a:pt x="68" y="413"/>
                </a:lnTo>
                <a:lnTo>
                  <a:pt x="76" y="410"/>
                </a:lnTo>
                <a:lnTo>
                  <a:pt x="85" y="407"/>
                </a:lnTo>
                <a:lnTo>
                  <a:pt x="101" y="398"/>
                </a:lnTo>
                <a:lnTo>
                  <a:pt x="101" y="398"/>
                </a:lnTo>
                <a:lnTo>
                  <a:pt x="93" y="403"/>
                </a:lnTo>
                <a:lnTo>
                  <a:pt x="93" y="403"/>
                </a:lnTo>
                <a:lnTo>
                  <a:pt x="68" y="419"/>
                </a:lnTo>
                <a:lnTo>
                  <a:pt x="68" y="419"/>
                </a:lnTo>
                <a:lnTo>
                  <a:pt x="63" y="402"/>
                </a:lnTo>
                <a:lnTo>
                  <a:pt x="63" y="402"/>
                </a:lnTo>
                <a:close/>
                <a:moveTo>
                  <a:pt x="61" y="392"/>
                </a:moveTo>
                <a:lnTo>
                  <a:pt x="61" y="392"/>
                </a:lnTo>
                <a:lnTo>
                  <a:pt x="78" y="384"/>
                </a:lnTo>
                <a:lnTo>
                  <a:pt x="94" y="375"/>
                </a:lnTo>
                <a:lnTo>
                  <a:pt x="94" y="375"/>
                </a:lnTo>
                <a:lnTo>
                  <a:pt x="79" y="387"/>
                </a:lnTo>
                <a:lnTo>
                  <a:pt x="63" y="399"/>
                </a:lnTo>
                <a:lnTo>
                  <a:pt x="63" y="399"/>
                </a:lnTo>
                <a:lnTo>
                  <a:pt x="61" y="392"/>
                </a:lnTo>
                <a:lnTo>
                  <a:pt x="61" y="392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33" y="208"/>
                </a:lnTo>
                <a:lnTo>
                  <a:pt x="44" y="200"/>
                </a:lnTo>
                <a:lnTo>
                  <a:pt x="66" y="182"/>
                </a:lnTo>
                <a:lnTo>
                  <a:pt x="66" y="182"/>
                </a:lnTo>
                <a:lnTo>
                  <a:pt x="78" y="173"/>
                </a:lnTo>
                <a:lnTo>
                  <a:pt x="91" y="165"/>
                </a:lnTo>
                <a:lnTo>
                  <a:pt x="91" y="165"/>
                </a:lnTo>
                <a:lnTo>
                  <a:pt x="73" y="180"/>
                </a:lnTo>
                <a:lnTo>
                  <a:pt x="56" y="196"/>
                </a:lnTo>
                <a:lnTo>
                  <a:pt x="39" y="212"/>
                </a:lnTo>
                <a:lnTo>
                  <a:pt x="23" y="230"/>
                </a:lnTo>
                <a:lnTo>
                  <a:pt x="23" y="230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10" y="121"/>
                </a:moveTo>
                <a:lnTo>
                  <a:pt x="10" y="121"/>
                </a:lnTo>
                <a:lnTo>
                  <a:pt x="21" y="113"/>
                </a:lnTo>
                <a:lnTo>
                  <a:pt x="32" y="104"/>
                </a:lnTo>
                <a:lnTo>
                  <a:pt x="54" y="85"/>
                </a:lnTo>
                <a:lnTo>
                  <a:pt x="54" y="85"/>
                </a:lnTo>
                <a:lnTo>
                  <a:pt x="67" y="76"/>
                </a:lnTo>
                <a:lnTo>
                  <a:pt x="81" y="67"/>
                </a:lnTo>
                <a:lnTo>
                  <a:pt x="81" y="67"/>
                </a:lnTo>
                <a:lnTo>
                  <a:pt x="93" y="58"/>
                </a:lnTo>
                <a:lnTo>
                  <a:pt x="93" y="58"/>
                </a:lnTo>
                <a:lnTo>
                  <a:pt x="94" y="57"/>
                </a:lnTo>
                <a:lnTo>
                  <a:pt x="94" y="57"/>
                </a:lnTo>
                <a:lnTo>
                  <a:pt x="92" y="60"/>
                </a:lnTo>
                <a:lnTo>
                  <a:pt x="92" y="60"/>
                </a:lnTo>
                <a:lnTo>
                  <a:pt x="88" y="64"/>
                </a:lnTo>
                <a:lnTo>
                  <a:pt x="83" y="70"/>
                </a:lnTo>
                <a:lnTo>
                  <a:pt x="73" y="77"/>
                </a:lnTo>
                <a:lnTo>
                  <a:pt x="62" y="85"/>
                </a:lnTo>
                <a:lnTo>
                  <a:pt x="52" y="92"/>
                </a:lnTo>
                <a:lnTo>
                  <a:pt x="52" y="92"/>
                </a:lnTo>
                <a:lnTo>
                  <a:pt x="30" y="110"/>
                </a:lnTo>
                <a:lnTo>
                  <a:pt x="20" y="119"/>
                </a:lnTo>
                <a:lnTo>
                  <a:pt x="11" y="128"/>
                </a:lnTo>
                <a:lnTo>
                  <a:pt x="11" y="128"/>
                </a:lnTo>
                <a:lnTo>
                  <a:pt x="10" y="121"/>
                </a:lnTo>
                <a:lnTo>
                  <a:pt x="10" y="121"/>
                </a:lnTo>
                <a:close/>
                <a:moveTo>
                  <a:pt x="14" y="168"/>
                </a:moveTo>
                <a:lnTo>
                  <a:pt x="14" y="168"/>
                </a:lnTo>
                <a:lnTo>
                  <a:pt x="25" y="160"/>
                </a:lnTo>
                <a:lnTo>
                  <a:pt x="35" y="151"/>
                </a:lnTo>
                <a:lnTo>
                  <a:pt x="55" y="132"/>
                </a:lnTo>
                <a:lnTo>
                  <a:pt x="55" y="132"/>
                </a:lnTo>
                <a:lnTo>
                  <a:pt x="67" y="122"/>
                </a:lnTo>
                <a:lnTo>
                  <a:pt x="79" y="112"/>
                </a:lnTo>
                <a:lnTo>
                  <a:pt x="79" y="112"/>
                </a:lnTo>
                <a:lnTo>
                  <a:pt x="91" y="100"/>
                </a:lnTo>
                <a:lnTo>
                  <a:pt x="98" y="94"/>
                </a:lnTo>
                <a:lnTo>
                  <a:pt x="104" y="89"/>
                </a:lnTo>
                <a:lnTo>
                  <a:pt x="104" y="89"/>
                </a:lnTo>
                <a:lnTo>
                  <a:pt x="107" y="87"/>
                </a:lnTo>
                <a:lnTo>
                  <a:pt x="103" y="91"/>
                </a:lnTo>
                <a:lnTo>
                  <a:pt x="103" y="91"/>
                </a:lnTo>
                <a:lnTo>
                  <a:pt x="97" y="97"/>
                </a:lnTo>
                <a:lnTo>
                  <a:pt x="89" y="104"/>
                </a:lnTo>
                <a:lnTo>
                  <a:pt x="89" y="104"/>
                </a:lnTo>
                <a:lnTo>
                  <a:pt x="63" y="126"/>
                </a:lnTo>
                <a:lnTo>
                  <a:pt x="63" y="126"/>
                </a:lnTo>
                <a:lnTo>
                  <a:pt x="51" y="138"/>
                </a:lnTo>
                <a:lnTo>
                  <a:pt x="38" y="152"/>
                </a:lnTo>
                <a:lnTo>
                  <a:pt x="16" y="179"/>
                </a:lnTo>
                <a:lnTo>
                  <a:pt x="16" y="179"/>
                </a:lnTo>
                <a:lnTo>
                  <a:pt x="14" y="168"/>
                </a:lnTo>
                <a:lnTo>
                  <a:pt x="14" y="168"/>
                </a:lnTo>
                <a:close/>
                <a:moveTo>
                  <a:pt x="14" y="165"/>
                </a:moveTo>
                <a:lnTo>
                  <a:pt x="14" y="165"/>
                </a:lnTo>
                <a:lnTo>
                  <a:pt x="13" y="155"/>
                </a:lnTo>
                <a:lnTo>
                  <a:pt x="13" y="155"/>
                </a:lnTo>
                <a:lnTo>
                  <a:pt x="25" y="142"/>
                </a:lnTo>
                <a:lnTo>
                  <a:pt x="38" y="131"/>
                </a:lnTo>
                <a:lnTo>
                  <a:pt x="66" y="110"/>
                </a:lnTo>
                <a:lnTo>
                  <a:pt x="66" y="110"/>
                </a:lnTo>
                <a:lnTo>
                  <a:pt x="76" y="101"/>
                </a:lnTo>
                <a:lnTo>
                  <a:pt x="87" y="91"/>
                </a:lnTo>
                <a:lnTo>
                  <a:pt x="87" y="91"/>
                </a:lnTo>
                <a:lnTo>
                  <a:pt x="95" y="83"/>
                </a:lnTo>
                <a:lnTo>
                  <a:pt x="95" y="83"/>
                </a:lnTo>
                <a:lnTo>
                  <a:pt x="103" y="76"/>
                </a:lnTo>
                <a:lnTo>
                  <a:pt x="106" y="74"/>
                </a:lnTo>
                <a:lnTo>
                  <a:pt x="103" y="77"/>
                </a:lnTo>
                <a:lnTo>
                  <a:pt x="103" y="77"/>
                </a:lnTo>
                <a:lnTo>
                  <a:pt x="78" y="100"/>
                </a:lnTo>
                <a:lnTo>
                  <a:pt x="54" y="123"/>
                </a:lnTo>
                <a:lnTo>
                  <a:pt x="54" y="123"/>
                </a:lnTo>
                <a:lnTo>
                  <a:pt x="43" y="136"/>
                </a:lnTo>
                <a:lnTo>
                  <a:pt x="32" y="150"/>
                </a:lnTo>
                <a:lnTo>
                  <a:pt x="32" y="150"/>
                </a:lnTo>
                <a:lnTo>
                  <a:pt x="28" y="154"/>
                </a:lnTo>
                <a:lnTo>
                  <a:pt x="23" y="157"/>
                </a:lnTo>
                <a:lnTo>
                  <a:pt x="14" y="165"/>
                </a:lnTo>
                <a:lnTo>
                  <a:pt x="14" y="165"/>
                </a:lnTo>
                <a:close/>
                <a:moveTo>
                  <a:pt x="17" y="147"/>
                </a:moveTo>
                <a:lnTo>
                  <a:pt x="17" y="147"/>
                </a:lnTo>
                <a:lnTo>
                  <a:pt x="15" y="148"/>
                </a:lnTo>
                <a:lnTo>
                  <a:pt x="14" y="150"/>
                </a:lnTo>
                <a:lnTo>
                  <a:pt x="14" y="150"/>
                </a:lnTo>
                <a:lnTo>
                  <a:pt x="13" y="152"/>
                </a:lnTo>
                <a:lnTo>
                  <a:pt x="13" y="152"/>
                </a:lnTo>
                <a:lnTo>
                  <a:pt x="11" y="132"/>
                </a:lnTo>
                <a:lnTo>
                  <a:pt x="11" y="132"/>
                </a:lnTo>
                <a:lnTo>
                  <a:pt x="22" y="124"/>
                </a:lnTo>
                <a:lnTo>
                  <a:pt x="32" y="116"/>
                </a:lnTo>
                <a:lnTo>
                  <a:pt x="53" y="100"/>
                </a:lnTo>
                <a:lnTo>
                  <a:pt x="73" y="83"/>
                </a:lnTo>
                <a:lnTo>
                  <a:pt x="83" y="75"/>
                </a:lnTo>
                <a:lnTo>
                  <a:pt x="94" y="68"/>
                </a:lnTo>
                <a:lnTo>
                  <a:pt x="94" y="68"/>
                </a:lnTo>
                <a:lnTo>
                  <a:pt x="90" y="72"/>
                </a:lnTo>
                <a:lnTo>
                  <a:pt x="85" y="77"/>
                </a:lnTo>
                <a:lnTo>
                  <a:pt x="77" y="88"/>
                </a:lnTo>
                <a:lnTo>
                  <a:pt x="77" y="88"/>
                </a:lnTo>
                <a:lnTo>
                  <a:pt x="55" y="110"/>
                </a:lnTo>
                <a:lnTo>
                  <a:pt x="55" y="110"/>
                </a:lnTo>
                <a:lnTo>
                  <a:pt x="17" y="147"/>
                </a:lnTo>
                <a:lnTo>
                  <a:pt x="17" y="147"/>
                </a:lnTo>
                <a:close/>
                <a:moveTo>
                  <a:pt x="16" y="182"/>
                </a:moveTo>
                <a:lnTo>
                  <a:pt x="16" y="182"/>
                </a:lnTo>
                <a:lnTo>
                  <a:pt x="29" y="173"/>
                </a:lnTo>
                <a:lnTo>
                  <a:pt x="40" y="163"/>
                </a:lnTo>
                <a:lnTo>
                  <a:pt x="64" y="141"/>
                </a:lnTo>
                <a:lnTo>
                  <a:pt x="64" y="141"/>
                </a:lnTo>
                <a:lnTo>
                  <a:pt x="91" y="118"/>
                </a:lnTo>
                <a:lnTo>
                  <a:pt x="91" y="118"/>
                </a:lnTo>
                <a:lnTo>
                  <a:pt x="106" y="105"/>
                </a:lnTo>
                <a:lnTo>
                  <a:pt x="106" y="105"/>
                </a:lnTo>
                <a:lnTo>
                  <a:pt x="110" y="102"/>
                </a:lnTo>
                <a:lnTo>
                  <a:pt x="110" y="103"/>
                </a:lnTo>
                <a:lnTo>
                  <a:pt x="104" y="108"/>
                </a:lnTo>
                <a:lnTo>
                  <a:pt x="104" y="108"/>
                </a:lnTo>
                <a:lnTo>
                  <a:pt x="94" y="119"/>
                </a:lnTo>
                <a:lnTo>
                  <a:pt x="83" y="130"/>
                </a:lnTo>
                <a:lnTo>
                  <a:pt x="61" y="151"/>
                </a:lnTo>
                <a:lnTo>
                  <a:pt x="38" y="171"/>
                </a:lnTo>
                <a:lnTo>
                  <a:pt x="28" y="182"/>
                </a:lnTo>
                <a:lnTo>
                  <a:pt x="18" y="193"/>
                </a:lnTo>
                <a:lnTo>
                  <a:pt x="18" y="193"/>
                </a:lnTo>
                <a:lnTo>
                  <a:pt x="16" y="182"/>
                </a:lnTo>
                <a:lnTo>
                  <a:pt x="16" y="182"/>
                </a:lnTo>
                <a:close/>
                <a:moveTo>
                  <a:pt x="19" y="199"/>
                </a:moveTo>
                <a:lnTo>
                  <a:pt x="19" y="199"/>
                </a:lnTo>
                <a:lnTo>
                  <a:pt x="30" y="190"/>
                </a:lnTo>
                <a:lnTo>
                  <a:pt x="41" y="182"/>
                </a:lnTo>
                <a:lnTo>
                  <a:pt x="62" y="163"/>
                </a:lnTo>
                <a:lnTo>
                  <a:pt x="62" y="163"/>
                </a:lnTo>
                <a:lnTo>
                  <a:pt x="87" y="140"/>
                </a:lnTo>
                <a:lnTo>
                  <a:pt x="87" y="140"/>
                </a:lnTo>
                <a:lnTo>
                  <a:pt x="102" y="128"/>
                </a:lnTo>
                <a:lnTo>
                  <a:pt x="102" y="128"/>
                </a:lnTo>
                <a:lnTo>
                  <a:pt x="83" y="149"/>
                </a:lnTo>
                <a:lnTo>
                  <a:pt x="74" y="158"/>
                </a:lnTo>
                <a:lnTo>
                  <a:pt x="64" y="167"/>
                </a:lnTo>
                <a:lnTo>
                  <a:pt x="64" y="167"/>
                </a:lnTo>
                <a:lnTo>
                  <a:pt x="57" y="173"/>
                </a:lnTo>
                <a:lnTo>
                  <a:pt x="51" y="179"/>
                </a:lnTo>
                <a:lnTo>
                  <a:pt x="39" y="192"/>
                </a:lnTo>
                <a:lnTo>
                  <a:pt x="39" y="192"/>
                </a:lnTo>
                <a:lnTo>
                  <a:pt x="30" y="202"/>
                </a:lnTo>
                <a:lnTo>
                  <a:pt x="21" y="211"/>
                </a:lnTo>
                <a:lnTo>
                  <a:pt x="21" y="211"/>
                </a:lnTo>
                <a:lnTo>
                  <a:pt x="19" y="199"/>
                </a:lnTo>
                <a:lnTo>
                  <a:pt x="19" y="199"/>
                </a:lnTo>
                <a:close/>
                <a:moveTo>
                  <a:pt x="113" y="264"/>
                </a:moveTo>
                <a:lnTo>
                  <a:pt x="113" y="264"/>
                </a:lnTo>
                <a:lnTo>
                  <a:pt x="104" y="268"/>
                </a:lnTo>
                <a:lnTo>
                  <a:pt x="99" y="270"/>
                </a:lnTo>
                <a:lnTo>
                  <a:pt x="96" y="272"/>
                </a:lnTo>
                <a:lnTo>
                  <a:pt x="96" y="272"/>
                </a:lnTo>
                <a:lnTo>
                  <a:pt x="115" y="254"/>
                </a:lnTo>
                <a:lnTo>
                  <a:pt x="115" y="254"/>
                </a:lnTo>
                <a:lnTo>
                  <a:pt x="116" y="273"/>
                </a:lnTo>
                <a:lnTo>
                  <a:pt x="116" y="273"/>
                </a:lnTo>
                <a:lnTo>
                  <a:pt x="115" y="272"/>
                </a:lnTo>
                <a:lnTo>
                  <a:pt x="115" y="272"/>
                </a:lnTo>
                <a:lnTo>
                  <a:pt x="111" y="273"/>
                </a:lnTo>
                <a:lnTo>
                  <a:pt x="107" y="275"/>
                </a:lnTo>
                <a:lnTo>
                  <a:pt x="107" y="275"/>
                </a:lnTo>
                <a:lnTo>
                  <a:pt x="109" y="273"/>
                </a:lnTo>
                <a:lnTo>
                  <a:pt x="111" y="271"/>
                </a:lnTo>
                <a:lnTo>
                  <a:pt x="115" y="265"/>
                </a:lnTo>
                <a:lnTo>
                  <a:pt x="115" y="265"/>
                </a:lnTo>
                <a:lnTo>
                  <a:pt x="115" y="264"/>
                </a:lnTo>
                <a:lnTo>
                  <a:pt x="113" y="264"/>
                </a:lnTo>
                <a:lnTo>
                  <a:pt x="113" y="264"/>
                </a:lnTo>
                <a:close/>
                <a:moveTo>
                  <a:pt x="75" y="279"/>
                </a:moveTo>
                <a:lnTo>
                  <a:pt x="75" y="279"/>
                </a:lnTo>
                <a:lnTo>
                  <a:pt x="65" y="280"/>
                </a:lnTo>
                <a:lnTo>
                  <a:pt x="55" y="283"/>
                </a:lnTo>
                <a:lnTo>
                  <a:pt x="44" y="286"/>
                </a:lnTo>
                <a:lnTo>
                  <a:pt x="36" y="291"/>
                </a:lnTo>
                <a:lnTo>
                  <a:pt x="36" y="291"/>
                </a:lnTo>
                <a:lnTo>
                  <a:pt x="33" y="279"/>
                </a:lnTo>
                <a:lnTo>
                  <a:pt x="33" y="279"/>
                </a:lnTo>
                <a:lnTo>
                  <a:pt x="34" y="278"/>
                </a:lnTo>
                <a:lnTo>
                  <a:pt x="34" y="278"/>
                </a:lnTo>
                <a:lnTo>
                  <a:pt x="53" y="263"/>
                </a:lnTo>
                <a:lnTo>
                  <a:pt x="72" y="246"/>
                </a:lnTo>
                <a:lnTo>
                  <a:pt x="72" y="246"/>
                </a:lnTo>
                <a:lnTo>
                  <a:pt x="91" y="230"/>
                </a:lnTo>
                <a:lnTo>
                  <a:pt x="109" y="214"/>
                </a:lnTo>
                <a:lnTo>
                  <a:pt x="109" y="214"/>
                </a:lnTo>
                <a:lnTo>
                  <a:pt x="101" y="222"/>
                </a:lnTo>
                <a:lnTo>
                  <a:pt x="93" y="232"/>
                </a:lnTo>
                <a:lnTo>
                  <a:pt x="84" y="241"/>
                </a:lnTo>
                <a:lnTo>
                  <a:pt x="76" y="249"/>
                </a:lnTo>
                <a:lnTo>
                  <a:pt x="76" y="249"/>
                </a:lnTo>
                <a:lnTo>
                  <a:pt x="56" y="267"/>
                </a:lnTo>
                <a:lnTo>
                  <a:pt x="45" y="277"/>
                </a:lnTo>
                <a:lnTo>
                  <a:pt x="36" y="287"/>
                </a:lnTo>
                <a:lnTo>
                  <a:pt x="36" y="287"/>
                </a:lnTo>
                <a:lnTo>
                  <a:pt x="36" y="288"/>
                </a:lnTo>
                <a:lnTo>
                  <a:pt x="37" y="289"/>
                </a:lnTo>
                <a:lnTo>
                  <a:pt x="37" y="289"/>
                </a:lnTo>
                <a:lnTo>
                  <a:pt x="38" y="289"/>
                </a:lnTo>
                <a:lnTo>
                  <a:pt x="38" y="289"/>
                </a:lnTo>
                <a:lnTo>
                  <a:pt x="42" y="285"/>
                </a:lnTo>
                <a:lnTo>
                  <a:pt x="42" y="285"/>
                </a:lnTo>
                <a:lnTo>
                  <a:pt x="43" y="284"/>
                </a:lnTo>
                <a:lnTo>
                  <a:pt x="43" y="284"/>
                </a:lnTo>
                <a:lnTo>
                  <a:pt x="59" y="271"/>
                </a:lnTo>
                <a:lnTo>
                  <a:pt x="75" y="258"/>
                </a:lnTo>
                <a:lnTo>
                  <a:pt x="75" y="258"/>
                </a:lnTo>
                <a:lnTo>
                  <a:pt x="83" y="251"/>
                </a:lnTo>
                <a:lnTo>
                  <a:pt x="91" y="244"/>
                </a:lnTo>
                <a:lnTo>
                  <a:pt x="99" y="237"/>
                </a:lnTo>
                <a:lnTo>
                  <a:pt x="107" y="230"/>
                </a:lnTo>
                <a:lnTo>
                  <a:pt x="107" y="230"/>
                </a:lnTo>
                <a:lnTo>
                  <a:pt x="110" y="228"/>
                </a:lnTo>
                <a:lnTo>
                  <a:pt x="108" y="230"/>
                </a:lnTo>
                <a:lnTo>
                  <a:pt x="102" y="237"/>
                </a:lnTo>
                <a:lnTo>
                  <a:pt x="102" y="237"/>
                </a:lnTo>
                <a:lnTo>
                  <a:pt x="84" y="257"/>
                </a:lnTo>
                <a:lnTo>
                  <a:pt x="84" y="257"/>
                </a:lnTo>
                <a:lnTo>
                  <a:pt x="77" y="262"/>
                </a:lnTo>
                <a:lnTo>
                  <a:pt x="69" y="268"/>
                </a:lnTo>
                <a:lnTo>
                  <a:pt x="62" y="273"/>
                </a:lnTo>
                <a:lnTo>
                  <a:pt x="59" y="276"/>
                </a:lnTo>
                <a:lnTo>
                  <a:pt x="56" y="280"/>
                </a:lnTo>
                <a:lnTo>
                  <a:pt x="56" y="280"/>
                </a:lnTo>
                <a:lnTo>
                  <a:pt x="56" y="281"/>
                </a:lnTo>
                <a:lnTo>
                  <a:pt x="58" y="282"/>
                </a:lnTo>
                <a:lnTo>
                  <a:pt x="58" y="282"/>
                </a:lnTo>
                <a:lnTo>
                  <a:pt x="75" y="269"/>
                </a:lnTo>
                <a:lnTo>
                  <a:pt x="92" y="257"/>
                </a:lnTo>
                <a:lnTo>
                  <a:pt x="92" y="257"/>
                </a:lnTo>
                <a:lnTo>
                  <a:pt x="83" y="268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close/>
                <a:moveTo>
                  <a:pt x="115" y="182"/>
                </a:moveTo>
                <a:lnTo>
                  <a:pt x="115" y="182"/>
                </a:lnTo>
                <a:lnTo>
                  <a:pt x="115" y="181"/>
                </a:lnTo>
                <a:lnTo>
                  <a:pt x="115" y="181"/>
                </a:lnTo>
                <a:lnTo>
                  <a:pt x="115" y="196"/>
                </a:lnTo>
                <a:lnTo>
                  <a:pt x="115" y="196"/>
                </a:lnTo>
                <a:lnTo>
                  <a:pt x="114" y="196"/>
                </a:lnTo>
                <a:lnTo>
                  <a:pt x="113" y="196"/>
                </a:lnTo>
                <a:lnTo>
                  <a:pt x="113" y="196"/>
                </a:lnTo>
                <a:lnTo>
                  <a:pt x="74" y="226"/>
                </a:lnTo>
                <a:lnTo>
                  <a:pt x="74" y="226"/>
                </a:lnTo>
                <a:lnTo>
                  <a:pt x="53" y="244"/>
                </a:lnTo>
                <a:lnTo>
                  <a:pt x="53" y="244"/>
                </a:lnTo>
                <a:lnTo>
                  <a:pt x="43" y="250"/>
                </a:lnTo>
                <a:lnTo>
                  <a:pt x="43" y="250"/>
                </a:lnTo>
                <a:lnTo>
                  <a:pt x="60" y="236"/>
                </a:lnTo>
                <a:lnTo>
                  <a:pt x="76" y="220"/>
                </a:lnTo>
                <a:lnTo>
                  <a:pt x="76" y="220"/>
                </a:lnTo>
                <a:lnTo>
                  <a:pt x="86" y="211"/>
                </a:lnTo>
                <a:lnTo>
                  <a:pt x="95" y="201"/>
                </a:lnTo>
                <a:lnTo>
                  <a:pt x="104" y="191"/>
                </a:lnTo>
                <a:lnTo>
                  <a:pt x="115" y="182"/>
                </a:lnTo>
                <a:lnTo>
                  <a:pt x="115" y="182"/>
                </a:lnTo>
                <a:close/>
                <a:moveTo>
                  <a:pt x="102" y="247"/>
                </a:moveTo>
                <a:lnTo>
                  <a:pt x="102" y="247"/>
                </a:lnTo>
                <a:lnTo>
                  <a:pt x="95" y="253"/>
                </a:lnTo>
                <a:lnTo>
                  <a:pt x="95" y="253"/>
                </a:lnTo>
                <a:lnTo>
                  <a:pt x="69" y="270"/>
                </a:lnTo>
                <a:lnTo>
                  <a:pt x="69" y="270"/>
                </a:lnTo>
                <a:lnTo>
                  <a:pt x="64" y="275"/>
                </a:lnTo>
                <a:lnTo>
                  <a:pt x="62" y="277"/>
                </a:lnTo>
                <a:lnTo>
                  <a:pt x="62" y="276"/>
                </a:lnTo>
                <a:lnTo>
                  <a:pt x="62" y="276"/>
                </a:lnTo>
                <a:lnTo>
                  <a:pt x="68" y="270"/>
                </a:lnTo>
                <a:lnTo>
                  <a:pt x="75" y="266"/>
                </a:lnTo>
                <a:lnTo>
                  <a:pt x="75" y="266"/>
                </a:lnTo>
                <a:lnTo>
                  <a:pt x="86" y="257"/>
                </a:lnTo>
                <a:lnTo>
                  <a:pt x="96" y="247"/>
                </a:lnTo>
                <a:lnTo>
                  <a:pt x="115" y="225"/>
                </a:lnTo>
                <a:lnTo>
                  <a:pt x="115" y="225"/>
                </a:lnTo>
                <a:lnTo>
                  <a:pt x="115" y="224"/>
                </a:lnTo>
                <a:lnTo>
                  <a:pt x="115" y="224"/>
                </a:lnTo>
                <a:lnTo>
                  <a:pt x="113" y="223"/>
                </a:lnTo>
                <a:lnTo>
                  <a:pt x="113" y="223"/>
                </a:lnTo>
                <a:lnTo>
                  <a:pt x="108" y="226"/>
                </a:lnTo>
                <a:lnTo>
                  <a:pt x="103" y="230"/>
                </a:lnTo>
                <a:lnTo>
                  <a:pt x="95" y="238"/>
                </a:lnTo>
                <a:lnTo>
                  <a:pt x="86" y="246"/>
                </a:lnTo>
                <a:lnTo>
                  <a:pt x="77" y="253"/>
                </a:lnTo>
                <a:lnTo>
                  <a:pt x="77" y="253"/>
                </a:lnTo>
                <a:lnTo>
                  <a:pt x="54" y="272"/>
                </a:lnTo>
                <a:lnTo>
                  <a:pt x="54" y="272"/>
                </a:lnTo>
                <a:lnTo>
                  <a:pt x="55" y="271"/>
                </a:lnTo>
                <a:lnTo>
                  <a:pt x="55" y="271"/>
                </a:lnTo>
                <a:lnTo>
                  <a:pt x="66" y="260"/>
                </a:lnTo>
                <a:lnTo>
                  <a:pt x="77" y="251"/>
                </a:lnTo>
                <a:lnTo>
                  <a:pt x="77" y="251"/>
                </a:lnTo>
                <a:lnTo>
                  <a:pt x="87" y="242"/>
                </a:lnTo>
                <a:lnTo>
                  <a:pt x="96" y="232"/>
                </a:lnTo>
                <a:lnTo>
                  <a:pt x="105" y="221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37"/>
                </a:lnTo>
                <a:lnTo>
                  <a:pt x="115" y="237"/>
                </a:lnTo>
                <a:lnTo>
                  <a:pt x="115" y="238"/>
                </a:lnTo>
                <a:lnTo>
                  <a:pt x="115" y="238"/>
                </a:lnTo>
                <a:lnTo>
                  <a:pt x="102" y="247"/>
                </a:lnTo>
                <a:lnTo>
                  <a:pt x="102" y="247"/>
                </a:lnTo>
                <a:close/>
                <a:moveTo>
                  <a:pt x="115" y="198"/>
                </a:moveTo>
                <a:lnTo>
                  <a:pt x="115" y="198"/>
                </a:lnTo>
                <a:lnTo>
                  <a:pt x="115" y="197"/>
                </a:lnTo>
                <a:lnTo>
                  <a:pt x="115" y="197"/>
                </a:lnTo>
                <a:lnTo>
                  <a:pt x="115" y="211"/>
                </a:lnTo>
                <a:lnTo>
                  <a:pt x="115" y="211"/>
                </a:lnTo>
                <a:lnTo>
                  <a:pt x="114" y="210"/>
                </a:lnTo>
                <a:lnTo>
                  <a:pt x="113" y="210"/>
                </a:lnTo>
                <a:lnTo>
                  <a:pt x="113" y="210"/>
                </a:lnTo>
                <a:lnTo>
                  <a:pt x="103" y="217"/>
                </a:lnTo>
                <a:lnTo>
                  <a:pt x="93" y="225"/>
                </a:lnTo>
                <a:lnTo>
                  <a:pt x="74" y="241"/>
                </a:lnTo>
                <a:lnTo>
                  <a:pt x="56" y="258"/>
                </a:lnTo>
                <a:lnTo>
                  <a:pt x="36" y="274"/>
                </a:lnTo>
                <a:lnTo>
                  <a:pt x="36" y="274"/>
                </a:lnTo>
                <a:lnTo>
                  <a:pt x="43" y="266"/>
                </a:lnTo>
                <a:lnTo>
                  <a:pt x="52" y="258"/>
                </a:lnTo>
                <a:lnTo>
                  <a:pt x="52" y="258"/>
                </a:lnTo>
                <a:lnTo>
                  <a:pt x="63" y="248"/>
                </a:lnTo>
                <a:lnTo>
                  <a:pt x="73" y="239"/>
                </a:lnTo>
                <a:lnTo>
                  <a:pt x="73" y="239"/>
                </a:lnTo>
                <a:lnTo>
                  <a:pt x="84" y="229"/>
                </a:lnTo>
                <a:lnTo>
                  <a:pt x="94" y="218"/>
                </a:lnTo>
                <a:lnTo>
                  <a:pt x="115" y="198"/>
                </a:lnTo>
                <a:lnTo>
                  <a:pt x="115" y="198"/>
                </a:lnTo>
                <a:close/>
                <a:moveTo>
                  <a:pt x="82" y="273"/>
                </a:moveTo>
                <a:lnTo>
                  <a:pt x="82" y="273"/>
                </a:lnTo>
                <a:lnTo>
                  <a:pt x="86" y="267"/>
                </a:lnTo>
                <a:lnTo>
                  <a:pt x="92" y="261"/>
                </a:lnTo>
                <a:lnTo>
                  <a:pt x="103" y="249"/>
                </a:lnTo>
                <a:lnTo>
                  <a:pt x="103" y="249"/>
                </a:lnTo>
                <a:lnTo>
                  <a:pt x="105" y="248"/>
                </a:lnTo>
                <a:lnTo>
                  <a:pt x="105" y="248"/>
                </a:lnTo>
                <a:lnTo>
                  <a:pt x="107" y="246"/>
                </a:lnTo>
                <a:lnTo>
                  <a:pt x="107" y="246"/>
                </a:lnTo>
                <a:lnTo>
                  <a:pt x="112" y="244"/>
                </a:lnTo>
                <a:lnTo>
                  <a:pt x="113" y="243"/>
                </a:lnTo>
                <a:lnTo>
                  <a:pt x="113" y="242"/>
                </a:lnTo>
                <a:lnTo>
                  <a:pt x="113" y="242"/>
                </a:lnTo>
                <a:lnTo>
                  <a:pt x="115" y="240"/>
                </a:lnTo>
                <a:lnTo>
                  <a:pt x="115" y="240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04" y="258"/>
                </a:lnTo>
                <a:lnTo>
                  <a:pt x="95" y="265"/>
                </a:lnTo>
                <a:lnTo>
                  <a:pt x="95" y="265"/>
                </a:lnTo>
                <a:lnTo>
                  <a:pt x="83" y="273"/>
                </a:lnTo>
                <a:lnTo>
                  <a:pt x="83" y="273"/>
                </a:lnTo>
                <a:lnTo>
                  <a:pt x="79" y="276"/>
                </a:lnTo>
                <a:lnTo>
                  <a:pt x="82" y="273"/>
                </a:lnTo>
                <a:lnTo>
                  <a:pt x="82" y="273"/>
                </a:lnTo>
                <a:close/>
                <a:moveTo>
                  <a:pt x="113" y="149"/>
                </a:moveTo>
                <a:lnTo>
                  <a:pt x="113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61"/>
                </a:lnTo>
                <a:lnTo>
                  <a:pt x="115" y="161"/>
                </a:lnTo>
                <a:lnTo>
                  <a:pt x="115" y="180"/>
                </a:lnTo>
                <a:lnTo>
                  <a:pt x="115" y="180"/>
                </a:lnTo>
                <a:lnTo>
                  <a:pt x="114" y="180"/>
                </a:lnTo>
                <a:lnTo>
                  <a:pt x="113" y="180"/>
                </a:lnTo>
                <a:lnTo>
                  <a:pt x="113" y="180"/>
                </a:lnTo>
                <a:lnTo>
                  <a:pt x="109" y="183"/>
                </a:lnTo>
                <a:lnTo>
                  <a:pt x="109" y="183"/>
                </a:lnTo>
                <a:lnTo>
                  <a:pt x="108" y="183"/>
                </a:lnTo>
                <a:lnTo>
                  <a:pt x="107" y="185"/>
                </a:lnTo>
                <a:lnTo>
                  <a:pt x="107" y="185"/>
                </a:lnTo>
                <a:lnTo>
                  <a:pt x="87" y="201"/>
                </a:lnTo>
                <a:lnTo>
                  <a:pt x="77" y="208"/>
                </a:lnTo>
                <a:lnTo>
                  <a:pt x="67" y="215"/>
                </a:lnTo>
                <a:lnTo>
                  <a:pt x="67" y="215"/>
                </a:lnTo>
                <a:lnTo>
                  <a:pt x="57" y="221"/>
                </a:lnTo>
                <a:lnTo>
                  <a:pt x="48" y="229"/>
                </a:lnTo>
                <a:lnTo>
                  <a:pt x="48" y="229"/>
                </a:lnTo>
                <a:lnTo>
                  <a:pt x="59" y="216"/>
                </a:lnTo>
                <a:lnTo>
                  <a:pt x="71" y="205"/>
                </a:lnTo>
                <a:lnTo>
                  <a:pt x="71" y="205"/>
                </a:lnTo>
                <a:lnTo>
                  <a:pt x="82" y="195"/>
                </a:lnTo>
                <a:lnTo>
                  <a:pt x="92" y="185"/>
                </a:lnTo>
                <a:lnTo>
                  <a:pt x="102" y="174"/>
                </a:lnTo>
                <a:lnTo>
                  <a:pt x="108" y="170"/>
                </a:lnTo>
                <a:lnTo>
                  <a:pt x="114" y="166"/>
                </a:lnTo>
                <a:lnTo>
                  <a:pt x="114" y="166"/>
                </a:lnTo>
                <a:lnTo>
                  <a:pt x="115" y="165"/>
                </a:lnTo>
                <a:lnTo>
                  <a:pt x="115" y="164"/>
                </a:lnTo>
                <a:lnTo>
                  <a:pt x="114" y="164"/>
                </a:lnTo>
                <a:lnTo>
                  <a:pt x="113" y="164"/>
                </a:lnTo>
                <a:lnTo>
                  <a:pt x="113" y="164"/>
                </a:lnTo>
                <a:lnTo>
                  <a:pt x="101" y="172"/>
                </a:lnTo>
                <a:lnTo>
                  <a:pt x="91" y="181"/>
                </a:lnTo>
                <a:lnTo>
                  <a:pt x="80" y="190"/>
                </a:lnTo>
                <a:lnTo>
                  <a:pt x="69" y="198"/>
                </a:lnTo>
                <a:lnTo>
                  <a:pt x="69" y="198"/>
                </a:lnTo>
                <a:lnTo>
                  <a:pt x="59" y="206"/>
                </a:lnTo>
                <a:lnTo>
                  <a:pt x="50" y="213"/>
                </a:lnTo>
                <a:lnTo>
                  <a:pt x="50" y="213"/>
                </a:lnTo>
                <a:lnTo>
                  <a:pt x="37" y="221"/>
                </a:lnTo>
                <a:lnTo>
                  <a:pt x="31" y="225"/>
                </a:lnTo>
                <a:lnTo>
                  <a:pt x="27" y="230"/>
                </a:lnTo>
                <a:lnTo>
                  <a:pt x="27" y="230"/>
                </a:lnTo>
                <a:lnTo>
                  <a:pt x="37" y="217"/>
                </a:lnTo>
                <a:lnTo>
                  <a:pt x="48" y="207"/>
                </a:lnTo>
                <a:lnTo>
                  <a:pt x="70" y="186"/>
                </a:lnTo>
                <a:lnTo>
                  <a:pt x="70" y="186"/>
                </a:lnTo>
                <a:lnTo>
                  <a:pt x="94" y="165"/>
                </a:lnTo>
                <a:lnTo>
                  <a:pt x="94" y="165"/>
                </a:lnTo>
                <a:lnTo>
                  <a:pt x="105" y="155"/>
                </a:lnTo>
                <a:lnTo>
                  <a:pt x="105" y="155"/>
                </a:lnTo>
                <a:lnTo>
                  <a:pt x="112" y="150"/>
                </a:lnTo>
                <a:lnTo>
                  <a:pt x="112" y="150"/>
                </a:lnTo>
                <a:lnTo>
                  <a:pt x="113" y="149"/>
                </a:lnTo>
                <a:lnTo>
                  <a:pt x="113" y="149"/>
                </a:lnTo>
                <a:close/>
                <a:moveTo>
                  <a:pt x="24" y="233"/>
                </a:moveTo>
                <a:lnTo>
                  <a:pt x="24" y="233"/>
                </a:lnTo>
                <a:lnTo>
                  <a:pt x="37" y="225"/>
                </a:lnTo>
                <a:lnTo>
                  <a:pt x="50" y="216"/>
                </a:lnTo>
                <a:lnTo>
                  <a:pt x="62" y="207"/>
                </a:lnTo>
                <a:lnTo>
                  <a:pt x="74" y="198"/>
                </a:lnTo>
                <a:lnTo>
                  <a:pt x="74" y="198"/>
                </a:lnTo>
                <a:lnTo>
                  <a:pt x="79" y="194"/>
                </a:lnTo>
                <a:lnTo>
                  <a:pt x="84" y="190"/>
                </a:lnTo>
                <a:lnTo>
                  <a:pt x="84" y="190"/>
                </a:lnTo>
                <a:lnTo>
                  <a:pt x="75" y="198"/>
                </a:lnTo>
                <a:lnTo>
                  <a:pt x="67" y="206"/>
                </a:lnTo>
                <a:lnTo>
                  <a:pt x="67" y="206"/>
                </a:lnTo>
                <a:lnTo>
                  <a:pt x="56" y="215"/>
                </a:lnTo>
                <a:lnTo>
                  <a:pt x="46" y="226"/>
                </a:lnTo>
                <a:lnTo>
                  <a:pt x="36" y="237"/>
                </a:lnTo>
                <a:lnTo>
                  <a:pt x="26" y="247"/>
                </a:lnTo>
                <a:lnTo>
                  <a:pt x="26" y="247"/>
                </a:lnTo>
                <a:lnTo>
                  <a:pt x="24" y="233"/>
                </a:lnTo>
                <a:lnTo>
                  <a:pt x="24" y="233"/>
                </a:lnTo>
                <a:close/>
                <a:moveTo>
                  <a:pt x="64" y="220"/>
                </a:moveTo>
                <a:lnTo>
                  <a:pt x="64" y="220"/>
                </a:lnTo>
                <a:lnTo>
                  <a:pt x="81" y="207"/>
                </a:lnTo>
                <a:lnTo>
                  <a:pt x="98" y="194"/>
                </a:lnTo>
                <a:lnTo>
                  <a:pt x="98" y="194"/>
                </a:lnTo>
                <a:lnTo>
                  <a:pt x="95" y="197"/>
                </a:lnTo>
                <a:lnTo>
                  <a:pt x="95" y="197"/>
                </a:lnTo>
                <a:lnTo>
                  <a:pt x="74" y="219"/>
                </a:lnTo>
                <a:lnTo>
                  <a:pt x="74" y="219"/>
                </a:lnTo>
                <a:lnTo>
                  <a:pt x="53" y="240"/>
                </a:lnTo>
                <a:lnTo>
                  <a:pt x="41" y="250"/>
                </a:lnTo>
                <a:lnTo>
                  <a:pt x="31" y="261"/>
                </a:lnTo>
                <a:lnTo>
                  <a:pt x="31" y="261"/>
                </a:lnTo>
                <a:lnTo>
                  <a:pt x="30" y="262"/>
                </a:lnTo>
                <a:lnTo>
                  <a:pt x="31" y="262"/>
                </a:lnTo>
                <a:lnTo>
                  <a:pt x="31" y="263"/>
                </a:lnTo>
                <a:lnTo>
                  <a:pt x="32" y="262"/>
                </a:lnTo>
                <a:lnTo>
                  <a:pt x="32" y="262"/>
                </a:lnTo>
                <a:lnTo>
                  <a:pt x="75" y="228"/>
                </a:lnTo>
                <a:lnTo>
                  <a:pt x="75" y="228"/>
                </a:lnTo>
                <a:lnTo>
                  <a:pt x="101" y="208"/>
                </a:lnTo>
                <a:lnTo>
                  <a:pt x="101" y="208"/>
                </a:lnTo>
                <a:lnTo>
                  <a:pt x="83" y="226"/>
                </a:lnTo>
                <a:lnTo>
                  <a:pt x="64" y="244"/>
                </a:lnTo>
                <a:lnTo>
                  <a:pt x="64" y="244"/>
                </a:lnTo>
                <a:lnTo>
                  <a:pt x="48" y="259"/>
                </a:lnTo>
                <a:lnTo>
                  <a:pt x="39" y="267"/>
                </a:lnTo>
                <a:lnTo>
                  <a:pt x="32" y="277"/>
                </a:lnTo>
                <a:lnTo>
                  <a:pt x="32" y="277"/>
                </a:lnTo>
                <a:lnTo>
                  <a:pt x="27" y="250"/>
                </a:lnTo>
                <a:lnTo>
                  <a:pt x="27" y="250"/>
                </a:lnTo>
                <a:lnTo>
                  <a:pt x="36" y="243"/>
                </a:lnTo>
                <a:lnTo>
                  <a:pt x="45" y="235"/>
                </a:lnTo>
                <a:lnTo>
                  <a:pt x="54" y="228"/>
                </a:lnTo>
                <a:lnTo>
                  <a:pt x="64" y="220"/>
                </a:lnTo>
                <a:lnTo>
                  <a:pt x="64" y="220"/>
                </a:lnTo>
                <a:close/>
                <a:moveTo>
                  <a:pt x="38" y="301"/>
                </a:moveTo>
                <a:lnTo>
                  <a:pt x="38" y="301"/>
                </a:lnTo>
                <a:lnTo>
                  <a:pt x="46" y="295"/>
                </a:lnTo>
                <a:lnTo>
                  <a:pt x="57" y="291"/>
                </a:lnTo>
                <a:lnTo>
                  <a:pt x="67" y="289"/>
                </a:lnTo>
                <a:lnTo>
                  <a:pt x="77" y="287"/>
                </a:lnTo>
                <a:lnTo>
                  <a:pt x="87" y="287"/>
                </a:lnTo>
                <a:lnTo>
                  <a:pt x="97" y="288"/>
                </a:lnTo>
                <a:lnTo>
                  <a:pt x="107" y="290"/>
                </a:lnTo>
                <a:lnTo>
                  <a:pt x="117" y="294"/>
                </a:lnTo>
                <a:lnTo>
                  <a:pt x="117" y="294"/>
                </a:lnTo>
                <a:lnTo>
                  <a:pt x="117" y="304"/>
                </a:lnTo>
                <a:lnTo>
                  <a:pt x="117" y="304"/>
                </a:lnTo>
                <a:lnTo>
                  <a:pt x="108" y="300"/>
                </a:lnTo>
                <a:lnTo>
                  <a:pt x="98" y="298"/>
                </a:lnTo>
                <a:lnTo>
                  <a:pt x="89" y="297"/>
                </a:lnTo>
                <a:lnTo>
                  <a:pt x="79" y="298"/>
                </a:lnTo>
                <a:lnTo>
                  <a:pt x="69" y="300"/>
                </a:lnTo>
                <a:lnTo>
                  <a:pt x="59" y="304"/>
                </a:lnTo>
                <a:lnTo>
                  <a:pt x="50" y="307"/>
                </a:lnTo>
                <a:lnTo>
                  <a:pt x="40" y="313"/>
                </a:lnTo>
                <a:lnTo>
                  <a:pt x="40" y="313"/>
                </a:lnTo>
                <a:lnTo>
                  <a:pt x="38" y="301"/>
                </a:lnTo>
                <a:lnTo>
                  <a:pt x="38" y="301"/>
                </a:lnTo>
                <a:close/>
                <a:moveTo>
                  <a:pt x="118" y="408"/>
                </a:moveTo>
                <a:lnTo>
                  <a:pt x="118" y="408"/>
                </a:lnTo>
                <a:lnTo>
                  <a:pt x="106" y="414"/>
                </a:lnTo>
                <a:lnTo>
                  <a:pt x="96" y="420"/>
                </a:lnTo>
                <a:lnTo>
                  <a:pt x="74" y="434"/>
                </a:lnTo>
                <a:lnTo>
                  <a:pt x="74" y="434"/>
                </a:lnTo>
                <a:lnTo>
                  <a:pt x="86" y="425"/>
                </a:lnTo>
                <a:lnTo>
                  <a:pt x="97" y="416"/>
                </a:lnTo>
                <a:lnTo>
                  <a:pt x="108" y="407"/>
                </a:lnTo>
                <a:lnTo>
                  <a:pt x="114" y="403"/>
                </a:lnTo>
                <a:lnTo>
                  <a:pt x="121" y="400"/>
                </a:lnTo>
                <a:lnTo>
                  <a:pt x="121" y="400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13" y="422"/>
                </a:lnTo>
                <a:lnTo>
                  <a:pt x="105" y="426"/>
                </a:lnTo>
                <a:lnTo>
                  <a:pt x="91" y="436"/>
                </a:lnTo>
                <a:lnTo>
                  <a:pt x="91" y="436"/>
                </a:lnTo>
                <a:lnTo>
                  <a:pt x="94" y="433"/>
                </a:lnTo>
                <a:lnTo>
                  <a:pt x="94" y="433"/>
                </a:lnTo>
                <a:lnTo>
                  <a:pt x="107" y="422"/>
                </a:lnTo>
                <a:lnTo>
                  <a:pt x="119" y="410"/>
                </a:lnTo>
                <a:lnTo>
                  <a:pt x="119" y="410"/>
                </a:lnTo>
                <a:lnTo>
                  <a:pt x="119" y="409"/>
                </a:lnTo>
                <a:lnTo>
                  <a:pt x="119" y="408"/>
                </a:lnTo>
                <a:lnTo>
                  <a:pt x="118" y="408"/>
                </a:lnTo>
                <a:lnTo>
                  <a:pt x="118" y="408"/>
                </a:lnTo>
                <a:close/>
                <a:moveTo>
                  <a:pt x="119" y="387"/>
                </a:moveTo>
                <a:lnTo>
                  <a:pt x="119" y="387"/>
                </a:lnTo>
                <a:lnTo>
                  <a:pt x="119" y="386"/>
                </a:lnTo>
                <a:lnTo>
                  <a:pt x="119" y="385"/>
                </a:lnTo>
                <a:lnTo>
                  <a:pt x="118" y="385"/>
                </a:lnTo>
                <a:lnTo>
                  <a:pt x="118" y="385"/>
                </a:lnTo>
                <a:lnTo>
                  <a:pt x="95" y="399"/>
                </a:lnTo>
                <a:lnTo>
                  <a:pt x="95" y="399"/>
                </a:lnTo>
                <a:lnTo>
                  <a:pt x="82" y="405"/>
                </a:lnTo>
                <a:lnTo>
                  <a:pt x="82" y="405"/>
                </a:lnTo>
                <a:lnTo>
                  <a:pt x="74" y="409"/>
                </a:lnTo>
                <a:lnTo>
                  <a:pt x="71" y="411"/>
                </a:lnTo>
                <a:lnTo>
                  <a:pt x="75" y="409"/>
                </a:lnTo>
                <a:lnTo>
                  <a:pt x="75" y="409"/>
                </a:lnTo>
                <a:lnTo>
                  <a:pt x="87" y="401"/>
                </a:lnTo>
                <a:lnTo>
                  <a:pt x="98" y="394"/>
                </a:lnTo>
                <a:lnTo>
                  <a:pt x="109" y="384"/>
                </a:lnTo>
                <a:lnTo>
                  <a:pt x="114" y="379"/>
                </a:lnTo>
                <a:lnTo>
                  <a:pt x="119" y="374"/>
                </a:lnTo>
                <a:lnTo>
                  <a:pt x="119" y="374"/>
                </a:lnTo>
                <a:lnTo>
                  <a:pt x="119" y="372"/>
                </a:lnTo>
                <a:lnTo>
                  <a:pt x="119" y="372"/>
                </a:lnTo>
                <a:lnTo>
                  <a:pt x="118" y="372"/>
                </a:lnTo>
                <a:lnTo>
                  <a:pt x="118" y="372"/>
                </a:lnTo>
                <a:lnTo>
                  <a:pt x="105" y="378"/>
                </a:lnTo>
                <a:lnTo>
                  <a:pt x="92" y="385"/>
                </a:lnTo>
                <a:lnTo>
                  <a:pt x="79" y="393"/>
                </a:lnTo>
                <a:lnTo>
                  <a:pt x="66" y="399"/>
                </a:lnTo>
                <a:lnTo>
                  <a:pt x="66" y="399"/>
                </a:lnTo>
                <a:lnTo>
                  <a:pt x="72" y="396"/>
                </a:lnTo>
                <a:lnTo>
                  <a:pt x="78" y="393"/>
                </a:lnTo>
                <a:lnTo>
                  <a:pt x="90" y="383"/>
                </a:lnTo>
                <a:lnTo>
                  <a:pt x="102" y="373"/>
                </a:lnTo>
                <a:lnTo>
                  <a:pt x="114" y="365"/>
                </a:lnTo>
                <a:lnTo>
                  <a:pt x="114" y="365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20" y="398"/>
                </a:lnTo>
                <a:lnTo>
                  <a:pt x="120" y="398"/>
                </a:lnTo>
                <a:lnTo>
                  <a:pt x="108" y="402"/>
                </a:lnTo>
                <a:lnTo>
                  <a:pt x="96" y="407"/>
                </a:lnTo>
                <a:lnTo>
                  <a:pt x="83" y="412"/>
                </a:lnTo>
                <a:lnTo>
                  <a:pt x="73" y="419"/>
                </a:lnTo>
                <a:lnTo>
                  <a:pt x="73" y="419"/>
                </a:lnTo>
                <a:lnTo>
                  <a:pt x="96" y="403"/>
                </a:lnTo>
                <a:lnTo>
                  <a:pt x="108" y="396"/>
                </a:lnTo>
                <a:lnTo>
                  <a:pt x="119" y="387"/>
                </a:lnTo>
                <a:lnTo>
                  <a:pt x="119" y="387"/>
                </a:lnTo>
                <a:close/>
                <a:moveTo>
                  <a:pt x="113" y="363"/>
                </a:moveTo>
                <a:lnTo>
                  <a:pt x="113" y="363"/>
                </a:lnTo>
                <a:lnTo>
                  <a:pt x="104" y="368"/>
                </a:lnTo>
                <a:lnTo>
                  <a:pt x="104" y="368"/>
                </a:lnTo>
                <a:lnTo>
                  <a:pt x="90" y="375"/>
                </a:lnTo>
                <a:lnTo>
                  <a:pt x="90" y="375"/>
                </a:lnTo>
                <a:lnTo>
                  <a:pt x="76" y="382"/>
                </a:lnTo>
                <a:lnTo>
                  <a:pt x="76" y="382"/>
                </a:lnTo>
                <a:lnTo>
                  <a:pt x="66" y="388"/>
                </a:lnTo>
                <a:lnTo>
                  <a:pt x="63" y="391"/>
                </a:lnTo>
                <a:lnTo>
                  <a:pt x="66" y="387"/>
                </a:lnTo>
                <a:lnTo>
                  <a:pt x="66" y="387"/>
                </a:lnTo>
                <a:lnTo>
                  <a:pt x="79" y="378"/>
                </a:lnTo>
                <a:lnTo>
                  <a:pt x="91" y="369"/>
                </a:lnTo>
                <a:lnTo>
                  <a:pt x="104" y="359"/>
                </a:lnTo>
                <a:lnTo>
                  <a:pt x="117" y="351"/>
                </a:lnTo>
                <a:lnTo>
                  <a:pt x="117" y="351"/>
                </a:lnTo>
                <a:lnTo>
                  <a:pt x="118" y="350"/>
                </a:lnTo>
                <a:lnTo>
                  <a:pt x="118" y="349"/>
                </a:lnTo>
                <a:lnTo>
                  <a:pt x="117" y="349"/>
                </a:lnTo>
                <a:lnTo>
                  <a:pt x="116" y="349"/>
                </a:lnTo>
                <a:lnTo>
                  <a:pt x="116" y="349"/>
                </a:lnTo>
                <a:lnTo>
                  <a:pt x="102" y="354"/>
                </a:lnTo>
                <a:lnTo>
                  <a:pt x="89" y="361"/>
                </a:lnTo>
                <a:lnTo>
                  <a:pt x="89" y="361"/>
                </a:lnTo>
                <a:lnTo>
                  <a:pt x="71" y="370"/>
                </a:lnTo>
                <a:lnTo>
                  <a:pt x="71" y="370"/>
                </a:lnTo>
                <a:lnTo>
                  <a:pt x="61" y="375"/>
                </a:lnTo>
                <a:lnTo>
                  <a:pt x="57" y="376"/>
                </a:lnTo>
                <a:lnTo>
                  <a:pt x="57" y="376"/>
                </a:lnTo>
                <a:lnTo>
                  <a:pt x="59" y="373"/>
                </a:lnTo>
                <a:lnTo>
                  <a:pt x="59" y="373"/>
                </a:lnTo>
                <a:lnTo>
                  <a:pt x="67" y="367"/>
                </a:lnTo>
                <a:lnTo>
                  <a:pt x="75" y="362"/>
                </a:lnTo>
                <a:lnTo>
                  <a:pt x="84" y="357"/>
                </a:lnTo>
                <a:lnTo>
                  <a:pt x="92" y="352"/>
                </a:lnTo>
                <a:lnTo>
                  <a:pt x="92" y="352"/>
                </a:lnTo>
                <a:lnTo>
                  <a:pt x="106" y="343"/>
                </a:lnTo>
                <a:lnTo>
                  <a:pt x="118" y="333"/>
                </a:lnTo>
                <a:lnTo>
                  <a:pt x="118" y="333"/>
                </a:lnTo>
                <a:lnTo>
                  <a:pt x="119" y="345"/>
                </a:lnTo>
                <a:lnTo>
                  <a:pt x="119" y="345"/>
                </a:lnTo>
                <a:lnTo>
                  <a:pt x="119" y="361"/>
                </a:lnTo>
                <a:lnTo>
                  <a:pt x="119" y="361"/>
                </a:lnTo>
                <a:lnTo>
                  <a:pt x="119" y="360"/>
                </a:lnTo>
                <a:lnTo>
                  <a:pt x="118" y="360"/>
                </a:lnTo>
                <a:lnTo>
                  <a:pt x="118" y="360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close/>
                <a:moveTo>
                  <a:pt x="82" y="343"/>
                </a:moveTo>
                <a:lnTo>
                  <a:pt x="82" y="343"/>
                </a:lnTo>
                <a:lnTo>
                  <a:pt x="97" y="332"/>
                </a:lnTo>
                <a:lnTo>
                  <a:pt x="112" y="319"/>
                </a:lnTo>
                <a:lnTo>
                  <a:pt x="112" y="319"/>
                </a:lnTo>
                <a:lnTo>
                  <a:pt x="112" y="318"/>
                </a:lnTo>
                <a:lnTo>
                  <a:pt x="112" y="317"/>
                </a:lnTo>
                <a:lnTo>
                  <a:pt x="110" y="317"/>
                </a:lnTo>
                <a:lnTo>
                  <a:pt x="110" y="317"/>
                </a:lnTo>
                <a:lnTo>
                  <a:pt x="95" y="325"/>
                </a:lnTo>
                <a:lnTo>
                  <a:pt x="81" y="334"/>
                </a:lnTo>
                <a:lnTo>
                  <a:pt x="66" y="343"/>
                </a:lnTo>
                <a:lnTo>
                  <a:pt x="51" y="351"/>
                </a:lnTo>
                <a:lnTo>
                  <a:pt x="51" y="351"/>
                </a:lnTo>
                <a:lnTo>
                  <a:pt x="58" y="347"/>
                </a:lnTo>
                <a:lnTo>
                  <a:pt x="65" y="341"/>
                </a:lnTo>
                <a:lnTo>
                  <a:pt x="77" y="331"/>
                </a:lnTo>
                <a:lnTo>
                  <a:pt x="77" y="331"/>
                </a:lnTo>
                <a:lnTo>
                  <a:pt x="92" y="321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12" y="312"/>
                </a:lnTo>
                <a:lnTo>
                  <a:pt x="117" y="316"/>
                </a:lnTo>
                <a:lnTo>
                  <a:pt x="117" y="316"/>
                </a:lnTo>
                <a:lnTo>
                  <a:pt x="118" y="330"/>
                </a:lnTo>
                <a:lnTo>
                  <a:pt x="118" y="330"/>
                </a:lnTo>
                <a:lnTo>
                  <a:pt x="110" y="333"/>
                </a:lnTo>
                <a:lnTo>
                  <a:pt x="103" y="337"/>
                </a:lnTo>
                <a:lnTo>
                  <a:pt x="89" y="346"/>
                </a:lnTo>
                <a:lnTo>
                  <a:pt x="75" y="355"/>
                </a:lnTo>
                <a:lnTo>
                  <a:pt x="67" y="359"/>
                </a:lnTo>
                <a:lnTo>
                  <a:pt x="59" y="362"/>
                </a:lnTo>
                <a:lnTo>
                  <a:pt x="59" y="362"/>
                </a:lnTo>
                <a:lnTo>
                  <a:pt x="56" y="363"/>
                </a:lnTo>
                <a:lnTo>
                  <a:pt x="55" y="363"/>
                </a:lnTo>
                <a:lnTo>
                  <a:pt x="59" y="360"/>
                </a:lnTo>
                <a:lnTo>
                  <a:pt x="67" y="355"/>
                </a:lnTo>
                <a:lnTo>
                  <a:pt x="67" y="355"/>
                </a:lnTo>
                <a:lnTo>
                  <a:pt x="82" y="343"/>
                </a:lnTo>
                <a:lnTo>
                  <a:pt x="82" y="343"/>
                </a:lnTo>
                <a:close/>
                <a:moveTo>
                  <a:pt x="103" y="309"/>
                </a:moveTo>
                <a:lnTo>
                  <a:pt x="103" y="309"/>
                </a:lnTo>
                <a:lnTo>
                  <a:pt x="90" y="316"/>
                </a:lnTo>
                <a:lnTo>
                  <a:pt x="77" y="323"/>
                </a:lnTo>
                <a:lnTo>
                  <a:pt x="53" y="339"/>
                </a:lnTo>
                <a:lnTo>
                  <a:pt x="53" y="339"/>
                </a:lnTo>
                <a:lnTo>
                  <a:pt x="49" y="341"/>
                </a:lnTo>
                <a:lnTo>
                  <a:pt x="52" y="338"/>
                </a:lnTo>
                <a:lnTo>
                  <a:pt x="52" y="338"/>
                </a:lnTo>
                <a:lnTo>
                  <a:pt x="60" y="330"/>
                </a:lnTo>
                <a:lnTo>
                  <a:pt x="68" y="323"/>
                </a:lnTo>
                <a:lnTo>
                  <a:pt x="68" y="323"/>
                </a:lnTo>
                <a:lnTo>
                  <a:pt x="79" y="316"/>
                </a:lnTo>
                <a:lnTo>
                  <a:pt x="85" y="312"/>
                </a:lnTo>
                <a:lnTo>
                  <a:pt x="90" y="306"/>
                </a:lnTo>
                <a:lnTo>
                  <a:pt x="90" y="306"/>
                </a:lnTo>
                <a:lnTo>
                  <a:pt x="96" y="307"/>
                </a:lnTo>
                <a:lnTo>
                  <a:pt x="103" y="309"/>
                </a:lnTo>
                <a:lnTo>
                  <a:pt x="103" y="309"/>
                </a:lnTo>
                <a:close/>
                <a:moveTo>
                  <a:pt x="79" y="314"/>
                </a:moveTo>
                <a:lnTo>
                  <a:pt x="79" y="314"/>
                </a:lnTo>
                <a:lnTo>
                  <a:pt x="71" y="319"/>
                </a:lnTo>
                <a:lnTo>
                  <a:pt x="67" y="321"/>
                </a:lnTo>
                <a:lnTo>
                  <a:pt x="63" y="324"/>
                </a:lnTo>
                <a:lnTo>
                  <a:pt x="63" y="324"/>
                </a:lnTo>
                <a:lnTo>
                  <a:pt x="55" y="332"/>
                </a:lnTo>
                <a:lnTo>
                  <a:pt x="48" y="340"/>
                </a:lnTo>
                <a:lnTo>
                  <a:pt x="48" y="340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57" y="325"/>
                </a:lnTo>
                <a:lnTo>
                  <a:pt x="69" y="317"/>
                </a:lnTo>
                <a:lnTo>
                  <a:pt x="69" y="317"/>
                </a:lnTo>
                <a:lnTo>
                  <a:pt x="82" y="310"/>
                </a:lnTo>
                <a:lnTo>
                  <a:pt x="84" y="309"/>
                </a:lnTo>
                <a:lnTo>
                  <a:pt x="85" y="309"/>
                </a:lnTo>
                <a:lnTo>
                  <a:pt x="79" y="314"/>
                </a:lnTo>
                <a:lnTo>
                  <a:pt x="79" y="314"/>
                </a:lnTo>
                <a:close/>
                <a:moveTo>
                  <a:pt x="48" y="344"/>
                </a:moveTo>
                <a:lnTo>
                  <a:pt x="48" y="344"/>
                </a:lnTo>
                <a:lnTo>
                  <a:pt x="61" y="336"/>
                </a:lnTo>
                <a:lnTo>
                  <a:pt x="73" y="327"/>
                </a:lnTo>
                <a:lnTo>
                  <a:pt x="73" y="327"/>
                </a:lnTo>
                <a:lnTo>
                  <a:pt x="79" y="323"/>
                </a:lnTo>
                <a:lnTo>
                  <a:pt x="87" y="319"/>
                </a:lnTo>
                <a:lnTo>
                  <a:pt x="101" y="312"/>
                </a:lnTo>
                <a:lnTo>
                  <a:pt x="101" y="312"/>
                </a:lnTo>
                <a:lnTo>
                  <a:pt x="88" y="320"/>
                </a:lnTo>
                <a:lnTo>
                  <a:pt x="75" y="329"/>
                </a:lnTo>
                <a:lnTo>
                  <a:pt x="62" y="339"/>
                </a:lnTo>
                <a:lnTo>
                  <a:pt x="50" y="349"/>
                </a:lnTo>
                <a:lnTo>
                  <a:pt x="50" y="349"/>
                </a:lnTo>
                <a:lnTo>
                  <a:pt x="48" y="344"/>
                </a:lnTo>
                <a:lnTo>
                  <a:pt x="48" y="344"/>
                </a:lnTo>
                <a:close/>
                <a:moveTo>
                  <a:pt x="51" y="353"/>
                </a:moveTo>
                <a:lnTo>
                  <a:pt x="51" y="353"/>
                </a:lnTo>
                <a:lnTo>
                  <a:pt x="65" y="346"/>
                </a:lnTo>
                <a:lnTo>
                  <a:pt x="79" y="338"/>
                </a:lnTo>
                <a:lnTo>
                  <a:pt x="93" y="329"/>
                </a:lnTo>
                <a:lnTo>
                  <a:pt x="107" y="321"/>
                </a:lnTo>
                <a:lnTo>
                  <a:pt x="107" y="321"/>
                </a:lnTo>
                <a:lnTo>
                  <a:pt x="100" y="326"/>
                </a:lnTo>
                <a:lnTo>
                  <a:pt x="92" y="332"/>
                </a:lnTo>
                <a:lnTo>
                  <a:pt x="85" y="338"/>
                </a:lnTo>
                <a:lnTo>
                  <a:pt x="77" y="344"/>
                </a:lnTo>
                <a:lnTo>
                  <a:pt x="77" y="344"/>
                </a:lnTo>
                <a:lnTo>
                  <a:pt x="65" y="353"/>
                </a:lnTo>
                <a:lnTo>
                  <a:pt x="53" y="363"/>
                </a:lnTo>
                <a:lnTo>
                  <a:pt x="53" y="363"/>
                </a:lnTo>
                <a:lnTo>
                  <a:pt x="51" y="353"/>
                </a:lnTo>
                <a:lnTo>
                  <a:pt x="51" y="353"/>
                </a:lnTo>
                <a:close/>
                <a:moveTo>
                  <a:pt x="114" y="334"/>
                </a:moveTo>
                <a:lnTo>
                  <a:pt x="114" y="334"/>
                </a:lnTo>
                <a:lnTo>
                  <a:pt x="116" y="333"/>
                </a:lnTo>
                <a:lnTo>
                  <a:pt x="116" y="333"/>
                </a:lnTo>
                <a:lnTo>
                  <a:pt x="111" y="337"/>
                </a:lnTo>
                <a:lnTo>
                  <a:pt x="100" y="344"/>
                </a:lnTo>
                <a:lnTo>
                  <a:pt x="100" y="344"/>
                </a:lnTo>
                <a:lnTo>
                  <a:pt x="90" y="351"/>
                </a:lnTo>
                <a:lnTo>
                  <a:pt x="79" y="358"/>
                </a:lnTo>
                <a:lnTo>
                  <a:pt x="79" y="358"/>
                </a:lnTo>
                <a:lnTo>
                  <a:pt x="67" y="365"/>
                </a:lnTo>
                <a:lnTo>
                  <a:pt x="61" y="369"/>
                </a:lnTo>
                <a:lnTo>
                  <a:pt x="56" y="374"/>
                </a:lnTo>
                <a:lnTo>
                  <a:pt x="56" y="374"/>
                </a:lnTo>
                <a:lnTo>
                  <a:pt x="54" y="366"/>
                </a:lnTo>
                <a:lnTo>
                  <a:pt x="54" y="366"/>
                </a:lnTo>
                <a:lnTo>
                  <a:pt x="62" y="363"/>
                </a:lnTo>
                <a:lnTo>
                  <a:pt x="70" y="360"/>
                </a:lnTo>
                <a:lnTo>
                  <a:pt x="84" y="351"/>
                </a:lnTo>
                <a:lnTo>
                  <a:pt x="99" y="342"/>
                </a:lnTo>
                <a:lnTo>
                  <a:pt x="114" y="334"/>
                </a:lnTo>
                <a:lnTo>
                  <a:pt x="114" y="334"/>
                </a:lnTo>
                <a:close/>
                <a:moveTo>
                  <a:pt x="57" y="378"/>
                </a:moveTo>
                <a:lnTo>
                  <a:pt x="57" y="378"/>
                </a:lnTo>
                <a:lnTo>
                  <a:pt x="86" y="365"/>
                </a:lnTo>
                <a:lnTo>
                  <a:pt x="99" y="358"/>
                </a:lnTo>
                <a:lnTo>
                  <a:pt x="112" y="351"/>
                </a:lnTo>
                <a:lnTo>
                  <a:pt x="112" y="351"/>
                </a:lnTo>
                <a:lnTo>
                  <a:pt x="99" y="360"/>
                </a:lnTo>
                <a:lnTo>
                  <a:pt x="86" y="370"/>
                </a:lnTo>
                <a:lnTo>
                  <a:pt x="73" y="379"/>
                </a:lnTo>
                <a:lnTo>
                  <a:pt x="60" y="390"/>
                </a:lnTo>
                <a:lnTo>
                  <a:pt x="60" y="390"/>
                </a:lnTo>
                <a:lnTo>
                  <a:pt x="57" y="378"/>
                </a:lnTo>
                <a:lnTo>
                  <a:pt x="57" y="378"/>
                </a:lnTo>
                <a:close/>
                <a:moveTo>
                  <a:pt x="84" y="468"/>
                </a:moveTo>
                <a:lnTo>
                  <a:pt x="84" y="468"/>
                </a:lnTo>
                <a:lnTo>
                  <a:pt x="91" y="463"/>
                </a:lnTo>
                <a:lnTo>
                  <a:pt x="99" y="459"/>
                </a:lnTo>
                <a:lnTo>
                  <a:pt x="99" y="459"/>
                </a:lnTo>
                <a:lnTo>
                  <a:pt x="110" y="454"/>
                </a:lnTo>
                <a:lnTo>
                  <a:pt x="110" y="454"/>
                </a:lnTo>
                <a:lnTo>
                  <a:pt x="97" y="463"/>
                </a:lnTo>
                <a:lnTo>
                  <a:pt x="91" y="468"/>
                </a:lnTo>
                <a:lnTo>
                  <a:pt x="86" y="475"/>
                </a:lnTo>
                <a:lnTo>
                  <a:pt x="86" y="475"/>
                </a:lnTo>
                <a:lnTo>
                  <a:pt x="84" y="468"/>
                </a:lnTo>
                <a:lnTo>
                  <a:pt x="84" y="468"/>
                </a:lnTo>
                <a:close/>
                <a:moveTo>
                  <a:pt x="107" y="478"/>
                </a:moveTo>
                <a:lnTo>
                  <a:pt x="107" y="478"/>
                </a:lnTo>
                <a:lnTo>
                  <a:pt x="98" y="484"/>
                </a:lnTo>
                <a:lnTo>
                  <a:pt x="95" y="485"/>
                </a:lnTo>
                <a:lnTo>
                  <a:pt x="99" y="482"/>
                </a:lnTo>
                <a:lnTo>
                  <a:pt x="99" y="482"/>
                </a:lnTo>
                <a:lnTo>
                  <a:pt x="111" y="471"/>
                </a:lnTo>
                <a:lnTo>
                  <a:pt x="123" y="459"/>
                </a:lnTo>
                <a:lnTo>
                  <a:pt x="123" y="459"/>
                </a:lnTo>
                <a:lnTo>
                  <a:pt x="124" y="458"/>
                </a:lnTo>
                <a:lnTo>
                  <a:pt x="123" y="458"/>
                </a:lnTo>
                <a:lnTo>
                  <a:pt x="122" y="457"/>
                </a:lnTo>
                <a:lnTo>
                  <a:pt x="122" y="457"/>
                </a:lnTo>
                <a:lnTo>
                  <a:pt x="114" y="461"/>
                </a:lnTo>
                <a:lnTo>
                  <a:pt x="104" y="465"/>
                </a:lnTo>
                <a:lnTo>
                  <a:pt x="95" y="469"/>
                </a:lnTo>
                <a:lnTo>
                  <a:pt x="91" y="473"/>
                </a:lnTo>
                <a:lnTo>
                  <a:pt x="88" y="475"/>
                </a:lnTo>
                <a:lnTo>
                  <a:pt x="88" y="475"/>
                </a:lnTo>
                <a:lnTo>
                  <a:pt x="95" y="467"/>
                </a:lnTo>
                <a:lnTo>
                  <a:pt x="103" y="461"/>
                </a:lnTo>
                <a:lnTo>
                  <a:pt x="120" y="450"/>
                </a:lnTo>
                <a:lnTo>
                  <a:pt x="120" y="450"/>
                </a:lnTo>
                <a:lnTo>
                  <a:pt x="120" y="449"/>
                </a:lnTo>
                <a:lnTo>
                  <a:pt x="120" y="448"/>
                </a:lnTo>
                <a:lnTo>
                  <a:pt x="119" y="448"/>
                </a:lnTo>
                <a:lnTo>
                  <a:pt x="119" y="448"/>
                </a:lnTo>
                <a:lnTo>
                  <a:pt x="102" y="455"/>
                </a:lnTo>
                <a:lnTo>
                  <a:pt x="86" y="464"/>
                </a:lnTo>
                <a:lnTo>
                  <a:pt x="86" y="464"/>
                </a:lnTo>
                <a:lnTo>
                  <a:pt x="104" y="452"/>
                </a:lnTo>
                <a:lnTo>
                  <a:pt x="113" y="445"/>
                </a:lnTo>
                <a:lnTo>
                  <a:pt x="122" y="437"/>
                </a:lnTo>
                <a:lnTo>
                  <a:pt x="122" y="437"/>
                </a:lnTo>
                <a:lnTo>
                  <a:pt x="122" y="436"/>
                </a:lnTo>
                <a:lnTo>
                  <a:pt x="122" y="436"/>
                </a:lnTo>
                <a:lnTo>
                  <a:pt x="120" y="435"/>
                </a:lnTo>
                <a:lnTo>
                  <a:pt x="120" y="435"/>
                </a:lnTo>
                <a:lnTo>
                  <a:pt x="110" y="441"/>
                </a:lnTo>
                <a:lnTo>
                  <a:pt x="99" y="446"/>
                </a:lnTo>
                <a:lnTo>
                  <a:pt x="99" y="446"/>
                </a:lnTo>
                <a:lnTo>
                  <a:pt x="91" y="450"/>
                </a:lnTo>
                <a:lnTo>
                  <a:pt x="86" y="453"/>
                </a:lnTo>
                <a:lnTo>
                  <a:pt x="83" y="455"/>
                </a:lnTo>
                <a:lnTo>
                  <a:pt x="83" y="455"/>
                </a:lnTo>
                <a:lnTo>
                  <a:pt x="92" y="446"/>
                </a:lnTo>
                <a:lnTo>
                  <a:pt x="101" y="437"/>
                </a:lnTo>
                <a:lnTo>
                  <a:pt x="122" y="420"/>
                </a:lnTo>
                <a:lnTo>
                  <a:pt x="122" y="420"/>
                </a:lnTo>
                <a:lnTo>
                  <a:pt x="125" y="467"/>
                </a:lnTo>
                <a:lnTo>
                  <a:pt x="125" y="467"/>
                </a:lnTo>
                <a:lnTo>
                  <a:pt x="123" y="467"/>
                </a:lnTo>
                <a:lnTo>
                  <a:pt x="123" y="467"/>
                </a:lnTo>
                <a:lnTo>
                  <a:pt x="107" y="478"/>
                </a:lnTo>
                <a:lnTo>
                  <a:pt x="107" y="478"/>
                </a:lnTo>
                <a:close/>
                <a:moveTo>
                  <a:pt x="79" y="278"/>
                </a:moveTo>
                <a:lnTo>
                  <a:pt x="79" y="278"/>
                </a:lnTo>
                <a:lnTo>
                  <a:pt x="91" y="270"/>
                </a:lnTo>
                <a:lnTo>
                  <a:pt x="103" y="261"/>
                </a:lnTo>
                <a:lnTo>
                  <a:pt x="103" y="261"/>
                </a:lnTo>
                <a:lnTo>
                  <a:pt x="110" y="256"/>
                </a:lnTo>
                <a:lnTo>
                  <a:pt x="111" y="256"/>
                </a:lnTo>
                <a:lnTo>
                  <a:pt x="107" y="259"/>
                </a:lnTo>
                <a:lnTo>
                  <a:pt x="107" y="259"/>
                </a:lnTo>
                <a:lnTo>
                  <a:pt x="91" y="274"/>
                </a:lnTo>
                <a:lnTo>
                  <a:pt x="91" y="274"/>
                </a:lnTo>
                <a:lnTo>
                  <a:pt x="91" y="275"/>
                </a:lnTo>
                <a:lnTo>
                  <a:pt x="91" y="275"/>
                </a:lnTo>
                <a:lnTo>
                  <a:pt x="93" y="276"/>
                </a:lnTo>
                <a:lnTo>
                  <a:pt x="93" y="276"/>
                </a:lnTo>
                <a:lnTo>
                  <a:pt x="110" y="267"/>
                </a:lnTo>
                <a:lnTo>
                  <a:pt x="110" y="267"/>
                </a:lnTo>
                <a:lnTo>
                  <a:pt x="106" y="271"/>
                </a:lnTo>
                <a:lnTo>
                  <a:pt x="103" y="277"/>
                </a:lnTo>
                <a:lnTo>
                  <a:pt x="103" y="277"/>
                </a:lnTo>
                <a:lnTo>
                  <a:pt x="103" y="278"/>
                </a:lnTo>
                <a:lnTo>
                  <a:pt x="104" y="279"/>
                </a:lnTo>
                <a:lnTo>
                  <a:pt x="104" y="279"/>
                </a:lnTo>
                <a:lnTo>
                  <a:pt x="111" y="275"/>
                </a:lnTo>
                <a:lnTo>
                  <a:pt x="112" y="275"/>
                </a:lnTo>
                <a:lnTo>
                  <a:pt x="113" y="276"/>
                </a:lnTo>
                <a:lnTo>
                  <a:pt x="111" y="280"/>
                </a:lnTo>
                <a:lnTo>
                  <a:pt x="111" y="280"/>
                </a:lnTo>
                <a:lnTo>
                  <a:pt x="111" y="281"/>
                </a:lnTo>
                <a:lnTo>
                  <a:pt x="112" y="282"/>
                </a:lnTo>
                <a:lnTo>
                  <a:pt x="113" y="282"/>
                </a:lnTo>
                <a:lnTo>
                  <a:pt x="113" y="281"/>
                </a:lnTo>
                <a:lnTo>
                  <a:pt x="113" y="281"/>
                </a:lnTo>
                <a:lnTo>
                  <a:pt x="116" y="274"/>
                </a:lnTo>
                <a:lnTo>
                  <a:pt x="116" y="274"/>
                </a:lnTo>
                <a:lnTo>
                  <a:pt x="116" y="284"/>
                </a:lnTo>
                <a:lnTo>
                  <a:pt x="116" y="284"/>
                </a:lnTo>
                <a:lnTo>
                  <a:pt x="107" y="282"/>
                </a:lnTo>
                <a:lnTo>
                  <a:pt x="98" y="280"/>
                </a:lnTo>
                <a:lnTo>
                  <a:pt x="89" y="279"/>
                </a:lnTo>
                <a:lnTo>
                  <a:pt x="79" y="278"/>
                </a:lnTo>
                <a:lnTo>
                  <a:pt x="79" y="278"/>
                </a:lnTo>
                <a:close/>
                <a:moveTo>
                  <a:pt x="115" y="143"/>
                </a:moveTo>
                <a:lnTo>
                  <a:pt x="115" y="143"/>
                </a:lnTo>
                <a:lnTo>
                  <a:pt x="104" y="153"/>
                </a:lnTo>
                <a:lnTo>
                  <a:pt x="104" y="153"/>
                </a:lnTo>
                <a:lnTo>
                  <a:pt x="86" y="165"/>
                </a:lnTo>
                <a:lnTo>
                  <a:pt x="68" y="178"/>
                </a:lnTo>
                <a:lnTo>
                  <a:pt x="68" y="178"/>
                </a:lnTo>
                <a:lnTo>
                  <a:pt x="45" y="196"/>
                </a:lnTo>
                <a:lnTo>
                  <a:pt x="45" y="196"/>
                </a:lnTo>
                <a:lnTo>
                  <a:pt x="30" y="207"/>
                </a:lnTo>
                <a:lnTo>
                  <a:pt x="30" y="207"/>
                </a:lnTo>
                <a:lnTo>
                  <a:pt x="22" y="212"/>
                </a:lnTo>
                <a:lnTo>
                  <a:pt x="22" y="212"/>
                </a:lnTo>
                <a:lnTo>
                  <a:pt x="28" y="206"/>
                </a:lnTo>
                <a:lnTo>
                  <a:pt x="28" y="206"/>
                </a:lnTo>
                <a:lnTo>
                  <a:pt x="38" y="196"/>
                </a:lnTo>
                <a:lnTo>
                  <a:pt x="49" y="186"/>
                </a:lnTo>
                <a:lnTo>
                  <a:pt x="58" y="175"/>
                </a:lnTo>
                <a:lnTo>
                  <a:pt x="69" y="166"/>
                </a:lnTo>
                <a:lnTo>
                  <a:pt x="69" y="166"/>
                </a:lnTo>
                <a:lnTo>
                  <a:pt x="81" y="155"/>
                </a:lnTo>
                <a:lnTo>
                  <a:pt x="92" y="142"/>
                </a:lnTo>
                <a:lnTo>
                  <a:pt x="103" y="130"/>
                </a:lnTo>
                <a:lnTo>
                  <a:pt x="115" y="120"/>
                </a:lnTo>
                <a:lnTo>
                  <a:pt x="115" y="120"/>
                </a:lnTo>
                <a:lnTo>
                  <a:pt x="115" y="143"/>
                </a:lnTo>
                <a:lnTo>
                  <a:pt x="115" y="143"/>
                </a:lnTo>
                <a:close/>
                <a:moveTo>
                  <a:pt x="113" y="98"/>
                </a:moveTo>
                <a:lnTo>
                  <a:pt x="113" y="98"/>
                </a:lnTo>
                <a:lnTo>
                  <a:pt x="101" y="107"/>
                </a:lnTo>
                <a:lnTo>
                  <a:pt x="89" y="116"/>
                </a:lnTo>
                <a:lnTo>
                  <a:pt x="67" y="136"/>
                </a:lnTo>
                <a:lnTo>
                  <a:pt x="67" y="136"/>
                </a:lnTo>
                <a:lnTo>
                  <a:pt x="54" y="148"/>
                </a:lnTo>
                <a:lnTo>
                  <a:pt x="40" y="159"/>
                </a:lnTo>
                <a:lnTo>
                  <a:pt x="28" y="170"/>
                </a:lnTo>
                <a:lnTo>
                  <a:pt x="17" y="181"/>
                </a:lnTo>
                <a:lnTo>
                  <a:pt x="17" y="181"/>
                </a:lnTo>
                <a:lnTo>
                  <a:pt x="40" y="154"/>
                </a:lnTo>
                <a:lnTo>
                  <a:pt x="53" y="140"/>
                </a:lnTo>
                <a:lnTo>
                  <a:pt x="65" y="127"/>
                </a:lnTo>
                <a:lnTo>
                  <a:pt x="65" y="127"/>
                </a:lnTo>
                <a:lnTo>
                  <a:pt x="89" y="107"/>
                </a:lnTo>
                <a:lnTo>
                  <a:pt x="101" y="96"/>
                </a:lnTo>
                <a:lnTo>
                  <a:pt x="112" y="85"/>
                </a:lnTo>
                <a:lnTo>
                  <a:pt x="112" y="85"/>
                </a:lnTo>
                <a:lnTo>
                  <a:pt x="112" y="84"/>
                </a:lnTo>
                <a:lnTo>
                  <a:pt x="112" y="84"/>
                </a:lnTo>
                <a:lnTo>
                  <a:pt x="114" y="97"/>
                </a:lnTo>
                <a:lnTo>
                  <a:pt x="114" y="97"/>
                </a:lnTo>
                <a:lnTo>
                  <a:pt x="113" y="98"/>
                </a:lnTo>
                <a:lnTo>
                  <a:pt x="113" y="98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11" y="83"/>
                </a:lnTo>
                <a:lnTo>
                  <a:pt x="110" y="83"/>
                </a:lnTo>
                <a:lnTo>
                  <a:pt x="110" y="83"/>
                </a:lnTo>
                <a:lnTo>
                  <a:pt x="104" y="87"/>
                </a:lnTo>
                <a:lnTo>
                  <a:pt x="98" y="91"/>
                </a:lnTo>
                <a:lnTo>
                  <a:pt x="87" y="101"/>
                </a:lnTo>
                <a:lnTo>
                  <a:pt x="76" y="111"/>
                </a:lnTo>
                <a:lnTo>
                  <a:pt x="64" y="121"/>
                </a:lnTo>
                <a:lnTo>
                  <a:pt x="64" y="121"/>
                </a:lnTo>
                <a:lnTo>
                  <a:pt x="55" y="128"/>
                </a:lnTo>
                <a:lnTo>
                  <a:pt x="46" y="136"/>
                </a:lnTo>
                <a:lnTo>
                  <a:pt x="46" y="136"/>
                </a:lnTo>
                <a:lnTo>
                  <a:pt x="56" y="125"/>
                </a:lnTo>
                <a:lnTo>
                  <a:pt x="56" y="125"/>
                </a:lnTo>
                <a:lnTo>
                  <a:pt x="62" y="118"/>
                </a:lnTo>
                <a:lnTo>
                  <a:pt x="69" y="112"/>
                </a:lnTo>
                <a:lnTo>
                  <a:pt x="82" y="100"/>
                </a:lnTo>
                <a:lnTo>
                  <a:pt x="82" y="100"/>
                </a:lnTo>
                <a:lnTo>
                  <a:pt x="110" y="73"/>
                </a:lnTo>
                <a:lnTo>
                  <a:pt x="110" y="73"/>
                </a:lnTo>
                <a:lnTo>
                  <a:pt x="112" y="84"/>
                </a:lnTo>
                <a:lnTo>
                  <a:pt x="112" y="84"/>
                </a:lnTo>
                <a:close/>
                <a:moveTo>
                  <a:pt x="77" y="98"/>
                </a:moveTo>
                <a:lnTo>
                  <a:pt x="77" y="98"/>
                </a:lnTo>
                <a:lnTo>
                  <a:pt x="58" y="114"/>
                </a:lnTo>
                <a:lnTo>
                  <a:pt x="37" y="130"/>
                </a:lnTo>
                <a:lnTo>
                  <a:pt x="37" y="130"/>
                </a:lnTo>
                <a:lnTo>
                  <a:pt x="53" y="115"/>
                </a:lnTo>
                <a:lnTo>
                  <a:pt x="53" y="115"/>
                </a:lnTo>
                <a:lnTo>
                  <a:pt x="77" y="91"/>
                </a:lnTo>
                <a:lnTo>
                  <a:pt x="88" y="79"/>
                </a:lnTo>
                <a:lnTo>
                  <a:pt x="99" y="66"/>
                </a:lnTo>
                <a:lnTo>
                  <a:pt x="99" y="66"/>
                </a:lnTo>
                <a:lnTo>
                  <a:pt x="99" y="64"/>
                </a:lnTo>
                <a:lnTo>
                  <a:pt x="98" y="63"/>
                </a:lnTo>
                <a:lnTo>
                  <a:pt x="97" y="63"/>
                </a:lnTo>
                <a:lnTo>
                  <a:pt x="97" y="63"/>
                </a:lnTo>
                <a:lnTo>
                  <a:pt x="85" y="72"/>
                </a:lnTo>
                <a:lnTo>
                  <a:pt x="74" y="80"/>
                </a:lnTo>
                <a:lnTo>
                  <a:pt x="52" y="97"/>
                </a:lnTo>
                <a:lnTo>
                  <a:pt x="52" y="97"/>
                </a:lnTo>
                <a:lnTo>
                  <a:pt x="30" y="115"/>
                </a:lnTo>
                <a:lnTo>
                  <a:pt x="30" y="115"/>
                </a:lnTo>
                <a:lnTo>
                  <a:pt x="15" y="126"/>
                </a:lnTo>
                <a:lnTo>
                  <a:pt x="15" y="126"/>
                </a:lnTo>
                <a:lnTo>
                  <a:pt x="13" y="128"/>
                </a:lnTo>
                <a:lnTo>
                  <a:pt x="19" y="123"/>
                </a:lnTo>
                <a:lnTo>
                  <a:pt x="19" y="123"/>
                </a:lnTo>
                <a:lnTo>
                  <a:pt x="41" y="103"/>
                </a:lnTo>
                <a:lnTo>
                  <a:pt x="53" y="94"/>
                </a:lnTo>
                <a:lnTo>
                  <a:pt x="65" y="85"/>
                </a:lnTo>
                <a:lnTo>
                  <a:pt x="65" y="85"/>
                </a:lnTo>
                <a:lnTo>
                  <a:pt x="75" y="78"/>
                </a:lnTo>
                <a:lnTo>
                  <a:pt x="84" y="70"/>
                </a:lnTo>
                <a:lnTo>
                  <a:pt x="93" y="61"/>
                </a:lnTo>
                <a:lnTo>
                  <a:pt x="97" y="57"/>
                </a:lnTo>
                <a:lnTo>
                  <a:pt x="100" y="52"/>
                </a:lnTo>
                <a:lnTo>
                  <a:pt x="100" y="52"/>
                </a:lnTo>
                <a:lnTo>
                  <a:pt x="100" y="51"/>
                </a:lnTo>
                <a:lnTo>
                  <a:pt x="100" y="50"/>
                </a:lnTo>
                <a:lnTo>
                  <a:pt x="98" y="50"/>
                </a:lnTo>
                <a:lnTo>
                  <a:pt x="98" y="50"/>
                </a:lnTo>
                <a:lnTo>
                  <a:pt x="89" y="58"/>
                </a:lnTo>
                <a:lnTo>
                  <a:pt x="78" y="66"/>
                </a:lnTo>
                <a:lnTo>
                  <a:pt x="67" y="73"/>
                </a:lnTo>
                <a:lnTo>
                  <a:pt x="57" y="81"/>
                </a:lnTo>
                <a:lnTo>
                  <a:pt x="57" y="81"/>
                </a:lnTo>
                <a:lnTo>
                  <a:pt x="44" y="90"/>
                </a:lnTo>
                <a:lnTo>
                  <a:pt x="33" y="101"/>
                </a:lnTo>
                <a:lnTo>
                  <a:pt x="33" y="101"/>
                </a:lnTo>
                <a:lnTo>
                  <a:pt x="21" y="110"/>
                </a:lnTo>
                <a:lnTo>
                  <a:pt x="21" y="110"/>
                </a:lnTo>
                <a:lnTo>
                  <a:pt x="17" y="114"/>
                </a:lnTo>
                <a:lnTo>
                  <a:pt x="10" y="120"/>
                </a:lnTo>
                <a:lnTo>
                  <a:pt x="10" y="120"/>
                </a:lnTo>
                <a:lnTo>
                  <a:pt x="10" y="119"/>
                </a:lnTo>
                <a:lnTo>
                  <a:pt x="10" y="119"/>
                </a:lnTo>
                <a:lnTo>
                  <a:pt x="11" y="118"/>
                </a:lnTo>
                <a:lnTo>
                  <a:pt x="11" y="118"/>
                </a:lnTo>
                <a:lnTo>
                  <a:pt x="20" y="108"/>
                </a:lnTo>
                <a:lnTo>
                  <a:pt x="30" y="98"/>
                </a:lnTo>
                <a:lnTo>
                  <a:pt x="50" y="79"/>
                </a:lnTo>
                <a:lnTo>
                  <a:pt x="50" y="79"/>
                </a:lnTo>
                <a:lnTo>
                  <a:pt x="73" y="58"/>
                </a:lnTo>
                <a:lnTo>
                  <a:pt x="97" y="39"/>
                </a:lnTo>
                <a:lnTo>
                  <a:pt x="97" y="39"/>
                </a:lnTo>
                <a:lnTo>
                  <a:pt x="97" y="38"/>
                </a:lnTo>
                <a:lnTo>
                  <a:pt x="97" y="38"/>
                </a:lnTo>
                <a:lnTo>
                  <a:pt x="101" y="45"/>
                </a:lnTo>
                <a:lnTo>
                  <a:pt x="104" y="53"/>
                </a:lnTo>
                <a:lnTo>
                  <a:pt x="109" y="71"/>
                </a:lnTo>
                <a:lnTo>
                  <a:pt x="109" y="71"/>
                </a:lnTo>
                <a:lnTo>
                  <a:pt x="100" y="76"/>
                </a:lnTo>
                <a:lnTo>
                  <a:pt x="92" y="83"/>
                </a:lnTo>
                <a:lnTo>
                  <a:pt x="77" y="98"/>
                </a:lnTo>
                <a:lnTo>
                  <a:pt x="77" y="98"/>
                </a:lnTo>
                <a:close/>
                <a:moveTo>
                  <a:pt x="38" y="88"/>
                </a:moveTo>
                <a:lnTo>
                  <a:pt x="38" y="88"/>
                </a:lnTo>
                <a:lnTo>
                  <a:pt x="24" y="102"/>
                </a:lnTo>
                <a:lnTo>
                  <a:pt x="17" y="109"/>
                </a:lnTo>
                <a:lnTo>
                  <a:pt x="10" y="116"/>
                </a:lnTo>
                <a:lnTo>
                  <a:pt x="10" y="116"/>
                </a:lnTo>
                <a:lnTo>
                  <a:pt x="9" y="107"/>
                </a:lnTo>
                <a:lnTo>
                  <a:pt x="9" y="107"/>
                </a:lnTo>
                <a:lnTo>
                  <a:pt x="29" y="92"/>
                </a:lnTo>
                <a:lnTo>
                  <a:pt x="50" y="77"/>
                </a:lnTo>
                <a:lnTo>
                  <a:pt x="50" y="77"/>
                </a:lnTo>
                <a:lnTo>
                  <a:pt x="38" y="88"/>
                </a:lnTo>
                <a:lnTo>
                  <a:pt x="38" y="88"/>
                </a:lnTo>
                <a:close/>
                <a:moveTo>
                  <a:pt x="9" y="90"/>
                </a:moveTo>
                <a:lnTo>
                  <a:pt x="9" y="90"/>
                </a:lnTo>
                <a:lnTo>
                  <a:pt x="30" y="75"/>
                </a:lnTo>
                <a:lnTo>
                  <a:pt x="52" y="58"/>
                </a:lnTo>
                <a:lnTo>
                  <a:pt x="52" y="58"/>
                </a:lnTo>
                <a:lnTo>
                  <a:pt x="63" y="49"/>
                </a:lnTo>
                <a:lnTo>
                  <a:pt x="63" y="49"/>
                </a:lnTo>
                <a:lnTo>
                  <a:pt x="49" y="61"/>
                </a:lnTo>
                <a:lnTo>
                  <a:pt x="34" y="74"/>
                </a:lnTo>
                <a:lnTo>
                  <a:pt x="21" y="87"/>
                </a:lnTo>
                <a:lnTo>
                  <a:pt x="15" y="94"/>
                </a:lnTo>
                <a:lnTo>
                  <a:pt x="9" y="102"/>
                </a:lnTo>
                <a:lnTo>
                  <a:pt x="9" y="102"/>
                </a:lnTo>
                <a:lnTo>
                  <a:pt x="9" y="90"/>
                </a:lnTo>
                <a:lnTo>
                  <a:pt x="9" y="90"/>
                </a:lnTo>
                <a:close/>
                <a:moveTo>
                  <a:pt x="10" y="75"/>
                </a:moveTo>
                <a:lnTo>
                  <a:pt x="10" y="75"/>
                </a:lnTo>
                <a:lnTo>
                  <a:pt x="25" y="63"/>
                </a:lnTo>
                <a:lnTo>
                  <a:pt x="39" y="51"/>
                </a:lnTo>
                <a:lnTo>
                  <a:pt x="39" y="51"/>
                </a:lnTo>
                <a:lnTo>
                  <a:pt x="51" y="42"/>
                </a:lnTo>
                <a:lnTo>
                  <a:pt x="62" y="33"/>
                </a:lnTo>
                <a:lnTo>
                  <a:pt x="62" y="33"/>
                </a:lnTo>
                <a:lnTo>
                  <a:pt x="70" y="28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69" y="29"/>
                </a:lnTo>
                <a:lnTo>
                  <a:pt x="69" y="29"/>
                </a:lnTo>
                <a:lnTo>
                  <a:pt x="33" y="63"/>
                </a:lnTo>
                <a:lnTo>
                  <a:pt x="33" y="63"/>
                </a:lnTo>
                <a:lnTo>
                  <a:pt x="20" y="74"/>
                </a:lnTo>
                <a:lnTo>
                  <a:pt x="15" y="79"/>
                </a:lnTo>
                <a:lnTo>
                  <a:pt x="9" y="85"/>
                </a:lnTo>
                <a:lnTo>
                  <a:pt x="9" y="85"/>
                </a:lnTo>
                <a:lnTo>
                  <a:pt x="10" y="75"/>
                </a:lnTo>
                <a:lnTo>
                  <a:pt x="10" y="75"/>
                </a:lnTo>
                <a:close/>
                <a:moveTo>
                  <a:pt x="12" y="61"/>
                </a:moveTo>
                <a:lnTo>
                  <a:pt x="12" y="61"/>
                </a:lnTo>
                <a:lnTo>
                  <a:pt x="27" y="50"/>
                </a:lnTo>
                <a:lnTo>
                  <a:pt x="27" y="50"/>
                </a:lnTo>
                <a:lnTo>
                  <a:pt x="11" y="69"/>
                </a:lnTo>
                <a:lnTo>
                  <a:pt x="11" y="69"/>
                </a:lnTo>
                <a:lnTo>
                  <a:pt x="11" y="64"/>
                </a:lnTo>
                <a:lnTo>
                  <a:pt x="11" y="64"/>
                </a:lnTo>
                <a:lnTo>
                  <a:pt x="12" y="61"/>
                </a:lnTo>
                <a:lnTo>
                  <a:pt x="12" y="61"/>
                </a:lnTo>
                <a:close/>
                <a:moveTo>
                  <a:pt x="16" y="45"/>
                </a:moveTo>
                <a:lnTo>
                  <a:pt x="16" y="45"/>
                </a:lnTo>
                <a:lnTo>
                  <a:pt x="24" y="37"/>
                </a:lnTo>
                <a:lnTo>
                  <a:pt x="33" y="29"/>
                </a:lnTo>
                <a:lnTo>
                  <a:pt x="33" y="29"/>
                </a:lnTo>
                <a:lnTo>
                  <a:pt x="44" y="20"/>
                </a:lnTo>
                <a:lnTo>
                  <a:pt x="44" y="20"/>
                </a:lnTo>
                <a:lnTo>
                  <a:pt x="51" y="14"/>
                </a:lnTo>
                <a:lnTo>
                  <a:pt x="44" y="21"/>
                </a:lnTo>
                <a:lnTo>
                  <a:pt x="44" y="21"/>
                </a:lnTo>
                <a:lnTo>
                  <a:pt x="37" y="29"/>
                </a:lnTo>
                <a:lnTo>
                  <a:pt x="29" y="36"/>
                </a:lnTo>
                <a:lnTo>
                  <a:pt x="14" y="52"/>
                </a:lnTo>
                <a:lnTo>
                  <a:pt x="14" y="52"/>
                </a:lnTo>
                <a:lnTo>
                  <a:pt x="16" y="45"/>
                </a:lnTo>
                <a:lnTo>
                  <a:pt x="16" y="45"/>
                </a:lnTo>
                <a:close/>
                <a:moveTo>
                  <a:pt x="42" y="322"/>
                </a:moveTo>
                <a:lnTo>
                  <a:pt x="42" y="322"/>
                </a:lnTo>
                <a:lnTo>
                  <a:pt x="52" y="317"/>
                </a:lnTo>
                <a:lnTo>
                  <a:pt x="62" y="313"/>
                </a:lnTo>
                <a:lnTo>
                  <a:pt x="72" y="309"/>
                </a:lnTo>
                <a:lnTo>
                  <a:pt x="82" y="307"/>
                </a:lnTo>
                <a:lnTo>
                  <a:pt x="82" y="307"/>
                </a:lnTo>
                <a:lnTo>
                  <a:pt x="73" y="312"/>
                </a:lnTo>
                <a:lnTo>
                  <a:pt x="63" y="318"/>
                </a:lnTo>
                <a:lnTo>
                  <a:pt x="44" y="331"/>
                </a:lnTo>
                <a:lnTo>
                  <a:pt x="44" y="331"/>
                </a:lnTo>
                <a:lnTo>
                  <a:pt x="43" y="326"/>
                </a:lnTo>
                <a:lnTo>
                  <a:pt x="43" y="326"/>
                </a:lnTo>
                <a:lnTo>
                  <a:pt x="42" y="322"/>
                </a:lnTo>
                <a:lnTo>
                  <a:pt x="42" y="322"/>
                </a:lnTo>
                <a:close/>
                <a:moveTo>
                  <a:pt x="152" y="622"/>
                </a:moveTo>
                <a:lnTo>
                  <a:pt x="152" y="622"/>
                </a:lnTo>
                <a:lnTo>
                  <a:pt x="146" y="617"/>
                </a:lnTo>
                <a:lnTo>
                  <a:pt x="141" y="612"/>
                </a:lnTo>
                <a:lnTo>
                  <a:pt x="141" y="612"/>
                </a:lnTo>
                <a:lnTo>
                  <a:pt x="133" y="608"/>
                </a:lnTo>
                <a:lnTo>
                  <a:pt x="125" y="605"/>
                </a:lnTo>
                <a:lnTo>
                  <a:pt x="109" y="601"/>
                </a:lnTo>
                <a:lnTo>
                  <a:pt x="109" y="601"/>
                </a:lnTo>
                <a:lnTo>
                  <a:pt x="105" y="563"/>
                </a:lnTo>
                <a:lnTo>
                  <a:pt x="104" y="543"/>
                </a:lnTo>
                <a:lnTo>
                  <a:pt x="104" y="525"/>
                </a:lnTo>
                <a:lnTo>
                  <a:pt x="104" y="525"/>
                </a:lnTo>
                <a:lnTo>
                  <a:pt x="117" y="520"/>
                </a:lnTo>
                <a:lnTo>
                  <a:pt x="130" y="516"/>
                </a:lnTo>
                <a:lnTo>
                  <a:pt x="130" y="516"/>
                </a:lnTo>
                <a:lnTo>
                  <a:pt x="139" y="534"/>
                </a:lnTo>
                <a:lnTo>
                  <a:pt x="149" y="553"/>
                </a:lnTo>
                <a:lnTo>
                  <a:pt x="159" y="570"/>
                </a:lnTo>
                <a:lnTo>
                  <a:pt x="167" y="589"/>
                </a:lnTo>
                <a:lnTo>
                  <a:pt x="167" y="589"/>
                </a:lnTo>
                <a:lnTo>
                  <a:pt x="163" y="591"/>
                </a:lnTo>
                <a:lnTo>
                  <a:pt x="160" y="595"/>
                </a:lnTo>
                <a:lnTo>
                  <a:pt x="157" y="599"/>
                </a:lnTo>
                <a:lnTo>
                  <a:pt x="155" y="603"/>
                </a:lnTo>
                <a:lnTo>
                  <a:pt x="153" y="612"/>
                </a:lnTo>
                <a:lnTo>
                  <a:pt x="152" y="622"/>
                </a:lnTo>
                <a:lnTo>
                  <a:pt x="152" y="622"/>
                </a:lnTo>
                <a:close/>
                <a:moveTo>
                  <a:pt x="130" y="507"/>
                </a:moveTo>
                <a:lnTo>
                  <a:pt x="130" y="507"/>
                </a:lnTo>
                <a:lnTo>
                  <a:pt x="126" y="508"/>
                </a:lnTo>
                <a:lnTo>
                  <a:pt x="126" y="508"/>
                </a:lnTo>
                <a:lnTo>
                  <a:pt x="126" y="506"/>
                </a:lnTo>
                <a:lnTo>
                  <a:pt x="125" y="506"/>
                </a:lnTo>
                <a:lnTo>
                  <a:pt x="125" y="506"/>
                </a:lnTo>
                <a:lnTo>
                  <a:pt x="117" y="510"/>
                </a:lnTo>
                <a:lnTo>
                  <a:pt x="117" y="510"/>
                </a:lnTo>
                <a:lnTo>
                  <a:pt x="115" y="511"/>
                </a:lnTo>
                <a:lnTo>
                  <a:pt x="115" y="511"/>
                </a:lnTo>
                <a:lnTo>
                  <a:pt x="117" y="510"/>
                </a:lnTo>
                <a:lnTo>
                  <a:pt x="117" y="510"/>
                </a:lnTo>
                <a:lnTo>
                  <a:pt x="122" y="506"/>
                </a:lnTo>
                <a:lnTo>
                  <a:pt x="126" y="502"/>
                </a:lnTo>
                <a:lnTo>
                  <a:pt x="126" y="502"/>
                </a:lnTo>
                <a:lnTo>
                  <a:pt x="126" y="501"/>
                </a:lnTo>
                <a:lnTo>
                  <a:pt x="125" y="500"/>
                </a:lnTo>
                <a:lnTo>
                  <a:pt x="125" y="500"/>
                </a:lnTo>
                <a:lnTo>
                  <a:pt x="112" y="504"/>
                </a:lnTo>
                <a:lnTo>
                  <a:pt x="106" y="507"/>
                </a:lnTo>
                <a:lnTo>
                  <a:pt x="101" y="511"/>
                </a:lnTo>
                <a:lnTo>
                  <a:pt x="101" y="511"/>
                </a:lnTo>
                <a:lnTo>
                  <a:pt x="106" y="505"/>
                </a:lnTo>
                <a:lnTo>
                  <a:pt x="112" y="501"/>
                </a:lnTo>
                <a:lnTo>
                  <a:pt x="125" y="492"/>
                </a:lnTo>
                <a:lnTo>
                  <a:pt x="125" y="492"/>
                </a:lnTo>
                <a:lnTo>
                  <a:pt x="125" y="491"/>
                </a:lnTo>
                <a:lnTo>
                  <a:pt x="125" y="491"/>
                </a:lnTo>
                <a:lnTo>
                  <a:pt x="123" y="490"/>
                </a:lnTo>
                <a:lnTo>
                  <a:pt x="123" y="490"/>
                </a:lnTo>
                <a:lnTo>
                  <a:pt x="109" y="497"/>
                </a:lnTo>
                <a:lnTo>
                  <a:pt x="109" y="497"/>
                </a:lnTo>
                <a:lnTo>
                  <a:pt x="100" y="502"/>
                </a:lnTo>
                <a:lnTo>
                  <a:pt x="99" y="502"/>
                </a:lnTo>
                <a:lnTo>
                  <a:pt x="99" y="502"/>
                </a:lnTo>
                <a:lnTo>
                  <a:pt x="105" y="497"/>
                </a:lnTo>
                <a:lnTo>
                  <a:pt x="105" y="497"/>
                </a:lnTo>
                <a:lnTo>
                  <a:pt x="115" y="490"/>
                </a:lnTo>
                <a:lnTo>
                  <a:pt x="120" y="486"/>
                </a:lnTo>
                <a:lnTo>
                  <a:pt x="125" y="482"/>
                </a:lnTo>
                <a:lnTo>
                  <a:pt x="125" y="482"/>
                </a:lnTo>
                <a:lnTo>
                  <a:pt x="125" y="480"/>
                </a:lnTo>
                <a:lnTo>
                  <a:pt x="124" y="480"/>
                </a:lnTo>
                <a:lnTo>
                  <a:pt x="124" y="480"/>
                </a:lnTo>
                <a:lnTo>
                  <a:pt x="111" y="485"/>
                </a:lnTo>
                <a:lnTo>
                  <a:pt x="104" y="488"/>
                </a:lnTo>
                <a:lnTo>
                  <a:pt x="99" y="492"/>
                </a:lnTo>
                <a:lnTo>
                  <a:pt x="99" y="492"/>
                </a:lnTo>
                <a:lnTo>
                  <a:pt x="105" y="487"/>
                </a:lnTo>
                <a:lnTo>
                  <a:pt x="112" y="482"/>
                </a:lnTo>
                <a:lnTo>
                  <a:pt x="119" y="476"/>
                </a:lnTo>
                <a:lnTo>
                  <a:pt x="125" y="469"/>
                </a:lnTo>
                <a:lnTo>
                  <a:pt x="125" y="469"/>
                </a:lnTo>
                <a:lnTo>
                  <a:pt x="130" y="507"/>
                </a:lnTo>
                <a:lnTo>
                  <a:pt x="130" y="507"/>
                </a:lnTo>
                <a:close/>
                <a:moveTo>
                  <a:pt x="97" y="37"/>
                </a:moveTo>
                <a:lnTo>
                  <a:pt x="97" y="37"/>
                </a:lnTo>
                <a:lnTo>
                  <a:pt x="97" y="37"/>
                </a:lnTo>
                <a:lnTo>
                  <a:pt x="96" y="37"/>
                </a:lnTo>
                <a:lnTo>
                  <a:pt x="96" y="37"/>
                </a:lnTo>
                <a:lnTo>
                  <a:pt x="74" y="53"/>
                </a:lnTo>
                <a:lnTo>
                  <a:pt x="53" y="71"/>
                </a:lnTo>
                <a:lnTo>
                  <a:pt x="53" y="71"/>
                </a:lnTo>
                <a:lnTo>
                  <a:pt x="28" y="91"/>
                </a:lnTo>
                <a:lnTo>
                  <a:pt x="28" y="91"/>
                </a:lnTo>
                <a:lnTo>
                  <a:pt x="15" y="100"/>
                </a:lnTo>
                <a:lnTo>
                  <a:pt x="15" y="100"/>
                </a:lnTo>
                <a:lnTo>
                  <a:pt x="11" y="104"/>
                </a:lnTo>
                <a:lnTo>
                  <a:pt x="12" y="101"/>
                </a:lnTo>
                <a:lnTo>
                  <a:pt x="12" y="101"/>
                </a:lnTo>
                <a:lnTo>
                  <a:pt x="20" y="91"/>
                </a:lnTo>
                <a:lnTo>
                  <a:pt x="28" y="82"/>
                </a:lnTo>
                <a:lnTo>
                  <a:pt x="37" y="74"/>
                </a:lnTo>
                <a:lnTo>
                  <a:pt x="46" y="66"/>
                </a:lnTo>
                <a:lnTo>
                  <a:pt x="66" y="49"/>
                </a:lnTo>
                <a:lnTo>
                  <a:pt x="84" y="33"/>
                </a:lnTo>
                <a:lnTo>
                  <a:pt x="84" y="33"/>
                </a:lnTo>
                <a:lnTo>
                  <a:pt x="86" y="32"/>
                </a:lnTo>
                <a:lnTo>
                  <a:pt x="86" y="32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7" y="37"/>
                </a:lnTo>
                <a:lnTo>
                  <a:pt x="97" y="37"/>
                </a:lnTo>
                <a:close/>
                <a:moveTo>
                  <a:pt x="76" y="15"/>
                </a:moveTo>
                <a:lnTo>
                  <a:pt x="76" y="15"/>
                </a:lnTo>
                <a:lnTo>
                  <a:pt x="83" y="20"/>
                </a:lnTo>
                <a:lnTo>
                  <a:pt x="89" y="26"/>
                </a:lnTo>
                <a:lnTo>
                  <a:pt x="89" y="26"/>
                </a:lnTo>
                <a:lnTo>
                  <a:pt x="88" y="26"/>
                </a:lnTo>
                <a:lnTo>
                  <a:pt x="88" y="26"/>
                </a:lnTo>
                <a:lnTo>
                  <a:pt x="68" y="43"/>
                </a:lnTo>
                <a:lnTo>
                  <a:pt x="46" y="59"/>
                </a:lnTo>
                <a:lnTo>
                  <a:pt x="46" y="59"/>
                </a:lnTo>
                <a:lnTo>
                  <a:pt x="28" y="74"/>
                </a:lnTo>
                <a:lnTo>
                  <a:pt x="28" y="74"/>
                </a:lnTo>
                <a:lnTo>
                  <a:pt x="19" y="80"/>
                </a:lnTo>
                <a:lnTo>
                  <a:pt x="19" y="80"/>
                </a:lnTo>
                <a:lnTo>
                  <a:pt x="14" y="84"/>
                </a:lnTo>
                <a:lnTo>
                  <a:pt x="11" y="86"/>
                </a:lnTo>
                <a:lnTo>
                  <a:pt x="12" y="84"/>
                </a:lnTo>
                <a:lnTo>
                  <a:pt x="12" y="84"/>
                </a:lnTo>
                <a:lnTo>
                  <a:pt x="19" y="78"/>
                </a:lnTo>
                <a:lnTo>
                  <a:pt x="26" y="72"/>
                </a:lnTo>
                <a:lnTo>
                  <a:pt x="33" y="66"/>
                </a:lnTo>
                <a:lnTo>
                  <a:pt x="39" y="59"/>
                </a:lnTo>
                <a:lnTo>
                  <a:pt x="39" y="59"/>
                </a:lnTo>
                <a:lnTo>
                  <a:pt x="59" y="41"/>
                </a:lnTo>
                <a:lnTo>
                  <a:pt x="78" y="23"/>
                </a:lnTo>
                <a:lnTo>
                  <a:pt x="78" y="23"/>
                </a:lnTo>
                <a:lnTo>
                  <a:pt x="79" y="22"/>
                </a:lnTo>
                <a:lnTo>
                  <a:pt x="78" y="21"/>
                </a:lnTo>
                <a:lnTo>
                  <a:pt x="78" y="21"/>
                </a:lnTo>
                <a:lnTo>
                  <a:pt x="77" y="21"/>
                </a:lnTo>
                <a:lnTo>
                  <a:pt x="77" y="21"/>
                </a:lnTo>
                <a:lnTo>
                  <a:pt x="68" y="27"/>
                </a:lnTo>
                <a:lnTo>
                  <a:pt x="60" y="32"/>
                </a:lnTo>
                <a:lnTo>
                  <a:pt x="42" y="45"/>
                </a:lnTo>
                <a:lnTo>
                  <a:pt x="26" y="58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6" y="67"/>
                </a:lnTo>
                <a:lnTo>
                  <a:pt x="22" y="59"/>
                </a:lnTo>
                <a:lnTo>
                  <a:pt x="35" y="45"/>
                </a:lnTo>
                <a:lnTo>
                  <a:pt x="35" y="45"/>
                </a:lnTo>
                <a:lnTo>
                  <a:pt x="58" y="26"/>
                </a:lnTo>
                <a:lnTo>
                  <a:pt x="58" y="26"/>
                </a:lnTo>
                <a:lnTo>
                  <a:pt x="63" y="23"/>
                </a:lnTo>
                <a:lnTo>
                  <a:pt x="64" y="22"/>
                </a:lnTo>
                <a:lnTo>
                  <a:pt x="64" y="20"/>
                </a:lnTo>
                <a:lnTo>
                  <a:pt x="64" y="20"/>
                </a:lnTo>
                <a:lnTo>
                  <a:pt x="68" y="17"/>
                </a:lnTo>
                <a:lnTo>
                  <a:pt x="68" y="17"/>
                </a:lnTo>
                <a:lnTo>
                  <a:pt x="68" y="16"/>
                </a:lnTo>
                <a:lnTo>
                  <a:pt x="68" y="16"/>
                </a:lnTo>
                <a:lnTo>
                  <a:pt x="68" y="15"/>
                </a:lnTo>
                <a:lnTo>
                  <a:pt x="67" y="15"/>
                </a:lnTo>
                <a:lnTo>
                  <a:pt x="67" y="15"/>
                </a:lnTo>
                <a:lnTo>
                  <a:pt x="53" y="26"/>
                </a:lnTo>
                <a:lnTo>
                  <a:pt x="39" y="37"/>
                </a:lnTo>
                <a:lnTo>
                  <a:pt x="26" y="48"/>
                </a:lnTo>
                <a:lnTo>
                  <a:pt x="12" y="58"/>
                </a:lnTo>
                <a:lnTo>
                  <a:pt x="12" y="58"/>
                </a:lnTo>
                <a:lnTo>
                  <a:pt x="13" y="57"/>
                </a:lnTo>
                <a:lnTo>
                  <a:pt x="13" y="57"/>
                </a:lnTo>
                <a:lnTo>
                  <a:pt x="20" y="48"/>
                </a:lnTo>
                <a:lnTo>
                  <a:pt x="20" y="48"/>
                </a:lnTo>
                <a:lnTo>
                  <a:pt x="33" y="35"/>
                </a:lnTo>
                <a:lnTo>
                  <a:pt x="33" y="35"/>
                </a:lnTo>
                <a:lnTo>
                  <a:pt x="44" y="24"/>
                </a:lnTo>
                <a:lnTo>
                  <a:pt x="55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3" y="10"/>
                </a:lnTo>
                <a:lnTo>
                  <a:pt x="53" y="10"/>
                </a:lnTo>
                <a:lnTo>
                  <a:pt x="35" y="25"/>
                </a:lnTo>
                <a:lnTo>
                  <a:pt x="26" y="32"/>
                </a:lnTo>
                <a:lnTo>
                  <a:pt x="18" y="40"/>
                </a:lnTo>
                <a:lnTo>
                  <a:pt x="18" y="40"/>
                </a:lnTo>
                <a:lnTo>
                  <a:pt x="22" y="32"/>
                </a:lnTo>
                <a:lnTo>
                  <a:pt x="27" y="24"/>
                </a:lnTo>
                <a:lnTo>
                  <a:pt x="33" y="18"/>
                </a:lnTo>
                <a:lnTo>
                  <a:pt x="39" y="13"/>
                </a:lnTo>
                <a:lnTo>
                  <a:pt x="48" y="10"/>
                </a:lnTo>
                <a:lnTo>
                  <a:pt x="52" y="9"/>
                </a:lnTo>
                <a:lnTo>
                  <a:pt x="56" y="9"/>
                </a:lnTo>
                <a:lnTo>
                  <a:pt x="61" y="9"/>
                </a:lnTo>
                <a:lnTo>
                  <a:pt x="66" y="11"/>
                </a:lnTo>
                <a:lnTo>
                  <a:pt x="71" y="12"/>
                </a:lnTo>
                <a:lnTo>
                  <a:pt x="76" y="15"/>
                </a:lnTo>
                <a:lnTo>
                  <a:pt x="76" y="1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32"/>
          <p:cNvSpPr/>
          <p:nvPr/>
        </p:nvSpPr>
        <p:spPr bwMode="auto">
          <a:xfrm>
            <a:off x="1269184" y="5097704"/>
            <a:ext cx="23813" cy="44450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3" y="0"/>
              </a:cxn>
              <a:cxn ang="0">
                <a:pos x="1" y="2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3" y="16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8" y="27"/>
              </a:cxn>
              <a:cxn ang="0">
                <a:pos x="9" y="28"/>
              </a:cxn>
              <a:cxn ang="0">
                <a:pos x="12" y="27"/>
              </a:cxn>
              <a:cxn ang="0">
                <a:pos x="15" y="25"/>
              </a:cxn>
              <a:cxn ang="0">
                <a:pos x="15" y="23"/>
              </a:cxn>
              <a:cxn ang="0">
                <a:pos x="14" y="21"/>
              </a:cxn>
              <a:cxn ang="0">
                <a:pos x="14" y="21"/>
              </a:cxn>
              <a:cxn ang="0">
                <a:pos x="12" y="17"/>
              </a:cxn>
              <a:cxn ang="0">
                <a:pos x="11" y="12"/>
              </a:cxn>
              <a:cxn ang="0">
                <a:pos x="9" y="3"/>
              </a:cxn>
              <a:cxn ang="0">
                <a:pos x="9" y="3"/>
              </a:cxn>
            </a:cxnLst>
            <a:rect l="0" t="0" r="r" b="b"/>
            <a:pathLst>
              <a:path w="15" h="28">
                <a:moveTo>
                  <a:pt x="9" y="3"/>
                </a:move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3" y="16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8" y="27"/>
                </a:lnTo>
                <a:lnTo>
                  <a:pt x="9" y="28"/>
                </a:lnTo>
                <a:lnTo>
                  <a:pt x="12" y="27"/>
                </a:lnTo>
                <a:lnTo>
                  <a:pt x="15" y="25"/>
                </a:lnTo>
                <a:lnTo>
                  <a:pt x="15" y="23"/>
                </a:lnTo>
                <a:lnTo>
                  <a:pt x="14" y="21"/>
                </a:lnTo>
                <a:lnTo>
                  <a:pt x="14" y="21"/>
                </a:lnTo>
                <a:lnTo>
                  <a:pt x="12" y="17"/>
                </a:lnTo>
                <a:lnTo>
                  <a:pt x="11" y="12"/>
                </a:lnTo>
                <a:lnTo>
                  <a:pt x="9" y="3"/>
                </a:lnTo>
                <a:lnTo>
                  <a:pt x="9" y="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533"/>
          <p:cNvSpPr/>
          <p:nvPr/>
        </p:nvSpPr>
        <p:spPr bwMode="auto">
          <a:xfrm>
            <a:off x="1129480" y="4992931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36"/>
          <p:cNvSpPr>
            <a:spLocks noEditPoints="1"/>
          </p:cNvSpPr>
          <p:nvPr/>
        </p:nvSpPr>
        <p:spPr bwMode="auto">
          <a:xfrm>
            <a:off x="929455" y="5397743"/>
            <a:ext cx="285750" cy="85725"/>
          </a:xfrm>
          <a:custGeom>
            <a:avLst/>
            <a:gdLst/>
            <a:ahLst/>
            <a:cxnLst>
              <a:cxn ang="0">
                <a:pos x="33" y="52"/>
              </a:cxn>
              <a:cxn ang="0">
                <a:pos x="176" y="54"/>
              </a:cxn>
              <a:cxn ang="0">
                <a:pos x="178" y="50"/>
              </a:cxn>
              <a:cxn ang="0">
                <a:pos x="178" y="5"/>
              </a:cxn>
              <a:cxn ang="0">
                <a:pos x="92" y="3"/>
              </a:cxn>
              <a:cxn ang="0">
                <a:pos x="6" y="0"/>
              </a:cxn>
              <a:cxn ang="0">
                <a:pos x="0" y="48"/>
              </a:cxn>
              <a:cxn ang="0">
                <a:pos x="9" y="35"/>
              </a:cxn>
              <a:cxn ang="0">
                <a:pos x="31" y="12"/>
              </a:cxn>
              <a:cxn ang="0">
                <a:pos x="11" y="20"/>
              </a:cxn>
              <a:cxn ang="0">
                <a:pos x="10" y="22"/>
              </a:cxn>
              <a:cxn ang="0">
                <a:pos x="11" y="9"/>
              </a:cxn>
              <a:cxn ang="0">
                <a:pos x="9" y="43"/>
              </a:cxn>
              <a:cxn ang="0">
                <a:pos x="28" y="28"/>
              </a:cxn>
              <a:cxn ang="0">
                <a:pos x="20" y="41"/>
              </a:cxn>
              <a:cxn ang="0">
                <a:pos x="56" y="17"/>
              </a:cxn>
              <a:cxn ang="0">
                <a:pos x="31" y="41"/>
              </a:cxn>
              <a:cxn ang="0">
                <a:pos x="9" y="43"/>
              </a:cxn>
              <a:cxn ang="0">
                <a:pos x="86" y="14"/>
              </a:cxn>
              <a:cxn ang="0">
                <a:pos x="60" y="41"/>
              </a:cxn>
              <a:cxn ang="0">
                <a:pos x="79" y="33"/>
              </a:cxn>
              <a:cxn ang="0">
                <a:pos x="45" y="36"/>
              </a:cxn>
              <a:cxn ang="0">
                <a:pos x="45" y="43"/>
              </a:cxn>
              <a:cxn ang="0">
                <a:pos x="104" y="11"/>
              </a:cxn>
              <a:cxn ang="0">
                <a:pos x="76" y="29"/>
              </a:cxn>
              <a:cxn ang="0">
                <a:pos x="129" y="38"/>
              </a:cxn>
              <a:cxn ang="0">
                <a:pos x="148" y="29"/>
              </a:cxn>
              <a:cxn ang="0">
                <a:pos x="134" y="45"/>
              </a:cxn>
              <a:cxn ang="0">
                <a:pos x="168" y="24"/>
              </a:cxn>
              <a:cxn ang="0">
                <a:pos x="151" y="45"/>
              </a:cxn>
              <a:cxn ang="0">
                <a:pos x="164" y="44"/>
              </a:cxn>
              <a:cxn ang="0">
                <a:pos x="166" y="35"/>
              </a:cxn>
              <a:cxn ang="0">
                <a:pos x="156" y="38"/>
              </a:cxn>
              <a:cxn ang="0">
                <a:pos x="101" y="44"/>
              </a:cxn>
              <a:cxn ang="0">
                <a:pos x="147" y="15"/>
              </a:cxn>
              <a:cxn ang="0">
                <a:pos x="117" y="43"/>
              </a:cxn>
              <a:cxn ang="0">
                <a:pos x="151" y="31"/>
              </a:cxn>
              <a:cxn ang="0">
                <a:pos x="165" y="14"/>
              </a:cxn>
              <a:cxn ang="0">
                <a:pos x="121" y="39"/>
              </a:cxn>
              <a:cxn ang="0">
                <a:pos x="153" y="13"/>
              </a:cxn>
              <a:cxn ang="0">
                <a:pos x="104" y="40"/>
              </a:cxn>
              <a:cxn ang="0">
                <a:pos x="137" y="12"/>
              </a:cxn>
              <a:cxn ang="0">
                <a:pos x="110" y="37"/>
              </a:cxn>
              <a:cxn ang="0">
                <a:pos x="125" y="17"/>
              </a:cxn>
              <a:cxn ang="0">
                <a:pos x="121" y="13"/>
              </a:cxn>
              <a:cxn ang="0">
                <a:pos x="105" y="11"/>
              </a:cxn>
              <a:cxn ang="0">
                <a:pos x="78" y="37"/>
              </a:cxn>
              <a:cxn ang="0">
                <a:pos x="81" y="44"/>
              </a:cxn>
              <a:cxn ang="0">
                <a:pos x="108" y="23"/>
              </a:cxn>
              <a:cxn ang="0">
                <a:pos x="88" y="43"/>
              </a:cxn>
              <a:cxn ang="0">
                <a:pos x="129" y="18"/>
              </a:cxn>
              <a:cxn ang="0">
                <a:pos x="99" y="44"/>
              </a:cxn>
              <a:cxn ang="0">
                <a:pos x="96" y="36"/>
              </a:cxn>
              <a:cxn ang="0">
                <a:pos x="72" y="22"/>
              </a:cxn>
              <a:cxn ang="0">
                <a:pos x="78" y="13"/>
              </a:cxn>
              <a:cxn ang="0">
                <a:pos x="36" y="38"/>
              </a:cxn>
              <a:cxn ang="0">
                <a:pos x="62" y="11"/>
              </a:cxn>
              <a:cxn ang="0">
                <a:pos x="26" y="34"/>
              </a:cxn>
              <a:cxn ang="0">
                <a:pos x="45" y="12"/>
              </a:cxn>
              <a:cxn ang="0">
                <a:pos x="20" y="29"/>
              </a:cxn>
              <a:cxn ang="0">
                <a:pos x="53" y="35"/>
              </a:cxn>
              <a:cxn ang="0">
                <a:pos x="31" y="10"/>
              </a:cxn>
              <a:cxn ang="0">
                <a:pos x="23" y="10"/>
              </a:cxn>
            </a:cxnLst>
            <a:rect l="0" t="0" r="r" b="b"/>
            <a:pathLst>
              <a:path w="180" h="54">
                <a:moveTo>
                  <a:pt x="4" y="52"/>
                </a:move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12" y="51"/>
                </a:lnTo>
                <a:lnTo>
                  <a:pt x="19" y="51"/>
                </a:lnTo>
                <a:lnTo>
                  <a:pt x="33" y="52"/>
                </a:lnTo>
                <a:lnTo>
                  <a:pt x="33" y="52"/>
                </a:lnTo>
                <a:lnTo>
                  <a:pt x="84" y="53"/>
                </a:lnTo>
                <a:lnTo>
                  <a:pt x="84" y="53"/>
                </a:lnTo>
                <a:lnTo>
                  <a:pt x="128" y="54"/>
                </a:lnTo>
                <a:lnTo>
                  <a:pt x="174" y="54"/>
                </a:lnTo>
                <a:lnTo>
                  <a:pt x="174" y="54"/>
                </a:lnTo>
                <a:lnTo>
                  <a:pt x="176" y="54"/>
                </a:lnTo>
                <a:lnTo>
                  <a:pt x="177" y="52"/>
                </a:lnTo>
                <a:lnTo>
                  <a:pt x="177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50"/>
                </a:lnTo>
                <a:lnTo>
                  <a:pt x="180" y="29"/>
                </a:lnTo>
                <a:lnTo>
                  <a:pt x="180" y="19"/>
                </a:lnTo>
                <a:lnTo>
                  <a:pt x="180" y="8"/>
                </a:lnTo>
                <a:lnTo>
                  <a:pt x="180" y="8"/>
                </a:lnTo>
                <a:lnTo>
                  <a:pt x="180" y="7"/>
                </a:lnTo>
                <a:lnTo>
                  <a:pt x="178" y="5"/>
                </a:lnTo>
                <a:lnTo>
                  <a:pt x="178" y="5"/>
                </a:lnTo>
                <a:lnTo>
                  <a:pt x="176" y="4"/>
                </a:lnTo>
                <a:lnTo>
                  <a:pt x="176" y="4"/>
                </a:lnTo>
                <a:lnTo>
                  <a:pt x="155" y="3"/>
                </a:lnTo>
                <a:lnTo>
                  <a:pt x="135" y="3"/>
                </a:lnTo>
                <a:lnTo>
                  <a:pt x="92" y="3"/>
                </a:lnTo>
                <a:lnTo>
                  <a:pt x="92" y="3"/>
                </a:lnTo>
                <a:lnTo>
                  <a:pt x="37" y="1"/>
                </a:lnTo>
                <a:lnTo>
                  <a:pt x="37" y="1"/>
                </a:lnTo>
                <a:lnTo>
                  <a:pt x="23" y="1"/>
                </a:lnTo>
                <a:lnTo>
                  <a:pt x="16" y="1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4" y="1"/>
                </a:lnTo>
                <a:lnTo>
                  <a:pt x="3" y="4"/>
                </a:lnTo>
                <a:lnTo>
                  <a:pt x="3" y="4"/>
                </a:lnTo>
                <a:lnTo>
                  <a:pt x="1" y="25"/>
                </a:lnTo>
                <a:lnTo>
                  <a:pt x="0" y="48"/>
                </a:lnTo>
                <a:lnTo>
                  <a:pt x="0" y="48"/>
                </a:lnTo>
                <a:lnTo>
                  <a:pt x="1" y="51"/>
                </a:lnTo>
                <a:lnTo>
                  <a:pt x="4" y="52"/>
                </a:lnTo>
                <a:lnTo>
                  <a:pt x="4" y="52"/>
                </a:lnTo>
                <a:close/>
                <a:moveTo>
                  <a:pt x="22" y="25"/>
                </a:moveTo>
                <a:lnTo>
                  <a:pt x="22" y="25"/>
                </a:lnTo>
                <a:lnTo>
                  <a:pt x="16" y="30"/>
                </a:lnTo>
                <a:lnTo>
                  <a:pt x="9" y="35"/>
                </a:lnTo>
                <a:lnTo>
                  <a:pt x="9" y="35"/>
                </a:lnTo>
                <a:lnTo>
                  <a:pt x="10" y="28"/>
                </a:lnTo>
                <a:lnTo>
                  <a:pt x="10" y="28"/>
                </a:lnTo>
                <a:lnTo>
                  <a:pt x="20" y="21"/>
                </a:lnTo>
                <a:lnTo>
                  <a:pt x="30" y="13"/>
                </a:lnTo>
                <a:lnTo>
                  <a:pt x="30" y="13"/>
                </a:lnTo>
                <a:lnTo>
                  <a:pt x="31" y="12"/>
                </a:lnTo>
                <a:lnTo>
                  <a:pt x="31" y="13"/>
                </a:lnTo>
                <a:lnTo>
                  <a:pt x="28" y="16"/>
                </a:lnTo>
                <a:lnTo>
                  <a:pt x="22" y="25"/>
                </a:lnTo>
                <a:lnTo>
                  <a:pt x="22" y="25"/>
                </a:lnTo>
                <a:close/>
                <a:moveTo>
                  <a:pt x="11" y="20"/>
                </a:move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5" y="16"/>
                </a:lnTo>
                <a:lnTo>
                  <a:pt x="20" y="12"/>
                </a:lnTo>
                <a:lnTo>
                  <a:pt x="20" y="12"/>
                </a:lnTo>
                <a:lnTo>
                  <a:pt x="13" y="19"/>
                </a:lnTo>
                <a:lnTo>
                  <a:pt x="13" y="19"/>
                </a:lnTo>
                <a:lnTo>
                  <a:pt x="10" y="22"/>
                </a:lnTo>
                <a:lnTo>
                  <a:pt x="10" y="22"/>
                </a:lnTo>
                <a:lnTo>
                  <a:pt x="11" y="20"/>
                </a:lnTo>
                <a:lnTo>
                  <a:pt x="11" y="20"/>
                </a:lnTo>
                <a:close/>
                <a:moveTo>
                  <a:pt x="11" y="18"/>
                </a:moveTo>
                <a:lnTo>
                  <a:pt x="11" y="18"/>
                </a:lnTo>
                <a:lnTo>
                  <a:pt x="11" y="9"/>
                </a:lnTo>
                <a:lnTo>
                  <a:pt x="11" y="9"/>
                </a:lnTo>
                <a:lnTo>
                  <a:pt x="20" y="10"/>
                </a:lnTo>
                <a:lnTo>
                  <a:pt x="20" y="10"/>
                </a:lnTo>
                <a:lnTo>
                  <a:pt x="15" y="13"/>
                </a:lnTo>
                <a:lnTo>
                  <a:pt x="11" y="18"/>
                </a:lnTo>
                <a:lnTo>
                  <a:pt x="11" y="18"/>
                </a:lnTo>
                <a:close/>
                <a:moveTo>
                  <a:pt x="9" y="43"/>
                </a:moveTo>
                <a:lnTo>
                  <a:pt x="9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5" y="36"/>
                </a:lnTo>
                <a:lnTo>
                  <a:pt x="20" y="34"/>
                </a:lnTo>
                <a:lnTo>
                  <a:pt x="28" y="28"/>
                </a:lnTo>
                <a:lnTo>
                  <a:pt x="28" y="28"/>
                </a:lnTo>
                <a:lnTo>
                  <a:pt x="18" y="39"/>
                </a:lnTo>
                <a:lnTo>
                  <a:pt x="18" y="39"/>
                </a:lnTo>
                <a:lnTo>
                  <a:pt x="18" y="40"/>
                </a:lnTo>
                <a:lnTo>
                  <a:pt x="19" y="40"/>
                </a:lnTo>
                <a:lnTo>
                  <a:pt x="20" y="41"/>
                </a:lnTo>
                <a:lnTo>
                  <a:pt x="20" y="41"/>
                </a:lnTo>
                <a:lnTo>
                  <a:pt x="29" y="35"/>
                </a:lnTo>
                <a:lnTo>
                  <a:pt x="37" y="29"/>
                </a:lnTo>
                <a:lnTo>
                  <a:pt x="46" y="22"/>
                </a:lnTo>
                <a:lnTo>
                  <a:pt x="55" y="17"/>
                </a:lnTo>
                <a:lnTo>
                  <a:pt x="55" y="17"/>
                </a:lnTo>
                <a:lnTo>
                  <a:pt x="59" y="14"/>
                </a:lnTo>
                <a:lnTo>
                  <a:pt x="56" y="17"/>
                </a:lnTo>
                <a:lnTo>
                  <a:pt x="56" y="17"/>
                </a:lnTo>
                <a:lnTo>
                  <a:pt x="45" y="25"/>
                </a:lnTo>
                <a:lnTo>
                  <a:pt x="45" y="25"/>
                </a:lnTo>
                <a:lnTo>
                  <a:pt x="38" y="32"/>
                </a:lnTo>
                <a:lnTo>
                  <a:pt x="31" y="41"/>
                </a:lnTo>
                <a:lnTo>
                  <a:pt x="31" y="41"/>
                </a:lnTo>
                <a:lnTo>
                  <a:pt x="31" y="41"/>
                </a:lnTo>
                <a:lnTo>
                  <a:pt x="32" y="43"/>
                </a:lnTo>
                <a:lnTo>
                  <a:pt x="32" y="43"/>
                </a:lnTo>
                <a:lnTo>
                  <a:pt x="30" y="43"/>
                </a:lnTo>
                <a:lnTo>
                  <a:pt x="30" y="43"/>
                </a:lnTo>
                <a:lnTo>
                  <a:pt x="20" y="43"/>
                </a:lnTo>
                <a:lnTo>
                  <a:pt x="9" y="43"/>
                </a:lnTo>
                <a:lnTo>
                  <a:pt x="9" y="43"/>
                </a:lnTo>
                <a:close/>
                <a:moveTo>
                  <a:pt x="45" y="43"/>
                </a:moveTo>
                <a:lnTo>
                  <a:pt x="45" y="43"/>
                </a:lnTo>
                <a:lnTo>
                  <a:pt x="55" y="37"/>
                </a:lnTo>
                <a:lnTo>
                  <a:pt x="64" y="31"/>
                </a:lnTo>
                <a:lnTo>
                  <a:pt x="81" y="18"/>
                </a:lnTo>
                <a:lnTo>
                  <a:pt x="81" y="18"/>
                </a:lnTo>
                <a:lnTo>
                  <a:pt x="86" y="14"/>
                </a:lnTo>
                <a:lnTo>
                  <a:pt x="87" y="14"/>
                </a:lnTo>
                <a:lnTo>
                  <a:pt x="81" y="21"/>
                </a:lnTo>
                <a:lnTo>
                  <a:pt x="81" y="21"/>
                </a:lnTo>
                <a:lnTo>
                  <a:pt x="71" y="31"/>
                </a:lnTo>
                <a:lnTo>
                  <a:pt x="60" y="40"/>
                </a:lnTo>
                <a:lnTo>
                  <a:pt x="60" y="40"/>
                </a:lnTo>
                <a:lnTo>
                  <a:pt x="60" y="41"/>
                </a:lnTo>
                <a:lnTo>
                  <a:pt x="60" y="43"/>
                </a:lnTo>
                <a:lnTo>
                  <a:pt x="62" y="43"/>
                </a:lnTo>
                <a:lnTo>
                  <a:pt x="62" y="43"/>
                </a:lnTo>
                <a:lnTo>
                  <a:pt x="75" y="34"/>
                </a:lnTo>
                <a:lnTo>
                  <a:pt x="88" y="24"/>
                </a:lnTo>
                <a:lnTo>
                  <a:pt x="88" y="24"/>
                </a:lnTo>
                <a:lnTo>
                  <a:pt x="79" y="33"/>
                </a:lnTo>
                <a:lnTo>
                  <a:pt x="71" y="44"/>
                </a:lnTo>
                <a:lnTo>
                  <a:pt x="71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45" y="36"/>
                </a:lnTo>
                <a:lnTo>
                  <a:pt x="57" y="29"/>
                </a:lnTo>
                <a:lnTo>
                  <a:pt x="57" y="29"/>
                </a:lnTo>
                <a:lnTo>
                  <a:pt x="49" y="34"/>
                </a:lnTo>
                <a:lnTo>
                  <a:pt x="43" y="40"/>
                </a:lnTo>
                <a:lnTo>
                  <a:pt x="43" y="40"/>
                </a:lnTo>
                <a:lnTo>
                  <a:pt x="43" y="43"/>
                </a:lnTo>
                <a:lnTo>
                  <a:pt x="45" y="43"/>
                </a:lnTo>
                <a:lnTo>
                  <a:pt x="45" y="43"/>
                </a:lnTo>
                <a:close/>
                <a:moveTo>
                  <a:pt x="92" y="11"/>
                </a:moveTo>
                <a:lnTo>
                  <a:pt x="92" y="11"/>
                </a:lnTo>
                <a:lnTo>
                  <a:pt x="92" y="11"/>
                </a:lnTo>
                <a:lnTo>
                  <a:pt x="92" y="11"/>
                </a:lnTo>
                <a:lnTo>
                  <a:pt x="104" y="11"/>
                </a:lnTo>
                <a:lnTo>
                  <a:pt x="104" y="11"/>
                </a:lnTo>
                <a:lnTo>
                  <a:pt x="94" y="17"/>
                </a:lnTo>
                <a:lnTo>
                  <a:pt x="86" y="23"/>
                </a:lnTo>
                <a:lnTo>
                  <a:pt x="68" y="36"/>
                </a:lnTo>
                <a:lnTo>
                  <a:pt x="68" y="36"/>
                </a:lnTo>
                <a:lnTo>
                  <a:pt x="65" y="38"/>
                </a:lnTo>
                <a:lnTo>
                  <a:pt x="67" y="35"/>
                </a:lnTo>
                <a:lnTo>
                  <a:pt x="76" y="29"/>
                </a:lnTo>
                <a:lnTo>
                  <a:pt x="76" y="29"/>
                </a:lnTo>
                <a:lnTo>
                  <a:pt x="84" y="20"/>
                </a:lnTo>
                <a:lnTo>
                  <a:pt x="92" y="11"/>
                </a:lnTo>
                <a:lnTo>
                  <a:pt x="92" y="11"/>
                </a:lnTo>
                <a:close/>
                <a:moveTo>
                  <a:pt x="118" y="44"/>
                </a:moveTo>
                <a:lnTo>
                  <a:pt x="118" y="44"/>
                </a:lnTo>
                <a:lnTo>
                  <a:pt x="129" y="38"/>
                </a:lnTo>
                <a:lnTo>
                  <a:pt x="140" y="31"/>
                </a:lnTo>
                <a:lnTo>
                  <a:pt x="160" y="17"/>
                </a:lnTo>
                <a:lnTo>
                  <a:pt x="160" y="17"/>
                </a:lnTo>
                <a:lnTo>
                  <a:pt x="156" y="22"/>
                </a:lnTo>
                <a:lnTo>
                  <a:pt x="156" y="22"/>
                </a:lnTo>
                <a:lnTo>
                  <a:pt x="152" y="26"/>
                </a:lnTo>
                <a:lnTo>
                  <a:pt x="148" y="29"/>
                </a:lnTo>
                <a:lnTo>
                  <a:pt x="148" y="29"/>
                </a:lnTo>
                <a:lnTo>
                  <a:pt x="141" y="35"/>
                </a:lnTo>
                <a:lnTo>
                  <a:pt x="134" y="43"/>
                </a:lnTo>
                <a:lnTo>
                  <a:pt x="134" y="43"/>
                </a:lnTo>
                <a:lnTo>
                  <a:pt x="133" y="43"/>
                </a:lnTo>
                <a:lnTo>
                  <a:pt x="134" y="44"/>
                </a:lnTo>
                <a:lnTo>
                  <a:pt x="134" y="45"/>
                </a:lnTo>
                <a:lnTo>
                  <a:pt x="135" y="44"/>
                </a:lnTo>
                <a:lnTo>
                  <a:pt x="135" y="44"/>
                </a:lnTo>
                <a:lnTo>
                  <a:pt x="150" y="34"/>
                </a:lnTo>
                <a:lnTo>
                  <a:pt x="164" y="25"/>
                </a:lnTo>
                <a:lnTo>
                  <a:pt x="164" y="25"/>
                </a:lnTo>
                <a:lnTo>
                  <a:pt x="169" y="23"/>
                </a:lnTo>
                <a:lnTo>
                  <a:pt x="168" y="24"/>
                </a:lnTo>
                <a:lnTo>
                  <a:pt x="163" y="29"/>
                </a:lnTo>
                <a:lnTo>
                  <a:pt x="163" y="29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1" y="45"/>
                </a:lnTo>
                <a:lnTo>
                  <a:pt x="151" y="45"/>
                </a:lnTo>
                <a:lnTo>
                  <a:pt x="159" y="40"/>
                </a:lnTo>
                <a:lnTo>
                  <a:pt x="161" y="39"/>
                </a:lnTo>
                <a:lnTo>
                  <a:pt x="163" y="39"/>
                </a:lnTo>
                <a:lnTo>
                  <a:pt x="164" y="40"/>
                </a:lnTo>
                <a:lnTo>
                  <a:pt x="164" y="43"/>
                </a:lnTo>
                <a:lnTo>
                  <a:pt x="164" y="43"/>
                </a:lnTo>
                <a:lnTo>
                  <a:pt x="164" y="44"/>
                </a:lnTo>
                <a:lnTo>
                  <a:pt x="165" y="45"/>
                </a:lnTo>
                <a:lnTo>
                  <a:pt x="166" y="44"/>
                </a:lnTo>
                <a:lnTo>
                  <a:pt x="166" y="44"/>
                </a:lnTo>
                <a:lnTo>
                  <a:pt x="166" y="44"/>
                </a:lnTo>
                <a:lnTo>
                  <a:pt x="167" y="39"/>
                </a:lnTo>
                <a:lnTo>
                  <a:pt x="166" y="35"/>
                </a:lnTo>
                <a:lnTo>
                  <a:pt x="166" y="35"/>
                </a:lnTo>
                <a:lnTo>
                  <a:pt x="165" y="34"/>
                </a:lnTo>
                <a:lnTo>
                  <a:pt x="164" y="34"/>
                </a:lnTo>
                <a:lnTo>
                  <a:pt x="164" y="34"/>
                </a:lnTo>
                <a:lnTo>
                  <a:pt x="157" y="38"/>
                </a:lnTo>
                <a:lnTo>
                  <a:pt x="157" y="38"/>
                </a:lnTo>
                <a:lnTo>
                  <a:pt x="154" y="40"/>
                </a:lnTo>
                <a:lnTo>
                  <a:pt x="156" y="38"/>
                </a:lnTo>
                <a:lnTo>
                  <a:pt x="161" y="34"/>
                </a:lnTo>
                <a:lnTo>
                  <a:pt x="161" y="34"/>
                </a:lnTo>
                <a:lnTo>
                  <a:pt x="171" y="22"/>
                </a:lnTo>
                <a:lnTo>
                  <a:pt x="171" y="22"/>
                </a:lnTo>
                <a:lnTo>
                  <a:pt x="170" y="46"/>
                </a:lnTo>
                <a:lnTo>
                  <a:pt x="170" y="46"/>
                </a:lnTo>
                <a:lnTo>
                  <a:pt x="101" y="44"/>
                </a:lnTo>
                <a:lnTo>
                  <a:pt x="101" y="44"/>
                </a:lnTo>
                <a:lnTo>
                  <a:pt x="107" y="41"/>
                </a:lnTo>
                <a:lnTo>
                  <a:pt x="112" y="39"/>
                </a:lnTo>
                <a:lnTo>
                  <a:pt x="121" y="33"/>
                </a:lnTo>
                <a:lnTo>
                  <a:pt x="141" y="19"/>
                </a:lnTo>
                <a:lnTo>
                  <a:pt x="141" y="19"/>
                </a:lnTo>
                <a:lnTo>
                  <a:pt x="147" y="15"/>
                </a:lnTo>
                <a:lnTo>
                  <a:pt x="147" y="15"/>
                </a:lnTo>
                <a:lnTo>
                  <a:pt x="147" y="16"/>
                </a:lnTo>
                <a:lnTo>
                  <a:pt x="138" y="23"/>
                </a:lnTo>
                <a:lnTo>
                  <a:pt x="138" y="23"/>
                </a:lnTo>
                <a:lnTo>
                  <a:pt x="126" y="32"/>
                </a:lnTo>
                <a:lnTo>
                  <a:pt x="117" y="43"/>
                </a:lnTo>
                <a:lnTo>
                  <a:pt x="117" y="43"/>
                </a:lnTo>
                <a:lnTo>
                  <a:pt x="117" y="44"/>
                </a:lnTo>
                <a:lnTo>
                  <a:pt x="118" y="44"/>
                </a:lnTo>
                <a:lnTo>
                  <a:pt x="118" y="44"/>
                </a:lnTo>
                <a:close/>
                <a:moveTo>
                  <a:pt x="171" y="19"/>
                </a:moveTo>
                <a:lnTo>
                  <a:pt x="171" y="19"/>
                </a:lnTo>
                <a:lnTo>
                  <a:pt x="151" y="31"/>
                </a:lnTo>
                <a:lnTo>
                  <a:pt x="151" y="31"/>
                </a:lnTo>
                <a:lnTo>
                  <a:pt x="143" y="37"/>
                </a:lnTo>
                <a:lnTo>
                  <a:pt x="143" y="37"/>
                </a:lnTo>
                <a:lnTo>
                  <a:pt x="141" y="37"/>
                </a:lnTo>
                <a:lnTo>
                  <a:pt x="141" y="37"/>
                </a:lnTo>
                <a:lnTo>
                  <a:pt x="154" y="27"/>
                </a:lnTo>
                <a:lnTo>
                  <a:pt x="160" y="21"/>
                </a:lnTo>
                <a:lnTo>
                  <a:pt x="165" y="14"/>
                </a:lnTo>
                <a:lnTo>
                  <a:pt x="165" y="14"/>
                </a:lnTo>
                <a:lnTo>
                  <a:pt x="164" y="13"/>
                </a:lnTo>
                <a:lnTo>
                  <a:pt x="163" y="13"/>
                </a:lnTo>
                <a:lnTo>
                  <a:pt x="163" y="13"/>
                </a:lnTo>
                <a:lnTo>
                  <a:pt x="143" y="27"/>
                </a:lnTo>
                <a:lnTo>
                  <a:pt x="133" y="33"/>
                </a:lnTo>
                <a:lnTo>
                  <a:pt x="121" y="39"/>
                </a:lnTo>
                <a:lnTo>
                  <a:pt x="121" y="39"/>
                </a:lnTo>
                <a:lnTo>
                  <a:pt x="128" y="34"/>
                </a:lnTo>
                <a:lnTo>
                  <a:pt x="136" y="27"/>
                </a:lnTo>
                <a:lnTo>
                  <a:pt x="136" y="27"/>
                </a:lnTo>
                <a:lnTo>
                  <a:pt x="144" y="20"/>
                </a:lnTo>
                <a:lnTo>
                  <a:pt x="153" y="13"/>
                </a:lnTo>
                <a:lnTo>
                  <a:pt x="153" y="13"/>
                </a:lnTo>
                <a:lnTo>
                  <a:pt x="153" y="12"/>
                </a:lnTo>
                <a:lnTo>
                  <a:pt x="153" y="12"/>
                </a:lnTo>
                <a:lnTo>
                  <a:pt x="172" y="13"/>
                </a:lnTo>
                <a:lnTo>
                  <a:pt x="172" y="13"/>
                </a:lnTo>
                <a:lnTo>
                  <a:pt x="171" y="19"/>
                </a:lnTo>
                <a:lnTo>
                  <a:pt x="171" y="19"/>
                </a:lnTo>
                <a:close/>
                <a:moveTo>
                  <a:pt x="104" y="40"/>
                </a:moveTo>
                <a:lnTo>
                  <a:pt x="104" y="40"/>
                </a:lnTo>
                <a:lnTo>
                  <a:pt x="113" y="35"/>
                </a:lnTo>
                <a:lnTo>
                  <a:pt x="122" y="29"/>
                </a:lnTo>
                <a:lnTo>
                  <a:pt x="130" y="21"/>
                </a:lnTo>
                <a:lnTo>
                  <a:pt x="137" y="13"/>
                </a:lnTo>
                <a:lnTo>
                  <a:pt x="137" y="13"/>
                </a:lnTo>
                <a:lnTo>
                  <a:pt x="137" y="12"/>
                </a:lnTo>
                <a:lnTo>
                  <a:pt x="137" y="12"/>
                </a:lnTo>
                <a:lnTo>
                  <a:pt x="150" y="12"/>
                </a:lnTo>
                <a:lnTo>
                  <a:pt x="150" y="12"/>
                </a:lnTo>
                <a:lnTo>
                  <a:pt x="138" y="19"/>
                </a:lnTo>
                <a:lnTo>
                  <a:pt x="127" y="26"/>
                </a:lnTo>
                <a:lnTo>
                  <a:pt x="116" y="34"/>
                </a:lnTo>
                <a:lnTo>
                  <a:pt x="110" y="37"/>
                </a:lnTo>
                <a:lnTo>
                  <a:pt x="104" y="40"/>
                </a:lnTo>
                <a:lnTo>
                  <a:pt x="104" y="40"/>
                </a:lnTo>
                <a:close/>
                <a:moveTo>
                  <a:pt x="121" y="11"/>
                </a:moveTo>
                <a:lnTo>
                  <a:pt x="121" y="11"/>
                </a:lnTo>
                <a:lnTo>
                  <a:pt x="135" y="12"/>
                </a:lnTo>
                <a:lnTo>
                  <a:pt x="135" y="12"/>
                </a:lnTo>
                <a:lnTo>
                  <a:pt x="125" y="17"/>
                </a:lnTo>
                <a:lnTo>
                  <a:pt x="116" y="22"/>
                </a:lnTo>
                <a:lnTo>
                  <a:pt x="100" y="33"/>
                </a:lnTo>
                <a:lnTo>
                  <a:pt x="100" y="33"/>
                </a:lnTo>
                <a:lnTo>
                  <a:pt x="106" y="29"/>
                </a:lnTo>
                <a:lnTo>
                  <a:pt x="112" y="24"/>
                </a:lnTo>
                <a:lnTo>
                  <a:pt x="117" y="19"/>
                </a:lnTo>
                <a:lnTo>
                  <a:pt x="121" y="13"/>
                </a:lnTo>
                <a:lnTo>
                  <a:pt x="121" y="13"/>
                </a:lnTo>
                <a:lnTo>
                  <a:pt x="121" y="11"/>
                </a:lnTo>
                <a:lnTo>
                  <a:pt x="121" y="11"/>
                </a:lnTo>
                <a:close/>
                <a:moveTo>
                  <a:pt x="105" y="13"/>
                </a:moveTo>
                <a:lnTo>
                  <a:pt x="105" y="13"/>
                </a:lnTo>
                <a:lnTo>
                  <a:pt x="106" y="12"/>
                </a:lnTo>
                <a:lnTo>
                  <a:pt x="105" y="11"/>
                </a:lnTo>
                <a:lnTo>
                  <a:pt x="105" y="11"/>
                </a:lnTo>
                <a:lnTo>
                  <a:pt x="119" y="11"/>
                </a:lnTo>
                <a:lnTo>
                  <a:pt x="119" y="11"/>
                </a:lnTo>
                <a:lnTo>
                  <a:pt x="100" y="24"/>
                </a:lnTo>
                <a:lnTo>
                  <a:pt x="79" y="37"/>
                </a:lnTo>
                <a:lnTo>
                  <a:pt x="79" y="37"/>
                </a:lnTo>
                <a:lnTo>
                  <a:pt x="78" y="37"/>
                </a:lnTo>
                <a:lnTo>
                  <a:pt x="78" y="37"/>
                </a:lnTo>
                <a:lnTo>
                  <a:pt x="84" y="31"/>
                </a:lnTo>
                <a:lnTo>
                  <a:pt x="84" y="31"/>
                </a:lnTo>
                <a:lnTo>
                  <a:pt x="94" y="22"/>
                </a:lnTo>
                <a:lnTo>
                  <a:pt x="105" y="13"/>
                </a:lnTo>
                <a:lnTo>
                  <a:pt x="105" y="13"/>
                </a:lnTo>
                <a:close/>
                <a:moveTo>
                  <a:pt x="81" y="44"/>
                </a:moveTo>
                <a:lnTo>
                  <a:pt x="81" y="44"/>
                </a:lnTo>
                <a:lnTo>
                  <a:pt x="75" y="44"/>
                </a:lnTo>
                <a:lnTo>
                  <a:pt x="75" y="44"/>
                </a:lnTo>
                <a:lnTo>
                  <a:pt x="96" y="29"/>
                </a:lnTo>
                <a:lnTo>
                  <a:pt x="117" y="16"/>
                </a:lnTo>
                <a:lnTo>
                  <a:pt x="117" y="16"/>
                </a:lnTo>
                <a:lnTo>
                  <a:pt x="108" y="23"/>
                </a:lnTo>
                <a:lnTo>
                  <a:pt x="100" y="30"/>
                </a:lnTo>
                <a:lnTo>
                  <a:pt x="100" y="30"/>
                </a:lnTo>
                <a:lnTo>
                  <a:pt x="86" y="40"/>
                </a:lnTo>
                <a:lnTo>
                  <a:pt x="86" y="40"/>
                </a:lnTo>
                <a:lnTo>
                  <a:pt x="86" y="41"/>
                </a:lnTo>
                <a:lnTo>
                  <a:pt x="86" y="43"/>
                </a:lnTo>
                <a:lnTo>
                  <a:pt x="88" y="43"/>
                </a:lnTo>
                <a:lnTo>
                  <a:pt x="88" y="43"/>
                </a:lnTo>
                <a:lnTo>
                  <a:pt x="98" y="37"/>
                </a:lnTo>
                <a:lnTo>
                  <a:pt x="109" y="30"/>
                </a:lnTo>
                <a:lnTo>
                  <a:pt x="128" y="17"/>
                </a:lnTo>
                <a:lnTo>
                  <a:pt x="128" y="17"/>
                </a:lnTo>
                <a:lnTo>
                  <a:pt x="133" y="15"/>
                </a:lnTo>
                <a:lnTo>
                  <a:pt x="129" y="18"/>
                </a:lnTo>
                <a:lnTo>
                  <a:pt x="129" y="18"/>
                </a:lnTo>
                <a:lnTo>
                  <a:pt x="123" y="24"/>
                </a:lnTo>
                <a:lnTo>
                  <a:pt x="116" y="29"/>
                </a:lnTo>
                <a:lnTo>
                  <a:pt x="116" y="29"/>
                </a:lnTo>
                <a:lnTo>
                  <a:pt x="99" y="43"/>
                </a:lnTo>
                <a:lnTo>
                  <a:pt x="99" y="43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81" y="44"/>
                </a:lnTo>
                <a:lnTo>
                  <a:pt x="81" y="44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96" y="36"/>
                </a:lnTo>
                <a:lnTo>
                  <a:pt x="96" y="36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88" y="11"/>
                </a:moveTo>
                <a:lnTo>
                  <a:pt x="88" y="11"/>
                </a:lnTo>
                <a:lnTo>
                  <a:pt x="80" y="16"/>
                </a:lnTo>
                <a:lnTo>
                  <a:pt x="72" y="22"/>
                </a:lnTo>
                <a:lnTo>
                  <a:pt x="57" y="33"/>
                </a:lnTo>
                <a:lnTo>
                  <a:pt x="57" y="33"/>
                </a:lnTo>
                <a:lnTo>
                  <a:pt x="63" y="29"/>
                </a:lnTo>
                <a:lnTo>
                  <a:pt x="69" y="24"/>
                </a:lnTo>
                <a:lnTo>
                  <a:pt x="74" y="18"/>
                </a:lnTo>
                <a:lnTo>
                  <a:pt x="78" y="13"/>
                </a:lnTo>
                <a:lnTo>
                  <a:pt x="78" y="13"/>
                </a:lnTo>
                <a:lnTo>
                  <a:pt x="78" y="12"/>
                </a:lnTo>
                <a:lnTo>
                  <a:pt x="78" y="11"/>
                </a:lnTo>
                <a:lnTo>
                  <a:pt x="76" y="11"/>
                </a:lnTo>
                <a:lnTo>
                  <a:pt x="76" y="11"/>
                </a:lnTo>
                <a:lnTo>
                  <a:pt x="57" y="26"/>
                </a:lnTo>
                <a:lnTo>
                  <a:pt x="46" y="32"/>
                </a:lnTo>
                <a:lnTo>
                  <a:pt x="36" y="38"/>
                </a:lnTo>
                <a:lnTo>
                  <a:pt x="36" y="38"/>
                </a:lnTo>
                <a:lnTo>
                  <a:pt x="47" y="26"/>
                </a:lnTo>
                <a:lnTo>
                  <a:pt x="47" y="26"/>
                </a:lnTo>
                <a:lnTo>
                  <a:pt x="63" y="13"/>
                </a:lnTo>
                <a:lnTo>
                  <a:pt x="63" y="13"/>
                </a:lnTo>
                <a:lnTo>
                  <a:pt x="63" y="11"/>
                </a:lnTo>
                <a:lnTo>
                  <a:pt x="62" y="11"/>
                </a:lnTo>
                <a:lnTo>
                  <a:pt x="62" y="11"/>
                </a:lnTo>
                <a:lnTo>
                  <a:pt x="55" y="14"/>
                </a:lnTo>
                <a:lnTo>
                  <a:pt x="48" y="18"/>
                </a:lnTo>
                <a:lnTo>
                  <a:pt x="36" y="27"/>
                </a:lnTo>
                <a:lnTo>
                  <a:pt x="36" y="27"/>
                </a:lnTo>
                <a:lnTo>
                  <a:pt x="26" y="34"/>
                </a:lnTo>
                <a:lnTo>
                  <a:pt x="26" y="34"/>
                </a:lnTo>
                <a:lnTo>
                  <a:pt x="22" y="37"/>
                </a:lnTo>
                <a:lnTo>
                  <a:pt x="24" y="35"/>
                </a:lnTo>
                <a:lnTo>
                  <a:pt x="29" y="29"/>
                </a:lnTo>
                <a:lnTo>
                  <a:pt x="29" y="29"/>
                </a:lnTo>
                <a:lnTo>
                  <a:pt x="45" y="13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4" y="11"/>
                </a:lnTo>
                <a:lnTo>
                  <a:pt x="43" y="11"/>
                </a:lnTo>
                <a:lnTo>
                  <a:pt x="43" y="11"/>
                </a:lnTo>
                <a:lnTo>
                  <a:pt x="13" y="35"/>
                </a:lnTo>
                <a:lnTo>
                  <a:pt x="13" y="35"/>
                </a:lnTo>
                <a:lnTo>
                  <a:pt x="20" y="29"/>
                </a:lnTo>
                <a:lnTo>
                  <a:pt x="25" y="24"/>
                </a:lnTo>
                <a:lnTo>
                  <a:pt x="30" y="17"/>
                </a:lnTo>
                <a:lnTo>
                  <a:pt x="35" y="10"/>
                </a:lnTo>
                <a:lnTo>
                  <a:pt x="35" y="10"/>
                </a:lnTo>
                <a:lnTo>
                  <a:pt x="88" y="11"/>
                </a:lnTo>
                <a:lnTo>
                  <a:pt x="88" y="11"/>
                </a:lnTo>
                <a:close/>
                <a:moveTo>
                  <a:pt x="53" y="35"/>
                </a:moveTo>
                <a:lnTo>
                  <a:pt x="53" y="35"/>
                </a:lnTo>
                <a:lnTo>
                  <a:pt x="55" y="34"/>
                </a:lnTo>
                <a:lnTo>
                  <a:pt x="55" y="34"/>
                </a:lnTo>
                <a:lnTo>
                  <a:pt x="53" y="35"/>
                </a:lnTo>
                <a:lnTo>
                  <a:pt x="53" y="35"/>
                </a:lnTo>
                <a:close/>
                <a:moveTo>
                  <a:pt x="31" y="10"/>
                </a:moveTo>
                <a:lnTo>
                  <a:pt x="31" y="10"/>
                </a:lnTo>
                <a:lnTo>
                  <a:pt x="20" y="18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7" y="18"/>
                </a:lnTo>
                <a:lnTo>
                  <a:pt x="23" y="10"/>
                </a:lnTo>
                <a:lnTo>
                  <a:pt x="23" y="10"/>
                </a:lnTo>
                <a:lnTo>
                  <a:pt x="3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37"/>
          <p:cNvSpPr>
            <a:spLocks noEditPoints="1"/>
          </p:cNvSpPr>
          <p:nvPr/>
        </p:nvSpPr>
        <p:spPr bwMode="auto">
          <a:xfrm>
            <a:off x="1024705" y="3073642"/>
            <a:ext cx="95250" cy="95250"/>
          </a:xfrm>
          <a:custGeom>
            <a:avLst/>
            <a:gdLst/>
            <a:ahLst/>
            <a:cxnLst>
              <a:cxn ang="0">
                <a:pos x="25" y="60"/>
              </a:cxn>
              <a:cxn ang="0">
                <a:pos x="37" y="58"/>
              </a:cxn>
              <a:cxn ang="0">
                <a:pos x="52" y="49"/>
              </a:cxn>
              <a:cxn ang="0">
                <a:pos x="59" y="31"/>
              </a:cxn>
              <a:cxn ang="0">
                <a:pos x="59" y="20"/>
              </a:cxn>
              <a:cxn ang="0">
                <a:pos x="49" y="7"/>
              </a:cxn>
              <a:cxn ang="0">
                <a:pos x="34" y="0"/>
              </a:cxn>
              <a:cxn ang="0">
                <a:pos x="21" y="1"/>
              </a:cxn>
              <a:cxn ang="0">
                <a:pos x="7" y="10"/>
              </a:cxn>
              <a:cxn ang="0">
                <a:pos x="0" y="25"/>
              </a:cxn>
              <a:cxn ang="0">
                <a:pos x="2" y="41"/>
              </a:cxn>
              <a:cxn ang="0">
                <a:pos x="12" y="55"/>
              </a:cxn>
              <a:cxn ang="0">
                <a:pos x="24" y="60"/>
              </a:cxn>
              <a:cxn ang="0">
                <a:pos x="9" y="26"/>
              </a:cxn>
              <a:cxn ang="0">
                <a:pos x="30" y="13"/>
              </a:cxn>
              <a:cxn ang="0">
                <a:pos x="8" y="31"/>
              </a:cxn>
              <a:cxn ang="0">
                <a:pos x="8" y="27"/>
              </a:cxn>
              <a:cxn ang="0">
                <a:pos x="35" y="19"/>
              </a:cxn>
              <a:cxn ang="0">
                <a:pos x="9" y="34"/>
              </a:cxn>
              <a:cxn ang="0">
                <a:pos x="9" y="34"/>
              </a:cxn>
              <a:cxn ang="0">
                <a:pos x="29" y="17"/>
              </a:cxn>
              <a:cxn ang="0">
                <a:pos x="34" y="10"/>
              </a:cxn>
              <a:cxn ang="0">
                <a:pos x="40" y="11"/>
              </a:cxn>
              <a:cxn ang="0">
                <a:pos x="44" y="14"/>
              </a:cxn>
              <a:cxn ang="0">
                <a:pos x="37" y="20"/>
              </a:cxn>
              <a:cxn ang="0">
                <a:pos x="11" y="40"/>
              </a:cxn>
              <a:cxn ang="0">
                <a:pos x="17" y="33"/>
              </a:cxn>
              <a:cxn ang="0">
                <a:pos x="37" y="20"/>
              </a:cxn>
              <a:cxn ang="0">
                <a:pos x="21" y="42"/>
              </a:cxn>
              <a:cxn ang="0">
                <a:pos x="38" y="32"/>
              </a:cxn>
              <a:cxn ang="0">
                <a:pos x="21" y="49"/>
              </a:cxn>
              <a:cxn ang="0">
                <a:pos x="20" y="50"/>
              </a:cxn>
              <a:cxn ang="0">
                <a:pos x="15" y="45"/>
              </a:cxn>
              <a:cxn ang="0">
                <a:pos x="50" y="35"/>
              </a:cxn>
              <a:cxn ang="0">
                <a:pos x="42" y="45"/>
              </a:cxn>
              <a:cxn ang="0">
                <a:pos x="30" y="51"/>
              </a:cxn>
              <a:cxn ang="0">
                <a:pos x="22" y="51"/>
              </a:cxn>
              <a:cxn ang="0">
                <a:pos x="43" y="37"/>
              </a:cxn>
              <a:cxn ang="0">
                <a:pos x="35" y="43"/>
              </a:cxn>
              <a:cxn ang="0">
                <a:pos x="35" y="45"/>
              </a:cxn>
              <a:cxn ang="0">
                <a:pos x="37" y="45"/>
              </a:cxn>
              <a:cxn ang="0">
                <a:pos x="47" y="35"/>
              </a:cxn>
              <a:cxn ang="0">
                <a:pos x="46" y="33"/>
              </a:cxn>
              <a:cxn ang="0">
                <a:pos x="26" y="45"/>
              </a:cxn>
              <a:cxn ang="0">
                <a:pos x="45" y="28"/>
              </a:cxn>
              <a:cxn ang="0">
                <a:pos x="44" y="26"/>
              </a:cxn>
              <a:cxn ang="0">
                <a:pos x="31" y="33"/>
              </a:cxn>
              <a:cxn ang="0">
                <a:pos x="18" y="41"/>
              </a:cxn>
              <a:cxn ang="0">
                <a:pos x="46" y="15"/>
              </a:cxn>
              <a:cxn ang="0">
                <a:pos x="50" y="22"/>
              </a:cxn>
              <a:cxn ang="0">
                <a:pos x="51" y="31"/>
              </a:cxn>
              <a:cxn ang="0">
                <a:pos x="32" y="9"/>
              </a:cxn>
              <a:cxn ang="0">
                <a:pos x="9" y="24"/>
              </a:cxn>
              <a:cxn ang="0">
                <a:pos x="18" y="11"/>
              </a:cxn>
              <a:cxn ang="0">
                <a:pos x="29" y="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24" y="60"/>
                </a:lnTo>
                <a:lnTo>
                  <a:pt x="25" y="60"/>
                </a:lnTo>
                <a:lnTo>
                  <a:pt x="25" y="60"/>
                </a:lnTo>
                <a:lnTo>
                  <a:pt x="32" y="60"/>
                </a:lnTo>
                <a:lnTo>
                  <a:pt x="37" y="58"/>
                </a:lnTo>
                <a:lnTo>
                  <a:pt x="43" y="56"/>
                </a:lnTo>
                <a:lnTo>
                  <a:pt x="48" y="53"/>
                </a:lnTo>
                <a:lnTo>
                  <a:pt x="52" y="49"/>
                </a:lnTo>
                <a:lnTo>
                  <a:pt x="55" y="43"/>
                </a:lnTo>
                <a:lnTo>
                  <a:pt x="58" y="38"/>
                </a:lnTo>
                <a:lnTo>
                  <a:pt x="59" y="31"/>
                </a:lnTo>
                <a:lnTo>
                  <a:pt x="59" y="31"/>
                </a:lnTo>
                <a:lnTo>
                  <a:pt x="60" y="26"/>
                </a:lnTo>
                <a:lnTo>
                  <a:pt x="59" y="20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5" y="4"/>
                </a:lnTo>
                <a:lnTo>
                  <a:pt x="39" y="2"/>
                </a:lnTo>
                <a:lnTo>
                  <a:pt x="34" y="0"/>
                </a:lnTo>
                <a:lnTo>
                  <a:pt x="34" y="0"/>
                </a:lnTo>
                <a:lnTo>
                  <a:pt x="27" y="0"/>
                </a:lnTo>
                <a:lnTo>
                  <a:pt x="21" y="1"/>
                </a:lnTo>
                <a:lnTo>
                  <a:pt x="15" y="3"/>
                </a:lnTo>
                <a:lnTo>
                  <a:pt x="11" y="6"/>
                </a:lnTo>
                <a:lnTo>
                  <a:pt x="7" y="10"/>
                </a:lnTo>
                <a:lnTo>
                  <a:pt x="4" y="15"/>
                </a:lnTo>
                <a:lnTo>
                  <a:pt x="2" y="20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1"/>
                </a:lnTo>
                <a:lnTo>
                  <a:pt x="4" y="46"/>
                </a:lnTo>
                <a:lnTo>
                  <a:pt x="7" y="52"/>
                </a:lnTo>
                <a:lnTo>
                  <a:pt x="12" y="55"/>
                </a:lnTo>
                <a:lnTo>
                  <a:pt x="17" y="58"/>
                </a:lnTo>
                <a:lnTo>
                  <a:pt x="24" y="60"/>
                </a:lnTo>
                <a:lnTo>
                  <a:pt x="24" y="60"/>
                </a:lnTo>
                <a:close/>
                <a:moveTo>
                  <a:pt x="8" y="27"/>
                </a:moveTo>
                <a:lnTo>
                  <a:pt x="8" y="27"/>
                </a:lnTo>
                <a:lnTo>
                  <a:pt x="9" y="26"/>
                </a:lnTo>
                <a:lnTo>
                  <a:pt x="9" y="26"/>
                </a:lnTo>
                <a:lnTo>
                  <a:pt x="30" y="13"/>
                </a:lnTo>
                <a:lnTo>
                  <a:pt x="30" y="13"/>
                </a:lnTo>
                <a:lnTo>
                  <a:pt x="25" y="18"/>
                </a:lnTo>
                <a:lnTo>
                  <a:pt x="20" y="23"/>
                </a:lnTo>
                <a:lnTo>
                  <a:pt x="8" y="31"/>
                </a:lnTo>
                <a:lnTo>
                  <a:pt x="8" y="31"/>
                </a:lnTo>
                <a:lnTo>
                  <a:pt x="8" y="27"/>
                </a:lnTo>
                <a:lnTo>
                  <a:pt x="8" y="27"/>
                </a:lnTo>
                <a:close/>
                <a:moveTo>
                  <a:pt x="44" y="14"/>
                </a:moveTo>
                <a:lnTo>
                  <a:pt x="44" y="14"/>
                </a:lnTo>
                <a:lnTo>
                  <a:pt x="35" y="19"/>
                </a:lnTo>
                <a:lnTo>
                  <a:pt x="27" y="25"/>
                </a:lnTo>
                <a:lnTo>
                  <a:pt x="18" y="30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5" y="28"/>
                </a:lnTo>
                <a:lnTo>
                  <a:pt x="22" y="23"/>
                </a:lnTo>
                <a:lnTo>
                  <a:pt x="29" y="17"/>
                </a:lnTo>
                <a:lnTo>
                  <a:pt x="32" y="14"/>
                </a:lnTo>
                <a:lnTo>
                  <a:pt x="34" y="10"/>
                </a:lnTo>
                <a:lnTo>
                  <a:pt x="34" y="10"/>
                </a:lnTo>
                <a:lnTo>
                  <a:pt x="34" y="9"/>
                </a:lnTo>
                <a:lnTo>
                  <a:pt x="34" y="9"/>
                </a:lnTo>
                <a:lnTo>
                  <a:pt x="40" y="11"/>
                </a:lnTo>
                <a:lnTo>
                  <a:pt x="45" y="14"/>
                </a:lnTo>
                <a:lnTo>
                  <a:pt x="45" y="14"/>
                </a:lnTo>
                <a:lnTo>
                  <a:pt x="44" y="14"/>
                </a:lnTo>
                <a:lnTo>
                  <a:pt x="44" y="14"/>
                </a:lnTo>
                <a:close/>
                <a:moveTo>
                  <a:pt x="37" y="20"/>
                </a:moveTo>
                <a:lnTo>
                  <a:pt x="37" y="20"/>
                </a:lnTo>
                <a:lnTo>
                  <a:pt x="13" y="43"/>
                </a:lnTo>
                <a:lnTo>
                  <a:pt x="13" y="43"/>
                </a:lnTo>
                <a:lnTo>
                  <a:pt x="11" y="40"/>
                </a:lnTo>
                <a:lnTo>
                  <a:pt x="9" y="37"/>
                </a:lnTo>
                <a:lnTo>
                  <a:pt x="9" y="37"/>
                </a:lnTo>
                <a:lnTo>
                  <a:pt x="17" y="33"/>
                </a:lnTo>
                <a:lnTo>
                  <a:pt x="24" y="29"/>
                </a:lnTo>
                <a:lnTo>
                  <a:pt x="37" y="20"/>
                </a:lnTo>
                <a:lnTo>
                  <a:pt x="37" y="20"/>
                </a:lnTo>
                <a:close/>
                <a:moveTo>
                  <a:pt x="15" y="45"/>
                </a:moveTo>
                <a:lnTo>
                  <a:pt x="15" y="45"/>
                </a:lnTo>
                <a:lnTo>
                  <a:pt x="21" y="42"/>
                </a:lnTo>
                <a:lnTo>
                  <a:pt x="26" y="39"/>
                </a:lnTo>
                <a:lnTo>
                  <a:pt x="38" y="32"/>
                </a:lnTo>
                <a:lnTo>
                  <a:pt x="38" y="32"/>
                </a:lnTo>
                <a:lnTo>
                  <a:pt x="29" y="39"/>
                </a:lnTo>
                <a:lnTo>
                  <a:pt x="24" y="44"/>
                </a:lnTo>
                <a:lnTo>
                  <a:pt x="21" y="49"/>
                </a:lnTo>
                <a:lnTo>
                  <a:pt x="21" y="49"/>
                </a:lnTo>
                <a:lnTo>
                  <a:pt x="20" y="50"/>
                </a:lnTo>
                <a:lnTo>
                  <a:pt x="20" y="50"/>
                </a:lnTo>
                <a:lnTo>
                  <a:pt x="17" y="47"/>
                </a:lnTo>
                <a:lnTo>
                  <a:pt x="15" y="45"/>
                </a:lnTo>
                <a:lnTo>
                  <a:pt x="15" y="45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0" y="35"/>
                </a:lnTo>
                <a:lnTo>
                  <a:pt x="48" y="39"/>
                </a:lnTo>
                <a:lnTo>
                  <a:pt x="45" y="42"/>
                </a:lnTo>
                <a:lnTo>
                  <a:pt x="42" y="45"/>
                </a:lnTo>
                <a:lnTo>
                  <a:pt x="38" y="47"/>
                </a:lnTo>
                <a:lnTo>
                  <a:pt x="34" y="50"/>
                </a:lnTo>
                <a:lnTo>
                  <a:pt x="30" y="51"/>
                </a:lnTo>
                <a:lnTo>
                  <a:pt x="26" y="51"/>
                </a:lnTo>
                <a:lnTo>
                  <a:pt x="26" y="51"/>
                </a:lnTo>
                <a:lnTo>
                  <a:pt x="22" y="51"/>
                </a:lnTo>
                <a:lnTo>
                  <a:pt x="22" y="51"/>
                </a:lnTo>
                <a:lnTo>
                  <a:pt x="33" y="43"/>
                </a:lnTo>
                <a:lnTo>
                  <a:pt x="43" y="37"/>
                </a:lnTo>
                <a:lnTo>
                  <a:pt x="43" y="37"/>
                </a:lnTo>
                <a:lnTo>
                  <a:pt x="39" y="41"/>
                </a:lnTo>
                <a:lnTo>
                  <a:pt x="35" y="43"/>
                </a:lnTo>
                <a:lnTo>
                  <a:pt x="35" y="43"/>
                </a:lnTo>
                <a:lnTo>
                  <a:pt x="35" y="44"/>
                </a:lnTo>
                <a:lnTo>
                  <a:pt x="35" y="45"/>
                </a:lnTo>
                <a:lnTo>
                  <a:pt x="36" y="45"/>
                </a:lnTo>
                <a:lnTo>
                  <a:pt x="37" y="45"/>
                </a:lnTo>
                <a:lnTo>
                  <a:pt x="37" y="45"/>
                </a:lnTo>
                <a:lnTo>
                  <a:pt x="43" y="41"/>
                </a:lnTo>
                <a:lnTo>
                  <a:pt x="45" y="38"/>
                </a:lnTo>
                <a:lnTo>
                  <a:pt x="47" y="35"/>
                </a:lnTo>
                <a:lnTo>
                  <a:pt x="47" y="35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36" y="39"/>
                </a:lnTo>
                <a:lnTo>
                  <a:pt x="26" y="45"/>
                </a:lnTo>
                <a:lnTo>
                  <a:pt x="26" y="45"/>
                </a:lnTo>
                <a:lnTo>
                  <a:pt x="36" y="36"/>
                </a:lnTo>
                <a:lnTo>
                  <a:pt x="45" y="28"/>
                </a:lnTo>
                <a:lnTo>
                  <a:pt x="45" y="28"/>
                </a:lnTo>
                <a:lnTo>
                  <a:pt x="46" y="26"/>
                </a:lnTo>
                <a:lnTo>
                  <a:pt x="44" y="26"/>
                </a:lnTo>
                <a:lnTo>
                  <a:pt x="44" y="26"/>
                </a:lnTo>
                <a:lnTo>
                  <a:pt x="37" y="29"/>
                </a:lnTo>
                <a:lnTo>
                  <a:pt x="31" y="33"/>
                </a:lnTo>
                <a:lnTo>
                  <a:pt x="24" y="37"/>
                </a:lnTo>
                <a:lnTo>
                  <a:pt x="18" y="41"/>
                </a:lnTo>
                <a:lnTo>
                  <a:pt x="18" y="41"/>
                </a:lnTo>
                <a:lnTo>
                  <a:pt x="45" y="16"/>
                </a:lnTo>
                <a:lnTo>
                  <a:pt x="45" y="16"/>
                </a:lnTo>
                <a:lnTo>
                  <a:pt x="46" y="15"/>
                </a:lnTo>
                <a:lnTo>
                  <a:pt x="46" y="15"/>
                </a:lnTo>
                <a:lnTo>
                  <a:pt x="48" y="19"/>
                </a:lnTo>
                <a:lnTo>
                  <a:pt x="50" y="22"/>
                </a:lnTo>
                <a:lnTo>
                  <a:pt x="51" y="26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9" y="9"/>
                </a:moveTo>
                <a:lnTo>
                  <a:pt x="29" y="9"/>
                </a:lnTo>
                <a:lnTo>
                  <a:pt x="32" y="9"/>
                </a:lnTo>
                <a:lnTo>
                  <a:pt x="32" y="9"/>
                </a:lnTo>
                <a:lnTo>
                  <a:pt x="9" y="24"/>
                </a:lnTo>
                <a:lnTo>
                  <a:pt x="9" y="24"/>
                </a:lnTo>
                <a:lnTo>
                  <a:pt x="11" y="18"/>
                </a:lnTo>
                <a:lnTo>
                  <a:pt x="15" y="13"/>
                </a:lnTo>
                <a:lnTo>
                  <a:pt x="18" y="11"/>
                </a:lnTo>
                <a:lnTo>
                  <a:pt x="21" y="10"/>
                </a:lnTo>
                <a:lnTo>
                  <a:pt x="25" y="9"/>
                </a:lnTo>
                <a:lnTo>
                  <a:pt x="29" y="9"/>
                </a:lnTo>
                <a:lnTo>
                  <a:pt x="29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38"/>
          <p:cNvSpPr>
            <a:spLocks noEditPoints="1"/>
          </p:cNvSpPr>
          <p:nvPr/>
        </p:nvSpPr>
        <p:spPr bwMode="auto">
          <a:xfrm>
            <a:off x="905646" y="3191117"/>
            <a:ext cx="333375" cy="90488"/>
          </a:xfrm>
          <a:custGeom>
            <a:avLst/>
            <a:gdLst/>
            <a:ahLst/>
            <a:cxnLst>
              <a:cxn ang="0">
                <a:pos x="210" y="11"/>
              </a:cxn>
              <a:cxn ang="0">
                <a:pos x="122" y="1"/>
              </a:cxn>
              <a:cxn ang="0">
                <a:pos x="0" y="5"/>
              </a:cxn>
              <a:cxn ang="0">
                <a:pos x="6" y="50"/>
              </a:cxn>
              <a:cxn ang="0">
                <a:pos x="114" y="45"/>
              </a:cxn>
              <a:cxn ang="0">
                <a:pos x="142" y="30"/>
              </a:cxn>
              <a:cxn ang="0">
                <a:pos x="115" y="34"/>
              </a:cxn>
              <a:cxn ang="0">
                <a:pos x="128" y="27"/>
              </a:cxn>
              <a:cxn ang="0">
                <a:pos x="76" y="32"/>
              </a:cxn>
              <a:cxn ang="0">
                <a:pos x="70" y="43"/>
              </a:cxn>
              <a:cxn ang="0">
                <a:pos x="50" y="13"/>
              </a:cxn>
              <a:cxn ang="0">
                <a:pos x="36" y="9"/>
              </a:cxn>
              <a:cxn ang="0">
                <a:pos x="15" y="22"/>
              </a:cxn>
              <a:cxn ang="0">
                <a:pos x="76" y="9"/>
              </a:cxn>
              <a:cxn ang="0">
                <a:pos x="54" y="9"/>
              </a:cxn>
              <a:cxn ang="0">
                <a:pos x="27" y="40"/>
              </a:cxn>
              <a:cxn ang="0">
                <a:pos x="54" y="9"/>
              </a:cxn>
              <a:cxn ang="0">
                <a:pos x="10" y="24"/>
              </a:cxn>
              <a:cxn ang="0">
                <a:pos x="33" y="15"/>
              </a:cxn>
              <a:cxn ang="0">
                <a:pos x="40" y="10"/>
              </a:cxn>
              <a:cxn ang="0">
                <a:pos x="13" y="38"/>
              </a:cxn>
              <a:cxn ang="0">
                <a:pos x="9" y="9"/>
              </a:cxn>
              <a:cxn ang="0">
                <a:pos x="55" y="19"/>
              </a:cxn>
              <a:cxn ang="0">
                <a:pos x="41" y="42"/>
              </a:cxn>
              <a:cxn ang="0">
                <a:pos x="43" y="42"/>
              </a:cxn>
              <a:cxn ang="0">
                <a:pos x="59" y="26"/>
              </a:cxn>
              <a:cxn ang="0">
                <a:pos x="43" y="42"/>
              </a:cxn>
              <a:cxn ang="0">
                <a:pos x="84" y="15"/>
              </a:cxn>
              <a:cxn ang="0">
                <a:pos x="88" y="44"/>
              </a:cxn>
              <a:cxn ang="0">
                <a:pos x="108" y="16"/>
              </a:cxn>
              <a:cxn ang="0">
                <a:pos x="88" y="44"/>
              </a:cxn>
              <a:cxn ang="0">
                <a:pos x="115" y="22"/>
              </a:cxn>
              <a:cxn ang="0">
                <a:pos x="100" y="43"/>
              </a:cxn>
              <a:cxn ang="0">
                <a:pos x="181" y="13"/>
              </a:cxn>
              <a:cxn ang="0">
                <a:pos x="187" y="25"/>
              </a:cxn>
              <a:cxn ang="0">
                <a:pos x="187" y="14"/>
              </a:cxn>
              <a:cxn ang="0">
                <a:pos x="151" y="21"/>
              </a:cxn>
              <a:cxn ang="0">
                <a:pos x="152" y="36"/>
              </a:cxn>
              <a:cxn ang="0">
                <a:pos x="155" y="23"/>
              </a:cxn>
              <a:cxn ang="0">
                <a:pos x="144" y="45"/>
              </a:cxn>
              <a:cxn ang="0">
                <a:pos x="175" y="19"/>
              </a:cxn>
              <a:cxn ang="0">
                <a:pos x="130" y="45"/>
              </a:cxn>
              <a:cxn ang="0">
                <a:pos x="181" y="27"/>
              </a:cxn>
              <a:cxn ang="0">
                <a:pos x="155" y="46"/>
              </a:cxn>
              <a:cxn ang="0">
                <a:pos x="195" y="22"/>
              </a:cxn>
              <a:cxn ang="0">
                <a:pos x="188" y="41"/>
              </a:cxn>
              <a:cxn ang="0">
                <a:pos x="191" y="46"/>
              </a:cxn>
              <a:cxn ang="0">
                <a:pos x="199" y="43"/>
              </a:cxn>
              <a:cxn ang="0">
                <a:pos x="200" y="28"/>
              </a:cxn>
              <a:cxn ang="0">
                <a:pos x="194" y="28"/>
              </a:cxn>
              <a:cxn ang="0">
                <a:pos x="168" y="47"/>
              </a:cxn>
              <a:cxn ang="0">
                <a:pos x="153" y="10"/>
              </a:cxn>
              <a:cxn ang="0">
                <a:pos x="141" y="11"/>
              </a:cxn>
              <a:cxn ang="0">
                <a:pos x="131" y="10"/>
              </a:cxn>
              <a:cxn ang="0">
                <a:pos x="96" y="37"/>
              </a:cxn>
              <a:cxn ang="0">
                <a:pos x="88" y="31"/>
              </a:cxn>
              <a:cxn ang="0">
                <a:pos x="100" y="11"/>
              </a:cxn>
              <a:cxn ang="0">
                <a:pos x="68" y="37"/>
              </a:cxn>
              <a:cxn ang="0">
                <a:pos x="90" y="11"/>
              </a:cxn>
              <a:cxn ang="0">
                <a:pos x="52" y="40"/>
              </a:cxn>
              <a:cxn ang="0">
                <a:pos x="79" y="9"/>
              </a:cxn>
            </a:cxnLst>
            <a:rect l="0" t="0" r="r" b="b"/>
            <a:pathLst>
              <a:path w="210" h="57">
                <a:moveTo>
                  <a:pt x="204" y="56"/>
                </a:moveTo>
                <a:lnTo>
                  <a:pt x="204" y="56"/>
                </a:lnTo>
                <a:lnTo>
                  <a:pt x="206" y="57"/>
                </a:lnTo>
                <a:lnTo>
                  <a:pt x="208" y="56"/>
                </a:lnTo>
                <a:lnTo>
                  <a:pt x="210" y="54"/>
                </a:lnTo>
                <a:lnTo>
                  <a:pt x="210" y="52"/>
                </a:lnTo>
                <a:lnTo>
                  <a:pt x="210" y="52"/>
                </a:lnTo>
                <a:lnTo>
                  <a:pt x="210" y="11"/>
                </a:lnTo>
                <a:lnTo>
                  <a:pt x="210" y="11"/>
                </a:lnTo>
                <a:lnTo>
                  <a:pt x="210" y="10"/>
                </a:lnTo>
                <a:lnTo>
                  <a:pt x="210" y="10"/>
                </a:lnTo>
                <a:lnTo>
                  <a:pt x="209" y="8"/>
                </a:lnTo>
                <a:lnTo>
                  <a:pt x="207" y="7"/>
                </a:lnTo>
                <a:lnTo>
                  <a:pt x="207" y="7"/>
                </a:lnTo>
                <a:lnTo>
                  <a:pt x="186" y="4"/>
                </a:lnTo>
                <a:lnTo>
                  <a:pt x="165" y="2"/>
                </a:lnTo>
                <a:lnTo>
                  <a:pt x="122" y="1"/>
                </a:lnTo>
                <a:lnTo>
                  <a:pt x="122" y="1"/>
                </a:lnTo>
                <a:lnTo>
                  <a:pt x="93" y="0"/>
                </a:lnTo>
                <a:lnTo>
                  <a:pt x="63" y="0"/>
                </a:lnTo>
                <a:lnTo>
                  <a:pt x="5" y="1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2" y="2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1" y="25"/>
                </a:lnTo>
                <a:lnTo>
                  <a:pt x="2" y="46"/>
                </a:lnTo>
                <a:lnTo>
                  <a:pt x="2" y="46"/>
                </a:lnTo>
                <a:lnTo>
                  <a:pt x="2" y="47"/>
                </a:lnTo>
                <a:lnTo>
                  <a:pt x="3" y="49"/>
                </a:lnTo>
                <a:lnTo>
                  <a:pt x="3" y="49"/>
                </a:lnTo>
                <a:lnTo>
                  <a:pt x="4" y="50"/>
                </a:lnTo>
                <a:lnTo>
                  <a:pt x="6" y="50"/>
                </a:lnTo>
                <a:lnTo>
                  <a:pt x="6" y="50"/>
                </a:lnTo>
                <a:lnTo>
                  <a:pt x="55" y="51"/>
                </a:lnTo>
                <a:lnTo>
                  <a:pt x="104" y="53"/>
                </a:lnTo>
                <a:lnTo>
                  <a:pt x="154" y="56"/>
                </a:lnTo>
                <a:lnTo>
                  <a:pt x="202" y="57"/>
                </a:lnTo>
                <a:lnTo>
                  <a:pt x="202" y="57"/>
                </a:lnTo>
                <a:lnTo>
                  <a:pt x="204" y="56"/>
                </a:lnTo>
                <a:lnTo>
                  <a:pt x="204" y="56"/>
                </a:lnTo>
                <a:close/>
                <a:moveTo>
                  <a:pt x="114" y="45"/>
                </a:moveTo>
                <a:lnTo>
                  <a:pt x="114" y="45"/>
                </a:lnTo>
                <a:lnTo>
                  <a:pt x="127" y="33"/>
                </a:lnTo>
                <a:lnTo>
                  <a:pt x="140" y="20"/>
                </a:lnTo>
                <a:lnTo>
                  <a:pt x="140" y="20"/>
                </a:lnTo>
                <a:lnTo>
                  <a:pt x="151" y="13"/>
                </a:lnTo>
                <a:lnTo>
                  <a:pt x="151" y="13"/>
                </a:lnTo>
                <a:lnTo>
                  <a:pt x="147" y="24"/>
                </a:lnTo>
                <a:lnTo>
                  <a:pt x="147" y="24"/>
                </a:lnTo>
                <a:lnTo>
                  <a:pt x="142" y="30"/>
                </a:lnTo>
                <a:lnTo>
                  <a:pt x="137" y="35"/>
                </a:lnTo>
                <a:lnTo>
                  <a:pt x="127" y="45"/>
                </a:lnTo>
                <a:lnTo>
                  <a:pt x="127" y="45"/>
                </a:lnTo>
                <a:lnTo>
                  <a:pt x="114" y="45"/>
                </a:lnTo>
                <a:lnTo>
                  <a:pt x="114" y="45"/>
                </a:lnTo>
                <a:close/>
                <a:moveTo>
                  <a:pt x="102" y="44"/>
                </a:moveTo>
                <a:lnTo>
                  <a:pt x="102" y="44"/>
                </a:lnTo>
                <a:lnTo>
                  <a:pt x="109" y="39"/>
                </a:lnTo>
                <a:lnTo>
                  <a:pt x="115" y="34"/>
                </a:lnTo>
                <a:lnTo>
                  <a:pt x="128" y="22"/>
                </a:lnTo>
                <a:lnTo>
                  <a:pt x="128" y="22"/>
                </a:lnTo>
                <a:lnTo>
                  <a:pt x="133" y="18"/>
                </a:lnTo>
                <a:lnTo>
                  <a:pt x="138" y="15"/>
                </a:lnTo>
                <a:lnTo>
                  <a:pt x="138" y="15"/>
                </a:lnTo>
                <a:lnTo>
                  <a:pt x="135" y="17"/>
                </a:lnTo>
                <a:lnTo>
                  <a:pt x="133" y="20"/>
                </a:lnTo>
                <a:lnTo>
                  <a:pt x="128" y="27"/>
                </a:lnTo>
                <a:lnTo>
                  <a:pt x="128" y="27"/>
                </a:lnTo>
                <a:lnTo>
                  <a:pt x="120" y="36"/>
                </a:lnTo>
                <a:lnTo>
                  <a:pt x="110" y="45"/>
                </a:lnTo>
                <a:lnTo>
                  <a:pt x="110" y="45"/>
                </a:lnTo>
                <a:lnTo>
                  <a:pt x="102" y="44"/>
                </a:lnTo>
                <a:lnTo>
                  <a:pt x="102" y="44"/>
                </a:lnTo>
                <a:close/>
                <a:moveTo>
                  <a:pt x="62" y="43"/>
                </a:moveTo>
                <a:lnTo>
                  <a:pt x="62" y="43"/>
                </a:lnTo>
                <a:lnTo>
                  <a:pt x="70" y="38"/>
                </a:lnTo>
                <a:lnTo>
                  <a:pt x="76" y="32"/>
                </a:lnTo>
                <a:lnTo>
                  <a:pt x="87" y="21"/>
                </a:lnTo>
                <a:lnTo>
                  <a:pt x="87" y="21"/>
                </a:lnTo>
                <a:lnTo>
                  <a:pt x="96" y="13"/>
                </a:lnTo>
                <a:lnTo>
                  <a:pt x="96" y="13"/>
                </a:lnTo>
                <a:lnTo>
                  <a:pt x="92" y="18"/>
                </a:lnTo>
                <a:lnTo>
                  <a:pt x="88" y="22"/>
                </a:lnTo>
                <a:lnTo>
                  <a:pt x="88" y="22"/>
                </a:lnTo>
                <a:lnTo>
                  <a:pt x="70" y="43"/>
                </a:lnTo>
                <a:lnTo>
                  <a:pt x="70" y="43"/>
                </a:lnTo>
                <a:lnTo>
                  <a:pt x="62" y="43"/>
                </a:lnTo>
                <a:lnTo>
                  <a:pt x="62" y="43"/>
                </a:lnTo>
                <a:close/>
                <a:moveTo>
                  <a:pt x="11" y="41"/>
                </a:moveTo>
                <a:lnTo>
                  <a:pt x="11" y="41"/>
                </a:lnTo>
                <a:lnTo>
                  <a:pt x="20" y="36"/>
                </a:lnTo>
                <a:lnTo>
                  <a:pt x="29" y="29"/>
                </a:lnTo>
                <a:lnTo>
                  <a:pt x="46" y="15"/>
                </a:lnTo>
                <a:lnTo>
                  <a:pt x="46" y="15"/>
                </a:lnTo>
                <a:lnTo>
                  <a:pt x="50" y="13"/>
                </a:lnTo>
                <a:lnTo>
                  <a:pt x="47" y="17"/>
                </a:lnTo>
                <a:lnTo>
                  <a:pt x="38" y="26"/>
                </a:lnTo>
                <a:lnTo>
                  <a:pt x="38" y="26"/>
                </a:lnTo>
                <a:lnTo>
                  <a:pt x="22" y="42"/>
                </a:lnTo>
                <a:lnTo>
                  <a:pt x="22" y="42"/>
                </a:lnTo>
                <a:lnTo>
                  <a:pt x="11" y="41"/>
                </a:lnTo>
                <a:lnTo>
                  <a:pt x="11" y="41"/>
                </a:lnTo>
                <a:close/>
                <a:moveTo>
                  <a:pt x="36" y="9"/>
                </a:moveTo>
                <a:lnTo>
                  <a:pt x="36" y="9"/>
                </a:lnTo>
                <a:lnTo>
                  <a:pt x="30" y="13"/>
                </a:lnTo>
                <a:lnTo>
                  <a:pt x="24" y="17"/>
                </a:lnTo>
                <a:lnTo>
                  <a:pt x="13" y="27"/>
                </a:lnTo>
                <a:lnTo>
                  <a:pt x="13" y="27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5" y="22"/>
                </a:lnTo>
                <a:lnTo>
                  <a:pt x="15" y="22"/>
                </a:lnTo>
                <a:lnTo>
                  <a:pt x="24" y="9"/>
                </a:lnTo>
                <a:lnTo>
                  <a:pt x="24" y="9"/>
                </a:lnTo>
                <a:lnTo>
                  <a:pt x="36" y="9"/>
                </a:lnTo>
                <a:lnTo>
                  <a:pt x="36" y="9"/>
                </a:lnTo>
                <a:close/>
                <a:moveTo>
                  <a:pt x="68" y="9"/>
                </a:moveTo>
                <a:lnTo>
                  <a:pt x="68" y="9"/>
                </a:lnTo>
                <a:lnTo>
                  <a:pt x="76" y="9"/>
                </a:lnTo>
                <a:lnTo>
                  <a:pt x="76" y="9"/>
                </a:lnTo>
                <a:lnTo>
                  <a:pt x="69" y="12"/>
                </a:lnTo>
                <a:lnTo>
                  <a:pt x="62" y="17"/>
                </a:lnTo>
                <a:lnTo>
                  <a:pt x="62" y="17"/>
                </a:lnTo>
                <a:lnTo>
                  <a:pt x="68" y="10"/>
                </a:lnTo>
                <a:lnTo>
                  <a:pt x="68" y="10"/>
                </a:lnTo>
                <a:lnTo>
                  <a:pt x="68" y="9"/>
                </a:lnTo>
                <a:lnTo>
                  <a:pt x="68" y="9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66" y="9"/>
                </a:lnTo>
                <a:lnTo>
                  <a:pt x="66" y="9"/>
                </a:lnTo>
                <a:lnTo>
                  <a:pt x="56" y="15"/>
                </a:lnTo>
                <a:lnTo>
                  <a:pt x="49" y="22"/>
                </a:lnTo>
                <a:lnTo>
                  <a:pt x="41" y="29"/>
                </a:lnTo>
                <a:lnTo>
                  <a:pt x="33" y="36"/>
                </a:lnTo>
                <a:lnTo>
                  <a:pt x="33" y="36"/>
                </a:lnTo>
                <a:lnTo>
                  <a:pt x="28" y="40"/>
                </a:lnTo>
                <a:lnTo>
                  <a:pt x="27" y="40"/>
                </a:lnTo>
                <a:lnTo>
                  <a:pt x="30" y="37"/>
                </a:lnTo>
                <a:lnTo>
                  <a:pt x="30" y="37"/>
                </a:lnTo>
                <a:lnTo>
                  <a:pt x="39" y="28"/>
                </a:lnTo>
                <a:lnTo>
                  <a:pt x="39" y="28"/>
                </a:lnTo>
                <a:lnTo>
                  <a:pt x="47" y="19"/>
                </a:lnTo>
                <a:lnTo>
                  <a:pt x="54" y="10"/>
                </a:lnTo>
                <a:lnTo>
                  <a:pt x="54" y="10"/>
                </a:lnTo>
                <a:lnTo>
                  <a:pt x="54" y="9"/>
                </a:lnTo>
                <a:lnTo>
                  <a:pt x="54" y="9"/>
                </a:lnTo>
                <a:close/>
                <a:moveTo>
                  <a:pt x="10" y="24"/>
                </a:moveTo>
                <a:lnTo>
                  <a:pt x="10" y="24"/>
                </a:lnTo>
                <a:lnTo>
                  <a:pt x="18" y="13"/>
                </a:lnTo>
                <a:lnTo>
                  <a:pt x="21" y="11"/>
                </a:lnTo>
                <a:lnTo>
                  <a:pt x="18" y="14"/>
                </a:lnTo>
                <a:lnTo>
                  <a:pt x="18" y="14"/>
                </a:lnTo>
                <a:lnTo>
                  <a:pt x="10" y="26"/>
                </a:lnTo>
                <a:lnTo>
                  <a:pt x="10" y="26"/>
                </a:lnTo>
                <a:lnTo>
                  <a:pt x="10" y="24"/>
                </a:lnTo>
                <a:lnTo>
                  <a:pt x="10" y="24"/>
                </a:lnTo>
                <a:close/>
                <a:moveTo>
                  <a:pt x="10" y="32"/>
                </a:moveTo>
                <a:lnTo>
                  <a:pt x="10" y="32"/>
                </a:lnTo>
                <a:lnTo>
                  <a:pt x="21" y="23"/>
                </a:lnTo>
                <a:lnTo>
                  <a:pt x="21" y="23"/>
                </a:lnTo>
                <a:lnTo>
                  <a:pt x="31" y="14"/>
                </a:lnTo>
                <a:lnTo>
                  <a:pt x="31" y="14"/>
                </a:lnTo>
                <a:lnTo>
                  <a:pt x="35" y="12"/>
                </a:lnTo>
                <a:lnTo>
                  <a:pt x="33" y="15"/>
                </a:lnTo>
                <a:lnTo>
                  <a:pt x="33" y="15"/>
                </a:lnTo>
                <a:lnTo>
                  <a:pt x="28" y="21"/>
                </a:lnTo>
                <a:lnTo>
                  <a:pt x="22" y="27"/>
                </a:lnTo>
                <a:lnTo>
                  <a:pt x="10" y="39"/>
                </a:lnTo>
                <a:lnTo>
                  <a:pt x="10" y="39"/>
                </a:lnTo>
                <a:lnTo>
                  <a:pt x="10" y="32"/>
                </a:lnTo>
                <a:lnTo>
                  <a:pt x="10" y="32"/>
                </a:lnTo>
                <a:close/>
                <a:moveTo>
                  <a:pt x="40" y="10"/>
                </a:moveTo>
                <a:lnTo>
                  <a:pt x="40" y="10"/>
                </a:lnTo>
                <a:lnTo>
                  <a:pt x="40" y="9"/>
                </a:lnTo>
                <a:lnTo>
                  <a:pt x="40" y="9"/>
                </a:lnTo>
                <a:lnTo>
                  <a:pt x="52" y="9"/>
                </a:lnTo>
                <a:lnTo>
                  <a:pt x="52" y="9"/>
                </a:lnTo>
                <a:lnTo>
                  <a:pt x="42" y="16"/>
                </a:lnTo>
                <a:lnTo>
                  <a:pt x="32" y="24"/>
                </a:lnTo>
                <a:lnTo>
                  <a:pt x="23" y="31"/>
                </a:lnTo>
                <a:lnTo>
                  <a:pt x="13" y="38"/>
                </a:lnTo>
                <a:lnTo>
                  <a:pt x="13" y="38"/>
                </a:lnTo>
                <a:lnTo>
                  <a:pt x="20" y="33"/>
                </a:lnTo>
                <a:lnTo>
                  <a:pt x="27" y="25"/>
                </a:lnTo>
                <a:lnTo>
                  <a:pt x="34" y="18"/>
                </a:lnTo>
                <a:lnTo>
                  <a:pt x="40" y="10"/>
                </a:lnTo>
                <a:lnTo>
                  <a:pt x="40" y="10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9" y="9"/>
                </a:lnTo>
                <a:lnTo>
                  <a:pt x="9" y="9"/>
                </a:lnTo>
                <a:lnTo>
                  <a:pt x="19" y="9"/>
                </a:lnTo>
                <a:lnTo>
                  <a:pt x="19" y="9"/>
                </a:lnTo>
                <a:lnTo>
                  <a:pt x="14" y="14"/>
                </a:lnTo>
                <a:lnTo>
                  <a:pt x="10" y="20"/>
                </a:lnTo>
                <a:lnTo>
                  <a:pt x="10" y="20"/>
                </a:lnTo>
                <a:close/>
                <a:moveTo>
                  <a:pt x="49" y="25"/>
                </a:moveTo>
                <a:lnTo>
                  <a:pt x="49" y="25"/>
                </a:lnTo>
                <a:lnTo>
                  <a:pt x="55" y="19"/>
                </a:lnTo>
                <a:lnTo>
                  <a:pt x="55" y="19"/>
                </a:lnTo>
                <a:lnTo>
                  <a:pt x="60" y="14"/>
                </a:lnTo>
                <a:lnTo>
                  <a:pt x="63" y="12"/>
                </a:lnTo>
                <a:lnTo>
                  <a:pt x="62" y="13"/>
                </a:lnTo>
                <a:lnTo>
                  <a:pt x="62" y="13"/>
                </a:lnTo>
                <a:lnTo>
                  <a:pt x="52" y="27"/>
                </a:lnTo>
                <a:lnTo>
                  <a:pt x="41" y="40"/>
                </a:lnTo>
                <a:lnTo>
                  <a:pt x="41" y="40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27" y="42"/>
                </a:lnTo>
                <a:lnTo>
                  <a:pt x="27" y="42"/>
                </a:lnTo>
                <a:lnTo>
                  <a:pt x="33" y="38"/>
                </a:lnTo>
                <a:lnTo>
                  <a:pt x="39" y="34"/>
                </a:lnTo>
                <a:lnTo>
                  <a:pt x="49" y="25"/>
                </a:lnTo>
                <a:lnTo>
                  <a:pt x="49" y="25"/>
                </a:lnTo>
                <a:close/>
                <a:moveTo>
                  <a:pt x="43" y="42"/>
                </a:moveTo>
                <a:lnTo>
                  <a:pt x="43" y="42"/>
                </a:lnTo>
                <a:lnTo>
                  <a:pt x="56" y="27"/>
                </a:lnTo>
                <a:lnTo>
                  <a:pt x="63" y="20"/>
                </a:lnTo>
                <a:lnTo>
                  <a:pt x="71" y="13"/>
                </a:lnTo>
                <a:lnTo>
                  <a:pt x="71" y="13"/>
                </a:lnTo>
                <a:lnTo>
                  <a:pt x="73" y="11"/>
                </a:lnTo>
                <a:lnTo>
                  <a:pt x="70" y="15"/>
                </a:lnTo>
                <a:lnTo>
                  <a:pt x="70" y="15"/>
                </a:lnTo>
                <a:lnTo>
                  <a:pt x="59" y="26"/>
                </a:lnTo>
                <a:lnTo>
                  <a:pt x="59" y="26"/>
                </a:lnTo>
                <a:lnTo>
                  <a:pt x="54" y="34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2" y="42"/>
                </a:lnTo>
                <a:lnTo>
                  <a:pt x="42" y="42"/>
                </a:lnTo>
                <a:lnTo>
                  <a:pt x="43" y="42"/>
                </a:lnTo>
                <a:lnTo>
                  <a:pt x="43" y="42"/>
                </a:lnTo>
                <a:close/>
                <a:moveTo>
                  <a:pt x="60" y="42"/>
                </a:moveTo>
                <a:lnTo>
                  <a:pt x="60" y="42"/>
                </a:lnTo>
                <a:lnTo>
                  <a:pt x="51" y="42"/>
                </a:lnTo>
                <a:lnTo>
                  <a:pt x="51" y="42"/>
                </a:lnTo>
                <a:lnTo>
                  <a:pt x="59" y="37"/>
                </a:lnTo>
                <a:lnTo>
                  <a:pt x="66" y="31"/>
                </a:lnTo>
                <a:lnTo>
                  <a:pt x="79" y="19"/>
                </a:lnTo>
                <a:lnTo>
                  <a:pt x="79" y="19"/>
                </a:lnTo>
                <a:lnTo>
                  <a:pt x="84" y="15"/>
                </a:lnTo>
                <a:lnTo>
                  <a:pt x="75" y="23"/>
                </a:lnTo>
                <a:lnTo>
                  <a:pt x="75" y="23"/>
                </a:lnTo>
                <a:lnTo>
                  <a:pt x="67" y="3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close/>
                <a:moveTo>
                  <a:pt x="88" y="44"/>
                </a:moveTo>
                <a:lnTo>
                  <a:pt x="88" y="44"/>
                </a:lnTo>
                <a:lnTo>
                  <a:pt x="75" y="43"/>
                </a:lnTo>
                <a:lnTo>
                  <a:pt x="75" y="43"/>
                </a:lnTo>
                <a:lnTo>
                  <a:pt x="81" y="39"/>
                </a:lnTo>
                <a:lnTo>
                  <a:pt x="87" y="35"/>
                </a:lnTo>
                <a:lnTo>
                  <a:pt x="98" y="25"/>
                </a:lnTo>
                <a:lnTo>
                  <a:pt x="98" y="25"/>
                </a:lnTo>
                <a:lnTo>
                  <a:pt x="103" y="20"/>
                </a:lnTo>
                <a:lnTo>
                  <a:pt x="108" y="16"/>
                </a:lnTo>
                <a:lnTo>
                  <a:pt x="108" y="16"/>
                </a:lnTo>
                <a:lnTo>
                  <a:pt x="111" y="14"/>
                </a:lnTo>
                <a:lnTo>
                  <a:pt x="110" y="15"/>
                </a:lnTo>
                <a:lnTo>
                  <a:pt x="107" y="19"/>
                </a:lnTo>
                <a:lnTo>
                  <a:pt x="107" y="19"/>
                </a:lnTo>
                <a:lnTo>
                  <a:pt x="98" y="31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close/>
                <a:moveTo>
                  <a:pt x="100" y="43"/>
                </a:moveTo>
                <a:lnTo>
                  <a:pt x="100" y="43"/>
                </a:lnTo>
                <a:lnTo>
                  <a:pt x="100" y="44"/>
                </a:lnTo>
                <a:lnTo>
                  <a:pt x="100" y="44"/>
                </a:lnTo>
                <a:lnTo>
                  <a:pt x="91" y="44"/>
                </a:lnTo>
                <a:lnTo>
                  <a:pt x="91" y="44"/>
                </a:lnTo>
                <a:lnTo>
                  <a:pt x="99" y="37"/>
                </a:lnTo>
                <a:lnTo>
                  <a:pt x="107" y="29"/>
                </a:lnTo>
                <a:lnTo>
                  <a:pt x="115" y="22"/>
                </a:lnTo>
                <a:lnTo>
                  <a:pt x="123" y="15"/>
                </a:lnTo>
                <a:lnTo>
                  <a:pt x="123" y="15"/>
                </a:lnTo>
                <a:lnTo>
                  <a:pt x="126" y="14"/>
                </a:lnTo>
                <a:lnTo>
                  <a:pt x="125" y="16"/>
                </a:lnTo>
                <a:lnTo>
                  <a:pt x="118" y="23"/>
                </a:lnTo>
                <a:lnTo>
                  <a:pt x="118" y="23"/>
                </a:lnTo>
                <a:lnTo>
                  <a:pt x="109" y="34"/>
                </a:lnTo>
                <a:lnTo>
                  <a:pt x="100" y="43"/>
                </a:lnTo>
                <a:lnTo>
                  <a:pt x="100" y="43"/>
                </a:lnTo>
                <a:close/>
                <a:moveTo>
                  <a:pt x="187" y="14"/>
                </a:moveTo>
                <a:lnTo>
                  <a:pt x="187" y="14"/>
                </a:lnTo>
                <a:lnTo>
                  <a:pt x="179" y="21"/>
                </a:lnTo>
                <a:lnTo>
                  <a:pt x="172" y="28"/>
                </a:lnTo>
                <a:lnTo>
                  <a:pt x="158" y="43"/>
                </a:lnTo>
                <a:lnTo>
                  <a:pt x="158" y="43"/>
                </a:lnTo>
                <a:lnTo>
                  <a:pt x="170" y="28"/>
                </a:lnTo>
                <a:lnTo>
                  <a:pt x="176" y="21"/>
                </a:lnTo>
                <a:lnTo>
                  <a:pt x="181" y="13"/>
                </a:lnTo>
                <a:lnTo>
                  <a:pt x="181" y="13"/>
                </a:lnTo>
                <a:lnTo>
                  <a:pt x="181" y="12"/>
                </a:lnTo>
                <a:lnTo>
                  <a:pt x="181" y="12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3" y="19"/>
                </a:lnTo>
                <a:lnTo>
                  <a:pt x="187" y="25"/>
                </a:lnTo>
                <a:lnTo>
                  <a:pt x="177" y="36"/>
                </a:lnTo>
                <a:lnTo>
                  <a:pt x="177" y="36"/>
                </a:lnTo>
                <a:lnTo>
                  <a:pt x="180" y="32"/>
                </a:lnTo>
                <a:lnTo>
                  <a:pt x="180" y="32"/>
                </a:lnTo>
                <a:lnTo>
                  <a:pt x="185" y="24"/>
                </a:lnTo>
                <a:lnTo>
                  <a:pt x="189" y="15"/>
                </a:lnTo>
                <a:lnTo>
                  <a:pt x="189" y="15"/>
                </a:lnTo>
                <a:lnTo>
                  <a:pt x="188" y="14"/>
                </a:lnTo>
                <a:lnTo>
                  <a:pt x="187" y="14"/>
                </a:lnTo>
                <a:lnTo>
                  <a:pt x="187" y="14"/>
                </a:lnTo>
                <a:close/>
                <a:moveTo>
                  <a:pt x="167" y="11"/>
                </a:moveTo>
                <a:lnTo>
                  <a:pt x="167" y="11"/>
                </a:lnTo>
                <a:lnTo>
                  <a:pt x="158" y="18"/>
                </a:lnTo>
                <a:lnTo>
                  <a:pt x="150" y="25"/>
                </a:lnTo>
                <a:lnTo>
                  <a:pt x="150" y="25"/>
                </a:lnTo>
                <a:lnTo>
                  <a:pt x="144" y="30"/>
                </a:lnTo>
                <a:lnTo>
                  <a:pt x="144" y="30"/>
                </a:lnTo>
                <a:lnTo>
                  <a:pt x="151" y="21"/>
                </a:lnTo>
                <a:lnTo>
                  <a:pt x="155" y="11"/>
                </a:lnTo>
                <a:lnTo>
                  <a:pt x="155" y="11"/>
                </a:lnTo>
                <a:lnTo>
                  <a:pt x="155" y="10"/>
                </a:lnTo>
                <a:lnTo>
                  <a:pt x="155" y="10"/>
                </a:lnTo>
                <a:lnTo>
                  <a:pt x="179" y="12"/>
                </a:lnTo>
                <a:lnTo>
                  <a:pt x="179" y="12"/>
                </a:lnTo>
                <a:lnTo>
                  <a:pt x="165" y="23"/>
                </a:lnTo>
                <a:lnTo>
                  <a:pt x="152" y="36"/>
                </a:lnTo>
                <a:lnTo>
                  <a:pt x="152" y="36"/>
                </a:lnTo>
                <a:lnTo>
                  <a:pt x="154" y="33"/>
                </a:lnTo>
                <a:lnTo>
                  <a:pt x="154" y="33"/>
                </a:lnTo>
                <a:lnTo>
                  <a:pt x="168" y="13"/>
                </a:lnTo>
                <a:lnTo>
                  <a:pt x="168" y="13"/>
                </a:lnTo>
                <a:lnTo>
                  <a:pt x="168" y="11"/>
                </a:lnTo>
                <a:lnTo>
                  <a:pt x="167" y="11"/>
                </a:lnTo>
                <a:lnTo>
                  <a:pt x="167" y="11"/>
                </a:lnTo>
                <a:close/>
                <a:moveTo>
                  <a:pt x="155" y="23"/>
                </a:moveTo>
                <a:lnTo>
                  <a:pt x="155" y="23"/>
                </a:lnTo>
                <a:lnTo>
                  <a:pt x="164" y="15"/>
                </a:lnTo>
                <a:lnTo>
                  <a:pt x="164" y="15"/>
                </a:lnTo>
                <a:lnTo>
                  <a:pt x="161" y="19"/>
                </a:lnTo>
                <a:lnTo>
                  <a:pt x="158" y="23"/>
                </a:lnTo>
                <a:lnTo>
                  <a:pt x="158" y="23"/>
                </a:lnTo>
                <a:lnTo>
                  <a:pt x="143" y="43"/>
                </a:lnTo>
                <a:lnTo>
                  <a:pt x="143" y="43"/>
                </a:lnTo>
                <a:lnTo>
                  <a:pt x="143" y="44"/>
                </a:lnTo>
                <a:lnTo>
                  <a:pt x="144" y="45"/>
                </a:lnTo>
                <a:lnTo>
                  <a:pt x="144" y="45"/>
                </a:lnTo>
                <a:lnTo>
                  <a:pt x="145" y="45"/>
                </a:lnTo>
                <a:lnTo>
                  <a:pt x="145" y="45"/>
                </a:lnTo>
                <a:lnTo>
                  <a:pt x="159" y="31"/>
                </a:lnTo>
                <a:lnTo>
                  <a:pt x="173" y="18"/>
                </a:lnTo>
                <a:lnTo>
                  <a:pt x="173" y="18"/>
                </a:lnTo>
                <a:lnTo>
                  <a:pt x="177" y="15"/>
                </a:lnTo>
                <a:lnTo>
                  <a:pt x="175" y="19"/>
                </a:lnTo>
                <a:lnTo>
                  <a:pt x="175" y="19"/>
                </a:lnTo>
                <a:lnTo>
                  <a:pt x="166" y="30"/>
                </a:lnTo>
                <a:lnTo>
                  <a:pt x="166" y="30"/>
                </a:lnTo>
                <a:lnTo>
                  <a:pt x="153" y="45"/>
                </a:lnTo>
                <a:lnTo>
                  <a:pt x="153" y="45"/>
                </a:lnTo>
                <a:lnTo>
                  <a:pt x="153" y="45"/>
                </a:lnTo>
                <a:lnTo>
                  <a:pt x="153" y="46"/>
                </a:lnTo>
                <a:lnTo>
                  <a:pt x="153" y="46"/>
                </a:lnTo>
                <a:lnTo>
                  <a:pt x="130" y="45"/>
                </a:lnTo>
                <a:lnTo>
                  <a:pt x="130" y="45"/>
                </a:lnTo>
                <a:lnTo>
                  <a:pt x="142" y="35"/>
                </a:lnTo>
                <a:lnTo>
                  <a:pt x="155" y="23"/>
                </a:lnTo>
                <a:lnTo>
                  <a:pt x="155" y="23"/>
                </a:lnTo>
                <a:close/>
                <a:moveTo>
                  <a:pt x="178" y="24"/>
                </a:moveTo>
                <a:lnTo>
                  <a:pt x="178" y="24"/>
                </a:lnTo>
                <a:lnTo>
                  <a:pt x="185" y="18"/>
                </a:lnTo>
                <a:lnTo>
                  <a:pt x="185" y="18"/>
                </a:lnTo>
                <a:lnTo>
                  <a:pt x="183" y="23"/>
                </a:lnTo>
                <a:lnTo>
                  <a:pt x="181" y="27"/>
                </a:lnTo>
                <a:lnTo>
                  <a:pt x="181" y="27"/>
                </a:lnTo>
                <a:lnTo>
                  <a:pt x="177" y="32"/>
                </a:lnTo>
                <a:lnTo>
                  <a:pt x="173" y="37"/>
                </a:lnTo>
                <a:lnTo>
                  <a:pt x="165" y="46"/>
                </a:lnTo>
                <a:lnTo>
                  <a:pt x="165" y="46"/>
                </a:lnTo>
                <a:lnTo>
                  <a:pt x="165" y="47"/>
                </a:lnTo>
                <a:lnTo>
                  <a:pt x="165" y="47"/>
                </a:lnTo>
                <a:lnTo>
                  <a:pt x="155" y="46"/>
                </a:lnTo>
                <a:lnTo>
                  <a:pt x="155" y="46"/>
                </a:lnTo>
                <a:lnTo>
                  <a:pt x="161" y="41"/>
                </a:lnTo>
                <a:lnTo>
                  <a:pt x="167" y="36"/>
                </a:lnTo>
                <a:lnTo>
                  <a:pt x="178" y="24"/>
                </a:lnTo>
                <a:lnTo>
                  <a:pt x="178" y="24"/>
                </a:lnTo>
                <a:close/>
                <a:moveTo>
                  <a:pt x="190" y="24"/>
                </a:moveTo>
                <a:lnTo>
                  <a:pt x="190" y="24"/>
                </a:lnTo>
                <a:lnTo>
                  <a:pt x="195" y="19"/>
                </a:lnTo>
                <a:lnTo>
                  <a:pt x="196" y="18"/>
                </a:lnTo>
                <a:lnTo>
                  <a:pt x="195" y="22"/>
                </a:lnTo>
                <a:lnTo>
                  <a:pt x="195" y="22"/>
                </a:lnTo>
                <a:lnTo>
                  <a:pt x="188" y="34"/>
                </a:lnTo>
                <a:lnTo>
                  <a:pt x="179" y="45"/>
                </a:lnTo>
                <a:lnTo>
                  <a:pt x="179" y="45"/>
                </a:lnTo>
                <a:lnTo>
                  <a:pt x="179" y="46"/>
                </a:lnTo>
                <a:lnTo>
                  <a:pt x="180" y="46"/>
                </a:lnTo>
                <a:lnTo>
                  <a:pt x="181" y="46"/>
                </a:lnTo>
                <a:lnTo>
                  <a:pt x="181" y="46"/>
                </a:lnTo>
                <a:lnTo>
                  <a:pt x="188" y="41"/>
                </a:lnTo>
                <a:lnTo>
                  <a:pt x="188" y="41"/>
                </a:lnTo>
                <a:lnTo>
                  <a:pt x="192" y="38"/>
                </a:lnTo>
                <a:lnTo>
                  <a:pt x="195" y="36"/>
                </a:lnTo>
                <a:lnTo>
                  <a:pt x="196" y="37"/>
                </a:lnTo>
                <a:lnTo>
                  <a:pt x="195" y="38"/>
                </a:lnTo>
                <a:lnTo>
                  <a:pt x="190" y="45"/>
                </a:lnTo>
                <a:lnTo>
                  <a:pt x="190" y="45"/>
                </a:lnTo>
                <a:lnTo>
                  <a:pt x="189" y="46"/>
                </a:lnTo>
                <a:lnTo>
                  <a:pt x="191" y="46"/>
                </a:lnTo>
                <a:lnTo>
                  <a:pt x="191" y="46"/>
                </a:lnTo>
                <a:lnTo>
                  <a:pt x="195" y="45"/>
                </a:lnTo>
                <a:lnTo>
                  <a:pt x="199" y="45"/>
                </a:lnTo>
                <a:lnTo>
                  <a:pt x="199" y="45"/>
                </a:lnTo>
                <a:lnTo>
                  <a:pt x="200" y="45"/>
                </a:lnTo>
                <a:lnTo>
                  <a:pt x="200" y="44"/>
                </a:lnTo>
                <a:lnTo>
                  <a:pt x="200" y="43"/>
                </a:lnTo>
                <a:lnTo>
                  <a:pt x="199" y="43"/>
                </a:lnTo>
                <a:lnTo>
                  <a:pt x="199" y="43"/>
                </a:lnTo>
                <a:lnTo>
                  <a:pt x="195" y="44"/>
                </a:lnTo>
                <a:lnTo>
                  <a:pt x="194" y="44"/>
                </a:lnTo>
                <a:lnTo>
                  <a:pt x="194" y="43"/>
                </a:lnTo>
                <a:lnTo>
                  <a:pt x="194" y="43"/>
                </a:lnTo>
                <a:lnTo>
                  <a:pt x="199" y="36"/>
                </a:lnTo>
                <a:lnTo>
                  <a:pt x="202" y="30"/>
                </a:lnTo>
                <a:lnTo>
                  <a:pt x="202" y="30"/>
                </a:lnTo>
                <a:lnTo>
                  <a:pt x="201" y="29"/>
                </a:lnTo>
                <a:lnTo>
                  <a:pt x="200" y="28"/>
                </a:lnTo>
                <a:lnTo>
                  <a:pt x="200" y="28"/>
                </a:lnTo>
                <a:lnTo>
                  <a:pt x="193" y="34"/>
                </a:lnTo>
                <a:lnTo>
                  <a:pt x="193" y="34"/>
                </a:lnTo>
                <a:lnTo>
                  <a:pt x="186" y="40"/>
                </a:lnTo>
                <a:lnTo>
                  <a:pt x="185" y="42"/>
                </a:lnTo>
                <a:lnTo>
                  <a:pt x="187" y="39"/>
                </a:lnTo>
                <a:lnTo>
                  <a:pt x="187" y="39"/>
                </a:lnTo>
                <a:lnTo>
                  <a:pt x="191" y="34"/>
                </a:lnTo>
                <a:lnTo>
                  <a:pt x="194" y="28"/>
                </a:lnTo>
                <a:lnTo>
                  <a:pt x="200" y="15"/>
                </a:lnTo>
                <a:lnTo>
                  <a:pt x="200" y="15"/>
                </a:lnTo>
                <a:lnTo>
                  <a:pt x="200" y="14"/>
                </a:lnTo>
                <a:lnTo>
                  <a:pt x="200" y="14"/>
                </a:lnTo>
                <a:lnTo>
                  <a:pt x="202" y="15"/>
                </a:lnTo>
                <a:lnTo>
                  <a:pt x="202" y="15"/>
                </a:lnTo>
                <a:lnTo>
                  <a:pt x="202" y="47"/>
                </a:lnTo>
                <a:lnTo>
                  <a:pt x="202" y="47"/>
                </a:lnTo>
                <a:lnTo>
                  <a:pt x="168" y="47"/>
                </a:lnTo>
                <a:lnTo>
                  <a:pt x="168" y="47"/>
                </a:lnTo>
                <a:lnTo>
                  <a:pt x="174" y="42"/>
                </a:lnTo>
                <a:lnTo>
                  <a:pt x="180" y="36"/>
                </a:lnTo>
                <a:lnTo>
                  <a:pt x="190" y="24"/>
                </a:lnTo>
                <a:lnTo>
                  <a:pt x="190" y="24"/>
                </a:lnTo>
                <a:close/>
                <a:moveTo>
                  <a:pt x="111" y="9"/>
                </a:moveTo>
                <a:lnTo>
                  <a:pt x="111" y="9"/>
                </a:lnTo>
                <a:lnTo>
                  <a:pt x="153" y="10"/>
                </a:lnTo>
                <a:lnTo>
                  <a:pt x="153" y="10"/>
                </a:lnTo>
                <a:lnTo>
                  <a:pt x="143" y="16"/>
                </a:lnTo>
                <a:lnTo>
                  <a:pt x="134" y="23"/>
                </a:lnTo>
                <a:lnTo>
                  <a:pt x="134" y="23"/>
                </a:lnTo>
                <a:lnTo>
                  <a:pt x="142" y="13"/>
                </a:lnTo>
                <a:lnTo>
                  <a:pt x="142" y="13"/>
                </a:lnTo>
                <a:lnTo>
                  <a:pt x="143" y="12"/>
                </a:lnTo>
                <a:lnTo>
                  <a:pt x="142" y="11"/>
                </a:lnTo>
                <a:lnTo>
                  <a:pt x="141" y="11"/>
                </a:lnTo>
                <a:lnTo>
                  <a:pt x="141" y="11"/>
                </a:lnTo>
                <a:lnTo>
                  <a:pt x="133" y="16"/>
                </a:lnTo>
                <a:lnTo>
                  <a:pt x="125" y="22"/>
                </a:lnTo>
                <a:lnTo>
                  <a:pt x="112" y="34"/>
                </a:lnTo>
                <a:lnTo>
                  <a:pt x="112" y="34"/>
                </a:lnTo>
                <a:lnTo>
                  <a:pt x="114" y="32"/>
                </a:lnTo>
                <a:lnTo>
                  <a:pt x="114" y="32"/>
                </a:lnTo>
                <a:lnTo>
                  <a:pt x="131" y="11"/>
                </a:lnTo>
                <a:lnTo>
                  <a:pt x="131" y="11"/>
                </a:lnTo>
                <a:lnTo>
                  <a:pt x="131" y="10"/>
                </a:lnTo>
                <a:lnTo>
                  <a:pt x="129" y="10"/>
                </a:lnTo>
                <a:lnTo>
                  <a:pt x="129" y="10"/>
                </a:lnTo>
                <a:lnTo>
                  <a:pt x="121" y="14"/>
                </a:lnTo>
                <a:lnTo>
                  <a:pt x="114" y="20"/>
                </a:lnTo>
                <a:lnTo>
                  <a:pt x="101" y="33"/>
                </a:lnTo>
                <a:lnTo>
                  <a:pt x="101" y="33"/>
                </a:lnTo>
                <a:lnTo>
                  <a:pt x="95" y="39"/>
                </a:lnTo>
                <a:lnTo>
                  <a:pt x="94" y="41"/>
                </a:lnTo>
                <a:lnTo>
                  <a:pt x="96" y="37"/>
                </a:lnTo>
                <a:lnTo>
                  <a:pt x="96" y="37"/>
                </a:lnTo>
                <a:lnTo>
                  <a:pt x="115" y="13"/>
                </a:lnTo>
                <a:lnTo>
                  <a:pt x="115" y="13"/>
                </a:lnTo>
                <a:lnTo>
                  <a:pt x="115" y="11"/>
                </a:lnTo>
                <a:lnTo>
                  <a:pt x="113" y="11"/>
                </a:lnTo>
                <a:lnTo>
                  <a:pt x="113" y="11"/>
                </a:lnTo>
                <a:lnTo>
                  <a:pt x="106" y="15"/>
                </a:lnTo>
                <a:lnTo>
                  <a:pt x="100" y="20"/>
                </a:lnTo>
                <a:lnTo>
                  <a:pt x="88" y="31"/>
                </a:lnTo>
                <a:lnTo>
                  <a:pt x="88" y="31"/>
                </a:lnTo>
                <a:lnTo>
                  <a:pt x="79" y="38"/>
                </a:lnTo>
                <a:lnTo>
                  <a:pt x="76" y="40"/>
                </a:lnTo>
                <a:lnTo>
                  <a:pt x="76" y="39"/>
                </a:lnTo>
                <a:lnTo>
                  <a:pt x="79" y="36"/>
                </a:lnTo>
                <a:lnTo>
                  <a:pt x="79" y="36"/>
                </a:lnTo>
                <a:lnTo>
                  <a:pt x="90" y="24"/>
                </a:lnTo>
                <a:lnTo>
                  <a:pt x="100" y="11"/>
                </a:lnTo>
                <a:lnTo>
                  <a:pt x="100" y="11"/>
                </a:lnTo>
                <a:lnTo>
                  <a:pt x="100" y="10"/>
                </a:lnTo>
                <a:lnTo>
                  <a:pt x="100" y="9"/>
                </a:lnTo>
                <a:lnTo>
                  <a:pt x="99" y="10"/>
                </a:lnTo>
                <a:lnTo>
                  <a:pt x="99" y="10"/>
                </a:lnTo>
                <a:lnTo>
                  <a:pt x="92" y="14"/>
                </a:lnTo>
                <a:lnTo>
                  <a:pt x="86" y="19"/>
                </a:lnTo>
                <a:lnTo>
                  <a:pt x="74" y="31"/>
                </a:lnTo>
                <a:lnTo>
                  <a:pt x="74" y="31"/>
                </a:lnTo>
                <a:lnTo>
                  <a:pt x="68" y="37"/>
                </a:lnTo>
                <a:lnTo>
                  <a:pt x="68" y="37"/>
                </a:lnTo>
                <a:lnTo>
                  <a:pt x="64" y="39"/>
                </a:lnTo>
                <a:lnTo>
                  <a:pt x="67" y="36"/>
                </a:lnTo>
                <a:lnTo>
                  <a:pt x="74" y="28"/>
                </a:lnTo>
                <a:lnTo>
                  <a:pt x="74" y="28"/>
                </a:lnTo>
                <a:lnTo>
                  <a:pt x="82" y="19"/>
                </a:lnTo>
                <a:lnTo>
                  <a:pt x="90" y="11"/>
                </a:lnTo>
                <a:lnTo>
                  <a:pt x="90" y="11"/>
                </a:lnTo>
                <a:lnTo>
                  <a:pt x="90" y="11"/>
                </a:lnTo>
                <a:lnTo>
                  <a:pt x="90" y="10"/>
                </a:lnTo>
                <a:lnTo>
                  <a:pt x="89" y="9"/>
                </a:lnTo>
                <a:lnTo>
                  <a:pt x="89" y="10"/>
                </a:lnTo>
                <a:lnTo>
                  <a:pt x="89" y="10"/>
                </a:lnTo>
                <a:lnTo>
                  <a:pt x="81" y="15"/>
                </a:lnTo>
                <a:lnTo>
                  <a:pt x="75" y="20"/>
                </a:lnTo>
                <a:lnTo>
                  <a:pt x="61" y="32"/>
                </a:lnTo>
                <a:lnTo>
                  <a:pt x="61" y="32"/>
                </a:lnTo>
                <a:lnTo>
                  <a:pt x="52" y="40"/>
                </a:lnTo>
                <a:lnTo>
                  <a:pt x="52" y="40"/>
                </a:lnTo>
                <a:lnTo>
                  <a:pt x="55" y="36"/>
                </a:lnTo>
                <a:lnTo>
                  <a:pt x="58" y="31"/>
                </a:lnTo>
                <a:lnTo>
                  <a:pt x="58" y="31"/>
                </a:lnTo>
                <a:lnTo>
                  <a:pt x="68" y="20"/>
                </a:lnTo>
                <a:lnTo>
                  <a:pt x="78" y="10"/>
                </a:lnTo>
                <a:lnTo>
                  <a:pt x="78" y="10"/>
                </a:lnTo>
                <a:lnTo>
                  <a:pt x="79" y="9"/>
                </a:lnTo>
                <a:lnTo>
                  <a:pt x="79" y="9"/>
                </a:lnTo>
                <a:lnTo>
                  <a:pt x="111" y="9"/>
                </a:lnTo>
                <a:lnTo>
                  <a:pt x="111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39"/>
          <p:cNvSpPr>
            <a:spLocks noEditPoints="1"/>
          </p:cNvSpPr>
          <p:nvPr/>
        </p:nvSpPr>
        <p:spPr bwMode="auto">
          <a:xfrm>
            <a:off x="1021530" y="3307004"/>
            <a:ext cx="80963" cy="76200"/>
          </a:xfrm>
          <a:custGeom>
            <a:avLst/>
            <a:gdLst/>
            <a:ahLst/>
            <a:cxnLst>
              <a:cxn ang="0">
                <a:pos x="35" y="46"/>
              </a:cxn>
              <a:cxn ang="0">
                <a:pos x="46" y="38"/>
              </a:cxn>
              <a:cxn ang="0">
                <a:pos x="51" y="25"/>
              </a:cxn>
              <a:cxn ang="0">
                <a:pos x="49" y="15"/>
              </a:cxn>
              <a:cxn ang="0">
                <a:pos x="40" y="4"/>
              </a:cxn>
              <a:cxn ang="0">
                <a:pos x="27" y="0"/>
              </a:cxn>
              <a:cxn ang="0">
                <a:pos x="22" y="0"/>
              </a:cxn>
              <a:cxn ang="0">
                <a:pos x="12" y="2"/>
              </a:cxn>
              <a:cxn ang="0">
                <a:pos x="3" y="11"/>
              </a:cxn>
              <a:cxn ang="0">
                <a:pos x="0" y="25"/>
              </a:cxn>
              <a:cxn ang="0">
                <a:pos x="3" y="35"/>
              </a:cxn>
              <a:cxn ang="0">
                <a:pos x="14" y="45"/>
              </a:cxn>
              <a:cxn ang="0">
                <a:pos x="30" y="47"/>
              </a:cxn>
              <a:cxn ang="0">
                <a:pos x="29" y="39"/>
              </a:cxn>
              <a:cxn ang="0">
                <a:pos x="19" y="38"/>
              </a:cxn>
              <a:cxn ang="0">
                <a:pos x="11" y="32"/>
              </a:cxn>
              <a:cxn ang="0">
                <a:pos x="8" y="25"/>
              </a:cxn>
              <a:cxn ang="0">
                <a:pos x="19" y="20"/>
              </a:cxn>
              <a:cxn ang="0">
                <a:pos x="20" y="23"/>
              </a:cxn>
              <a:cxn ang="0">
                <a:pos x="12" y="32"/>
              </a:cxn>
              <a:cxn ang="0">
                <a:pos x="14" y="32"/>
              </a:cxn>
              <a:cxn ang="0">
                <a:pos x="31" y="21"/>
              </a:cxn>
              <a:cxn ang="0">
                <a:pos x="20" y="35"/>
              </a:cxn>
              <a:cxn ang="0">
                <a:pos x="21" y="37"/>
              </a:cxn>
              <a:cxn ang="0">
                <a:pos x="37" y="29"/>
              </a:cxn>
              <a:cxn ang="0">
                <a:pos x="31" y="36"/>
              </a:cxn>
              <a:cxn ang="0">
                <a:pos x="32" y="38"/>
              </a:cxn>
              <a:cxn ang="0">
                <a:pos x="34" y="37"/>
              </a:cxn>
              <a:cxn ang="0">
                <a:pos x="40" y="28"/>
              </a:cxn>
              <a:cxn ang="0">
                <a:pos x="39" y="26"/>
              </a:cxn>
              <a:cxn ang="0">
                <a:pos x="24" y="33"/>
              </a:cxn>
              <a:cxn ang="0">
                <a:pos x="36" y="19"/>
              </a:cxn>
              <a:cxn ang="0">
                <a:pos x="35" y="17"/>
              </a:cxn>
              <a:cxn ang="0">
                <a:pos x="21" y="25"/>
              </a:cxn>
              <a:cxn ang="0">
                <a:pos x="33" y="13"/>
              </a:cxn>
              <a:cxn ang="0">
                <a:pos x="32" y="11"/>
              </a:cxn>
              <a:cxn ang="0">
                <a:pos x="17" y="19"/>
              </a:cxn>
              <a:cxn ang="0">
                <a:pos x="28" y="9"/>
              </a:cxn>
              <a:cxn ang="0">
                <a:pos x="40" y="17"/>
              </a:cxn>
              <a:cxn ang="0">
                <a:pos x="40" y="30"/>
              </a:cxn>
              <a:cxn ang="0">
                <a:pos x="34" y="37"/>
              </a:cxn>
              <a:cxn ang="0">
                <a:pos x="12" y="13"/>
              </a:cxn>
              <a:cxn ang="0">
                <a:pos x="19" y="9"/>
              </a:cxn>
              <a:cxn ang="0">
                <a:pos x="11" y="14"/>
              </a:cxn>
              <a:cxn ang="0">
                <a:pos x="12" y="15"/>
              </a:cxn>
              <a:cxn ang="0">
                <a:pos x="17" y="16"/>
              </a:cxn>
              <a:cxn ang="0">
                <a:pos x="8" y="23"/>
              </a:cxn>
              <a:cxn ang="0">
                <a:pos x="11" y="14"/>
              </a:cxn>
            </a:cxnLst>
            <a:rect l="0" t="0" r="r" b="b"/>
            <a:pathLst>
              <a:path w="51" h="48">
                <a:moveTo>
                  <a:pt x="30" y="47"/>
                </a:moveTo>
                <a:lnTo>
                  <a:pt x="30" y="47"/>
                </a:lnTo>
                <a:lnTo>
                  <a:pt x="35" y="46"/>
                </a:lnTo>
                <a:lnTo>
                  <a:pt x="39" y="44"/>
                </a:lnTo>
                <a:lnTo>
                  <a:pt x="43" y="41"/>
                </a:lnTo>
                <a:lnTo>
                  <a:pt x="46" y="38"/>
                </a:lnTo>
                <a:lnTo>
                  <a:pt x="48" y="34"/>
                </a:lnTo>
                <a:lnTo>
                  <a:pt x="50" y="30"/>
                </a:lnTo>
                <a:lnTo>
                  <a:pt x="51" y="25"/>
                </a:lnTo>
                <a:lnTo>
                  <a:pt x="50" y="20"/>
                </a:lnTo>
                <a:lnTo>
                  <a:pt x="50" y="20"/>
                </a:lnTo>
                <a:lnTo>
                  <a:pt x="49" y="15"/>
                </a:lnTo>
                <a:lnTo>
                  <a:pt x="47" y="11"/>
                </a:lnTo>
                <a:lnTo>
                  <a:pt x="44" y="7"/>
                </a:lnTo>
                <a:lnTo>
                  <a:pt x="40" y="4"/>
                </a:lnTo>
                <a:lnTo>
                  <a:pt x="36" y="2"/>
                </a:lnTo>
                <a:lnTo>
                  <a:pt x="32" y="1"/>
                </a:lnTo>
                <a:lnTo>
                  <a:pt x="27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17" y="1"/>
                </a:lnTo>
                <a:lnTo>
                  <a:pt x="12" y="2"/>
                </a:lnTo>
                <a:lnTo>
                  <a:pt x="8" y="4"/>
                </a:lnTo>
                <a:lnTo>
                  <a:pt x="5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25"/>
                </a:lnTo>
                <a:lnTo>
                  <a:pt x="1" y="30"/>
                </a:lnTo>
                <a:lnTo>
                  <a:pt x="3" y="35"/>
                </a:lnTo>
                <a:lnTo>
                  <a:pt x="6" y="39"/>
                </a:lnTo>
                <a:lnTo>
                  <a:pt x="10" y="43"/>
                </a:lnTo>
                <a:lnTo>
                  <a:pt x="14" y="45"/>
                </a:lnTo>
                <a:lnTo>
                  <a:pt x="19" y="47"/>
                </a:lnTo>
                <a:lnTo>
                  <a:pt x="25" y="48"/>
                </a:lnTo>
                <a:lnTo>
                  <a:pt x="30" y="47"/>
                </a:lnTo>
                <a:lnTo>
                  <a:pt x="30" y="47"/>
                </a:lnTo>
                <a:close/>
                <a:moveTo>
                  <a:pt x="29" y="39"/>
                </a:moveTo>
                <a:lnTo>
                  <a:pt x="29" y="39"/>
                </a:lnTo>
                <a:lnTo>
                  <a:pt x="26" y="39"/>
                </a:lnTo>
                <a:lnTo>
                  <a:pt x="22" y="39"/>
                </a:lnTo>
                <a:lnTo>
                  <a:pt x="19" y="38"/>
                </a:lnTo>
                <a:lnTo>
                  <a:pt x="16" y="36"/>
                </a:lnTo>
                <a:lnTo>
                  <a:pt x="13" y="34"/>
                </a:lnTo>
                <a:lnTo>
                  <a:pt x="11" y="32"/>
                </a:lnTo>
                <a:lnTo>
                  <a:pt x="9" y="28"/>
                </a:lnTo>
                <a:lnTo>
                  <a:pt x="8" y="25"/>
                </a:lnTo>
                <a:lnTo>
                  <a:pt x="8" y="25"/>
                </a:lnTo>
                <a:lnTo>
                  <a:pt x="10" y="25"/>
                </a:lnTo>
                <a:lnTo>
                  <a:pt x="10" y="25"/>
                </a:lnTo>
                <a:lnTo>
                  <a:pt x="19" y="20"/>
                </a:lnTo>
                <a:lnTo>
                  <a:pt x="28" y="16"/>
                </a:lnTo>
                <a:lnTo>
                  <a:pt x="28" y="16"/>
                </a:lnTo>
                <a:lnTo>
                  <a:pt x="20" y="23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23" y="27"/>
                </a:lnTo>
                <a:lnTo>
                  <a:pt x="31" y="21"/>
                </a:lnTo>
                <a:lnTo>
                  <a:pt x="31" y="21"/>
                </a:lnTo>
                <a:lnTo>
                  <a:pt x="25" y="28"/>
                </a:lnTo>
                <a:lnTo>
                  <a:pt x="22" y="31"/>
                </a:lnTo>
                <a:lnTo>
                  <a:pt x="20" y="35"/>
                </a:lnTo>
                <a:lnTo>
                  <a:pt x="20" y="35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9" y="32"/>
                </a:lnTo>
                <a:lnTo>
                  <a:pt x="37" y="29"/>
                </a:lnTo>
                <a:lnTo>
                  <a:pt x="37" y="29"/>
                </a:lnTo>
                <a:lnTo>
                  <a:pt x="31" y="36"/>
                </a:lnTo>
                <a:lnTo>
                  <a:pt x="31" y="36"/>
                </a:lnTo>
                <a:lnTo>
                  <a:pt x="31" y="37"/>
                </a:lnTo>
                <a:lnTo>
                  <a:pt x="32" y="38"/>
                </a:lnTo>
                <a:lnTo>
                  <a:pt x="32" y="38"/>
                </a:lnTo>
                <a:lnTo>
                  <a:pt x="29" y="39"/>
                </a:lnTo>
                <a:lnTo>
                  <a:pt x="29" y="39"/>
                </a:lnTo>
                <a:close/>
                <a:moveTo>
                  <a:pt x="34" y="37"/>
                </a:moveTo>
                <a:lnTo>
                  <a:pt x="34" y="37"/>
                </a:lnTo>
                <a:lnTo>
                  <a:pt x="37" y="33"/>
                </a:lnTo>
                <a:lnTo>
                  <a:pt x="40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9" y="26"/>
                </a:lnTo>
                <a:lnTo>
                  <a:pt x="31" y="29"/>
                </a:lnTo>
                <a:lnTo>
                  <a:pt x="24" y="33"/>
                </a:lnTo>
                <a:lnTo>
                  <a:pt x="24" y="33"/>
                </a:lnTo>
                <a:lnTo>
                  <a:pt x="30" y="26"/>
                </a:lnTo>
                <a:lnTo>
                  <a:pt x="36" y="19"/>
                </a:lnTo>
                <a:lnTo>
                  <a:pt x="36" y="19"/>
                </a:lnTo>
                <a:lnTo>
                  <a:pt x="36" y="18"/>
                </a:lnTo>
                <a:lnTo>
                  <a:pt x="35" y="17"/>
                </a:lnTo>
                <a:lnTo>
                  <a:pt x="35" y="17"/>
                </a:lnTo>
                <a:lnTo>
                  <a:pt x="28" y="21"/>
                </a:lnTo>
                <a:lnTo>
                  <a:pt x="21" y="25"/>
                </a:lnTo>
                <a:lnTo>
                  <a:pt x="21" y="25"/>
                </a:lnTo>
                <a:lnTo>
                  <a:pt x="27" y="19"/>
                </a:lnTo>
                <a:lnTo>
                  <a:pt x="33" y="13"/>
                </a:lnTo>
                <a:lnTo>
                  <a:pt x="33" y="13"/>
                </a:lnTo>
                <a:lnTo>
                  <a:pt x="33" y="12"/>
                </a:lnTo>
                <a:lnTo>
                  <a:pt x="32" y="11"/>
                </a:lnTo>
                <a:lnTo>
                  <a:pt x="32" y="11"/>
                </a:lnTo>
                <a:lnTo>
                  <a:pt x="24" y="15"/>
                </a:lnTo>
                <a:lnTo>
                  <a:pt x="17" y="19"/>
                </a:lnTo>
                <a:lnTo>
                  <a:pt x="17" y="19"/>
                </a:lnTo>
                <a:lnTo>
                  <a:pt x="28" y="9"/>
                </a:lnTo>
                <a:lnTo>
                  <a:pt x="28" y="9"/>
                </a:lnTo>
                <a:lnTo>
                  <a:pt x="33" y="10"/>
                </a:lnTo>
                <a:lnTo>
                  <a:pt x="37" y="13"/>
                </a:lnTo>
                <a:lnTo>
                  <a:pt x="40" y="17"/>
                </a:lnTo>
                <a:lnTo>
                  <a:pt x="41" y="21"/>
                </a:lnTo>
                <a:lnTo>
                  <a:pt x="41" y="26"/>
                </a:lnTo>
                <a:lnTo>
                  <a:pt x="40" y="30"/>
                </a:lnTo>
                <a:lnTo>
                  <a:pt x="38" y="34"/>
                </a:lnTo>
                <a:lnTo>
                  <a:pt x="34" y="37"/>
                </a:lnTo>
                <a:lnTo>
                  <a:pt x="34" y="37"/>
                </a:lnTo>
                <a:close/>
                <a:moveTo>
                  <a:pt x="19" y="9"/>
                </a:moveTo>
                <a:lnTo>
                  <a:pt x="19" y="9"/>
                </a:lnTo>
                <a:lnTo>
                  <a:pt x="12" y="13"/>
                </a:lnTo>
                <a:lnTo>
                  <a:pt x="12" y="13"/>
                </a:lnTo>
                <a:lnTo>
                  <a:pt x="15" y="10"/>
                </a:lnTo>
                <a:lnTo>
                  <a:pt x="19" y="9"/>
                </a:lnTo>
                <a:lnTo>
                  <a:pt x="19" y="9"/>
                </a:lnTo>
                <a:close/>
                <a:moveTo>
                  <a:pt x="11" y="14"/>
                </a:move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  <a:lnTo>
                  <a:pt x="12" y="15"/>
                </a:lnTo>
                <a:lnTo>
                  <a:pt x="25" y="9"/>
                </a:lnTo>
                <a:lnTo>
                  <a:pt x="25" y="9"/>
                </a:lnTo>
                <a:lnTo>
                  <a:pt x="17" y="16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9" y="18"/>
                </a:lnTo>
                <a:lnTo>
                  <a:pt x="11" y="14"/>
                </a:lnTo>
                <a:lnTo>
                  <a:pt x="11" y="14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40"/>
          <p:cNvSpPr>
            <a:spLocks noEditPoints="1"/>
          </p:cNvSpPr>
          <p:nvPr/>
        </p:nvSpPr>
        <p:spPr bwMode="auto">
          <a:xfrm>
            <a:off x="991367" y="3435594"/>
            <a:ext cx="255588" cy="239713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40" y="2"/>
              </a:cxn>
              <a:cxn ang="0">
                <a:pos x="27" y="7"/>
              </a:cxn>
              <a:cxn ang="0">
                <a:pos x="14" y="43"/>
              </a:cxn>
              <a:cxn ang="0">
                <a:pos x="5" y="122"/>
              </a:cxn>
              <a:cxn ang="0">
                <a:pos x="37" y="151"/>
              </a:cxn>
              <a:cxn ang="0">
                <a:pos x="122" y="150"/>
              </a:cxn>
              <a:cxn ang="0">
                <a:pos x="158" y="116"/>
              </a:cxn>
              <a:cxn ang="0">
                <a:pos x="161" y="35"/>
              </a:cxn>
              <a:cxn ang="0">
                <a:pos x="118" y="133"/>
              </a:cxn>
              <a:cxn ang="0">
                <a:pos x="122" y="117"/>
              </a:cxn>
              <a:cxn ang="0">
                <a:pos x="121" y="109"/>
              </a:cxn>
              <a:cxn ang="0">
                <a:pos x="105" y="108"/>
              </a:cxn>
              <a:cxn ang="0">
                <a:pos x="91" y="104"/>
              </a:cxn>
              <a:cxn ang="0">
                <a:pos x="85" y="98"/>
              </a:cxn>
              <a:cxn ang="0">
                <a:pos x="88" y="101"/>
              </a:cxn>
              <a:cxn ang="0">
                <a:pos x="133" y="117"/>
              </a:cxn>
              <a:cxn ang="0">
                <a:pos x="136" y="106"/>
              </a:cxn>
              <a:cxn ang="0">
                <a:pos x="129" y="98"/>
              </a:cxn>
              <a:cxn ang="0">
                <a:pos x="125" y="93"/>
              </a:cxn>
              <a:cxn ang="0">
                <a:pos x="126" y="133"/>
              </a:cxn>
              <a:cxn ang="0">
                <a:pos x="104" y="106"/>
              </a:cxn>
              <a:cxn ang="0">
                <a:pos x="97" y="98"/>
              </a:cxn>
              <a:cxn ang="0">
                <a:pos x="124" y="91"/>
              </a:cxn>
              <a:cxn ang="0">
                <a:pos x="87" y="93"/>
              </a:cxn>
              <a:cxn ang="0">
                <a:pos x="49" y="106"/>
              </a:cxn>
              <a:cxn ang="0">
                <a:pos x="136" y="29"/>
              </a:cxn>
              <a:cxn ang="0">
                <a:pos x="29" y="135"/>
              </a:cxn>
              <a:cxn ang="0">
                <a:pos x="74" y="69"/>
              </a:cxn>
              <a:cxn ang="0">
                <a:pos x="25" y="121"/>
              </a:cxn>
              <a:cxn ang="0">
                <a:pos x="39" y="58"/>
              </a:cxn>
              <a:cxn ang="0">
                <a:pos x="34" y="52"/>
              </a:cxn>
              <a:cxn ang="0">
                <a:pos x="26" y="41"/>
              </a:cxn>
              <a:cxn ang="0">
                <a:pos x="21" y="38"/>
              </a:cxn>
              <a:cxn ang="0">
                <a:pos x="19" y="36"/>
              </a:cxn>
              <a:cxn ang="0">
                <a:pos x="14" y="31"/>
              </a:cxn>
              <a:cxn ang="0">
                <a:pos x="34" y="34"/>
              </a:cxn>
              <a:cxn ang="0">
                <a:pos x="22" y="36"/>
              </a:cxn>
              <a:cxn ang="0">
                <a:pos x="37" y="44"/>
              </a:cxn>
              <a:cxn ang="0">
                <a:pos x="60" y="44"/>
              </a:cxn>
              <a:cxn ang="0">
                <a:pos x="58" y="36"/>
              </a:cxn>
              <a:cxn ang="0">
                <a:pos x="67" y="48"/>
              </a:cxn>
              <a:cxn ang="0">
                <a:pos x="63" y="53"/>
              </a:cxn>
              <a:cxn ang="0">
                <a:pos x="131" y="13"/>
              </a:cxn>
              <a:cxn ang="0">
                <a:pos x="66" y="68"/>
              </a:cxn>
              <a:cxn ang="0">
                <a:pos x="79" y="56"/>
              </a:cxn>
              <a:cxn ang="0">
                <a:pos x="58" y="81"/>
              </a:cxn>
              <a:cxn ang="0">
                <a:pos x="100" y="45"/>
              </a:cxn>
              <a:cxn ang="0">
                <a:pos x="110" y="38"/>
              </a:cxn>
              <a:cxn ang="0">
                <a:pos x="128" y="24"/>
              </a:cxn>
              <a:cxn ang="0">
                <a:pos x="70" y="55"/>
              </a:cxn>
              <a:cxn ang="0">
                <a:pos x="70" y="55"/>
              </a:cxn>
              <a:cxn ang="0">
                <a:pos x="143" y="24"/>
              </a:cxn>
              <a:cxn ang="0">
                <a:pos x="141" y="23"/>
              </a:cxn>
              <a:cxn ang="0">
                <a:pos x="62" y="93"/>
              </a:cxn>
              <a:cxn ang="0">
                <a:pos x="75" y="75"/>
              </a:cxn>
              <a:cxn ang="0">
                <a:pos x="59" y="52"/>
              </a:cxn>
              <a:cxn ang="0">
                <a:pos x="36" y="140"/>
              </a:cxn>
              <a:cxn ang="0">
                <a:pos x="144" y="37"/>
              </a:cxn>
              <a:cxn ang="0">
                <a:pos x="68" y="109"/>
              </a:cxn>
              <a:cxn ang="0">
                <a:pos x="134" y="129"/>
              </a:cxn>
            </a:cxnLst>
            <a:rect l="0" t="0" r="r" b="b"/>
            <a:pathLst>
              <a:path w="161" h="151">
                <a:moveTo>
                  <a:pt x="160" y="28"/>
                </a:moveTo>
                <a:lnTo>
                  <a:pt x="160" y="28"/>
                </a:lnTo>
                <a:lnTo>
                  <a:pt x="153" y="22"/>
                </a:lnTo>
                <a:lnTo>
                  <a:pt x="146" y="15"/>
                </a:lnTo>
                <a:lnTo>
                  <a:pt x="139" y="9"/>
                </a:lnTo>
                <a:lnTo>
                  <a:pt x="132" y="1"/>
                </a:lnTo>
                <a:lnTo>
                  <a:pt x="132" y="1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9" y="0"/>
                </a:lnTo>
                <a:lnTo>
                  <a:pt x="127" y="1"/>
                </a:lnTo>
                <a:lnTo>
                  <a:pt x="127" y="1"/>
                </a:lnTo>
                <a:lnTo>
                  <a:pt x="114" y="11"/>
                </a:lnTo>
                <a:lnTo>
                  <a:pt x="102" y="23"/>
                </a:lnTo>
                <a:lnTo>
                  <a:pt x="77" y="46"/>
                </a:lnTo>
                <a:lnTo>
                  <a:pt x="77" y="46"/>
                </a:lnTo>
                <a:lnTo>
                  <a:pt x="59" y="24"/>
                </a:lnTo>
                <a:lnTo>
                  <a:pt x="40" y="2"/>
                </a:lnTo>
                <a:lnTo>
                  <a:pt x="40" y="2"/>
                </a:lnTo>
                <a:lnTo>
                  <a:pt x="39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7" y="1"/>
                </a:lnTo>
                <a:lnTo>
                  <a:pt x="37" y="1"/>
                </a:lnTo>
                <a:lnTo>
                  <a:pt x="35" y="2"/>
                </a:lnTo>
                <a:lnTo>
                  <a:pt x="35" y="2"/>
                </a:lnTo>
                <a:lnTo>
                  <a:pt x="27" y="7"/>
                </a:lnTo>
                <a:lnTo>
                  <a:pt x="19" y="14"/>
                </a:lnTo>
                <a:lnTo>
                  <a:pt x="10" y="20"/>
                </a:lnTo>
                <a:lnTo>
                  <a:pt x="2" y="25"/>
                </a:lnTo>
                <a:lnTo>
                  <a:pt x="2" y="25"/>
                </a:lnTo>
                <a:lnTo>
                  <a:pt x="1" y="26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1" y="32"/>
                </a:lnTo>
                <a:lnTo>
                  <a:pt x="1" y="32"/>
                </a:lnTo>
                <a:lnTo>
                  <a:pt x="14" y="43"/>
                </a:lnTo>
                <a:lnTo>
                  <a:pt x="25" y="55"/>
                </a:lnTo>
                <a:lnTo>
                  <a:pt x="36" y="69"/>
                </a:lnTo>
                <a:lnTo>
                  <a:pt x="48" y="81"/>
                </a:lnTo>
                <a:lnTo>
                  <a:pt x="48" y="81"/>
                </a:lnTo>
                <a:lnTo>
                  <a:pt x="38" y="91"/>
                </a:lnTo>
                <a:lnTo>
                  <a:pt x="27" y="100"/>
                </a:lnTo>
                <a:lnTo>
                  <a:pt x="17" y="110"/>
                </a:lnTo>
                <a:lnTo>
                  <a:pt x="6" y="120"/>
                </a:lnTo>
                <a:lnTo>
                  <a:pt x="6" y="120"/>
                </a:lnTo>
                <a:lnTo>
                  <a:pt x="5" y="122"/>
                </a:lnTo>
                <a:lnTo>
                  <a:pt x="5" y="122"/>
                </a:lnTo>
                <a:lnTo>
                  <a:pt x="5" y="124"/>
                </a:lnTo>
                <a:lnTo>
                  <a:pt x="6" y="127"/>
                </a:lnTo>
                <a:lnTo>
                  <a:pt x="6" y="127"/>
                </a:lnTo>
                <a:lnTo>
                  <a:pt x="13" y="133"/>
                </a:lnTo>
                <a:lnTo>
                  <a:pt x="20" y="139"/>
                </a:lnTo>
                <a:lnTo>
                  <a:pt x="27" y="146"/>
                </a:lnTo>
                <a:lnTo>
                  <a:pt x="34" y="151"/>
                </a:lnTo>
                <a:lnTo>
                  <a:pt x="34" y="151"/>
                </a:lnTo>
                <a:lnTo>
                  <a:pt x="35" y="151"/>
                </a:lnTo>
                <a:lnTo>
                  <a:pt x="35" y="151"/>
                </a:lnTo>
                <a:lnTo>
                  <a:pt x="37" y="151"/>
                </a:lnTo>
                <a:lnTo>
                  <a:pt x="39" y="150"/>
                </a:lnTo>
                <a:lnTo>
                  <a:pt x="39" y="150"/>
                </a:lnTo>
                <a:lnTo>
                  <a:pt x="50" y="138"/>
                </a:lnTo>
                <a:lnTo>
                  <a:pt x="60" y="128"/>
                </a:lnTo>
                <a:lnTo>
                  <a:pt x="82" y="107"/>
                </a:lnTo>
                <a:lnTo>
                  <a:pt x="82" y="107"/>
                </a:lnTo>
                <a:lnTo>
                  <a:pt x="93" y="118"/>
                </a:lnTo>
                <a:lnTo>
                  <a:pt x="102" y="128"/>
                </a:lnTo>
                <a:lnTo>
                  <a:pt x="112" y="139"/>
                </a:lnTo>
                <a:lnTo>
                  <a:pt x="122" y="150"/>
                </a:lnTo>
                <a:lnTo>
                  <a:pt x="122" y="150"/>
                </a:lnTo>
                <a:lnTo>
                  <a:pt x="123" y="150"/>
                </a:lnTo>
                <a:lnTo>
                  <a:pt x="123" y="150"/>
                </a:lnTo>
                <a:lnTo>
                  <a:pt x="126" y="151"/>
                </a:lnTo>
                <a:lnTo>
                  <a:pt x="128" y="150"/>
                </a:lnTo>
                <a:lnTo>
                  <a:pt x="128" y="150"/>
                </a:lnTo>
                <a:lnTo>
                  <a:pt x="144" y="135"/>
                </a:lnTo>
                <a:lnTo>
                  <a:pt x="152" y="128"/>
                </a:lnTo>
                <a:lnTo>
                  <a:pt x="158" y="120"/>
                </a:lnTo>
                <a:lnTo>
                  <a:pt x="158" y="120"/>
                </a:lnTo>
                <a:lnTo>
                  <a:pt x="159" y="118"/>
                </a:lnTo>
                <a:lnTo>
                  <a:pt x="158" y="116"/>
                </a:lnTo>
                <a:lnTo>
                  <a:pt x="158" y="116"/>
                </a:lnTo>
                <a:lnTo>
                  <a:pt x="157" y="115"/>
                </a:lnTo>
                <a:lnTo>
                  <a:pt x="157" y="115"/>
                </a:lnTo>
                <a:lnTo>
                  <a:pt x="147" y="104"/>
                </a:lnTo>
                <a:lnTo>
                  <a:pt x="138" y="93"/>
                </a:lnTo>
                <a:lnTo>
                  <a:pt x="118" y="72"/>
                </a:lnTo>
                <a:lnTo>
                  <a:pt x="118" y="72"/>
                </a:lnTo>
                <a:lnTo>
                  <a:pt x="139" y="54"/>
                </a:lnTo>
                <a:lnTo>
                  <a:pt x="159" y="37"/>
                </a:lnTo>
                <a:lnTo>
                  <a:pt x="159" y="37"/>
                </a:lnTo>
                <a:lnTo>
                  <a:pt x="161" y="35"/>
                </a:lnTo>
                <a:lnTo>
                  <a:pt x="161" y="34"/>
                </a:lnTo>
                <a:lnTo>
                  <a:pt x="161" y="34"/>
                </a:lnTo>
                <a:lnTo>
                  <a:pt x="161" y="31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21" y="137"/>
                </a:moveTo>
                <a:lnTo>
                  <a:pt x="121" y="137"/>
                </a:lnTo>
                <a:lnTo>
                  <a:pt x="121" y="137"/>
                </a:lnTo>
                <a:lnTo>
                  <a:pt x="121" y="137"/>
                </a:lnTo>
                <a:lnTo>
                  <a:pt x="118" y="133"/>
                </a:lnTo>
                <a:lnTo>
                  <a:pt x="118" y="133"/>
                </a:lnTo>
                <a:lnTo>
                  <a:pt x="127" y="125"/>
                </a:lnTo>
                <a:lnTo>
                  <a:pt x="127" y="125"/>
                </a:lnTo>
                <a:lnTo>
                  <a:pt x="133" y="121"/>
                </a:lnTo>
                <a:lnTo>
                  <a:pt x="138" y="117"/>
                </a:lnTo>
                <a:lnTo>
                  <a:pt x="138" y="117"/>
                </a:lnTo>
                <a:lnTo>
                  <a:pt x="129" y="126"/>
                </a:lnTo>
                <a:lnTo>
                  <a:pt x="121" y="137"/>
                </a:lnTo>
                <a:lnTo>
                  <a:pt x="121" y="137"/>
                </a:lnTo>
                <a:close/>
                <a:moveTo>
                  <a:pt x="112" y="126"/>
                </a:moveTo>
                <a:lnTo>
                  <a:pt x="112" y="126"/>
                </a:lnTo>
                <a:lnTo>
                  <a:pt x="122" y="117"/>
                </a:lnTo>
                <a:lnTo>
                  <a:pt x="132" y="109"/>
                </a:lnTo>
                <a:lnTo>
                  <a:pt x="132" y="109"/>
                </a:lnTo>
                <a:lnTo>
                  <a:pt x="123" y="119"/>
                </a:lnTo>
                <a:lnTo>
                  <a:pt x="116" y="131"/>
                </a:lnTo>
                <a:lnTo>
                  <a:pt x="116" y="131"/>
                </a:lnTo>
                <a:lnTo>
                  <a:pt x="112" y="126"/>
                </a:lnTo>
                <a:lnTo>
                  <a:pt x="112" y="126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16" y="113"/>
                </a:lnTo>
                <a:lnTo>
                  <a:pt x="121" y="109"/>
                </a:lnTo>
                <a:lnTo>
                  <a:pt x="124" y="105"/>
                </a:lnTo>
                <a:lnTo>
                  <a:pt x="124" y="105"/>
                </a:lnTo>
                <a:lnTo>
                  <a:pt x="116" y="114"/>
                </a:lnTo>
                <a:lnTo>
                  <a:pt x="113" y="119"/>
                </a:lnTo>
                <a:lnTo>
                  <a:pt x="109" y="123"/>
                </a:lnTo>
                <a:lnTo>
                  <a:pt x="109" y="123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9" y="112"/>
                </a:moveTo>
                <a:lnTo>
                  <a:pt x="99" y="112"/>
                </a:lnTo>
                <a:lnTo>
                  <a:pt x="105" y="108"/>
                </a:lnTo>
                <a:lnTo>
                  <a:pt x="110" y="104"/>
                </a:lnTo>
                <a:lnTo>
                  <a:pt x="121" y="95"/>
                </a:lnTo>
                <a:lnTo>
                  <a:pt x="121" y="95"/>
                </a:lnTo>
                <a:lnTo>
                  <a:pt x="115" y="103"/>
                </a:lnTo>
                <a:lnTo>
                  <a:pt x="115" y="103"/>
                </a:lnTo>
                <a:lnTo>
                  <a:pt x="105" y="118"/>
                </a:lnTo>
                <a:lnTo>
                  <a:pt x="105" y="118"/>
                </a:lnTo>
                <a:lnTo>
                  <a:pt x="99" y="112"/>
                </a:lnTo>
                <a:lnTo>
                  <a:pt x="99" y="112"/>
                </a:lnTo>
                <a:close/>
                <a:moveTo>
                  <a:pt x="91" y="104"/>
                </a:moveTo>
                <a:lnTo>
                  <a:pt x="91" y="104"/>
                </a:lnTo>
                <a:lnTo>
                  <a:pt x="103" y="97"/>
                </a:lnTo>
                <a:lnTo>
                  <a:pt x="113" y="88"/>
                </a:lnTo>
                <a:lnTo>
                  <a:pt x="113" y="88"/>
                </a:lnTo>
                <a:lnTo>
                  <a:pt x="109" y="94"/>
                </a:lnTo>
                <a:lnTo>
                  <a:pt x="105" y="101"/>
                </a:lnTo>
                <a:lnTo>
                  <a:pt x="105" y="101"/>
                </a:lnTo>
                <a:lnTo>
                  <a:pt x="97" y="109"/>
                </a:lnTo>
                <a:lnTo>
                  <a:pt x="97" y="109"/>
                </a:lnTo>
                <a:lnTo>
                  <a:pt x="91" y="104"/>
                </a:lnTo>
                <a:lnTo>
                  <a:pt x="91" y="104"/>
                </a:lnTo>
                <a:close/>
                <a:moveTo>
                  <a:pt x="85" y="98"/>
                </a:move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108" y="80"/>
                </a:lnTo>
                <a:lnTo>
                  <a:pt x="108" y="80"/>
                </a:lnTo>
                <a:lnTo>
                  <a:pt x="106" y="83"/>
                </a:lnTo>
                <a:lnTo>
                  <a:pt x="103" y="86"/>
                </a:lnTo>
                <a:lnTo>
                  <a:pt x="98" y="93"/>
                </a:lnTo>
                <a:lnTo>
                  <a:pt x="98" y="93"/>
                </a:lnTo>
                <a:lnTo>
                  <a:pt x="88" y="101"/>
                </a:lnTo>
                <a:lnTo>
                  <a:pt x="88" y="101"/>
                </a:lnTo>
                <a:lnTo>
                  <a:pt x="85" y="98"/>
                </a:lnTo>
                <a:lnTo>
                  <a:pt x="85" y="98"/>
                </a:lnTo>
                <a:close/>
                <a:moveTo>
                  <a:pt x="133" y="126"/>
                </a:moveTo>
                <a:lnTo>
                  <a:pt x="133" y="126"/>
                </a:lnTo>
                <a:lnTo>
                  <a:pt x="143" y="115"/>
                </a:lnTo>
                <a:lnTo>
                  <a:pt x="143" y="115"/>
                </a:lnTo>
                <a:lnTo>
                  <a:pt x="144" y="113"/>
                </a:lnTo>
                <a:lnTo>
                  <a:pt x="142" y="113"/>
                </a:lnTo>
                <a:lnTo>
                  <a:pt x="142" y="113"/>
                </a:lnTo>
                <a:lnTo>
                  <a:pt x="137" y="114"/>
                </a:lnTo>
                <a:lnTo>
                  <a:pt x="133" y="117"/>
                </a:lnTo>
                <a:lnTo>
                  <a:pt x="125" y="123"/>
                </a:lnTo>
                <a:lnTo>
                  <a:pt x="125" y="123"/>
                </a:lnTo>
                <a:lnTo>
                  <a:pt x="120" y="129"/>
                </a:lnTo>
                <a:lnTo>
                  <a:pt x="120" y="129"/>
                </a:lnTo>
                <a:lnTo>
                  <a:pt x="122" y="125"/>
                </a:lnTo>
                <a:lnTo>
                  <a:pt x="122" y="125"/>
                </a:lnTo>
                <a:lnTo>
                  <a:pt x="128" y="116"/>
                </a:lnTo>
                <a:lnTo>
                  <a:pt x="136" y="107"/>
                </a:lnTo>
                <a:lnTo>
                  <a:pt x="136" y="107"/>
                </a:lnTo>
                <a:lnTo>
                  <a:pt x="137" y="107"/>
                </a:lnTo>
                <a:lnTo>
                  <a:pt x="136" y="106"/>
                </a:lnTo>
                <a:lnTo>
                  <a:pt x="135" y="106"/>
                </a:lnTo>
                <a:lnTo>
                  <a:pt x="135" y="106"/>
                </a:lnTo>
                <a:lnTo>
                  <a:pt x="128" y="109"/>
                </a:lnTo>
                <a:lnTo>
                  <a:pt x="122" y="114"/>
                </a:lnTo>
                <a:lnTo>
                  <a:pt x="110" y="124"/>
                </a:lnTo>
                <a:lnTo>
                  <a:pt x="110" y="124"/>
                </a:lnTo>
                <a:lnTo>
                  <a:pt x="120" y="113"/>
                </a:lnTo>
                <a:lnTo>
                  <a:pt x="131" y="100"/>
                </a:lnTo>
                <a:lnTo>
                  <a:pt x="131" y="100"/>
                </a:lnTo>
                <a:lnTo>
                  <a:pt x="130" y="99"/>
                </a:lnTo>
                <a:lnTo>
                  <a:pt x="129" y="98"/>
                </a:lnTo>
                <a:lnTo>
                  <a:pt x="129" y="98"/>
                </a:lnTo>
                <a:lnTo>
                  <a:pt x="120" y="105"/>
                </a:lnTo>
                <a:lnTo>
                  <a:pt x="111" y="113"/>
                </a:lnTo>
                <a:lnTo>
                  <a:pt x="111" y="113"/>
                </a:lnTo>
                <a:lnTo>
                  <a:pt x="108" y="116"/>
                </a:lnTo>
                <a:lnTo>
                  <a:pt x="109" y="114"/>
                </a:lnTo>
                <a:lnTo>
                  <a:pt x="114" y="108"/>
                </a:lnTo>
                <a:lnTo>
                  <a:pt x="114" y="108"/>
                </a:lnTo>
                <a:lnTo>
                  <a:pt x="120" y="101"/>
                </a:lnTo>
                <a:lnTo>
                  <a:pt x="125" y="93"/>
                </a:lnTo>
                <a:lnTo>
                  <a:pt x="125" y="93"/>
                </a:lnTo>
                <a:lnTo>
                  <a:pt x="125" y="92"/>
                </a:lnTo>
                <a:lnTo>
                  <a:pt x="125" y="92"/>
                </a:lnTo>
                <a:lnTo>
                  <a:pt x="136" y="105"/>
                </a:lnTo>
                <a:lnTo>
                  <a:pt x="148" y="117"/>
                </a:lnTo>
                <a:lnTo>
                  <a:pt x="148" y="117"/>
                </a:lnTo>
                <a:lnTo>
                  <a:pt x="140" y="123"/>
                </a:lnTo>
                <a:lnTo>
                  <a:pt x="132" y="128"/>
                </a:lnTo>
                <a:lnTo>
                  <a:pt x="132" y="128"/>
                </a:lnTo>
                <a:lnTo>
                  <a:pt x="126" y="133"/>
                </a:lnTo>
                <a:lnTo>
                  <a:pt x="125" y="133"/>
                </a:lnTo>
                <a:lnTo>
                  <a:pt x="126" y="133"/>
                </a:lnTo>
                <a:lnTo>
                  <a:pt x="133" y="126"/>
                </a:lnTo>
                <a:lnTo>
                  <a:pt x="133" y="126"/>
                </a:lnTo>
                <a:close/>
                <a:moveTo>
                  <a:pt x="123" y="91"/>
                </a:moveTo>
                <a:lnTo>
                  <a:pt x="123" y="91"/>
                </a:lnTo>
                <a:lnTo>
                  <a:pt x="116" y="96"/>
                </a:lnTo>
                <a:lnTo>
                  <a:pt x="109" y="101"/>
                </a:lnTo>
                <a:lnTo>
                  <a:pt x="109" y="101"/>
                </a:lnTo>
                <a:lnTo>
                  <a:pt x="101" y="109"/>
                </a:lnTo>
                <a:lnTo>
                  <a:pt x="100" y="110"/>
                </a:lnTo>
                <a:lnTo>
                  <a:pt x="104" y="106"/>
                </a:lnTo>
                <a:lnTo>
                  <a:pt x="104" y="106"/>
                </a:lnTo>
                <a:lnTo>
                  <a:pt x="108" y="101"/>
                </a:lnTo>
                <a:lnTo>
                  <a:pt x="112" y="95"/>
                </a:lnTo>
                <a:lnTo>
                  <a:pt x="115" y="90"/>
                </a:lnTo>
                <a:lnTo>
                  <a:pt x="116" y="83"/>
                </a:lnTo>
                <a:lnTo>
                  <a:pt x="116" y="83"/>
                </a:lnTo>
                <a:lnTo>
                  <a:pt x="116" y="82"/>
                </a:lnTo>
                <a:lnTo>
                  <a:pt x="114" y="83"/>
                </a:lnTo>
                <a:lnTo>
                  <a:pt x="114" y="83"/>
                </a:lnTo>
                <a:lnTo>
                  <a:pt x="106" y="91"/>
                </a:lnTo>
                <a:lnTo>
                  <a:pt x="97" y="98"/>
                </a:lnTo>
                <a:lnTo>
                  <a:pt x="97" y="98"/>
                </a:lnTo>
                <a:lnTo>
                  <a:pt x="93" y="101"/>
                </a:lnTo>
                <a:lnTo>
                  <a:pt x="91" y="101"/>
                </a:lnTo>
                <a:lnTo>
                  <a:pt x="93" y="101"/>
                </a:lnTo>
                <a:lnTo>
                  <a:pt x="97" y="96"/>
                </a:lnTo>
                <a:lnTo>
                  <a:pt x="97" y="96"/>
                </a:lnTo>
                <a:lnTo>
                  <a:pt x="106" y="88"/>
                </a:lnTo>
                <a:lnTo>
                  <a:pt x="109" y="83"/>
                </a:lnTo>
                <a:lnTo>
                  <a:pt x="112" y="77"/>
                </a:lnTo>
                <a:lnTo>
                  <a:pt x="112" y="77"/>
                </a:lnTo>
                <a:lnTo>
                  <a:pt x="124" y="91"/>
                </a:lnTo>
                <a:lnTo>
                  <a:pt x="124" y="91"/>
                </a:lnTo>
                <a:lnTo>
                  <a:pt x="123" y="91"/>
                </a:lnTo>
                <a:lnTo>
                  <a:pt x="123" y="91"/>
                </a:lnTo>
                <a:close/>
                <a:moveTo>
                  <a:pt x="110" y="75"/>
                </a:moveTo>
                <a:lnTo>
                  <a:pt x="110" y="75"/>
                </a:lnTo>
                <a:lnTo>
                  <a:pt x="110" y="75"/>
                </a:lnTo>
                <a:lnTo>
                  <a:pt x="110" y="75"/>
                </a:lnTo>
                <a:lnTo>
                  <a:pt x="98" y="85"/>
                </a:lnTo>
                <a:lnTo>
                  <a:pt x="85" y="94"/>
                </a:lnTo>
                <a:lnTo>
                  <a:pt x="85" y="94"/>
                </a:lnTo>
                <a:lnTo>
                  <a:pt x="87" y="93"/>
                </a:lnTo>
                <a:lnTo>
                  <a:pt x="87" y="93"/>
                </a:lnTo>
                <a:lnTo>
                  <a:pt x="102" y="78"/>
                </a:lnTo>
                <a:lnTo>
                  <a:pt x="102" y="78"/>
                </a:lnTo>
                <a:lnTo>
                  <a:pt x="108" y="72"/>
                </a:lnTo>
                <a:lnTo>
                  <a:pt x="108" y="72"/>
                </a:lnTo>
                <a:lnTo>
                  <a:pt x="108" y="74"/>
                </a:lnTo>
                <a:lnTo>
                  <a:pt x="110" y="75"/>
                </a:lnTo>
                <a:lnTo>
                  <a:pt x="110" y="75"/>
                </a:lnTo>
                <a:close/>
                <a:moveTo>
                  <a:pt x="23" y="130"/>
                </a:moveTo>
                <a:lnTo>
                  <a:pt x="23" y="130"/>
                </a:lnTo>
                <a:lnTo>
                  <a:pt x="36" y="118"/>
                </a:lnTo>
                <a:lnTo>
                  <a:pt x="49" y="106"/>
                </a:lnTo>
                <a:lnTo>
                  <a:pt x="63" y="94"/>
                </a:lnTo>
                <a:lnTo>
                  <a:pt x="76" y="81"/>
                </a:lnTo>
                <a:lnTo>
                  <a:pt x="76" y="81"/>
                </a:lnTo>
                <a:lnTo>
                  <a:pt x="84" y="73"/>
                </a:lnTo>
                <a:lnTo>
                  <a:pt x="93" y="67"/>
                </a:lnTo>
                <a:lnTo>
                  <a:pt x="111" y="52"/>
                </a:lnTo>
                <a:lnTo>
                  <a:pt x="111" y="52"/>
                </a:lnTo>
                <a:lnTo>
                  <a:pt x="117" y="47"/>
                </a:lnTo>
                <a:lnTo>
                  <a:pt x="123" y="41"/>
                </a:lnTo>
                <a:lnTo>
                  <a:pt x="136" y="29"/>
                </a:lnTo>
                <a:lnTo>
                  <a:pt x="136" y="29"/>
                </a:lnTo>
                <a:lnTo>
                  <a:pt x="138" y="27"/>
                </a:lnTo>
                <a:lnTo>
                  <a:pt x="136" y="29"/>
                </a:lnTo>
                <a:lnTo>
                  <a:pt x="128" y="37"/>
                </a:lnTo>
                <a:lnTo>
                  <a:pt x="128" y="37"/>
                </a:lnTo>
                <a:lnTo>
                  <a:pt x="114" y="51"/>
                </a:lnTo>
                <a:lnTo>
                  <a:pt x="114" y="51"/>
                </a:lnTo>
                <a:lnTo>
                  <a:pt x="84" y="79"/>
                </a:lnTo>
                <a:lnTo>
                  <a:pt x="84" y="79"/>
                </a:lnTo>
                <a:lnTo>
                  <a:pt x="55" y="106"/>
                </a:lnTo>
                <a:lnTo>
                  <a:pt x="42" y="120"/>
                </a:lnTo>
                <a:lnTo>
                  <a:pt x="29" y="135"/>
                </a:lnTo>
                <a:lnTo>
                  <a:pt x="29" y="135"/>
                </a:lnTo>
                <a:lnTo>
                  <a:pt x="23" y="130"/>
                </a:lnTo>
                <a:lnTo>
                  <a:pt x="23" y="130"/>
                </a:lnTo>
                <a:close/>
                <a:moveTo>
                  <a:pt x="17" y="124"/>
                </a:moveTo>
                <a:lnTo>
                  <a:pt x="17" y="124"/>
                </a:lnTo>
                <a:lnTo>
                  <a:pt x="43" y="98"/>
                </a:lnTo>
                <a:lnTo>
                  <a:pt x="43" y="98"/>
                </a:lnTo>
                <a:lnTo>
                  <a:pt x="48" y="93"/>
                </a:lnTo>
                <a:lnTo>
                  <a:pt x="48" y="93"/>
                </a:lnTo>
                <a:lnTo>
                  <a:pt x="74" y="69"/>
                </a:lnTo>
                <a:lnTo>
                  <a:pt x="74" y="69"/>
                </a:lnTo>
                <a:lnTo>
                  <a:pt x="85" y="59"/>
                </a:lnTo>
                <a:lnTo>
                  <a:pt x="98" y="51"/>
                </a:lnTo>
                <a:lnTo>
                  <a:pt x="98" y="51"/>
                </a:lnTo>
                <a:lnTo>
                  <a:pt x="82" y="66"/>
                </a:lnTo>
                <a:lnTo>
                  <a:pt x="67" y="80"/>
                </a:lnTo>
                <a:lnTo>
                  <a:pt x="67" y="80"/>
                </a:lnTo>
                <a:lnTo>
                  <a:pt x="61" y="86"/>
                </a:lnTo>
                <a:lnTo>
                  <a:pt x="55" y="92"/>
                </a:lnTo>
                <a:lnTo>
                  <a:pt x="42" y="103"/>
                </a:lnTo>
                <a:lnTo>
                  <a:pt x="30" y="114"/>
                </a:lnTo>
                <a:lnTo>
                  <a:pt x="25" y="121"/>
                </a:lnTo>
                <a:lnTo>
                  <a:pt x="20" y="128"/>
                </a:lnTo>
                <a:lnTo>
                  <a:pt x="20" y="128"/>
                </a:lnTo>
                <a:lnTo>
                  <a:pt x="17" y="124"/>
                </a:lnTo>
                <a:lnTo>
                  <a:pt x="17" y="124"/>
                </a:lnTo>
                <a:close/>
                <a:moveTo>
                  <a:pt x="36" y="55"/>
                </a:moveTo>
                <a:lnTo>
                  <a:pt x="36" y="55"/>
                </a:lnTo>
                <a:lnTo>
                  <a:pt x="46" y="51"/>
                </a:lnTo>
                <a:lnTo>
                  <a:pt x="56" y="48"/>
                </a:lnTo>
                <a:lnTo>
                  <a:pt x="56" y="48"/>
                </a:lnTo>
                <a:lnTo>
                  <a:pt x="47" y="52"/>
                </a:lnTo>
                <a:lnTo>
                  <a:pt x="39" y="58"/>
                </a:lnTo>
                <a:lnTo>
                  <a:pt x="39" y="58"/>
                </a:lnTo>
                <a:lnTo>
                  <a:pt x="36" y="55"/>
                </a:lnTo>
                <a:lnTo>
                  <a:pt x="36" y="55"/>
                </a:lnTo>
                <a:close/>
                <a:moveTo>
                  <a:pt x="31" y="49"/>
                </a:moveTo>
                <a:lnTo>
                  <a:pt x="31" y="49"/>
                </a:lnTo>
                <a:lnTo>
                  <a:pt x="37" y="47"/>
                </a:lnTo>
                <a:lnTo>
                  <a:pt x="43" y="44"/>
                </a:lnTo>
                <a:lnTo>
                  <a:pt x="54" y="38"/>
                </a:lnTo>
                <a:lnTo>
                  <a:pt x="54" y="38"/>
                </a:lnTo>
                <a:lnTo>
                  <a:pt x="44" y="44"/>
                </a:lnTo>
                <a:lnTo>
                  <a:pt x="34" y="52"/>
                </a:lnTo>
                <a:lnTo>
                  <a:pt x="34" y="52"/>
                </a:lnTo>
                <a:lnTo>
                  <a:pt x="31" y="49"/>
                </a:lnTo>
                <a:lnTo>
                  <a:pt x="31" y="49"/>
                </a:lnTo>
                <a:close/>
                <a:moveTo>
                  <a:pt x="21" y="38"/>
                </a:moveTo>
                <a:lnTo>
                  <a:pt x="21" y="38"/>
                </a:lnTo>
                <a:lnTo>
                  <a:pt x="32" y="32"/>
                </a:lnTo>
                <a:lnTo>
                  <a:pt x="41" y="25"/>
                </a:lnTo>
                <a:lnTo>
                  <a:pt x="41" y="25"/>
                </a:lnTo>
                <a:lnTo>
                  <a:pt x="33" y="33"/>
                </a:lnTo>
                <a:lnTo>
                  <a:pt x="26" y="41"/>
                </a:lnTo>
                <a:lnTo>
                  <a:pt x="26" y="41"/>
                </a:lnTo>
                <a:lnTo>
                  <a:pt x="26" y="42"/>
                </a:lnTo>
                <a:lnTo>
                  <a:pt x="27" y="43"/>
                </a:lnTo>
                <a:lnTo>
                  <a:pt x="27" y="43"/>
                </a:lnTo>
                <a:lnTo>
                  <a:pt x="32" y="41"/>
                </a:lnTo>
                <a:lnTo>
                  <a:pt x="37" y="38"/>
                </a:lnTo>
                <a:lnTo>
                  <a:pt x="45" y="33"/>
                </a:lnTo>
                <a:lnTo>
                  <a:pt x="45" y="33"/>
                </a:lnTo>
                <a:lnTo>
                  <a:pt x="37" y="39"/>
                </a:lnTo>
                <a:lnTo>
                  <a:pt x="29" y="47"/>
                </a:lnTo>
                <a:lnTo>
                  <a:pt x="29" y="47"/>
                </a:lnTo>
                <a:lnTo>
                  <a:pt x="21" y="38"/>
                </a:lnTo>
                <a:lnTo>
                  <a:pt x="21" y="38"/>
                </a:lnTo>
                <a:close/>
                <a:moveTo>
                  <a:pt x="15" y="32"/>
                </a:moveTo>
                <a:lnTo>
                  <a:pt x="15" y="32"/>
                </a:lnTo>
                <a:lnTo>
                  <a:pt x="23" y="26"/>
                </a:lnTo>
                <a:lnTo>
                  <a:pt x="32" y="21"/>
                </a:lnTo>
                <a:lnTo>
                  <a:pt x="32" y="21"/>
                </a:lnTo>
                <a:lnTo>
                  <a:pt x="30" y="23"/>
                </a:lnTo>
                <a:lnTo>
                  <a:pt x="30" y="23"/>
                </a:lnTo>
                <a:lnTo>
                  <a:pt x="24" y="30"/>
                </a:lnTo>
                <a:lnTo>
                  <a:pt x="19" y="36"/>
                </a:lnTo>
                <a:lnTo>
                  <a:pt x="19" y="36"/>
                </a:lnTo>
                <a:lnTo>
                  <a:pt x="15" y="32"/>
                </a:lnTo>
                <a:lnTo>
                  <a:pt x="15" y="32"/>
                </a:lnTo>
                <a:close/>
                <a:moveTo>
                  <a:pt x="12" y="29"/>
                </a:moveTo>
                <a:lnTo>
                  <a:pt x="12" y="29"/>
                </a:lnTo>
                <a:lnTo>
                  <a:pt x="24" y="20"/>
                </a:lnTo>
                <a:lnTo>
                  <a:pt x="36" y="11"/>
                </a:lnTo>
                <a:lnTo>
                  <a:pt x="36" y="11"/>
                </a:lnTo>
                <a:lnTo>
                  <a:pt x="39" y="14"/>
                </a:lnTo>
                <a:lnTo>
                  <a:pt x="39" y="14"/>
                </a:lnTo>
                <a:lnTo>
                  <a:pt x="26" y="22"/>
                </a:lnTo>
                <a:lnTo>
                  <a:pt x="14" y="31"/>
                </a:lnTo>
                <a:lnTo>
                  <a:pt x="14" y="31"/>
                </a:lnTo>
                <a:lnTo>
                  <a:pt x="12" y="29"/>
                </a:lnTo>
                <a:lnTo>
                  <a:pt x="12" y="29"/>
                </a:lnTo>
                <a:close/>
                <a:moveTo>
                  <a:pt x="48" y="29"/>
                </a:moveTo>
                <a:lnTo>
                  <a:pt x="48" y="29"/>
                </a:lnTo>
                <a:lnTo>
                  <a:pt x="41" y="33"/>
                </a:ln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5"/>
                </a:lnTo>
                <a:lnTo>
                  <a:pt x="34" y="34"/>
                </a:lnTo>
                <a:lnTo>
                  <a:pt x="36" y="33"/>
                </a:lnTo>
                <a:lnTo>
                  <a:pt x="36" y="33"/>
                </a:lnTo>
                <a:lnTo>
                  <a:pt x="45" y="24"/>
                </a:lnTo>
                <a:lnTo>
                  <a:pt x="45" y="24"/>
                </a:lnTo>
                <a:lnTo>
                  <a:pt x="45" y="22"/>
                </a:lnTo>
                <a:lnTo>
                  <a:pt x="44" y="22"/>
                </a:lnTo>
                <a:lnTo>
                  <a:pt x="44" y="22"/>
                </a:lnTo>
                <a:lnTo>
                  <a:pt x="38" y="25"/>
                </a:lnTo>
                <a:lnTo>
                  <a:pt x="33" y="28"/>
                </a:lnTo>
                <a:lnTo>
                  <a:pt x="22" y="36"/>
                </a:lnTo>
                <a:lnTo>
                  <a:pt x="22" y="36"/>
                </a:lnTo>
                <a:lnTo>
                  <a:pt x="26" y="32"/>
                </a:lnTo>
                <a:lnTo>
                  <a:pt x="31" y="27"/>
                </a:lnTo>
                <a:lnTo>
                  <a:pt x="36" y="21"/>
                </a:lnTo>
                <a:lnTo>
                  <a:pt x="41" y="16"/>
                </a:lnTo>
                <a:lnTo>
                  <a:pt x="41" y="16"/>
                </a:lnTo>
                <a:lnTo>
                  <a:pt x="56" y="34"/>
                </a:lnTo>
                <a:lnTo>
                  <a:pt x="56" y="34"/>
                </a:lnTo>
                <a:lnTo>
                  <a:pt x="44" y="41"/>
                </a:lnTo>
                <a:lnTo>
                  <a:pt x="33" y="47"/>
                </a:lnTo>
                <a:lnTo>
                  <a:pt x="33" y="47"/>
                </a:lnTo>
                <a:lnTo>
                  <a:pt x="37" y="44"/>
                </a:lnTo>
                <a:lnTo>
                  <a:pt x="41" y="40"/>
                </a:lnTo>
                <a:lnTo>
                  <a:pt x="50" y="31"/>
                </a:lnTo>
                <a:lnTo>
                  <a:pt x="50" y="31"/>
                </a:lnTo>
                <a:lnTo>
                  <a:pt x="50" y="30"/>
                </a:lnTo>
                <a:lnTo>
                  <a:pt x="50" y="29"/>
                </a:lnTo>
                <a:lnTo>
                  <a:pt x="48" y="29"/>
                </a:lnTo>
                <a:lnTo>
                  <a:pt x="48" y="29"/>
                </a:lnTo>
                <a:close/>
                <a:moveTo>
                  <a:pt x="60" y="45"/>
                </a:moveTo>
                <a:lnTo>
                  <a:pt x="60" y="45"/>
                </a:lnTo>
                <a:lnTo>
                  <a:pt x="60" y="45"/>
                </a:lnTo>
                <a:lnTo>
                  <a:pt x="60" y="44"/>
                </a:lnTo>
                <a:lnTo>
                  <a:pt x="58" y="44"/>
                </a:lnTo>
                <a:lnTo>
                  <a:pt x="58" y="44"/>
                </a:lnTo>
                <a:lnTo>
                  <a:pt x="50" y="48"/>
                </a:lnTo>
                <a:lnTo>
                  <a:pt x="42" y="51"/>
                </a:lnTo>
                <a:lnTo>
                  <a:pt x="42" y="51"/>
                </a:lnTo>
                <a:lnTo>
                  <a:pt x="37" y="52"/>
                </a:lnTo>
                <a:lnTo>
                  <a:pt x="39" y="51"/>
                </a:lnTo>
                <a:lnTo>
                  <a:pt x="45" y="47"/>
                </a:lnTo>
                <a:lnTo>
                  <a:pt x="45" y="47"/>
                </a:lnTo>
                <a:lnTo>
                  <a:pt x="52" y="42"/>
                </a:lnTo>
                <a:lnTo>
                  <a:pt x="58" y="36"/>
                </a:lnTo>
                <a:lnTo>
                  <a:pt x="58" y="36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41" y="59"/>
                </a:lnTo>
                <a:lnTo>
                  <a:pt x="41" y="59"/>
                </a:lnTo>
                <a:lnTo>
                  <a:pt x="50" y="53"/>
                </a:lnTo>
                <a:lnTo>
                  <a:pt x="60" y="45"/>
                </a:lnTo>
                <a:lnTo>
                  <a:pt x="60" y="45"/>
                </a:lnTo>
                <a:close/>
                <a:moveTo>
                  <a:pt x="67" y="48"/>
                </a:move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71" y="52"/>
                </a:lnTo>
                <a:lnTo>
                  <a:pt x="71" y="52"/>
                </a:lnTo>
                <a:lnTo>
                  <a:pt x="60" y="58"/>
                </a:lnTo>
                <a:lnTo>
                  <a:pt x="55" y="62"/>
                </a:lnTo>
                <a:lnTo>
                  <a:pt x="50" y="66"/>
                </a:lnTo>
                <a:lnTo>
                  <a:pt x="50" y="66"/>
                </a:lnTo>
                <a:lnTo>
                  <a:pt x="59" y="57"/>
                </a:lnTo>
                <a:lnTo>
                  <a:pt x="63" y="53"/>
                </a:lnTo>
                <a:lnTo>
                  <a:pt x="67" y="48"/>
                </a:lnTo>
                <a:lnTo>
                  <a:pt x="67" y="48"/>
                </a:lnTo>
                <a:close/>
                <a:moveTo>
                  <a:pt x="80" y="55"/>
                </a:moveTo>
                <a:lnTo>
                  <a:pt x="80" y="55"/>
                </a:lnTo>
                <a:lnTo>
                  <a:pt x="93" y="44"/>
                </a:lnTo>
                <a:lnTo>
                  <a:pt x="104" y="32"/>
                </a:lnTo>
                <a:lnTo>
                  <a:pt x="116" y="21"/>
                </a:lnTo>
                <a:lnTo>
                  <a:pt x="129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3"/>
                </a:lnTo>
                <a:lnTo>
                  <a:pt x="130" y="13"/>
                </a:lnTo>
                <a:lnTo>
                  <a:pt x="130" y="13"/>
                </a:lnTo>
                <a:lnTo>
                  <a:pt x="105" y="34"/>
                </a:lnTo>
                <a:lnTo>
                  <a:pt x="80" y="56"/>
                </a:lnTo>
                <a:lnTo>
                  <a:pt x="80" y="56"/>
                </a:lnTo>
                <a:lnTo>
                  <a:pt x="77" y="58"/>
                </a:lnTo>
                <a:lnTo>
                  <a:pt x="77" y="58"/>
                </a:lnTo>
                <a:lnTo>
                  <a:pt x="71" y="62"/>
                </a:lnTo>
                <a:lnTo>
                  <a:pt x="71" y="62"/>
                </a:lnTo>
                <a:lnTo>
                  <a:pt x="66" y="68"/>
                </a:lnTo>
                <a:lnTo>
                  <a:pt x="66" y="68"/>
                </a:lnTo>
                <a:lnTo>
                  <a:pt x="56" y="74"/>
                </a:lnTo>
                <a:lnTo>
                  <a:pt x="56" y="74"/>
                </a:lnTo>
                <a:lnTo>
                  <a:pt x="60" y="69"/>
                </a:lnTo>
                <a:lnTo>
                  <a:pt x="64" y="64"/>
                </a:lnTo>
                <a:lnTo>
                  <a:pt x="73" y="54"/>
                </a:lnTo>
                <a:lnTo>
                  <a:pt x="73" y="54"/>
                </a:lnTo>
                <a:lnTo>
                  <a:pt x="74" y="55"/>
                </a:lnTo>
                <a:lnTo>
                  <a:pt x="74" y="55"/>
                </a:lnTo>
                <a:lnTo>
                  <a:pt x="76" y="56"/>
                </a:lnTo>
                <a:lnTo>
                  <a:pt x="79" y="56"/>
                </a:lnTo>
                <a:lnTo>
                  <a:pt x="79" y="56"/>
                </a:lnTo>
                <a:lnTo>
                  <a:pt x="80" y="55"/>
                </a:lnTo>
                <a:lnTo>
                  <a:pt x="80" y="55"/>
                </a:lnTo>
                <a:close/>
                <a:moveTo>
                  <a:pt x="110" y="38"/>
                </a:moveTo>
                <a:lnTo>
                  <a:pt x="110" y="38"/>
                </a:lnTo>
                <a:lnTo>
                  <a:pt x="103" y="44"/>
                </a:lnTo>
                <a:lnTo>
                  <a:pt x="96" y="49"/>
                </a:lnTo>
                <a:lnTo>
                  <a:pt x="87" y="54"/>
                </a:lnTo>
                <a:lnTo>
                  <a:pt x="80" y="60"/>
                </a:lnTo>
                <a:lnTo>
                  <a:pt x="80" y="60"/>
                </a:lnTo>
                <a:lnTo>
                  <a:pt x="58" y="81"/>
                </a:lnTo>
                <a:lnTo>
                  <a:pt x="58" y="81"/>
                </a:lnTo>
                <a:lnTo>
                  <a:pt x="58" y="80"/>
                </a:lnTo>
                <a:lnTo>
                  <a:pt x="58" y="80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6" y="71"/>
                </a:lnTo>
                <a:lnTo>
                  <a:pt x="75" y="64"/>
                </a:lnTo>
                <a:lnTo>
                  <a:pt x="84" y="56"/>
                </a:lnTo>
                <a:lnTo>
                  <a:pt x="84" y="56"/>
                </a:lnTo>
                <a:lnTo>
                  <a:pt x="100" y="45"/>
                </a:lnTo>
                <a:lnTo>
                  <a:pt x="100" y="45"/>
                </a:lnTo>
                <a:lnTo>
                  <a:pt x="108" y="38"/>
                </a:lnTo>
                <a:lnTo>
                  <a:pt x="116" y="30"/>
                </a:lnTo>
                <a:lnTo>
                  <a:pt x="132" y="15"/>
                </a:lnTo>
                <a:lnTo>
                  <a:pt x="132" y="15"/>
                </a:lnTo>
                <a:lnTo>
                  <a:pt x="132" y="14"/>
                </a:lnTo>
                <a:lnTo>
                  <a:pt x="132" y="14"/>
                </a:lnTo>
                <a:lnTo>
                  <a:pt x="135" y="16"/>
                </a:lnTo>
                <a:lnTo>
                  <a:pt x="135" y="16"/>
                </a:lnTo>
                <a:lnTo>
                  <a:pt x="128" y="21"/>
                </a:lnTo>
                <a:lnTo>
                  <a:pt x="122" y="26"/>
                </a:lnTo>
                <a:lnTo>
                  <a:pt x="110" y="38"/>
                </a:lnTo>
                <a:lnTo>
                  <a:pt x="110" y="38"/>
                </a:lnTo>
                <a:close/>
                <a:moveTo>
                  <a:pt x="128" y="24"/>
                </a:moveTo>
                <a:lnTo>
                  <a:pt x="128" y="24"/>
                </a:lnTo>
                <a:lnTo>
                  <a:pt x="115" y="36"/>
                </a:lnTo>
                <a:lnTo>
                  <a:pt x="115" y="36"/>
                </a:lnTo>
                <a:lnTo>
                  <a:pt x="118" y="32"/>
                </a:lnTo>
                <a:lnTo>
                  <a:pt x="118" y="32"/>
                </a:lnTo>
                <a:lnTo>
                  <a:pt x="128" y="23"/>
                </a:lnTo>
                <a:lnTo>
                  <a:pt x="131" y="20"/>
                </a:lnTo>
                <a:lnTo>
                  <a:pt x="128" y="24"/>
                </a:lnTo>
                <a:lnTo>
                  <a:pt x="128" y="24"/>
                </a:lnTo>
                <a:close/>
                <a:moveTo>
                  <a:pt x="56" y="77"/>
                </a:moveTo>
                <a:lnTo>
                  <a:pt x="56" y="77"/>
                </a:lnTo>
                <a:lnTo>
                  <a:pt x="58" y="76"/>
                </a:lnTo>
                <a:lnTo>
                  <a:pt x="58" y="76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6" y="77"/>
                </a:lnTo>
                <a:lnTo>
                  <a:pt x="56" y="77"/>
                </a:lnTo>
                <a:close/>
                <a:moveTo>
                  <a:pt x="70" y="55"/>
                </a:moveTo>
                <a:lnTo>
                  <a:pt x="70" y="55"/>
                </a:lnTo>
                <a:lnTo>
                  <a:pt x="66" y="59"/>
                </a:lnTo>
                <a:lnTo>
                  <a:pt x="61" y="64"/>
                </a:lnTo>
                <a:lnTo>
                  <a:pt x="57" y="69"/>
                </a:lnTo>
                <a:lnTo>
                  <a:pt x="54" y="74"/>
                </a:lnTo>
                <a:lnTo>
                  <a:pt x="54" y="74"/>
                </a:lnTo>
                <a:lnTo>
                  <a:pt x="48" y="69"/>
                </a:lnTo>
                <a:lnTo>
                  <a:pt x="48" y="69"/>
                </a:lnTo>
                <a:lnTo>
                  <a:pt x="60" y="62"/>
                </a:lnTo>
                <a:lnTo>
                  <a:pt x="70" y="55"/>
                </a:lnTo>
                <a:lnTo>
                  <a:pt x="70" y="55"/>
                </a:lnTo>
                <a:close/>
                <a:moveTo>
                  <a:pt x="42" y="123"/>
                </a:moveTo>
                <a:lnTo>
                  <a:pt x="42" y="123"/>
                </a:lnTo>
                <a:lnTo>
                  <a:pt x="56" y="108"/>
                </a:lnTo>
                <a:lnTo>
                  <a:pt x="56" y="108"/>
                </a:lnTo>
                <a:lnTo>
                  <a:pt x="71" y="94"/>
                </a:lnTo>
                <a:lnTo>
                  <a:pt x="85" y="81"/>
                </a:lnTo>
                <a:lnTo>
                  <a:pt x="85" y="81"/>
                </a:lnTo>
                <a:lnTo>
                  <a:pt x="115" y="53"/>
                </a:lnTo>
                <a:lnTo>
                  <a:pt x="130" y="39"/>
                </a:lnTo>
                <a:lnTo>
                  <a:pt x="143" y="24"/>
                </a:lnTo>
                <a:lnTo>
                  <a:pt x="143" y="24"/>
                </a:lnTo>
                <a:lnTo>
                  <a:pt x="149" y="30"/>
                </a:lnTo>
                <a:lnTo>
                  <a:pt x="149" y="30"/>
                </a:lnTo>
                <a:lnTo>
                  <a:pt x="122" y="52"/>
                </a:lnTo>
                <a:lnTo>
                  <a:pt x="95" y="76"/>
                </a:lnTo>
                <a:lnTo>
                  <a:pt x="67" y="100"/>
                </a:lnTo>
                <a:lnTo>
                  <a:pt x="41" y="124"/>
                </a:lnTo>
                <a:lnTo>
                  <a:pt x="41" y="124"/>
                </a:lnTo>
                <a:lnTo>
                  <a:pt x="42" y="123"/>
                </a:lnTo>
                <a:lnTo>
                  <a:pt x="42" y="123"/>
                </a:lnTo>
                <a:close/>
                <a:moveTo>
                  <a:pt x="141" y="23"/>
                </a:moveTo>
                <a:lnTo>
                  <a:pt x="141" y="23"/>
                </a:lnTo>
                <a:lnTo>
                  <a:pt x="135" y="27"/>
                </a:lnTo>
                <a:lnTo>
                  <a:pt x="129" y="33"/>
                </a:lnTo>
                <a:lnTo>
                  <a:pt x="117" y="44"/>
                </a:lnTo>
                <a:lnTo>
                  <a:pt x="117" y="44"/>
                </a:lnTo>
                <a:lnTo>
                  <a:pt x="108" y="51"/>
                </a:lnTo>
                <a:lnTo>
                  <a:pt x="99" y="58"/>
                </a:lnTo>
                <a:lnTo>
                  <a:pt x="89" y="66"/>
                </a:lnTo>
                <a:lnTo>
                  <a:pt x="81" y="73"/>
                </a:lnTo>
                <a:lnTo>
                  <a:pt x="81" y="73"/>
                </a:lnTo>
                <a:lnTo>
                  <a:pt x="68" y="86"/>
                </a:lnTo>
                <a:lnTo>
                  <a:pt x="62" y="93"/>
                </a:lnTo>
                <a:lnTo>
                  <a:pt x="55" y="99"/>
                </a:lnTo>
                <a:lnTo>
                  <a:pt x="55" y="99"/>
                </a:lnTo>
                <a:lnTo>
                  <a:pt x="38" y="112"/>
                </a:lnTo>
                <a:lnTo>
                  <a:pt x="22" y="127"/>
                </a:lnTo>
                <a:lnTo>
                  <a:pt x="22" y="127"/>
                </a:lnTo>
                <a:lnTo>
                  <a:pt x="32" y="116"/>
                </a:lnTo>
                <a:lnTo>
                  <a:pt x="38" y="110"/>
                </a:lnTo>
                <a:lnTo>
                  <a:pt x="45" y="104"/>
                </a:lnTo>
                <a:lnTo>
                  <a:pt x="45" y="104"/>
                </a:lnTo>
                <a:lnTo>
                  <a:pt x="60" y="90"/>
                </a:lnTo>
                <a:lnTo>
                  <a:pt x="75" y="75"/>
                </a:lnTo>
                <a:lnTo>
                  <a:pt x="75" y="75"/>
                </a:lnTo>
                <a:lnTo>
                  <a:pt x="90" y="59"/>
                </a:lnTo>
                <a:lnTo>
                  <a:pt x="106" y="46"/>
                </a:lnTo>
                <a:lnTo>
                  <a:pt x="122" y="32"/>
                </a:lnTo>
                <a:lnTo>
                  <a:pt x="136" y="18"/>
                </a:lnTo>
                <a:lnTo>
                  <a:pt x="136" y="18"/>
                </a:lnTo>
                <a:lnTo>
                  <a:pt x="141" y="23"/>
                </a:lnTo>
                <a:lnTo>
                  <a:pt x="141" y="23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59" y="52"/>
                </a:lnTo>
                <a:lnTo>
                  <a:pt x="59" y="52"/>
                </a:lnTo>
                <a:lnTo>
                  <a:pt x="63" y="51"/>
                </a:lnTo>
                <a:lnTo>
                  <a:pt x="62" y="52"/>
                </a:lnTo>
                <a:lnTo>
                  <a:pt x="56" y="57"/>
                </a:lnTo>
                <a:lnTo>
                  <a:pt x="56" y="57"/>
                </a:lnTo>
                <a:lnTo>
                  <a:pt x="46" y="67"/>
                </a:lnTo>
                <a:lnTo>
                  <a:pt x="46" y="67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36" y="140"/>
                </a:moveTo>
                <a:lnTo>
                  <a:pt x="36" y="140"/>
                </a:lnTo>
                <a:lnTo>
                  <a:pt x="31" y="137"/>
                </a:lnTo>
                <a:lnTo>
                  <a:pt x="31" y="137"/>
                </a:lnTo>
                <a:lnTo>
                  <a:pt x="33" y="134"/>
                </a:lnTo>
                <a:lnTo>
                  <a:pt x="33" y="134"/>
                </a:lnTo>
                <a:lnTo>
                  <a:pt x="34" y="133"/>
                </a:lnTo>
                <a:lnTo>
                  <a:pt x="34" y="133"/>
                </a:lnTo>
                <a:lnTo>
                  <a:pt x="80" y="91"/>
                </a:lnTo>
                <a:lnTo>
                  <a:pt x="105" y="70"/>
                </a:lnTo>
                <a:lnTo>
                  <a:pt x="129" y="49"/>
                </a:lnTo>
                <a:lnTo>
                  <a:pt x="129" y="49"/>
                </a:lnTo>
                <a:lnTo>
                  <a:pt x="144" y="37"/>
                </a:lnTo>
                <a:lnTo>
                  <a:pt x="144" y="37"/>
                </a:lnTo>
                <a:lnTo>
                  <a:pt x="133" y="46"/>
                </a:lnTo>
                <a:lnTo>
                  <a:pt x="121" y="55"/>
                </a:lnTo>
                <a:lnTo>
                  <a:pt x="121" y="55"/>
                </a:lnTo>
                <a:lnTo>
                  <a:pt x="110" y="66"/>
                </a:lnTo>
                <a:lnTo>
                  <a:pt x="100" y="76"/>
                </a:lnTo>
                <a:lnTo>
                  <a:pt x="80" y="97"/>
                </a:lnTo>
                <a:lnTo>
                  <a:pt x="80" y="97"/>
                </a:lnTo>
                <a:lnTo>
                  <a:pt x="79" y="98"/>
                </a:lnTo>
                <a:lnTo>
                  <a:pt x="79" y="98"/>
                </a:lnTo>
                <a:lnTo>
                  <a:pt x="68" y="109"/>
                </a:lnTo>
                <a:lnTo>
                  <a:pt x="57" y="119"/>
                </a:lnTo>
                <a:lnTo>
                  <a:pt x="46" y="129"/>
                </a:lnTo>
                <a:lnTo>
                  <a:pt x="36" y="140"/>
                </a:lnTo>
                <a:lnTo>
                  <a:pt x="36" y="140"/>
                </a:lnTo>
                <a:close/>
                <a:moveTo>
                  <a:pt x="125" y="140"/>
                </a:moveTo>
                <a:lnTo>
                  <a:pt x="125" y="140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34" y="129"/>
                </a:lnTo>
                <a:lnTo>
                  <a:pt x="146" y="121"/>
                </a:lnTo>
                <a:lnTo>
                  <a:pt x="146" y="121"/>
                </a:lnTo>
                <a:lnTo>
                  <a:pt x="136" y="131"/>
                </a:lnTo>
                <a:lnTo>
                  <a:pt x="125" y="140"/>
                </a:lnTo>
                <a:lnTo>
                  <a:pt x="125" y="14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41"/>
          <p:cNvSpPr>
            <a:spLocks noEditPoints="1"/>
          </p:cNvSpPr>
          <p:nvPr/>
        </p:nvSpPr>
        <p:spPr bwMode="auto">
          <a:xfrm>
            <a:off x="1373955" y="4834179"/>
            <a:ext cx="209550" cy="227013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44"/>
          <p:cNvSpPr>
            <a:spLocks noEditPoints="1"/>
          </p:cNvSpPr>
          <p:nvPr/>
        </p:nvSpPr>
        <p:spPr bwMode="auto">
          <a:xfrm>
            <a:off x="1270770" y="5083417"/>
            <a:ext cx="576263" cy="628650"/>
          </a:xfrm>
          <a:custGeom>
            <a:avLst/>
            <a:gdLst/>
            <a:ahLst/>
            <a:cxnLst>
              <a:cxn ang="0">
                <a:pos x="187" y="388"/>
              </a:cxn>
              <a:cxn ang="0">
                <a:pos x="336" y="329"/>
              </a:cxn>
              <a:cxn ang="0">
                <a:pos x="245" y="55"/>
              </a:cxn>
              <a:cxn ang="0">
                <a:pos x="138" y="54"/>
              </a:cxn>
              <a:cxn ang="0">
                <a:pos x="22" y="297"/>
              </a:cxn>
              <a:cxn ang="0">
                <a:pos x="47" y="319"/>
              </a:cxn>
              <a:cxn ang="0">
                <a:pos x="100" y="286"/>
              </a:cxn>
              <a:cxn ang="0">
                <a:pos x="110" y="262"/>
              </a:cxn>
              <a:cxn ang="0">
                <a:pos x="75" y="260"/>
              </a:cxn>
              <a:cxn ang="0">
                <a:pos x="101" y="239"/>
              </a:cxn>
              <a:cxn ang="0">
                <a:pos x="87" y="94"/>
              </a:cxn>
              <a:cxn ang="0">
                <a:pos x="53" y="131"/>
              </a:cxn>
              <a:cxn ang="0">
                <a:pos x="220" y="59"/>
              </a:cxn>
              <a:cxn ang="0">
                <a:pos x="252" y="91"/>
              </a:cxn>
              <a:cxn ang="0">
                <a:pos x="272" y="89"/>
              </a:cxn>
              <a:cxn ang="0">
                <a:pos x="194" y="75"/>
              </a:cxn>
              <a:cxn ang="0">
                <a:pos x="190" y="94"/>
              </a:cxn>
              <a:cxn ang="0">
                <a:pos x="242" y="63"/>
              </a:cxn>
              <a:cxn ang="0">
                <a:pos x="151" y="84"/>
              </a:cxn>
              <a:cxn ang="0">
                <a:pos x="147" y="84"/>
              </a:cxn>
              <a:cxn ang="0">
                <a:pos x="23" y="174"/>
              </a:cxn>
              <a:cxn ang="0">
                <a:pos x="132" y="133"/>
              </a:cxn>
              <a:cxn ang="0">
                <a:pos x="107" y="162"/>
              </a:cxn>
              <a:cxn ang="0">
                <a:pos x="44" y="213"/>
              </a:cxn>
              <a:cxn ang="0">
                <a:pos x="151" y="156"/>
              </a:cxn>
              <a:cxn ang="0">
                <a:pos x="10" y="233"/>
              </a:cxn>
              <a:cxn ang="0">
                <a:pos x="31" y="244"/>
              </a:cxn>
              <a:cxn ang="0">
                <a:pos x="309" y="144"/>
              </a:cxn>
              <a:cxn ang="0">
                <a:pos x="320" y="139"/>
              </a:cxn>
              <a:cxn ang="0">
                <a:pos x="194" y="223"/>
              </a:cxn>
              <a:cxn ang="0">
                <a:pos x="324" y="157"/>
              </a:cxn>
              <a:cxn ang="0">
                <a:pos x="348" y="272"/>
              </a:cxn>
              <a:cxn ang="0">
                <a:pos x="232" y="319"/>
              </a:cxn>
              <a:cxn ang="0">
                <a:pos x="352" y="253"/>
              </a:cxn>
              <a:cxn ang="0">
                <a:pos x="230" y="292"/>
              </a:cxn>
              <a:cxn ang="0">
                <a:pos x="85" y="356"/>
              </a:cxn>
              <a:cxn ang="0">
                <a:pos x="92" y="344"/>
              </a:cxn>
              <a:cxn ang="0">
                <a:pos x="219" y="293"/>
              </a:cxn>
              <a:cxn ang="0">
                <a:pos x="292" y="251"/>
              </a:cxn>
              <a:cxn ang="0">
                <a:pos x="110" y="323"/>
              </a:cxn>
              <a:cxn ang="0">
                <a:pos x="277" y="235"/>
              </a:cxn>
              <a:cxn ang="0">
                <a:pos x="59" y="331"/>
              </a:cxn>
              <a:cxn ang="0">
                <a:pos x="334" y="195"/>
              </a:cxn>
              <a:cxn ang="0">
                <a:pos x="306" y="194"/>
              </a:cxn>
              <a:cxn ang="0">
                <a:pos x="233" y="216"/>
              </a:cxn>
              <a:cxn ang="0">
                <a:pos x="332" y="175"/>
              </a:cxn>
              <a:cxn ang="0">
                <a:pos x="124" y="354"/>
              </a:cxn>
              <a:cxn ang="0">
                <a:pos x="244" y="317"/>
              </a:cxn>
              <a:cxn ang="0">
                <a:pos x="221" y="359"/>
              </a:cxn>
              <a:cxn ang="0">
                <a:pos x="312" y="334"/>
              </a:cxn>
              <a:cxn ang="0">
                <a:pos x="255" y="354"/>
              </a:cxn>
              <a:cxn ang="0">
                <a:pos x="332" y="317"/>
              </a:cxn>
              <a:cxn ang="0">
                <a:pos x="290" y="363"/>
              </a:cxn>
              <a:cxn ang="0">
                <a:pos x="233" y="343"/>
              </a:cxn>
              <a:cxn ang="0">
                <a:pos x="256" y="323"/>
              </a:cxn>
              <a:cxn ang="0">
                <a:pos x="60" y="259"/>
              </a:cxn>
              <a:cxn ang="0">
                <a:pos x="27" y="242"/>
              </a:cxn>
              <a:cxn ang="0">
                <a:pos x="304" y="93"/>
              </a:cxn>
              <a:cxn ang="0">
                <a:pos x="197" y="122"/>
              </a:cxn>
              <a:cxn ang="0">
                <a:pos x="33" y="141"/>
              </a:cxn>
              <a:cxn ang="0">
                <a:pos x="77" y="87"/>
              </a:cxn>
              <a:cxn ang="0">
                <a:pos x="27" y="248"/>
              </a:cxn>
            </a:cxnLst>
            <a:rect l="0" t="0" r="r" b="b"/>
            <a:pathLst>
              <a:path w="363" h="396">
                <a:moveTo>
                  <a:pt x="82" y="365"/>
                </a:moveTo>
                <a:lnTo>
                  <a:pt x="82" y="365"/>
                </a:lnTo>
                <a:lnTo>
                  <a:pt x="92" y="371"/>
                </a:lnTo>
                <a:lnTo>
                  <a:pt x="104" y="376"/>
                </a:lnTo>
                <a:lnTo>
                  <a:pt x="115" y="378"/>
                </a:lnTo>
                <a:lnTo>
                  <a:pt x="126" y="380"/>
                </a:lnTo>
                <a:lnTo>
                  <a:pt x="138" y="379"/>
                </a:lnTo>
                <a:lnTo>
                  <a:pt x="150" y="378"/>
                </a:lnTo>
                <a:lnTo>
                  <a:pt x="162" y="376"/>
                </a:lnTo>
                <a:lnTo>
                  <a:pt x="174" y="374"/>
                </a:lnTo>
                <a:lnTo>
                  <a:pt x="174" y="374"/>
                </a:lnTo>
                <a:lnTo>
                  <a:pt x="167" y="390"/>
                </a:lnTo>
                <a:lnTo>
                  <a:pt x="167" y="390"/>
                </a:lnTo>
                <a:lnTo>
                  <a:pt x="167" y="391"/>
                </a:lnTo>
                <a:lnTo>
                  <a:pt x="167" y="393"/>
                </a:lnTo>
                <a:lnTo>
                  <a:pt x="169" y="395"/>
                </a:lnTo>
                <a:lnTo>
                  <a:pt x="172" y="396"/>
                </a:lnTo>
                <a:lnTo>
                  <a:pt x="173" y="395"/>
                </a:lnTo>
                <a:lnTo>
                  <a:pt x="175" y="394"/>
                </a:lnTo>
                <a:lnTo>
                  <a:pt x="175" y="394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80" y="391"/>
                </a:lnTo>
                <a:lnTo>
                  <a:pt x="183" y="392"/>
                </a:lnTo>
                <a:lnTo>
                  <a:pt x="185" y="391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9" y="389"/>
                </a:lnTo>
                <a:lnTo>
                  <a:pt x="192" y="388"/>
                </a:lnTo>
                <a:lnTo>
                  <a:pt x="193" y="387"/>
                </a:lnTo>
                <a:lnTo>
                  <a:pt x="194" y="384"/>
                </a:lnTo>
                <a:lnTo>
                  <a:pt x="194" y="384"/>
                </a:lnTo>
                <a:lnTo>
                  <a:pt x="194" y="382"/>
                </a:lnTo>
                <a:lnTo>
                  <a:pt x="194" y="382"/>
                </a:lnTo>
                <a:lnTo>
                  <a:pt x="196" y="381"/>
                </a:lnTo>
                <a:lnTo>
                  <a:pt x="198" y="379"/>
                </a:lnTo>
                <a:lnTo>
                  <a:pt x="198" y="377"/>
                </a:lnTo>
                <a:lnTo>
                  <a:pt x="198" y="375"/>
                </a:lnTo>
                <a:lnTo>
                  <a:pt x="198" y="375"/>
                </a:lnTo>
                <a:lnTo>
                  <a:pt x="208" y="379"/>
                </a:lnTo>
                <a:lnTo>
                  <a:pt x="218" y="383"/>
                </a:lnTo>
                <a:lnTo>
                  <a:pt x="229" y="385"/>
                </a:lnTo>
                <a:lnTo>
                  <a:pt x="239" y="387"/>
                </a:lnTo>
                <a:lnTo>
                  <a:pt x="251" y="387"/>
                </a:lnTo>
                <a:lnTo>
                  <a:pt x="262" y="386"/>
                </a:lnTo>
                <a:lnTo>
                  <a:pt x="272" y="384"/>
                </a:lnTo>
                <a:lnTo>
                  <a:pt x="283" y="380"/>
                </a:lnTo>
                <a:lnTo>
                  <a:pt x="283" y="380"/>
                </a:lnTo>
                <a:lnTo>
                  <a:pt x="294" y="374"/>
                </a:lnTo>
                <a:lnTo>
                  <a:pt x="304" y="367"/>
                </a:lnTo>
                <a:lnTo>
                  <a:pt x="313" y="359"/>
                </a:lnTo>
                <a:lnTo>
                  <a:pt x="322" y="350"/>
                </a:lnTo>
                <a:lnTo>
                  <a:pt x="329" y="340"/>
                </a:lnTo>
                <a:lnTo>
                  <a:pt x="336" y="329"/>
                </a:lnTo>
                <a:lnTo>
                  <a:pt x="341" y="317"/>
                </a:lnTo>
                <a:lnTo>
                  <a:pt x="346" y="306"/>
                </a:lnTo>
                <a:lnTo>
                  <a:pt x="346" y="306"/>
                </a:lnTo>
                <a:lnTo>
                  <a:pt x="350" y="295"/>
                </a:lnTo>
                <a:lnTo>
                  <a:pt x="354" y="283"/>
                </a:lnTo>
                <a:lnTo>
                  <a:pt x="357" y="272"/>
                </a:lnTo>
                <a:lnTo>
                  <a:pt x="360" y="260"/>
                </a:lnTo>
                <a:lnTo>
                  <a:pt x="361" y="247"/>
                </a:lnTo>
                <a:lnTo>
                  <a:pt x="363" y="234"/>
                </a:lnTo>
                <a:lnTo>
                  <a:pt x="363" y="222"/>
                </a:lnTo>
                <a:lnTo>
                  <a:pt x="363" y="209"/>
                </a:lnTo>
                <a:lnTo>
                  <a:pt x="363" y="197"/>
                </a:lnTo>
                <a:lnTo>
                  <a:pt x="361" y="185"/>
                </a:lnTo>
                <a:lnTo>
                  <a:pt x="359" y="173"/>
                </a:lnTo>
                <a:lnTo>
                  <a:pt x="357" y="161"/>
                </a:lnTo>
                <a:lnTo>
                  <a:pt x="353" y="148"/>
                </a:lnTo>
                <a:lnTo>
                  <a:pt x="349" y="137"/>
                </a:lnTo>
                <a:lnTo>
                  <a:pt x="343" y="126"/>
                </a:lnTo>
                <a:lnTo>
                  <a:pt x="338" y="116"/>
                </a:lnTo>
                <a:lnTo>
                  <a:pt x="338" y="116"/>
                </a:lnTo>
                <a:lnTo>
                  <a:pt x="332" y="108"/>
                </a:lnTo>
                <a:lnTo>
                  <a:pt x="326" y="100"/>
                </a:lnTo>
                <a:lnTo>
                  <a:pt x="319" y="94"/>
                </a:lnTo>
                <a:lnTo>
                  <a:pt x="312" y="88"/>
                </a:lnTo>
                <a:lnTo>
                  <a:pt x="305" y="82"/>
                </a:lnTo>
                <a:lnTo>
                  <a:pt x="297" y="76"/>
                </a:lnTo>
                <a:lnTo>
                  <a:pt x="280" y="67"/>
                </a:lnTo>
                <a:lnTo>
                  <a:pt x="263" y="60"/>
                </a:lnTo>
                <a:lnTo>
                  <a:pt x="245" y="55"/>
                </a:lnTo>
                <a:lnTo>
                  <a:pt x="225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37"/>
                </a:lnTo>
                <a:lnTo>
                  <a:pt x="218" y="25"/>
                </a:lnTo>
                <a:lnTo>
                  <a:pt x="221" y="20"/>
                </a:lnTo>
                <a:lnTo>
                  <a:pt x="226" y="15"/>
                </a:lnTo>
                <a:lnTo>
                  <a:pt x="231" y="11"/>
                </a:lnTo>
                <a:lnTo>
                  <a:pt x="236" y="8"/>
                </a:lnTo>
                <a:lnTo>
                  <a:pt x="236" y="8"/>
                </a:lnTo>
                <a:lnTo>
                  <a:pt x="237" y="7"/>
                </a:lnTo>
                <a:lnTo>
                  <a:pt x="238" y="5"/>
                </a:lnTo>
                <a:lnTo>
                  <a:pt x="237" y="2"/>
                </a:lnTo>
                <a:lnTo>
                  <a:pt x="235" y="0"/>
                </a:lnTo>
                <a:lnTo>
                  <a:pt x="233" y="0"/>
                </a:lnTo>
                <a:lnTo>
                  <a:pt x="231" y="0"/>
                </a:lnTo>
                <a:lnTo>
                  <a:pt x="231" y="0"/>
                </a:lnTo>
                <a:lnTo>
                  <a:pt x="225" y="4"/>
                </a:lnTo>
                <a:lnTo>
                  <a:pt x="220" y="9"/>
                </a:lnTo>
                <a:lnTo>
                  <a:pt x="215" y="15"/>
                </a:lnTo>
                <a:lnTo>
                  <a:pt x="210" y="21"/>
                </a:lnTo>
                <a:lnTo>
                  <a:pt x="206" y="27"/>
                </a:lnTo>
                <a:lnTo>
                  <a:pt x="203" y="34"/>
                </a:lnTo>
                <a:lnTo>
                  <a:pt x="198" y="49"/>
                </a:lnTo>
                <a:lnTo>
                  <a:pt x="198" y="49"/>
                </a:lnTo>
                <a:lnTo>
                  <a:pt x="182" y="49"/>
                </a:lnTo>
                <a:lnTo>
                  <a:pt x="182" y="49"/>
                </a:lnTo>
                <a:lnTo>
                  <a:pt x="160" y="50"/>
                </a:lnTo>
                <a:lnTo>
                  <a:pt x="138" y="54"/>
                </a:lnTo>
                <a:lnTo>
                  <a:pt x="116" y="59"/>
                </a:lnTo>
                <a:lnTo>
                  <a:pt x="96" y="67"/>
                </a:lnTo>
                <a:lnTo>
                  <a:pt x="87" y="71"/>
                </a:lnTo>
                <a:lnTo>
                  <a:pt x="76" y="76"/>
                </a:lnTo>
                <a:lnTo>
                  <a:pt x="67" y="83"/>
                </a:lnTo>
                <a:lnTo>
                  <a:pt x="58" y="90"/>
                </a:lnTo>
                <a:lnTo>
                  <a:pt x="50" y="96"/>
                </a:lnTo>
                <a:lnTo>
                  <a:pt x="42" y="104"/>
                </a:lnTo>
                <a:lnTo>
                  <a:pt x="35" y="112"/>
                </a:lnTo>
                <a:lnTo>
                  <a:pt x="28" y="121"/>
                </a:lnTo>
                <a:lnTo>
                  <a:pt x="28" y="121"/>
                </a:lnTo>
                <a:lnTo>
                  <a:pt x="22" y="130"/>
                </a:lnTo>
                <a:lnTo>
                  <a:pt x="17" y="139"/>
                </a:lnTo>
                <a:lnTo>
                  <a:pt x="12" y="149"/>
                </a:lnTo>
                <a:lnTo>
                  <a:pt x="8" y="160"/>
                </a:lnTo>
                <a:lnTo>
                  <a:pt x="5" y="170"/>
                </a:lnTo>
                <a:lnTo>
                  <a:pt x="3" y="181"/>
                </a:lnTo>
                <a:lnTo>
                  <a:pt x="1" y="191"/>
                </a:lnTo>
                <a:lnTo>
                  <a:pt x="1" y="202"/>
                </a:lnTo>
                <a:lnTo>
                  <a:pt x="0" y="212"/>
                </a:lnTo>
                <a:lnTo>
                  <a:pt x="1" y="223"/>
                </a:lnTo>
                <a:lnTo>
                  <a:pt x="2" y="234"/>
                </a:lnTo>
                <a:lnTo>
                  <a:pt x="3" y="245"/>
                </a:lnTo>
                <a:lnTo>
                  <a:pt x="6" y="256"/>
                </a:lnTo>
                <a:lnTo>
                  <a:pt x="9" y="266"/>
                </a:lnTo>
                <a:lnTo>
                  <a:pt x="12" y="276"/>
                </a:lnTo>
                <a:lnTo>
                  <a:pt x="17" y="286"/>
                </a:lnTo>
                <a:lnTo>
                  <a:pt x="17" y="286"/>
                </a:lnTo>
                <a:lnTo>
                  <a:pt x="22" y="297"/>
                </a:lnTo>
                <a:lnTo>
                  <a:pt x="29" y="308"/>
                </a:lnTo>
                <a:lnTo>
                  <a:pt x="36" y="319"/>
                </a:lnTo>
                <a:lnTo>
                  <a:pt x="44" y="330"/>
                </a:lnTo>
                <a:lnTo>
                  <a:pt x="52" y="340"/>
                </a:lnTo>
                <a:lnTo>
                  <a:pt x="61" y="349"/>
                </a:lnTo>
                <a:lnTo>
                  <a:pt x="71" y="357"/>
                </a:lnTo>
                <a:lnTo>
                  <a:pt x="82" y="365"/>
                </a:lnTo>
                <a:lnTo>
                  <a:pt x="82" y="365"/>
                </a:lnTo>
                <a:close/>
                <a:moveTo>
                  <a:pt x="47" y="319"/>
                </a:moveTo>
                <a:lnTo>
                  <a:pt x="47" y="319"/>
                </a:lnTo>
                <a:lnTo>
                  <a:pt x="63" y="313"/>
                </a:lnTo>
                <a:lnTo>
                  <a:pt x="80" y="306"/>
                </a:lnTo>
                <a:lnTo>
                  <a:pt x="112" y="291"/>
                </a:lnTo>
                <a:lnTo>
                  <a:pt x="112" y="291"/>
                </a:lnTo>
                <a:lnTo>
                  <a:pt x="146" y="276"/>
                </a:lnTo>
                <a:lnTo>
                  <a:pt x="181" y="262"/>
                </a:lnTo>
                <a:lnTo>
                  <a:pt x="181" y="262"/>
                </a:lnTo>
                <a:lnTo>
                  <a:pt x="149" y="278"/>
                </a:lnTo>
                <a:lnTo>
                  <a:pt x="118" y="294"/>
                </a:lnTo>
                <a:lnTo>
                  <a:pt x="118" y="294"/>
                </a:lnTo>
                <a:lnTo>
                  <a:pt x="102" y="302"/>
                </a:lnTo>
                <a:lnTo>
                  <a:pt x="86" y="310"/>
                </a:lnTo>
                <a:lnTo>
                  <a:pt x="77" y="314"/>
                </a:lnTo>
                <a:lnTo>
                  <a:pt x="70" y="319"/>
                </a:lnTo>
                <a:lnTo>
                  <a:pt x="63" y="325"/>
                </a:lnTo>
                <a:lnTo>
                  <a:pt x="56" y="331"/>
                </a:lnTo>
                <a:lnTo>
                  <a:pt x="56" y="331"/>
                </a:lnTo>
                <a:lnTo>
                  <a:pt x="47" y="319"/>
                </a:lnTo>
                <a:lnTo>
                  <a:pt x="47" y="319"/>
                </a:lnTo>
                <a:close/>
                <a:moveTo>
                  <a:pt x="36" y="303"/>
                </a:moveTo>
                <a:lnTo>
                  <a:pt x="36" y="303"/>
                </a:lnTo>
                <a:lnTo>
                  <a:pt x="45" y="302"/>
                </a:lnTo>
                <a:lnTo>
                  <a:pt x="54" y="299"/>
                </a:lnTo>
                <a:lnTo>
                  <a:pt x="63" y="296"/>
                </a:lnTo>
                <a:lnTo>
                  <a:pt x="72" y="292"/>
                </a:lnTo>
                <a:lnTo>
                  <a:pt x="90" y="283"/>
                </a:lnTo>
                <a:lnTo>
                  <a:pt x="106" y="275"/>
                </a:lnTo>
                <a:lnTo>
                  <a:pt x="106" y="275"/>
                </a:lnTo>
                <a:lnTo>
                  <a:pt x="145" y="259"/>
                </a:lnTo>
                <a:lnTo>
                  <a:pt x="186" y="241"/>
                </a:lnTo>
                <a:lnTo>
                  <a:pt x="186" y="241"/>
                </a:lnTo>
                <a:lnTo>
                  <a:pt x="229" y="221"/>
                </a:lnTo>
                <a:lnTo>
                  <a:pt x="275" y="202"/>
                </a:lnTo>
                <a:lnTo>
                  <a:pt x="275" y="202"/>
                </a:lnTo>
                <a:lnTo>
                  <a:pt x="298" y="193"/>
                </a:lnTo>
                <a:lnTo>
                  <a:pt x="322" y="185"/>
                </a:lnTo>
                <a:lnTo>
                  <a:pt x="322" y="185"/>
                </a:lnTo>
                <a:lnTo>
                  <a:pt x="320" y="186"/>
                </a:lnTo>
                <a:lnTo>
                  <a:pt x="320" y="186"/>
                </a:lnTo>
                <a:lnTo>
                  <a:pt x="297" y="195"/>
                </a:lnTo>
                <a:lnTo>
                  <a:pt x="275" y="205"/>
                </a:lnTo>
                <a:lnTo>
                  <a:pt x="275" y="205"/>
                </a:lnTo>
                <a:lnTo>
                  <a:pt x="197" y="237"/>
                </a:lnTo>
                <a:lnTo>
                  <a:pt x="197" y="237"/>
                </a:lnTo>
                <a:lnTo>
                  <a:pt x="157" y="256"/>
                </a:lnTo>
                <a:lnTo>
                  <a:pt x="118" y="276"/>
                </a:lnTo>
                <a:lnTo>
                  <a:pt x="118" y="276"/>
                </a:lnTo>
                <a:lnTo>
                  <a:pt x="100" y="286"/>
                </a:lnTo>
                <a:lnTo>
                  <a:pt x="82" y="296"/>
                </a:lnTo>
                <a:lnTo>
                  <a:pt x="82" y="296"/>
                </a:lnTo>
                <a:lnTo>
                  <a:pt x="72" y="302"/>
                </a:lnTo>
                <a:lnTo>
                  <a:pt x="63" y="306"/>
                </a:lnTo>
                <a:lnTo>
                  <a:pt x="54" y="311"/>
                </a:lnTo>
                <a:lnTo>
                  <a:pt x="45" y="316"/>
                </a:lnTo>
                <a:lnTo>
                  <a:pt x="45" y="316"/>
                </a:lnTo>
                <a:lnTo>
                  <a:pt x="36" y="303"/>
                </a:lnTo>
                <a:lnTo>
                  <a:pt x="36" y="303"/>
                </a:lnTo>
                <a:close/>
                <a:moveTo>
                  <a:pt x="29" y="291"/>
                </a:moveTo>
                <a:lnTo>
                  <a:pt x="29" y="291"/>
                </a:lnTo>
                <a:lnTo>
                  <a:pt x="35" y="289"/>
                </a:lnTo>
                <a:lnTo>
                  <a:pt x="41" y="287"/>
                </a:lnTo>
                <a:lnTo>
                  <a:pt x="52" y="282"/>
                </a:lnTo>
                <a:lnTo>
                  <a:pt x="52" y="282"/>
                </a:lnTo>
                <a:lnTo>
                  <a:pt x="61" y="278"/>
                </a:lnTo>
                <a:lnTo>
                  <a:pt x="71" y="274"/>
                </a:lnTo>
                <a:lnTo>
                  <a:pt x="91" y="267"/>
                </a:lnTo>
                <a:lnTo>
                  <a:pt x="91" y="267"/>
                </a:lnTo>
                <a:lnTo>
                  <a:pt x="137" y="248"/>
                </a:lnTo>
                <a:lnTo>
                  <a:pt x="184" y="229"/>
                </a:lnTo>
                <a:lnTo>
                  <a:pt x="184" y="229"/>
                </a:lnTo>
                <a:lnTo>
                  <a:pt x="198" y="224"/>
                </a:lnTo>
                <a:lnTo>
                  <a:pt x="198" y="224"/>
                </a:lnTo>
                <a:lnTo>
                  <a:pt x="189" y="228"/>
                </a:lnTo>
                <a:lnTo>
                  <a:pt x="189" y="228"/>
                </a:lnTo>
                <a:lnTo>
                  <a:pt x="149" y="245"/>
                </a:lnTo>
                <a:lnTo>
                  <a:pt x="110" y="262"/>
                </a:lnTo>
                <a:lnTo>
                  <a:pt x="110" y="262"/>
                </a:lnTo>
                <a:lnTo>
                  <a:pt x="71" y="280"/>
                </a:lnTo>
                <a:lnTo>
                  <a:pt x="52" y="289"/>
                </a:lnTo>
                <a:lnTo>
                  <a:pt x="34" y="299"/>
                </a:lnTo>
                <a:lnTo>
                  <a:pt x="34" y="299"/>
                </a:lnTo>
                <a:lnTo>
                  <a:pt x="29" y="291"/>
                </a:lnTo>
                <a:lnTo>
                  <a:pt x="29" y="291"/>
                </a:lnTo>
                <a:close/>
                <a:moveTo>
                  <a:pt x="23" y="278"/>
                </a:moveTo>
                <a:lnTo>
                  <a:pt x="23" y="278"/>
                </a:lnTo>
                <a:lnTo>
                  <a:pt x="24" y="278"/>
                </a:lnTo>
                <a:lnTo>
                  <a:pt x="24" y="278"/>
                </a:lnTo>
                <a:lnTo>
                  <a:pt x="32" y="276"/>
                </a:lnTo>
                <a:lnTo>
                  <a:pt x="40" y="272"/>
                </a:lnTo>
                <a:lnTo>
                  <a:pt x="56" y="265"/>
                </a:lnTo>
                <a:lnTo>
                  <a:pt x="56" y="265"/>
                </a:lnTo>
                <a:lnTo>
                  <a:pt x="79" y="255"/>
                </a:lnTo>
                <a:lnTo>
                  <a:pt x="101" y="245"/>
                </a:lnTo>
                <a:lnTo>
                  <a:pt x="101" y="245"/>
                </a:lnTo>
                <a:lnTo>
                  <a:pt x="143" y="227"/>
                </a:lnTo>
                <a:lnTo>
                  <a:pt x="187" y="209"/>
                </a:lnTo>
                <a:lnTo>
                  <a:pt x="187" y="209"/>
                </a:lnTo>
                <a:lnTo>
                  <a:pt x="199" y="204"/>
                </a:lnTo>
                <a:lnTo>
                  <a:pt x="199" y="204"/>
                </a:lnTo>
                <a:lnTo>
                  <a:pt x="174" y="215"/>
                </a:lnTo>
                <a:lnTo>
                  <a:pt x="174" y="215"/>
                </a:lnTo>
                <a:lnTo>
                  <a:pt x="134" y="233"/>
                </a:lnTo>
                <a:lnTo>
                  <a:pt x="93" y="251"/>
                </a:lnTo>
                <a:lnTo>
                  <a:pt x="93" y="251"/>
                </a:lnTo>
                <a:lnTo>
                  <a:pt x="85" y="255"/>
                </a:lnTo>
                <a:lnTo>
                  <a:pt x="75" y="260"/>
                </a:lnTo>
                <a:lnTo>
                  <a:pt x="58" y="270"/>
                </a:lnTo>
                <a:lnTo>
                  <a:pt x="58" y="270"/>
                </a:lnTo>
                <a:lnTo>
                  <a:pt x="42" y="278"/>
                </a:lnTo>
                <a:lnTo>
                  <a:pt x="35" y="283"/>
                </a:lnTo>
                <a:lnTo>
                  <a:pt x="27" y="288"/>
                </a:lnTo>
                <a:lnTo>
                  <a:pt x="27" y="288"/>
                </a:lnTo>
                <a:lnTo>
                  <a:pt x="23" y="278"/>
                </a:lnTo>
                <a:lnTo>
                  <a:pt x="23" y="278"/>
                </a:lnTo>
                <a:close/>
                <a:moveTo>
                  <a:pt x="47" y="255"/>
                </a:moveTo>
                <a:lnTo>
                  <a:pt x="47" y="255"/>
                </a:lnTo>
                <a:lnTo>
                  <a:pt x="60" y="249"/>
                </a:lnTo>
                <a:lnTo>
                  <a:pt x="73" y="245"/>
                </a:lnTo>
                <a:lnTo>
                  <a:pt x="87" y="239"/>
                </a:lnTo>
                <a:lnTo>
                  <a:pt x="100" y="234"/>
                </a:lnTo>
                <a:lnTo>
                  <a:pt x="100" y="234"/>
                </a:lnTo>
                <a:lnTo>
                  <a:pt x="165" y="205"/>
                </a:lnTo>
                <a:lnTo>
                  <a:pt x="197" y="191"/>
                </a:lnTo>
                <a:lnTo>
                  <a:pt x="230" y="178"/>
                </a:lnTo>
                <a:lnTo>
                  <a:pt x="230" y="178"/>
                </a:lnTo>
                <a:lnTo>
                  <a:pt x="282" y="158"/>
                </a:lnTo>
                <a:lnTo>
                  <a:pt x="282" y="158"/>
                </a:lnTo>
                <a:lnTo>
                  <a:pt x="267" y="166"/>
                </a:lnTo>
                <a:lnTo>
                  <a:pt x="267" y="166"/>
                </a:lnTo>
                <a:lnTo>
                  <a:pt x="245" y="176"/>
                </a:lnTo>
                <a:lnTo>
                  <a:pt x="222" y="186"/>
                </a:lnTo>
                <a:lnTo>
                  <a:pt x="177" y="204"/>
                </a:lnTo>
                <a:lnTo>
                  <a:pt x="177" y="204"/>
                </a:lnTo>
                <a:lnTo>
                  <a:pt x="138" y="221"/>
                </a:lnTo>
                <a:lnTo>
                  <a:pt x="101" y="239"/>
                </a:lnTo>
                <a:lnTo>
                  <a:pt x="101" y="239"/>
                </a:lnTo>
                <a:lnTo>
                  <a:pt x="92" y="244"/>
                </a:lnTo>
                <a:lnTo>
                  <a:pt x="83" y="247"/>
                </a:lnTo>
                <a:lnTo>
                  <a:pt x="65" y="254"/>
                </a:lnTo>
                <a:lnTo>
                  <a:pt x="65" y="254"/>
                </a:lnTo>
                <a:lnTo>
                  <a:pt x="43" y="265"/>
                </a:lnTo>
                <a:lnTo>
                  <a:pt x="23" y="276"/>
                </a:lnTo>
                <a:lnTo>
                  <a:pt x="23" y="276"/>
                </a:lnTo>
                <a:lnTo>
                  <a:pt x="22" y="277"/>
                </a:lnTo>
                <a:lnTo>
                  <a:pt x="22" y="277"/>
                </a:lnTo>
                <a:lnTo>
                  <a:pt x="19" y="270"/>
                </a:lnTo>
                <a:lnTo>
                  <a:pt x="19" y="270"/>
                </a:lnTo>
                <a:lnTo>
                  <a:pt x="47" y="255"/>
                </a:lnTo>
                <a:lnTo>
                  <a:pt x="47" y="255"/>
                </a:lnTo>
                <a:close/>
                <a:moveTo>
                  <a:pt x="174" y="57"/>
                </a:moveTo>
                <a:lnTo>
                  <a:pt x="174" y="57"/>
                </a:lnTo>
                <a:lnTo>
                  <a:pt x="139" y="73"/>
                </a:lnTo>
                <a:lnTo>
                  <a:pt x="106" y="90"/>
                </a:lnTo>
                <a:lnTo>
                  <a:pt x="72" y="107"/>
                </a:lnTo>
                <a:lnTo>
                  <a:pt x="39" y="124"/>
                </a:lnTo>
                <a:lnTo>
                  <a:pt x="39" y="124"/>
                </a:lnTo>
                <a:lnTo>
                  <a:pt x="36" y="126"/>
                </a:lnTo>
                <a:lnTo>
                  <a:pt x="36" y="126"/>
                </a:lnTo>
                <a:lnTo>
                  <a:pt x="37" y="124"/>
                </a:lnTo>
                <a:lnTo>
                  <a:pt x="37" y="124"/>
                </a:lnTo>
                <a:lnTo>
                  <a:pt x="52" y="114"/>
                </a:lnTo>
                <a:lnTo>
                  <a:pt x="52" y="114"/>
                </a:lnTo>
                <a:lnTo>
                  <a:pt x="69" y="104"/>
                </a:lnTo>
                <a:lnTo>
                  <a:pt x="87" y="94"/>
                </a:lnTo>
                <a:lnTo>
                  <a:pt x="87" y="94"/>
                </a:lnTo>
                <a:lnTo>
                  <a:pt x="122" y="76"/>
                </a:lnTo>
                <a:lnTo>
                  <a:pt x="157" y="59"/>
                </a:lnTo>
                <a:lnTo>
                  <a:pt x="157" y="59"/>
                </a:lnTo>
                <a:lnTo>
                  <a:pt x="174" y="57"/>
                </a:lnTo>
                <a:lnTo>
                  <a:pt x="174" y="57"/>
                </a:lnTo>
                <a:close/>
                <a:moveTo>
                  <a:pt x="34" y="129"/>
                </a:moveTo>
                <a:lnTo>
                  <a:pt x="34" y="129"/>
                </a:lnTo>
                <a:lnTo>
                  <a:pt x="50" y="121"/>
                </a:lnTo>
                <a:lnTo>
                  <a:pt x="66" y="113"/>
                </a:lnTo>
                <a:lnTo>
                  <a:pt x="99" y="96"/>
                </a:lnTo>
                <a:lnTo>
                  <a:pt x="99" y="96"/>
                </a:lnTo>
                <a:lnTo>
                  <a:pt x="138" y="76"/>
                </a:lnTo>
                <a:lnTo>
                  <a:pt x="138" y="76"/>
                </a:lnTo>
                <a:lnTo>
                  <a:pt x="152" y="69"/>
                </a:lnTo>
                <a:lnTo>
                  <a:pt x="152" y="69"/>
                </a:lnTo>
                <a:lnTo>
                  <a:pt x="120" y="87"/>
                </a:lnTo>
                <a:lnTo>
                  <a:pt x="89" y="105"/>
                </a:lnTo>
                <a:lnTo>
                  <a:pt x="57" y="123"/>
                </a:lnTo>
                <a:lnTo>
                  <a:pt x="26" y="142"/>
                </a:lnTo>
                <a:lnTo>
                  <a:pt x="26" y="142"/>
                </a:lnTo>
                <a:lnTo>
                  <a:pt x="34" y="129"/>
                </a:lnTo>
                <a:lnTo>
                  <a:pt x="34" y="129"/>
                </a:lnTo>
                <a:close/>
                <a:moveTo>
                  <a:pt x="23" y="148"/>
                </a:moveTo>
                <a:lnTo>
                  <a:pt x="23" y="148"/>
                </a:lnTo>
                <a:lnTo>
                  <a:pt x="31" y="144"/>
                </a:lnTo>
                <a:lnTo>
                  <a:pt x="38" y="140"/>
                </a:lnTo>
                <a:lnTo>
                  <a:pt x="53" y="131"/>
                </a:lnTo>
                <a:lnTo>
                  <a:pt x="53" y="131"/>
                </a:lnTo>
                <a:lnTo>
                  <a:pt x="64" y="124"/>
                </a:lnTo>
                <a:lnTo>
                  <a:pt x="75" y="118"/>
                </a:lnTo>
                <a:lnTo>
                  <a:pt x="98" y="107"/>
                </a:lnTo>
                <a:lnTo>
                  <a:pt x="98" y="107"/>
                </a:lnTo>
                <a:lnTo>
                  <a:pt x="147" y="82"/>
                </a:lnTo>
                <a:lnTo>
                  <a:pt x="147" y="82"/>
                </a:lnTo>
                <a:lnTo>
                  <a:pt x="103" y="106"/>
                </a:lnTo>
                <a:lnTo>
                  <a:pt x="103" y="106"/>
                </a:lnTo>
                <a:lnTo>
                  <a:pt x="79" y="118"/>
                </a:lnTo>
                <a:lnTo>
                  <a:pt x="55" y="131"/>
                </a:lnTo>
                <a:lnTo>
                  <a:pt x="55" y="131"/>
                </a:lnTo>
                <a:lnTo>
                  <a:pt x="42" y="139"/>
                </a:lnTo>
                <a:lnTo>
                  <a:pt x="35" y="143"/>
                </a:lnTo>
                <a:lnTo>
                  <a:pt x="28" y="146"/>
                </a:lnTo>
                <a:lnTo>
                  <a:pt x="28" y="146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220" y="59"/>
                </a:moveTo>
                <a:lnTo>
                  <a:pt x="220" y="59"/>
                </a:lnTo>
                <a:lnTo>
                  <a:pt x="239" y="63"/>
                </a:lnTo>
                <a:lnTo>
                  <a:pt x="239" y="63"/>
                </a:lnTo>
                <a:lnTo>
                  <a:pt x="202" y="81"/>
                </a:lnTo>
                <a:lnTo>
                  <a:pt x="202" y="81"/>
                </a:lnTo>
                <a:lnTo>
                  <a:pt x="203" y="70"/>
                </a:lnTo>
                <a:lnTo>
                  <a:pt x="203" y="70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close/>
                <a:moveTo>
                  <a:pt x="285" y="80"/>
                </a:moveTo>
                <a:lnTo>
                  <a:pt x="285" y="80"/>
                </a:lnTo>
                <a:lnTo>
                  <a:pt x="220" y="108"/>
                </a:lnTo>
                <a:lnTo>
                  <a:pt x="155" y="135"/>
                </a:lnTo>
                <a:lnTo>
                  <a:pt x="155" y="135"/>
                </a:lnTo>
                <a:lnTo>
                  <a:pt x="126" y="148"/>
                </a:lnTo>
                <a:lnTo>
                  <a:pt x="96" y="163"/>
                </a:lnTo>
                <a:lnTo>
                  <a:pt x="66" y="177"/>
                </a:lnTo>
                <a:lnTo>
                  <a:pt x="37" y="192"/>
                </a:lnTo>
                <a:lnTo>
                  <a:pt x="37" y="192"/>
                </a:lnTo>
                <a:lnTo>
                  <a:pt x="23" y="199"/>
                </a:lnTo>
                <a:lnTo>
                  <a:pt x="16" y="202"/>
                </a:lnTo>
                <a:lnTo>
                  <a:pt x="10" y="206"/>
                </a:lnTo>
                <a:lnTo>
                  <a:pt x="10" y="206"/>
                </a:lnTo>
                <a:lnTo>
                  <a:pt x="36" y="189"/>
                </a:lnTo>
                <a:lnTo>
                  <a:pt x="36" y="189"/>
                </a:lnTo>
                <a:lnTo>
                  <a:pt x="65" y="172"/>
                </a:lnTo>
                <a:lnTo>
                  <a:pt x="95" y="156"/>
                </a:lnTo>
                <a:lnTo>
                  <a:pt x="95" y="156"/>
                </a:lnTo>
                <a:lnTo>
                  <a:pt x="150" y="129"/>
                </a:lnTo>
                <a:lnTo>
                  <a:pt x="206" y="102"/>
                </a:lnTo>
                <a:lnTo>
                  <a:pt x="206" y="102"/>
                </a:lnTo>
                <a:lnTo>
                  <a:pt x="217" y="101"/>
                </a:lnTo>
                <a:lnTo>
                  <a:pt x="228" y="98"/>
                </a:lnTo>
                <a:lnTo>
                  <a:pt x="241" y="95"/>
                </a:lnTo>
                <a:lnTo>
                  <a:pt x="252" y="91"/>
                </a:lnTo>
                <a:lnTo>
                  <a:pt x="252" y="91"/>
                </a:lnTo>
                <a:lnTo>
                  <a:pt x="253" y="90"/>
                </a:lnTo>
                <a:lnTo>
                  <a:pt x="254" y="88"/>
                </a:lnTo>
                <a:lnTo>
                  <a:pt x="255" y="85"/>
                </a:lnTo>
                <a:lnTo>
                  <a:pt x="254" y="84"/>
                </a:lnTo>
                <a:lnTo>
                  <a:pt x="253" y="83"/>
                </a:lnTo>
                <a:lnTo>
                  <a:pt x="251" y="82"/>
                </a:lnTo>
                <a:lnTo>
                  <a:pt x="250" y="82"/>
                </a:lnTo>
                <a:lnTo>
                  <a:pt x="250" y="82"/>
                </a:lnTo>
                <a:lnTo>
                  <a:pt x="234" y="88"/>
                </a:lnTo>
                <a:lnTo>
                  <a:pt x="234" y="88"/>
                </a:lnTo>
                <a:lnTo>
                  <a:pt x="239" y="85"/>
                </a:lnTo>
                <a:lnTo>
                  <a:pt x="239" y="85"/>
                </a:lnTo>
                <a:lnTo>
                  <a:pt x="243" y="83"/>
                </a:lnTo>
                <a:lnTo>
                  <a:pt x="243" y="83"/>
                </a:lnTo>
                <a:lnTo>
                  <a:pt x="258" y="73"/>
                </a:lnTo>
                <a:lnTo>
                  <a:pt x="258" y="73"/>
                </a:lnTo>
                <a:lnTo>
                  <a:pt x="261" y="72"/>
                </a:lnTo>
                <a:lnTo>
                  <a:pt x="263" y="71"/>
                </a:lnTo>
                <a:lnTo>
                  <a:pt x="263" y="71"/>
                </a:lnTo>
                <a:lnTo>
                  <a:pt x="264" y="70"/>
                </a:lnTo>
                <a:lnTo>
                  <a:pt x="264" y="70"/>
                </a:lnTo>
                <a:lnTo>
                  <a:pt x="275" y="74"/>
                </a:lnTo>
                <a:lnTo>
                  <a:pt x="285" y="80"/>
                </a:lnTo>
                <a:lnTo>
                  <a:pt x="285" y="80"/>
                </a:lnTo>
                <a:close/>
                <a:moveTo>
                  <a:pt x="286" y="81"/>
                </a:moveTo>
                <a:lnTo>
                  <a:pt x="286" y="81"/>
                </a:lnTo>
                <a:lnTo>
                  <a:pt x="283" y="83"/>
                </a:lnTo>
                <a:lnTo>
                  <a:pt x="283" y="83"/>
                </a:lnTo>
                <a:lnTo>
                  <a:pt x="272" y="89"/>
                </a:lnTo>
                <a:lnTo>
                  <a:pt x="261" y="94"/>
                </a:lnTo>
                <a:lnTo>
                  <a:pt x="237" y="103"/>
                </a:lnTo>
                <a:lnTo>
                  <a:pt x="237" y="103"/>
                </a:lnTo>
                <a:lnTo>
                  <a:pt x="256" y="95"/>
                </a:lnTo>
                <a:lnTo>
                  <a:pt x="256" y="95"/>
                </a:lnTo>
                <a:lnTo>
                  <a:pt x="276" y="86"/>
                </a:lnTo>
                <a:lnTo>
                  <a:pt x="276" y="86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close/>
                <a:moveTo>
                  <a:pt x="181" y="102"/>
                </a:moveTo>
                <a:lnTo>
                  <a:pt x="181" y="102"/>
                </a:lnTo>
                <a:lnTo>
                  <a:pt x="196" y="103"/>
                </a:lnTo>
                <a:lnTo>
                  <a:pt x="196" y="103"/>
                </a:lnTo>
                <a:lnTo>
                  <a:pt x="168" y="116"/>
                </a:lnTo>
                <a:lnTo>
                  <a:pt x="138" y="128"/>
                </a:lnTo>
                <a:lnTo>
                  <a:pt x="110" y="141"/>
                </a:lnTo>
                <a:lnTo>
                  <a:pt x="81" y="154"/>
                </a:lnTo>
                <a:lnTo>
                  <a:pt x="81" y="154"/>
                </a:lnTo>
                <a:lnTo>
                  <a:pt x="129" y="129"/>
                </a:lnTo>
                <a:lnTo>
                  <a:pt x="178" y="104"/>
                </a:lnTo>
                <a:lnTo>
                  <a:pt x="178" y="104"/>
                </a:lnTo>
                <a:lnTo>
                  <a:pt x="181" y="102"/>
                </a:lnTo>
                <a:lnTo>
                  <a:pt x="181" y="102"/>
                </a:lnTo>
                <a:close/>
                <a:moveTo>
                  <a:pt x="169" y="90"/>
                </a:moveTo>
                <a:lnTo>
                  <a:pt x="169" y="90"/>
                </a:lnTo>
                <a:lnTo>
                  <a:pt x="194" y="75"/>
                </a:lnTo>
                <a:lnTo>
                  <a:pt x="194" y="75"/>
                </a:lnTo>
                <a:lnTo>
                  <a:pt x="194" y="86"/>
                </a:lnTo>
                <a:lnTo>
                  <a:pt x="194" y="86"/>
                </a:lnTo>
                <a:lnTo>
                  <a:pt x="179" y="93"/>
                </a:lnTo>
                <a:lnTo>
                  <a:pt x="179" y="93"/>
                </a:lnTo>
                <a:lnTo>
                  <a:pt x="169" y="90"/>
                </a:lnTo>
                <a:lnTo>
                  <a:pt x="169" y="90"/>
                </a:lnTo>
                <a:close/>
                <a:moveTo>
                  <a:pt x="167" y="99"/>
                </a:moveTo>
                <a:lnTo>
                  <a:pt x="167" y="99"/>
                </a:lnTo>
                <a:lnTo>
                  <a:pt x="125" y="118"/>
                </a:lnTo>
                <a:lnTo>
                  <a:pt x="125" y="118"/>
                </a:lnTo>
                <a:lnTo>
                  <a:pt x="73" y="143"/>
                </a:lnTo>
                <a:lnTo>
                  <a:pt x="48" y="156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52" y="153"/>
                </a:lnTo>
                <a:lnTo>
                  <a:pt x="52" y="153"/>
                </a:lnTo>
                <a:lnTo>
                  <a:pt x="110" y="122"/>
                </a:lnTo>
                <a:lnTo>
                  <a:pt x="110" y="122"/>
                </a:lnTo>
                <a:lnTo>
                  <a:pt x="158" y="96"/>
                </a:lnTo>
                <a:lnTo>
                  <a:pt x="158" y="96"/>
                </a:lnTo>
                <a:lnTo>
                  <a:pt x="167" y="99"/>
                </a:lnTo>
                <a:lnTo>
                  <a:pt x="167" y="99"/>
                </a:lnTo>
                <a:close/>
                <a:moveTo>
                  <a:pt x="194" y="88"/>
                </a:moveTo>
                <a:lnTo>
                  <a:pt x="194" y="88"/>
                </a:lnTo>
                <a:lnTo>
                  <a:pt x="194" y="92"/>
                </a:lnTo>
                <a:lnTo>
                  <a:pt x="194" y="92"/>
                </a:lnTo>
                <a:lnTo>
                  <a:pt x="190" y="94"/>
                </a:lnTo>
                <a:lnTo>
                  <a:pt x="190" y="94"/>
                </a:lnTo>
                <a:lnTo>
                  <a:pt x="182" y="93"/>
                </a:lnTo>
                <a:lnTo>
                  <a:pt x="182" y="93"/>
                </a:lnTo>
                <a:lnTo>
                  <a:pt x="194" y="88"/>
                </a:lnTo>
                <a:lnTo>
                  <a:pt x="194" y="88"/>
                </a:lnTo>
                <a:close/>
                <a:moveTo>
                  <a:pt x="202" y="84"/>
                </a:moveTo>
                <a:lnTo>
                  <a:pt x="202" y="84"/>
                </a:lnTo>
                <a:lnTo>
                  <a:pt x="236" y="67"/>
                </a:lnTo>
                <a:lnTo>
                  <a:pt x="236" y="67"/>
                </a:lnTo>
                <a:lnTo>
                  <a:pt x="219" y="76"/>
                </a:lnTo>
                <a:lnTo>
                  <a:pt x="202" y="87"/>
                </a:lnTo>
                <a:lnTo>
                  <a:pt x="202" y="87"/>
                </a:lnTo>
                <a:lnTo>
                  <a:pt x="202" y="84"/>
                </a:lnTo>
                <a:lnTo>
                  <a:pt x="202" y="84"/>
                </a:lnTo>
                <a:close/>
                <a:moveTo>
                  <a:pt x="239" y="82"/>
                </a:moveTo>
                <a:lnTo>
                  <a:pt x="239" y="82"/>
                </a:lnTo>
                <a:lnTo>
                  <a:pt x="221" y="91"/>
                </a:lnTo>
                <a:lnTo>
                  <a:pt x="221" y="91"/>
                </a:lnTo>
                <a:lnTo>
                  <a:pt x="212" y="93"/>
                </a:lnTo>
                <a:lnTo>
                  <a:pt x="203" y="94"/>
                </a:lnTo>
                <a:lnTo>
                  <a:pt x="203" y="94"/>
                </a:lnTo>
                <a:lnTo>
                  <a:pt x="202" y="90"/>
                </a:lnTo>
                <a:lnTo>
                  <a:pt x="202" y="90"/>
                </a:lnTo>
                <a:lnTo>
                  <a:pt x="222" y="79"/>
                </a:lnTo>
                <a:lnTo>
                  <a:pt x="232" y="71"/>
                </a:lnTo>
                <a:lnTo>
                  <a:pt x="242" y="64"/>
                </a:lnTo>
                <a:lnTo>
                  <a:pt x="242" y="64"/>
                </a:lnTo>
                <a:lnTo>
                  <a:pt x="242" y="63"/>
                </a:lnTo>
                <a:lnTo>
                  <a:pt x="242" y="63"/>
                </a:lnTo>
                <a:lnTo>
                  <a:pt x="262" y="69"/>
                </a:lnTo>
                <a:lnTo>
                  <a:pt x="262" y="69"/>
                </a:lnTo>
                <a:lnTo>
                  <a:pt x="239" y="82"/>
                </a:lnTo>
                <a:lnTo>
                  <a:pt x="239" y="82"/>
                </a:lnTo>
                <a:close/>
                <a:moveTo>
                  <a:pt x="203" y="67"/>
                </a:moveTo>
                <a:lnTo>
                  <a:pt x="203" y="67"/>
                </a:lnTo>
                <a:lnTo>
                  <a:pt x="203" y="67"/>
                </a:lnTo>
                <a:lnTo>
                  <a:pt x="203" y="67"/>
                </a:lnTo>
                <a:lnTo>
                  <a:pt x="214" y="60"/>
                </a:lnTo>
                <a:lnTo>
                  <a:pt x="214" y="60"/>
                </a:lnTo>
                <a:lnTo>
                  <a:pt x="203" y="67"/>
                </a:lnTo>
                <a:lnTo>
                  <a:pt x="203" y="67"/>
                </a:lnTo>
                <a:close/>
                <a:moveTo>
                  <a:pt x="194" y="73"/>
                </a:moveTo>
                <a:lnTo>
                  <a:pt x="194" y="73"/>
                </a:lnTo>
                <a:lnTo>
                  <a:pt x="166" y="90"/>
                </a:lnTo>
                <a:lnTo>
                  <a:pt x="166" y="90"/>
                </a:lnTo>
                <a:lnTo>
                  <a:pt x="164" y="89"/>
                </a:lnTo>
                <a:lnTo>
                  <a:pt x="164" y="89"/>
                </a:lnTo>
                <a:lnTo>
                  <a:pt x="194" y="72"/>
                </a:lnTo>
                <a:lnTo>
                  <a:pt x="194" y="72"/>
                </a:lnTo>
                <a:lnTo>
                  <a:pt x="194" y="73"/>
                </a:lnTo>
                <a:lnTo>
                  <a:pt x="194" y="73"/>
                </a:lnTo>
                <a:close/>
                <a:moveTo>
                  <a:pt x="175" y="79"/>
                </a:moveTo>
                <a:lnTo>
                  <a:pt x="175" y="79"/>
                </a:lnTo>
                <a:lnTo>
                  <a:pt x="160" y="87"/>
                </a:lnTo>
                <a:lnTo>
                  <a:pt x="160" y="87"/>
                </a:lnTo>
                <a:lnTo>
                  <a:pt x="153" y="84"/>
                </a:lnTo>
                <a:lnTo>
                  <a:pt x="153" y="84"/>
                </a:lnTo>
                <a:lnTo>
                  <a:pt x="151" y="84"/>
                </a:lnTo>
                <a:lnTo>
                  <a:pt x="150" y="84"/>
                </a:lnTo>
                <a:lnTo>
                  <a:pt x="147" y="86"/>
                </a:lnTo>
                <a:lnTo>
                  <a:pt x="147" y="89"/>
                </a:lnTo>
                <a:lnTo>
                  <a:pt x="147" y="91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23" y="104"/>
                </a:lnTo>
                <a:lnTo>
                  <a:pt x="123" y="104"/>
                </a:lnTo>
                <a:lnTo>
                  <a:pt x="72" y="127"/>
                </a:lnTo>
                <a:lnTo>
                  <a:pt x="72" y="127"/>
                </a:lnTo>
                <a:lnTo>
                  <a:pt x="47" y="140"/>
                </a:lnTo>
                <a:lnTo>
                  <a:pt x="35" y="146"/>
                </a:lnTo>
                <a:lnTo>
                  <a:pt x="22" y="151"/>
                </a:lnTo>
                <a:lnTo>
                  <a:pt x="22" y="151"/>
                </a:lnTo>
                <a:lnTo>
                  <a:pt x="21" y="151"/>
                </a:lnTo>
                <a:lnTo>
                  <a:pt x="21" y="151"/>
                </a:lnTo>
                <a:lnTo>
                  <a:pt x="22" y="151"/>
                </a:lnTo>
                <a:lnTo>
                  <a:pt x="22" y="151"/>
                </a:lnTo>
                <a:lnTo>
                  <a:pt x="29" y="148"/>
                </a:lnTo>
                <a:lnTo>
                  <a:pt x="29" y="148"/>
                </a:lnTo>
                <a:lnTo>
                  <a:pt x="38" y="144"/>
                </a:lnTo>
                <a:lnTo>
                  <a:pt x="47" y="138"/>
                </a:lnTo>
                <a:lnTo>
                  <a:pt x="47" y="138"/>
                </a:lnTo>
                <a:lnTo>
                  <a:pt x="72" y="124"/>
                </a:lnTo>
                <a:lnTo>
                  <a:pt x="99" y="110"/>
                </a:lnTo>
                <a:lnTo>
                  <a:pt x="99" y="110"/>
                </a:lnTo>
                <a:lnTo>
                  <a:pt x="147" y="84"/>
                </a:lnTo>
                <a:lnTo>
                  <a:pt x="172" y="70"/>
                </a:lnTo>
                <a:lnTo>
                  <a:pt x="196" y="58"/>
                </a:lnTo>
                <a:lnTo>
                  <a:pt x="196" y="58"/>
                </a:lnTo>
                <a:lnTo>
                  <a:pt x="194" y="68"/>
                </a:lnTo>
                <a:lnTo>
                  <a:pt x="194" y="68"/>
                </a:lnTo>
                <a:lnTo>
                  <a:pt x="175" y="79"/>
                </a:lnTo>
                <a:lnTo>
                  <a:pt x="175" y="79"/>
                </a:lnTo>
                <a:close/>
                <a:moveTo>
                  <a:pt x="20" y="154"/>
                </a:moveTo>
                <a:lnTo>
                  <a:pt x="20" y="154"/>
                </a:lnTo>
                <a:lnTo>
                  <a:pt x="35" y="148"/>
                </a:lnTo>
                <a:lnTo>
                  <a:pt x="49" y="141"/>
                </a:lnTo>
                <a:lnTo>
                  <a:pt x="49" y="141"/>
                </a:lnTo>
                <a:lnTo>
                  <a:pt x="76" y="128"/>
                </a:lnTo>
                <a:lnTo>
                  <a:pt x="104" y="116"/>
                </a:lnTo>
                <a:lnTo>
                  <a:pt x="104" y="116"/>
                </a:lnTo>
                <a:lnTo>
                  <a:pt x="152" y="94"/>
                </a:lnTo>
                <a:lnTo>
                  <a:pt x="152" y="94"/>
                </a:lnTo>
                <a:lnTo>
                  <a:pt x="156" y="95"/>
                </a:lnTo>
                <a:lnTo>
                  <a:pt x="156" y="95"/>
                </a:lnTo>
                <a:lnTo>
                  <a:pt x="85" y="133"/>
                </a:lnTo>
                <a:lnTo>
                  <a:pt x="48" y="153"/>
                </a:lnTo>
                <a:lnTo>
                  <a:pt x="14" y="174"/>
                </a:lnTo>
                <a:lnTo>
                  <a:pt x="14" y="174"/>
                </a:lnTo>
                <a:lnTo>
                  <a:pt x="17" y="164"/>
                </a:lnTo>
                <a:lnTo>
                  <a:pt x="20" y="154"/>
                </a:lnTo>
                <a:lnTo>
                  <a:pt x="20" y="154"/>
                </a:lnTo>
                <a:close/>
                <a:moveTo>
                  <a:pt x="12" y="179"/>
                </a:moveTo>
                <a:lnTo>
                  <a:pt x="12" y="179"/>
                </a:lnTo>
                <a:lnTo>
                  <a:pt x="23" y="174"/>
                </a:lnTo>
                <a:lnTo>
                  <a:pt x="33" y="169"/>
                </a:lnTo>
                <a:lnTo>
                  <a:pt x="52" y="156"/>
                </a:lnTo>
                <a:lnTo>
                  <a:pt x="52" y="156"/>
                </a:lnTo>
                <a:lnTo>
                  <a:pt x="82" y="141"/>
                </a:lnTo>
                <a:lnTo>
                  <a:pt x="111" y="127"/>
                </a:lnTo>
                <a:lnTo>
                  <a:pt x="111" y="127"/>
                </a:lnTo>
                <a:lnTo>
                  <a:pt x="170" y="99"/>
                </a:lnTo>
                <a:lnTo>
                  <a:pt x="170" y="99"/>
                </a:lnTo>
                <a:lnTo>
                  <a:pt x="177" y="101"/>
                </a:lnTo>
                <a:lnTo>
                  <a:pt x="177" y="101"/>
                </a:lnTo>
                <a:lnTo>
                  <a:pt x="123" y="129"/>
                </a:lnTo>
                <a:lnTo>
                  <a:pt x="123" y="129"/>
                </a:lnTo>
                <a:lnTo>
                  <a:pt x="82" y="151"/>
                </a:lnTo>
                <a:lnTo>
                  <a:pt x="42" y="174"/>
                </a:lnTo>
                <a:lnTo>
                  <a:pt x="42" y="174"/>
                </a:lnTo>
                <a:lnTo>
                  <a:pt x="25" y="184"/>
                </a:lnTo>
                <a:lnTo>
                  <a:pt x="25" y="184"/>
                </a:lnTo>
                <a:lnTo>
                  <a:pt x="10" y="192"/>
                </a:lnTo>
                <a:lnTo>
                  <a:pt x="10" y="192"/>
                </a:lnTo>
                <a:lnTo>
                  <a:pt x="12" y="179"/>
                </a:lnTo>
                <a:lnTo>
                  <a:pt x="12" y="179"/>
                </a:lnTo>
                <a:close/>
                <a:moveTo>
                  <a:pt x="28" y="185"/>
                </a:moveTo>
                <a:lnTo>
                  <a:pt x="28" y="185"/>
                </a:lnTo>
                <a:lnTo>
                  <a:pt x="44" y="176"/>
                </a:lnTo>
                <a:lnTo>
                  <a:pt x="60" y="168"/>
                </a:lnTo>
                <a:lnTo>
                  <a:pt x="60" y="168"/>
                </a:lnTo>
                <a:lnTo>
                  <a:pt x="96" y="150"/>
                </a:lnTo>
                <a:lnTo>
                  <a:pt x="132" y="133"/>
                </a:lnTo>
                <a:lnTo>
                  <a:pt x="132" y="133"/>
                </a:lnTo>
                <a:lnTo>
                  <a:pt x="183" y="111"/>
                </a:lnTo>
                <a:lnTo>
                  <a:pt x="183" y="111"/>
                </a:lnTo>
                <a:lnTo>
                  <a:pt x="138" y="133"/>
                </a:lnTo>
                <a:lnTo>
                  <a:pt x="94" y="154"/>
                </a:lnTo>
                <a:lnTo>
                  <a:pt x="72" y="166"/>
                </a:lnTo>
                <a:lnTo>
                  <a:pt x="50" y="178"/>
                </a:lnTo>
                <a:lnTo>
                  <a:pt x="29" y="190"/>
                </a:lnTo>
                <a:lnTo>
                  <a:pt x="9" y="204"/>
                </a:lnTo>
                <a:lnTo>
                  <a:pt x="9" y="204"/>
                </a:lnTo>
                <a:lnTo>
                  <a:pt x="10" y="196"/>
                </a:lnTo>
                <a:lnTo>
                  <a:pt x="10" y="196"/>
                </a:lnTo>
                <a:lnTo>
                  <a:pt x="19" y="190"/>
                </a:lnTo>
                <a:lnTo>
                  <a:pt x="28" y="185"/>
                </a:lnTo>
                <a:lnTo>
                  <a:pt x="28" y="185"/>
                </a:lnTo>
                <a:close/>
                <a:moveTo>
                  <a:pt x="9" y="207"/>
                </a:moveTo>
                <a:lnTo>
                  <a:pt x="9" y="207"/>
                </a:lnTo>
                <a:lnTo>
                  <a:pt x="23" y="201"/>
                </a:lnTo>
                <a:lnTo>
                  <a:pt x="38" y="194"/>
                </a:lnTo>
                <a:lnTo>
                  <a:pt x="66" y="179"/>
                </a:lnTo>
                <a:lnTo>
                  <a:pt x="66" y="179"/>
                </a:lnTo>
                <a:lnTo>
                  <a:pt x="85" y="170"/>
                </a:lnTo>
                <a:lnTo>
                  <a:pt x="103" y="161"/>
                </a:lnTo>
                <a:lnTo>
                  <a:pt x="141" y="144"/>
                </a:lnTo>
                <a:lnTo>
                  <a:pt x="141" y="144"/>
                </a:lnTo>
                <a:lnTo>
                  <a:pt x="173" y="130"/>
                </a:lnTo>
                <a:lnTo>
                  <a:pt x="173" y="130"/>
                </a:lnTo>
                <a:lnTo>
                  <a:pt x="143" y="144"/>
                </a:lnTo>
                <a:lnTo>
                  <a:pt x="143" y="144"/>
                </a:lnTo>
                <a:lnTo>
                  <a:pt x="107" y="162"/>
                </a:lnTo>
                <a:lnTo>
                  <a:pt x="71" y="181"/>
                </a:lnTo>
                <a:lnTo>
                  <a:pt x="71" y="181"/>
                </a:lnTo>
                <a:lnTo>
                  <a:pt x="40" y="200"/>
                </a:lnTo>
                <a:lnTo>
                  <a:pt x="24" y="209"/>
                </a:lnTo>
                <a:lnTo>
                  <a:pt x="9" y="218"/>
                </a:lnTo>
                <a:lnTo>
                  <a:pt x="9" y="218"/>
                </a:lnTo>
                <a:lnTo>
                  <a:pt x="9" y="207"/>
                </a:lnTo>
                <a:lnTo>
                  <a:pt x="9" y="207"/>
                </a:lnTo>
                <a:close/>
                <a:moveTo>
                  <a:pt x="306" y="94"/>
                </a:moveTo>
                <a:lnTo>
                  <a:pt x="306" y="94"/>
                </a:lnTo>
                <a:lnTo>
                  <a:pt x="313" y="101"/>
                </a:lnTo>
                <a:lnTo>
                  <a:pt x="313" y="101"/>
                </a:lnTo>
                <a:lnTo>
                  <a:pt x="305" y="104"/>
                </a:lnTo>
                <a:lnTo>
                  <a:pt x="298" y="108"/>
                </a:lnTo>
                <a:lnTo>
                  <a:pt x="298" y="108"/>
                </a:lnTo>
                <a:lnTo>
                  <a:pt x="271" y="119"/>
                </a:lnTo>
                <a:lnTo>
                  <a:pt x="271" y="119"/>
                </a:lnTo>
                <a:lnTo>
                  <a:pt x="255" y="125"/>
                </a:lnTo>
                <a:lnTo>
                  <a:pt x="239" y="130"/>
                </a:lnTo>
                <a:lnTo>
                  <a:pt x="239" y="130"/>
                </a:lnTo>
                <a:lnTo>
                  <a:pt x="205" y="146"/>
                </a:lnTo>
                <a:lnTo>
                  <a:pt x="205" y="146"/>
                </a:lnTo>
                <a:lnTo>
                  <a:pt x="173" y="158"/>
                </a:lnTo>
                <a:lnTo>
                  <a:pt x="173" y="158"/>
                </a:lnTo>
                <a:lnTo>
                  <a:pt x="111" y="184"/>
                </a:lnTo>
                <a:lnTo>
                  <a:pt x="80" y="197"/>
                </a:lnTo>
                <a:lnTo>
                  <a:pt x="48" y="211"/>
                </a:lnTo>
                <a:lnTo>
                  <a:pt x="48" y="211"/>
                </a:lnTo>
                <a:lnTo>
                  <a:pt x="44" y="213"/>
                </a:lnTo>
                <a:lnTo>
                  <a:pt x="44" y="213"/>
                </a:lnTo>
                <a:lnTo>
                  <a:pt x="86" y="192"/>
                </a:lnTo>
                <a:lnTo>
                  <a:pt x="86" y="192"/>
                </a:lnTo>
                <a:lnTo>
                  <a:pt x="135" y="168"/>
                </a:lnTo>
                <a:lnTo>
                  <a:pt x="160" y="156"/>
                </a:lnTo>
                <a:lnTo>
                  <a:pt x="184" y="145"/>
                </a:lnTo>
                <a:lnTo>
                  <a:pt x="184" y="145"/>
                </a:lnTo>
                <a:lnTo>
                  <a:pt x="230" y="126"/>
                </a:lnTo>
                <a:lnTo>
                  <a:pt x="277" y="107"/>
                </a:lnTo>
                <a:lnTo>
                  <a:pt x="277" y="107"/>
                </a:lnTo>
                <a:lnTo>
                  <a:pt x="306" y="94"/>
                </a:lnTo>
                <a:lnTo>
                  <a:pt x="306" y="94"/>
                </a:lnTo>
                <a:close/>
                <a:moveTo>
                  <a:pt x="81" y="193"/>
                </a:moveTo>
                <a:lnTo>
                  <a:pt x="81" y="193"/>
                </a:lnTo>
                <a:lnTo>
                  <a:pt x="44" y="210"/>
                </a:lnTo>
                <a:lnTo>
                  <a:pt x="27" y="220"/>
                </a:lnTo>
                <a:lnTo>
                  <a:pt x="10" y="231"/>
                </a:lnTo>
                <a:lnTo>
                  <a:pt x="10" y="231"/>
                </a:lnTo>
                <a:lnTo>
                  <a:pt x="9" y="221"/>
                </a:lnTo>
                <a:lnTo>
                  <a:pt x="9" y="221"/>
                </a:lnTo>
                <a:lnTo>
                  <a:pt x="16" y="219"/>
                </a:lnTo>
                <a:lnTo>
                  <a:pt x="24" y="216"/>
                </a:lnTo>
                <a:lnTo>
                  <a:pt x="38" y="209"/>
                </a:lnTo>
                <a:lnTo>
                  <a:pt x="65" y="193"/>
                </a:lnTo>
                <a:lnTo>
                  <a:pt x="65" y="193"/>
                </a:lnTo>
                <a:lnTo>
                  <a:pt x="87" y="183"/>
                </a:lnTo>
                <a:lnTo>
                  <a:pt x="108" y="174"/>
                </a:lnTo>
                <a:lnTo>
                  <a:pt x="151" y="156"/>
                </a:lnTo>
                <a:lnTo>
                  <a:pt x="151" y="156"/>
                </a:lnTo>
                <a:lnTo>
                  <a:pt x="152" y="156"/>
                </a:lnTo>
                <a:lnTo>
                  <a:pt x="152" y="156"/>
                </a:lnTo>
                <a:lnTo>
                  <a:pt x="116" y="175"/>
                </a:lnTo>
                <a:lnTo>
                  <a:pt x="81" y="193"/>
                </a:lnTo>
                <a:lnTo>
                  <a:pt x="81" y="193"/>
                </a:lnTo>
                <a:close/>
                <a:moveTo>
                  <a:pt x="10" y="233"/>
                </a:moveTo>
                <a:lnTo>
                  <a:pt x="10" y="233"/>
                </a:lnTo>
                <a:lnTo>
                  <a:pt x="21" y="228"/>
                </a:lnTo>
                <a:lnTo>
                  <a:pt x="32" y="221"/>
                </a:lnTo>
                <a:lnTo>
                  <a:pt x="32" y="221"/>
                </a:lnTo>
                <a:lnTo>
                  <a:pt x="41" y="216"/>
                </a:lnTo>
                <a:lnTo>
                  <a:pt x="50" y="212"/>
                </a:lnTo>
                <a:lnTo>
                  <a:pt x="69" y="203"/>
                </a:lnTo>
                <a:lnTo>
                  <a:pt x="69" y="203"/>
                </a:lnTo>
                <a:lnTo>
                  <a:pt x="92" y="194"/>
                </a:lnTo>
                <a:lnTo>
                  <a:pt x="113" y="185"/>
                </a:lnTo>
                <a:lnTo>
                  <a:pt x="157" y="168"/>
                </a:lnTo>
                <a:lnTo>
                  <a:pt x="157" y="168"/>
                </a:lnTo>
                <a:lnTo>
                  <a:pt x="168" y="164"/>
                </a:lnTo>
                <a:lnTo>
                  <a:pt x="168" y="164"/>
                </a:lnTo>
                <a:lnTo>
                  <a:pt x="156" y="169"/>
                </a:lnTo>
                <a:lnTo>
                  <a:pt x="156" y="169"/>
                </a:lnTo>
                <a:lnTo>
                  <a:pt x="75" y="208"/>
                </a:lnTo>
                <a:lnTo>
                  <a:pt x="75" y="208"/>
                </a:lnTo>
                <a:lnTo>
                  <a:pt x="42" y="224"/>
                </a:lnTo>
                <a:lnTo>
                  <a:pt x="27" y="233"/>
                </a:lnTo>
                <a:lnTo>
                  <a:pt x="12" y="244"/>
                </a:lnTo>
                <a:lnTo>
                  <a:pt x="12" y="244"/>
                </a:lnTo>
                <a:lnTo>
                  <a:pt x="10" y="233"/>
                </a:lnTo>
                <a:lnTo>
                  <a:pt x="10" y="233"/>
                </a:lnTo>
                <a:close/>
                <a:moveTo>
                  <a:pt x="13" y="249"/>
                </a:moveTo>
                <a:lnTo>
                  <a:pt x="13" y="249"/>
                </a:lnTo>
                <a:lnTo>
                  <a:pt x="28" y="244"/>
                </a:lnTo>
                <a:lnTo>
                  <a:pt x="42" y="237"/>
                </a:lnTo>
                <a:lnTo>
                  <a:pt x="70" y="223"/>
                </a:lnTo>
                <a:lnTo>
                  <a:pt x="70" y="223"/>
                </a:lnTo>
                <a:lnTo>
                  <a:pt x="153" y="185"/>
                </a:lnTo>
                <a:lnTo>
                  <a:pt x="153" y="185"/>
                </a:lnTo>
                <a:lnTo>
                  <a:pt x="237" y="147"/>
                </a:lnTo>
                <a:lnTo>
                  <a:pt x="324" y="111"/>
                </a:lnTo>
                <a:lnTo>
                  <a:pt x="324" y="111"/>
                </a:lnTo>
                <a:lnTo>
                  <a:pt x="328" y="117"/>
                </a:lnTo>
                <a:lnTo>
                  <a:pt x="328" y="117"/>
                </a:lnTo>
                <a:lnTo>
                  <a:pt x="328" y="118"/>
                </a:lnTo>
                <a:lnTo>
                  <a:pt x="328" y="118"/>
                </a:lnTo>
                <a:lnTo>
                  <a:pt x="286" y="136"/>
                </a:lnTo>
                <a:lnTo>
                  <a:pt x="245" y="154"/>
                </a:lnTo>
                <a:lnTo>
                  <a:pt x="160" y="190"/>
                </a:lnTo>
                <a:lnTo>
                  <a:pt x="160" y="190"/>
                </a:lnTo>
                <a:lnTo>
                  <a:pt x="143" y="198"/>
                </a:lnTo>
                <a:lnTo>
                  <a:pt x="126" y="206"/>
                </a:lnTo>
                <a:lnTo>
                  <a:pt x="126" y="206"/>
                </a:lnTo>
                <a:lnTo>
                  <a:pt x="116" y="211"/>
                </a:lnTo>
                <a:lnTo>
                  <a:pt x="106" y="215"/>
                </a:lnTo>
                <a:lnTo>
                  <a:pt x="85" y="222"/>
                </a:lnTo>
                <a:lnTo>
                  <a:pt x="85" y="222"/>
                </a:lnTo>
                <a:lnTo>
                  <a:pt x="48" y="236"/>
                </a:lnTo>
                <a:lnTo>
                  <a:pt x="31" y="244"/>
                </a:lnTo>
                <a:lnTo>
                  <a:pt x="14" y="253"/>
                </a:lnTo>
                <a:lnTo>
                  <a:pt x="14" y="253"/>
                </a:lnTo>
                <a:lnTo>
                  <a:pt x="13" y="249"/>
                </a:lnTo>
                <a:lnTo>
                  <a:pt x="13" y="249"/>
                </a:lnTo>
                <a:close/>
                <a:moveTo>
                  <a:pt x="305" y="130"/>
                </a:moveTo>
                <a:lnTo>
                  <a:pt x="305" y="130"/>
                </a:lnTo>
                <a:lnTo>
                  <a:pt x="295" y="135"/>
                </a:lnTo>
                <a:lnTo>
                  <a:pt x="295" y="135"/>
                </a:lnTo>
                <a:lnTo>
                  <a:pt x="276" y="143"/>
                </a:lnTo>
                <a:lnTo>
                  <a:pt x="257" y="151"/>
                </a:lnTo>
                <a:lnTo>
                  <a:pt x="257" y="151"/>
                </a:lnTo>
                <a:lnTo>
                  <a:pt x="298" y="133"/>
                </a:lnTo>
                <a:lnTo>
                  <a:pt x="298" y="133"/>
                </a:lnTo>
                <a:lnTo>
                  <a:pt x="305" y="130"/>
                </a:lnTo>
                <a:lnTo>
                  <a:pt x="305" y="130"/>
                </a:lnTo>
                <a:close/>
                <a:moveTo>
                  <a:pt x="320" y="124"/>
                </a:moveTo>
                <a:lnTo>
                  <a:pt x="320" y="124"/>
                </a:lnTo>
                <a:lnTo>
                  <a:pt x="323" y="123"/>
                </a:lnTo>
                <a:lnTo>
                  <a:pt x="324" y="122"/>
                </a:lnTo>
                <a:lnTo>
                  <a:pt x="324" y="122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36" y="130"/>
                </a:lnTo>
                <a:lnTo>
                  <a:pt x="336" y="130"/>
                </a:lnTo>
                <a:lnTo>
                  <a:pt x="329" y="132"/>
                </a:lnTo>
                <a:lnTo>
                  <a:pt x="323" y="136"/>
                </a:lnTo>
                <a:lnTo>
                  <a:pt x="309" y="144"/>
                </a:lnTo>
                <a:lnTo>
                  <a:pt x="309" y="144"/>
                </a:lnTo>
                <a:lnTo>
                  <a:pt x="306" y="146"/>
                </a:lnTo>
                <a:lnTo>
                  <a:pt x="306" y="146"/>
                </a:lnTo>
                <a:lnTo>
                  <a:pt x="302" y="147"/>
                </a:lnTo>
                <a:lnTo>
                  <a:pt x="302" y="147"/>
                </a:lnTo>
                <a:lnTo>
                  <a:pt x="228" y="177"/>
                </a:lnTo>
                <a:lnTo>
                  <a:pt x="192" y="192"/>
                </a:lnTo>
                <a:lnTo>
                  <a:pt x="155" y="207"/>
                </a:lnTo>
                <a:lnTo>
                  <a:pt x="155" y="207"/>
                </a:lnTo>
                <a:lnTo>
                  <a:pt x="118" y="223"/>
                </a:lnTo>
                <a:lnTo>
                  <a:pt x="99" y="231"/>
                </a:lnTo>
                <a:lnTo>
                  <a:pt x="80" y="239"/>
                </a:lnTo>
                <a:lnTo>
                  <a:pt x="80" y="239"/>
                </a:lnTo>
                <a:lnTo>
                  <a:pt x="65" y="245"/>
                </a:lnTo>
                <a:lnTo>
                  <a:pt x="65" y="245"/>
                </a:lnTo>
                <a:lnTo>
                  <a:pt x="120" y="216"/>
                </a:lnTo>
                <a:lnTo>
                  <a:pt x="175" y="189"/>
                </a:lnTo>
                <a:lnTo>
                  <a:pt x="175" y="189"/>
                </a:lnTo>
                <a:lnTo>
                  <a:pt x="193" y="180"/>
                </a:lnTo>
                <a:lnTo>
                  <a:pt x="211" y="172"/>
                </a:lnTo>
                <a:lnTo>
                  <a:pt x="249" y="157"/>
                </a:lnTo>
                <a:lnTo>
                  <a:pt x="285" y="141"/>
                </a:lnTo>
                <a:lnTo>
                  <a:pt x="303" y="133"/>
                </a:lnTo>
                <a:lnTo>
                  <a:pt x="320" y="124"/>
                </a:lnTo>
                <a:lnTo>
                  <a:pt x="320" y="124"/>
                </a:lnTo>
                <a:close/>
                <a:moveTo>
                  <a:pt x="322" y="139"/>
                </a:moveTo>
                <a:lnTo>
                  <a:pt x="322" y="139"/>
                </a:lnTo>
                <a:lnTo>
                  <a:pt x="320" y="139"/>
                </a:lnTo>
                <a:lnTo>
                  <a:pt x="320" y="139"/>
                </a:lnTo>
                <a:lnTo>
                  <a:pt x="326" y="137"/>
                </a:lnTo>
                <a:lnTo>
                  <a:pt x="326" y="137"/>
                </a:lnTo>
                <a:lnTo>
                  <a:pt x="322" y="139"/>
                </a:lnTo>
                <a:lnTo>
                  <a:pt x="322" y="139"/>
                </a:lnTo>
                <a:close/>
                <a:moveTo>
                  <a:pt x="336" y="151"/>
                </a:moveTo>
                <a:lnTo>
                  <a:pt x="336" y="151"/>
                </a:lnTo>
                <a:lnTo>
                  <a:pt x="339" y="150"/>
                </a:lnTo>
                <a:lnTo>
                  <a:pt x="340" y="149"/>
                </a:lnTo>
                <a:lnTo>
                  <a:pt x="340" y="149"/>
                </a:lnTo>
                <a:lnTo>
                  <a:pt x="343" y="147"/>
                </a:lnTo>
                <a:lnTo>
                  <a:pt x="343" y="147"/>
                </a:lnTo>
                <a:lnTo>
                  <a:pt x="348" y="164"/>
                </a:lnTo>
                <a:lnTo>
                  <a:pt x="348" y="164"/>
                </a:lnTo>
                <a:lnTo>
                  <a:pt x="346" y="165"/>
                </a:lnTo>
                <a:lnTo>
                  <a:pt x="346" y="165"/>
                </a:lnTo>
                <a:lnTo>
                  <a:pt x="341" y="167"/>
                </a:lnTo>
                <a:lnTo>
                  <a:pt x="341" y="167"/>
                </a:lnTo>
                <a:lnTo>
                  <a:pt x="340" y="168"/>
                </a:lnTo>
                <a:lnTo>
                  <a:pt x="340" y="168"/>
                </a:lnTo>
                <a:lnTo>
                  <a:pt x="326" y="174"/>
                </a:lnTo>
                <a:lnTo>
                  <a:pt x="326" y="174"/>
                </a:lnTo>
                <a:lnTo>
                  <a:pt x="291" y="188"/>
                </a:lnTo>
                <a:lnTo>
                  <a:pt x="291" y="188"/>
                </a:lnTo>
                <a:lnTo>
                  <a:pt x="280" y="192"/>
                </a:lnTo>
                <a:lnTo>
                  <a:pt x="280" y="192"/>
                </a:lnTo>
                <a:lnTo>
                  <a:pt x="274" y="194"/>
                </a:lnTo>
                <a:lnTo>
                  <a:pt x="274" y="194"/>
                </a:lnTo>
                <a:lnTo>
                  <a:pt x="194" y="223"/>
                </a:lnTo>
                <a:lnTo>
                  <a:pt x="194" y="223"/>
                </a:lnTo>
                <a:lnTo>
                  <a:pt x="162" y="235"/>
                </a:lnTo>
                <a:lnTo>
                  <a:pt x="130" y="249"/>
                </a:lnTo>
                <a:lnTo>
                  <a:pt x="65" y="275"/>
                </a:lnTo>
                <a:lnTo>
                  <a:pt x="65" y="275"/>
                </a:lnTo>
                <a:lnTo>
                  <a:pt x="54" y="279"/>
                </a:lnTo>
                <a:lnTo>
                  <a:pt x="43" y="284"/>
                </a:lnTo>
                <a:lnTo>
                  <a:pt x="43" y="284"/>
                </a:lnTo>
                <a:lnTo>
                  <a:pt x="37" y="286"/>
                </a:lnTo>
                <a:lnTo>
                  <a:pt x="34" y="287"/>
                </a:lnTo>
                <a:lnTo>
                  <a:pt x="34" y="286"/>
                </a:lnTo>
                <a:lnTo>
                  <a:pt x="35" y="285"/>
                </a:lnTo>
                <a:lnTo>
                  <a:pt x="38" y="283"/>
                </a:lnTo>
                <a:lnTo>
                  <a:pt x="38" y="283"/>
                </a:lnTo>
                <a:lnTo>
                  <a:pt x="51" y="276"/>
                </a:lnTo>
                <a:lnTo>
                  <a:pt x="51" y="276"/>
                </a:lnTo>
                <a:lnTo>
                  <a:pt x="66" y="269"/>
                </a:lnTo>
                <a:lnTo>
                  <a:pt x="81" y="260"/>
                </a:lnTo>
                <a:lnTo>
                  <a:pt x="96" y="252"/>
                </a:lnTo>
                <a:lnTo>
                  <a:pt x="112" y="246"/>
                </a:lnTo>
                <a:lnTo>
                  <a:pt x="112" y="246"/>
                </a:lnTo>
                <a:lnTo>
                  <a:pt x="142" y="232"/>
                </a:lnTo>
                <a:lnTo>
                  <a:pt x="172" y="219"/>
                </a:lnTo>
                <a:lnTo>
                  <a:pt x="201" y="206"/>
                </a:lnTo>
                <a:lnTo>
                  <a:pt x="231" y="193"/>
                </a:lnTo>
                <a:lnTo>
                  <a:pt x="231" y="193"/>
                </a:lnTo>
                <a:lnTo>
                  <a:pt x="258" y="184"/>
                </a:lnTo>
                <a:lnTo>
                  <a:pt x="284" y="175"/>
                </a:lnTo>
                <a:lnTo>
                  <a:pt x="310" y="164"/>
                </a:lnTo>
                <a:lnTo>
                  <a:pt x="324" y="157"/>
                </a:lnTo>
                <a:lnTo>
                  <a:pt x="336" y="151"/>
                </a:lnTo>
                <a:lnTo>
                  <a:pt x="336" y="151"/>
                </a:lnTo>
                <a:close/>
                <a:moveTo>
                  <a:pt x="348" y="272"/>
                </a:moveTo>
                <a:lnTo>
                  <a:pt x="348" y="272"/>
                </a:lnTo>
                <a:lnTo>
                  <a:pt x="325" y="283"/>
                </a:lnTo>
                <a:lnTo>
                  <a:pt x="301" y="294"/>
                </a:lnTo>
                <a:lnTo>
                  <a:pt x="257" y="319"/>
                </a:lnTo>
                <a:lnTo>
                  <a:pt x="257" y="319"/>
                </a:lnTo>
                <a:lnTo>
                  <a:pt x="241" y="328"/>
                </a:lnTo>
                <a:lnTo>
                  <a:pt x="224" y="336"/>
                </a:lnTo>
                <a:lnTo>
                  <a:pt x="193" y="351"/>
                </a:lnTo>
                <a:lnTo>
                  <a:pt x="193" y="351"/>
                </a:lnTo>
                <a:lnTo>
                  <a:pt x="201" y="345"/>
                </a:lnTo>
                <a:lnTo>
                  <a:pt x="201" y="345"/>
                </a:lnTo>
                <a:lnTo>
                  <a:pt x="213" y="337"/>
                </a:lnTo>
                <a:lnTo>
                  <a:pt x="226" y="329"/>
                </a:lnTo>
                <a:lnTo>
                  <a:pt x="253" y="314"/>
                </a:lnTo>
                <a:lnTo>
                  <a:pt x="253" y="314"/>
                </a:lnTo>
                <a:lnTo>
                  <a:pt x="267" y="307"/>
                </a:lnTo>
                <a:lnTo>
                  <a:pt x="267" y="307"/>
                </a:lnTo>
                <a:lnTo>
                  <a:pt x="274" y="304"/>
                </a:lnTo>
                <a:lnTo>
                  <a:pt x="274" y="304"/>
                </a:lnTo>
                <a:lnTo>
                  <a:pt x="308" y="289"/>
                </a:lnTo>
                <a:lnTo>
                  <a:pt x="326" y="281"/>
                </a:lnTo>
                <a:lnTo>
                  <a:pt x="343" y="273"/>
                </a:lnTo>
                <a:lnTo>
                  <a:pt x="343" y="273"/>
                </a:lnTo>
                <a:lnTo>
                  <a:pt x="349" y="270"/>
                </a:lnTo>
                <a:lnTo>
                  <a:pt x="349" y="270"/>
                </a:lnTo>
                <a:lnTo>
                  <a:pt x="348" y="272"/>
                </a:lnTo>
                <a:lnTo>
                  <a:pt x="348" y="272"/>
                </a:lnTo>
                <a:close/>
                <a:moveTo>
                  <a:pt x="282" y="299"/>
                </a:moveTo>
                <a:lnTo>
                  <a:pt x="282" y="299"/>
                </a:lnTo>
                <a:lnTo>
                  <a:pt x="302" y="289"/>
                </a:lnTo>
                <a:lnTo>
                  <a:pt x="302" y="289"/>
                </a:lnTo>
                <a:lnTo>
                  <a:pt x="319" y="282"/>
                </a:lnTo>
                <a:lnTo>
                  <a:pt x="319" y="282"/>
                </a:lnTo>
                <a:lnTo>
                  <a:pt x="282" y="299"/>
                </a:lnTo>
                <a:lnTo>
                  <a:pt x="282" y="299"/>
                </a:lnTo>
                <a:close/>
                <a:moveTo>
                  <a:pt x="349" y="267"/>
                </a:moveTo>
                <a:lnTo>
                  <a:pt x="349" y="267"/>
                </a:lnTo>
                <a:lnTo>
                  <a:pt x="347" y="268"/>
                </a:lnTo>
                <a:lnTo>
                  <a:pt x="347" y="268"/>
                </a:lnTo>
                <a:lnTo>
                  <a:pt x="345" y="268"/>
                </a:lnTo>
                <a:lnTo>
                  <a:pt x="343" y="270"/>
                </a:lnTo>
                <a:lnTo>
                  <a:pt x="343" y="270"/>
                </a:lnTo>
                <a:lnTo>
                  <a:pt x="339" y="272"/>
                </a:lnTo>
                <a:lnTo>
                  <a:pt x="339" y="272"/>
                </a:lnTo>
                <a:lnTo>
                  <a:pt x="329" y="276"/>
                </a:lnTo>
                <a:lnTo>
                  <a:pt x="329" y="276"/>
                </a:lnTo>
                <a:lnTo>
                  <a:pt x="310" y="283"/>
                </a:lnTo>
                <a:lnTo>
                  <a:pt x="310" y="283"/>
                </a:lnTo>
                <a:lnTo>
                  <a:pt x="292" y="291"/>
                </a:lnTo>
                <a:lnTo>
                  <a:pt x="274" y="300"/>
                </a:lnTo>
                <a:lnTo>
                  <a:pt x="274" y="300"/>
                </a:lnTo>
                <a:lnTo>
                  <a:pt x="261" y="308"/>
                </a:lnTo>
                <a:lnTo>
                  <a:pt x="261" y="308"/>
                </a:lnTo>
                <a:lnTo>
                  <a:pt x="232" y="319"/>
                </a:lnTo>
                <a:lnTo>
                  <a:pt x="232" y="319"/>
                </a:lnTo>
                <a:lnTo>
                  <a:pt x="203" y="333"/>
                </a:lnTo>
                <a:lnTo>
                  <a:pt x="174" y="346"/>
                </a:lnTo>
                <a:lnTo>
                  <a:pt x="174" y="346"/>
                </a:lnTo>
                <a:lnTo>
                  <a:pt x="145" y="360"/>
                </a:lnTo>
                <a:lnTo>
                  <a:pt x="145" y="360"/>
                </a:lnTo>
                <a:lnTo>
                  <a:pt x="127" y="367"/>
                </a:lnTo>
                <a:lnTo>
                  <a:pt x="127" y="367"/>
                </a:lnTo>
                <a:lnTo>
                  <a:pt x="123" y="368"/>
                </a:lnTo>
                <a:lnTo>
                  <a:pt x="131" y="365"/>
                </a:lnTo>
                <a:lnTo>
                  <a:pt x="131" y="365"/>
                </a:lnTo>
                <a:lnTo>
                  <a:pt x="137" y="362"/>
                </a:lnTo>
                <a:lnTo>
                  <a:pt x="143" y="358"/>
                </a:lnTo>
                <a:lnTo>
                  <a:pt x="155" y="349"/>
                </a:lnTo>
                <a:lnTo>
                  <a:pt x="155" y="349"/>
                </a:lnTo>
                <a:lnTo>
                  <a:pt x="169" y="340"/>
                </a:lnTo>
                <a:lnTo>
                  <a:pt x="183" y="333"/>
                </a:lnTo>
                <a:lnTo>
                  <a:pt x="183" y="333"/>
                </a:lnTo>
                <a:lnTo>
                  <a:pt x="213" y="316"/>
                </a:lnTo>
                <a:lnTo>
                  <a:pt x="245" y="301"/>
                </a:lnTo>
                <a:lnTo>
                  <a:pt x="245" y="301"/>
                </a:lnTo>
                <a:lnTo>
                  <a:pt x="250" y="299"/>
                </a:lnTo>
                <a:lnTo>
                  <a:pt x="250" y="299"/>
                </a:lnTo>
                <a:lnTo>
                  <a:pt x="300" y="278"/>
                </a:lnTo>
                <a:lnTo>
                  <a:pt x="327" y="267"/>
                </a:lnTo>
                <a:lnTo>
                  <a:pt x="351" y="256"/>
                </a:lnTo>
                <a:lnTo>
                  <a:pt x="351" y="256"/>
                </a:lnTo>
                <a:lnTo>
                  <a:pt x="349" y="267"/>
                </a:lnTo>
                <a:lnTo>
                  <a:pt x="349" y="267"/>
                </a:lnTo>
                <a:close/>
                <a:moveTo>
                  <a:pt x="352" y="253"/>
                </a:moveTo>
                <a:lnTo>
                  <a:pt x="352" y="253"/>
                </a:lnTo>
                <a:lnTo>
                  <a:pt x="305" y="272"/>
                </a:lnTo>
                <a:lnTo>
                  <a:pt x="260" y="291"/>
                </a:lnTo>
                <a:lnTo>
                  <a:pt x="260" y="291"/>
                </a:lnTo>
                <a:lnTo>
                  <a:pt x="197" y="316"/>
                </a:lnTo>
                <a:lnTo>
                  <a:pt x="197" y="316"/>
                </a:lnTo>
                <a:lnTo>
                  <a:pt x="170" y="329"/>
                </a:lnTo>
                <a:lnTo>
                  <a:pt x="142" y="341"/>
                </a:lnTo>
                <a:lnTo>
                  <a:pt x="142" y="341"/>
                </a:lnTo>
                <a:lnTo>
                  <a:pt x="114" y="355"/>
                </a:lnTo>
                <a:lnTo>
                  <a:pt x="114" y="355"/>
                </a:lnTo>
                <a:lnTo>
                  <a:pt x="105" y="359"/>
                </a:lnTo>
                <a:lnTo>
                  <a:pt x="97" y="363"/>
                </a:lnTo>
                <a:lnTo>
                  <a:pt x="97" y="363"/>
                </a:lnTo>
                <a:lnTo>
                  <a:pt x="99" y="362"/>
                </a:lnTo>
                <a:lnTo>
                  <a:pt x="102" y="359"/>
                </a:lnTo>
                <a:lnTo>
                  <a:pt x="107" y="354"/>
                </a:lnTo>
                <a:lnTo>
                  <a:pt x="107" y="354"/>
                </a:lnTo>
                <a:lnTo>
                  <a:pt x="113" y="349"/>
                </a:lnTo>
                <a:lnTo>
                  <a:pt x="120" y="345"/>
                </a:lnTo>
                <a:lnTo>
                  <a:pt x="134" y="337"/>
                </a:lnTo>
                <a:lnTo>
                  <a:pt x="149" y="330"/>
                </a:lnTo>
                <a:lnTo>
                  <a:pt x="164" y="323"/>
                </a:lnTo>
                <a:lnTo>
                  <a:pt x="164" y="323"/>
                </a:lnTo>
                <a:lnTo>
                  <a:pt x="173" y="316"/>
                </a:lnTo>
                <a:lnTo>
                  <a:pt x="183" y="311"/>
                </a:lnTo>
                <a:lnTo>
                  <a:pt x="183" y="311"/>
                </a:lnTo>
                <a:lnTo>
                  <a:pt x="230" y="292"/>
                </a:lnTo>
                <a:lnTo>
                  <a:pt x="230" y="292"/>
                </a:lnTo>
                <a:lnTo>
                  <a:pt x="233" y="290"/>
                </a:lnTo>
                <a:lnTo>
                  <a:pt x="233" y="290"/>
                </a:lnTo>
                <a:lnTo>
                  <a:pt x="274" y="274"/>
                </a:lnTo>
                <a:lnTo>
                  <a:pt x="293" y="266"/>
                </a:lnTo>
                <a:lnTo>
                  <a:pt x="313" y="257"/>
                </a:lnTo>
                <a:lnTo>
                  <a:pt x="313" y="257"/>
                </a:lnTo>
                <a:lnTo>
                  <a:pt x="337" y="247"/>
                </a:lnTo>
                <a:lnTo>
                  <a:pt x="337" y="247"/>
                </a:lnTo>
                <a:lnTo>
                  <a:pt x="346" y="244"/>
                </a:lnTo>
                <a:lnTo>
                  <a:pt x="353" y="238"/>
                </a:lnTo>
                <a:lnTo>
                  <a:pt x="353" y="238"/>
                </a:lnTo>
                <a:lnTo>
                  <a:pt x="352" y="253"/>
                </a:lnTo>
                <a:lnTo>
                  <a:pt x="352" y="253"/>
                </a:lnTo>
                <a:close/>
                <a:moveTo>
                  <a:pt x="85" y="356"/>
                </a:moveTo>
                <a:lnTo>
                  <a:pt x="85" y="356"/>
                </a:lnTo>
                <a:lnTo>
                  <a:pt x="124" y="338"/>
                </a:lnTo>
                <a:lnTo>
                  <a:pt x="164" y="319"/>
                </a:lnTo>
                <a:lnTo>
                  <a:pt x="164" y="319"/>
                </a:lnTo>
                <a:lnTo>
                  <a:pt x="149" y="329"/>
                </a:lnTo>
                <a:lnTo>
                  <a:pt x="149" y="329"/>
                </a:lnTo>
                <a:lnTo>
                  <a:pt x="133" y="337"/>
                </a:lnTo>
                <a:lnTo>
                  <a:pt x="117" y="344"/>
                </a:lnTo>
                <a:lnTo>
                  <a:pt x="117" y="344"/>
                </a:lnTo>
                <a:lnTo>
                  <a:pt x="111" y="348"/>
                </a:lnTo>
                <a:lnTo>
                  <a:pt x="105" y="352"/>
                </a:lnTo>
                <a:lnTo>
                  <a:pt x="94" y="362"/>
                </a:lnTo>
                <a:lnTo>
                  <a:pt x="94" y="362"/>
                </a:lnTo>
                <a:lnTo>
                  <a:pt x="85" y="356"/>
                </a:lnTo>
                <a:lnTo>
                  <a:pt x="85" y="356"/>
                </a:lnTo>
                <a:close/>
                <a:moveTo>
                  <a:pt x="69" y="344"/>
                </a:moveTo>
                <a:lnTo>
                  <a:pt x="69" y="344"/>
                </a:lnTo>
                <a:lnTo>
                  <a:pt x="77" y="342"/>
                </a:lnTo>
                <a:lnTo>
                  <a:pt x="86" y="339"/>
                </a:lnTo>
                <a:lnTo>
                  <a:pt x="100" y="332"/>
                </a:lnTo>
                <a:lnTo>
                  <a:pt x="115" y="323"/>
                </a:lnTo>
                <a:lnTo>
                  <a:pt x="129" y="315"/>
                </a:lnTo>
                <a:lnTo>
                  <a:pt x="129" y="315"/>
                </a:lnTo>
                <a:lnTo>
                  <a:pt x="149" y="306"/>
                </a:lnTo>
                <a:lnTo>
                  <a:pt x="170" y="297"/>
                </a:lnTo>
                <a:lnTo>
                  <a:pt x="211" y="281"/>
                </a:lnTo>
                <a:lnTo>
                  <a:pt x="211" y="281"/>
                </a:lnTo>
                <a:lnTo>
                  <a:pt x="248" y="266"/>
                </a:lnTo>
                <a:lnTo>
                  <a:pt x="285" y="252"/>
                </a:lnTo>
                <a:lnTo>
                  <a:pt x="285" y="252"/>
                </a:lnTo>
                <a:lnTo>
                  <a:pt x="256" y="266"/>
                </a:lnTo>
                <a:lnTo>
                  <a:pt x="256" y="266"/>
                </a:lnTo>
                <a:lnTo>
                  <a:pt x="243" y="272"/>
                </a:lnTo>
                <a:lnTo>
                  <a:pt x="230" y="277"/>
                </a:lnTo>
                <a:lnTo>
                  <a:pt x="205" y="286"/>
                </a:lnTo>
                <a:lnTo>
                  <a:pt x="205" y="286"/>
                </a:lnTo>
                <a:lnTo>
                  <a:pt x="186" y="293"/>
                </a:lnTo>
                <a:lnTo>
                  <a:pt x="168" y="301"/>
                </a:lnTo>
                <a:lnTo>
                  <a:pt x="149" y="310"/>
                </a:lnTo>
                <a:lnTo>
                  <a:pt x="132" y="320"/>
                </a:lnTo>
                <a:lnTo>
                  <a:pt x="132" y="320"/>
                </a:lnTo>
                <a:lnTo>
                  <a:pt x="119" y="328"/>
                </a:lnTo>
                <a:lnTo>
                  <a:pt x="105" y="336"/>
                </a:lnTo>
                <a:lnTo>
                  <a:pt x="92" y="344"/>
                </a:lnTo>
                <a:lnTo>
                  <a:pt x="87" y="349"/>
                </a:lnTo>
                <a:lnTo>
                  <a:pt x="82" y="354"/>
                </a:lnTo>
                <a:lnTo>
                  <a:pt x="82" y="354"/>
                </a:lnTo>
                <a:lnTo>
                  <a:pt x="69" y="344"/>
                </a:lnTo>
                <a:lnTo>
                  <a:pt x="69" y="344"/>
                </a:lnTo>
                <a:close/>
                <a:moveTo>
                  <a:pt x="270" y="275"/>
                </a:moveTo>
                <a:lnTo>
                  <a:pt x="270" y="275"/>
                </a:lnTo>
                <a:lnTo>
                  <a:pt x="282" y="270"/>
                </a:lnTo>
                <a:lnTo>
                  <a:pt x="282" y="270"/>
                </a:lnTo>
                <a:lnTo>
                  <a:pt x="270" y="275"/>
                </a:lnTo>
                <a:lnTo>
                  <a:pt x="270" y="275"/>
                </a:lnTo>
                <a:close/>
                <a:moveTo>
                  <a:pt x="338" y="245"/>
                </a:moveTo>
                <a:lnTo>
                  <a:pt x="338" y="245"/>
                </a:lnTo>
                <a:lnTo>
                  <a:pt x="344" y="242"/>
                </a:lnTo>
                <a:lnTo>
                  <a:pt x="344" y="242"/>
                </a:lnTo>
                <a:lnTo>
                  <a:pt x="350" y="237"/>
                </a:lnTo>
                <a:lnTo>
                  <a:pt x="341" y="244"/>
                </a:lnTo>
                <a:lnTo>
                  <a:pt x="341" y="244"/>
                </a:lnTo>
                <a:lnTo>
                  <a:pt x="338" y="245"/>
                </a:lnTo>
                <a:lnTo>
                  <a:pt x="338" y="245"/>
                </a:lnTo>
                <a:close/>
                <a:moveTo>
                  <a:pt x="331" y="246"/>
                </a:moveTo>
                <a:lnTo>
                  <a:pt x="331" y="246"/>
                </a:lnTo>
                <a:lnTo>
                  <a:pt x="315" y="254"/>
                </a:lnTo>
                <a:lnTo>
                  <a:pt x="315" y="254"/>
                </a:lnTo>
                <a:lnTo>
                  <a:pt x="301" y="260"/>
                </a:lnTo>
                <a:lnTo>
                  <a:pt x="301" y="260"/>
                </a:lnTo>
                <a:lnTo>
                  <a:pt x="231" y="289"/>
                </a:lnTo>
                <a:lnTo>
                  <a:pt x="231" y="289"/>
                </a:lnTo>
                <a:lnTo>
                  <a:pt x="219" y="293"/>
                </a:lnTo>
                <a:lnTo>
                  <a:pt x="219" y="293"/>
                </a:lnTo>
                <a:lnTo>
                  <a:pt x="186" y="307"/>
                </a:lnTo>
                <a:lnTo>
                  <a:pt x="186" y="307"/>
                </a:lnTo>
                <a:lnTo>
                  <a:pt x="180" y="310"/>
                </a:lnTo>
                <a:lnTo>
                  <a:pt x="180" y="310"/>
                </a:lnTo>
                <a:lnTo>
                  <a:pt x="142" y="327"/>
                </a:lnTo>
                <a:lnTo>
                  <a:pt x="106" y="343"/>
                </a:lnTo>
                <a:lnTo>
                  <a:pt x="106" y="343"/>
                </a:lnTo>
                <a:lnTo>
                  <a:pt x="91" y="351"/>
                </a:lnTo>
                <a:lnTo>
                  <a:pt x="91" y="351"/>
                </a:lnTo>
                <a:lnTo>
                  <a:pt x="86" y="353"/>
                </a:lnTo>
                <a:lnTo>
                  <a:pt x="86" y="352"/>
                </a:lnTo>
                <a:lnTo>
                  <a:pt x="87" y="352"/>
                </a:lnTo>
                <a:lnTo>
                  <a:pt x="93" y="347"/>
                </a:lnTo>
                <a:lnTo>
                  <a:pt x="93" y="347"/>
                </a:lnTo>
                <a:lnTo>
                  <a:pt x="103" y="341"/>
                </a:lnTo>
                <a:lnTo>
                  <a:pt x="113" y="335"/>
                </a:lnTo>
                <a:lnTo>
                  <a:pt x="113" y="335"/>
                </a:lnTo>
                <a:lnTo>
                  <a:pt x="141" y="318"/>
                </a:lnTo>
                <a:lnTo>
                  <a:pt x="155" y="310"/>
                </a:lnTo>
                <a:lnTo>
                  <a:pt x="171" y="303"/>
                </a:lnTo>
                <a:lnTo>
                  <a:pt x="171" y="303"/>
                </a:lnTo>
                <a:lnTo>
                  <a:pt x="203" y="290"/>
                </a:lnTo>
                <a:lnTo>
                  <a:pt x="236" y="276"/>
                </a:lnTo>
                <a:lnTo>
                  <a:pt x="236" y="276"/>
                </a:lnTo>
                <a:lnTo>
                  <a:pt x="251" y="271"/>
                </a:lnTo>
                <a:lnTo>
                  <a:pt x="265" y="264"/>
                </a:lnTo>
                <a:lnTo>
                  <a:pt x="292" y="251"/>
                </a:lnTo>
                <a:lnTo>
                  <a:pt x="292" y="251"/>
                </a:lnTo>
                <a:lnTo>
                  <a:pt x="313" y="241"/>
                </a:lnTo>
                <a:lnTo>
                  <a:pt x="313" y="241"/>
                </a:lnTo>
                <a:lnTo>
                  <a:pt x="335" y="231"/>
                </a:lnTo>
                <a:lnTo>
                  <a:pt x="354" y="220"/>
                </a:lnTo>
                <a:lnTo>
                  <a:pt x="354" y="220"/>
                </a:lnTo>
                <a:lnTo>
                  <a:pt x="355" y="220"/>
                </a:lnTo>
                <a:lnTo>
                  <a:pt x="355" y="220"/>
                </a:lnTo>
                <a:lnTo>
                  <a:pt x="354" y="234"/>
                </a:lnTo>
                <a:lnTo>
                  <a:pt x="354" y="234"/>
                </a:lnTo>
                <a:lnTo>
                  <a:pt x="348" y="236"/>
                </a:lnTo>
                <a:lnTo>
                  <a:pt x="342" y="239"/>
                </a:lnTo>
                <a:lnTo>
                  <a:pt x="331" y="246"/>
                </a:lnTo>
                <a:lnTo>
                  <a:pt x="331" y="246"/>
                </a:lnTo>
                <a:close/>
                <a:moveTo>
                  <a:pt x="353" y="218"/>
                </a:moveTo>
                <a:lnTo>
                  <a:pt x="353" y="218"/>
                </a:lnTo>
                <a:lnTo>
                  <a:pt x="346" y="220"/>
                </a:lnTo>
                <a:lnTo>
                  <a:pt x="339" y="223"/>
                </a:lnTo>
                <a:lnTo>
                  <a:pt x="326" y="231"/>
                </a:lnTo>
                <a:lnTo>
                  <a:pt x="326" y="231"/>
                </a:lnTo>
                <a:lnTo>
                  <a:pt x="317" y="236"/>
                </a:lnTo>
                <a:lnTo>
                  <a:pt x="317" y="236"/>
                </a:lnTo>
                <a:lnTo>
                  <a:pt x="291" y="247"/>
                </a:lnTo>
                <a:lnTo>
                  <a:pt x="291" y="247"/>
                </a:lnTo>
                <a:lnTo>
                  <a:pt x="227" y="272"/>
                </a:lnTo>
                <a:lnTo>
                  <a:pt x="164" y="298"/>
                </a:lnTo>
                <a:lnTo>
                  <a:pt x="164" y="298"/>
                </a:lnTo>
                <a:lnTo>
                  <a:pt x="136" y="309"/>
                </a:lnTo>
                <a:lnTo>
                  <a:pt x="110" y="323"/>
                </a:lnTo>
                <a:lnTo>
                  <a:pt x="110" y="323"/>
                </a:lnTo>
                <a:lnTo>
                  <a:pt x="84" y="337"/>
                </a:lnTo>
                <a:lnTo>
                  <a:pt x="84" y="337"/>
                </a:lnTo>
                <a:lnTo>
                  <a:pt x="73" y="341"/>
                </a:lnTo>
                <a:lnTo>
                  <a:pt x="70" y="342"/>
                </a:lnTo>
                <a:lnTo>
                  <a:pt x="74" y="340"/>
                </a:lnTo>
                <a:lnTo>
                  <a:pt x="74" y="340"/>
                </a:lnTo>
                <a:lnTo>
                  <a:pt x="82" y="335"/>
                </a:lnTo>
                <a:lnTo>
                  <a:pt x="90" y="330"/>
                </a:lnTo>
                <a:lnTo>
                  <a:pt x="90" y="330"/>
                </a:lnTo>
                <a:lnTo>
                  <a:pt x="149" y="297"/>
                </a:lnTo>
                <a:lnTo>
                  <a:pt x="179" y="282"/>
                </a:lnTo>
                <a:lnTo>
                  <a:pt x="210" y="268"/>
                </a:lnTo>
                <a:lnTo>
                  <a:pt x="210" y="268"/>
                </a:lnTo>
                <a:lnTo>
                  <a:pt x="232" y="258"/>
                </a:lnTo>
                <a:lnTo>
                  <a:pt x="232" y="258"/>
                </a:lnTo>
                <a:lnTo>
                  <a:pt x="283" y="234"/>
                </a:lnTo>
                <a:lnTo>
                  <a:pt x="283" y="234"/>
                </a:lnTo>
                <a:lnTo>
                  <a:pt x="319" y="219"/>
                </a:lnTo>
                <a:lnTo>
                  <a:pt x="337" y="211"/>
                </a:lnTo>
                <a:lnTo>
                  <a:pt x="346" y="206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5" y="219"/>
                </a:lnTo>
                <a:lnTo>
                  <a:pt x="355" y="219"/>
                </a:lnTo>
                <a:lnTo>
                  <a:pt x="353" y="218"/>
                </a:lnTo>
                <a:lnTo>
                  <a:pt x="353" y="218"/>
                </a:lnTo>
                <a:close/>
                <a:moveTo>
                  <a:pt x="277" y="235"/>
                </a:moveTo>
                <a:lnTo>
                  <a:pt x="277" y="235"/>
                </a:lnTo>
                <a:lnTo>
                  <a:pt x="299" y="225"/>
                </a:lnTo>
                <a:lnTo>
                  <a:pt x="320" y="217"/>
                </a:lnTo>
                <a:lnTo>
                  <a:pt x="320" y="217"/>
                </a:lnTo>
                <a:lnTo>
                  <a:pt x="318" y="218"/>
                </a:lnTo>
                <a:lnTo>
                  <a:pt x="318" y="218"/>
                </a:lnTo>
                <a:lnTo>
                  <a:pt x="277" y="235"/>
                </a:lnTo>
                <a:lnTo>
                  <a:pt x="277" y="235"/>
                </a:lnTo>
                <a:close/>
                <a:moveTo>
                  <a:pt x="354" y="199"/>
                </a:moveTo>
                <a:lnTo>
                  <a:pt x="354" y="199"/>
                </a:lnTo>
                <a:lnTo>
                  <a:pt x="353" y="199"/>
                </a:lnTo>
                <a:lnTo>
                  <a:pt x="353" y="199"/>
                </a:lnTo>
                <a:lnTo>
                  <a:pt x="336" y="208"/>
                </a:lnTo>
                <a:lnTo>
                  <a:pt x="318" y="215"/>
                </a:lnTo>
                <a:lnTo>
                  <a:pt x="284" y="229"/>
                </a:lnTo>
                <a:lnTo>
                  <a:pt x="284" y="229"/>
                </a:lnTo>
                <a:lnTo>
                  <a:pt x="254" y="245"/>
                </a:lnTo>
                <a:lnTo>
                  <a:pt x="223" y="259"/>
                </a:lnTo>
                <a:lnTo>
                  <a:pt x="223" y="259"/>
                </a:lnTo>
                <a:lnTo>
                  <a:pt x="176" y="278"/>
                </a:lnTo>
                <a:lnTo>
                  <a:pt x="127" y="298"/>
                </a:lnTo>
                <a:lnTo>
                  <a:pt x="127" y="298"/>
                </a:lnTo>
                <a:lnTo>
                  <a:pt x="99" y="311"/>
                </a:lnTo>
                <a:lnTo>
                  <a:pt x="70" y="325"/>
                </a:lnTo>
                <a:lnTo>
                  <a:pt x="70" y="325"/>
                </a:lnTo>
                <a:lnTo>
                  <a:pt x="64" y="327"/>
                </a:lnTo>
                <a:lnTo>
                  <a:pt x="62" y="329"/>
                </a:lnTo>
                <a:lnTo>
                  <a:pt x="59" y="331"/>
                </a:lnTo>
                <a:lnTo>
                  <a:pt x="59" y="331"/>
                </a:lnTo>
                <a:lnTo>
                  <a:pt x="66" y="325"/>
                </a:lnTo>
                <a:lnTo>
                  <a:pt x="72" y="320"/>
                </a:lnTo>
                <a:lnTo>
                  <a:pt x="72" y="320"/>
                </a:lnTo>
                <a:lnTo>
                  <a:pt x="87" y="312"/>
                </a:lnTo>
                <a:lnTo>
                  <a:pt x="101" y="306"/>
                </a:lnTo>
                <a:lnTo>
                  <a:pt x="101" y="306"/>
                </a:lnTo>
                <a:lnTo>
                  <a:pt x="158" y="277"/>
                </a:lnTo>
                <a:lnTo>
                  <a:pt x="216" y="248"/>
                </a:lnTo>
                <a:lnTo>
                  <a:pt x="216" y="248"/>
                </a:lnTo>
                <a:lnTo>
                  <a:pt x="282" y="220"/>
                </a:lnTo>
                <a:lnTo>
                  <a:pt x="314" y="206"/>
                </a:lnTo>
                <a:lnTo>
                  <a:pt x="347" y="192"/>
                </a:lnTo>
                <a:lnTo>
                  <a:pt x="347" y="192"/>
                </a:lnTo>
                <a:lnTo>
                  <a:pt x="349" y="191"/>
                </a:lnTo>
                <a:lnTo>
                  <a:pt x="349" y="191"/>
                </a:lnTo>
                <a:lnTo>
                  <a:pt x="353" y="189"/>
                </a:lnTo>
                <a:lnTo>
                  <a:pt x="353" y="189"/>
                </a:lnTo>
                <a:lnTo>
                  <a:pt x="354" y="199"/>
                </a:lnTo>
                <a:lnTo>
                  <a:pt x="354" y="199"/>
                </a:lnTo>
                <a:close/>
                <a:moveTo>
                  <a:pt x="255" y="229"/>
                </a:moveTo>
                <a:lnTo>
                  <a:pt x="255" y="229"/>
                </a:lnTo>
                <a:lnTo>
                  <a:pt x="282" y="217"/>
                </a:lnTo>
                <a:lnTo>
                  <a:pt x="282" y="217"/>
                </a:lnTo>
                <a:lnTo>
                  <a:pt x="317" y="202"/>
                </a:lnTo>
                <a:lnTo>
                  <a:pt x="317" y="202"/>
                </a:lnTo>
                <a:lnTo>
                  <a:pt x="333" y="196"/>
                </a:lnTo>
                <a:lnTo>
                  <a:pt x="333" y="196"/>
                </a:lnTo>
                <a:lnTo>
                  <a:pt x="334" y="195"/>
                </a:lnTo>
                <a:lnTo>
                  <a:pt x="334" y="195"/>
                </a:lnTo>
                <a:lnTo>
                  <a:pt x="294" y="213"/>
                </a:lnTo>
                <a:lnTo>
                  <a:pt x="255" y="229"/>
                </a:lnTo>
                <a:lnTo>
                  <a:pt x="255" y="229"/>
                </a:lnTo>
                <a:close/>
                <a:moveTo>
                  <a:pt x="215" y="246"/>
                </a:moveTo>
                <a:lnTo>
                  <a:pt x="215" y="246"/>
                </a:lnTo>
                <a:lnTo>
                  <a:pt x="213" y="247"/>
                </a:lnTo>
                <a:lnTo>
                  <a:pt x="213" y="247"/>
                </a:lnTo>
                <a:lnTo>
                  <a:pt x="152" y="272"/>
                </a:lnTo>
                <a:lnTo>
                  <a:pt x="122" y="285"/>
                </a:lnTo>
                <a:lnTo>
                  <a:pt x="92" y="298"/>
                </a:lnTo>
                <a:lnTo>
                  <a:pt x="92" y="298"/>
                </a:lnTo>
                <a:lnTo>
                  <a:pt x="74" y="306"/>
                </a:lnTo>
                <a:lnTo>
                  <a:pt x="57" y="313"/>
                </a:lnTo>
                <a:lnTo>
                  <a:pt x="57" y="313"/>
                </a:lnTo>
                <a:lnTo>
                  <a:pt x="52" y="315"/>
                </a:lnTo>
                <a:lnTo>
                  <a:pt x="48" y="317"/>
                </a:lnTo>
                <a:lnTo>
                  <a:pt x="48" y="317"/>
                </a:lnTo>
                <a:lnTo>
                  <a:pt x="54" y="313"/>
                </a:lnTo>
                <a:lnTo>
                  <a:pt x="60" y="310"/>
                </a:lnTo>
                <a:lnTo>
                  <a:pt x="60" y="310"/>
                </a:lnTo>
                <a:lnTo>
                  <a:pt x="90" y="294"/>
                </a:lnTo>
                <a:lnTo>
                  <a:pt x="119" y="277"/>
                </a:lnTo>
                <a:lnTo>
                  <a:pt x="119" y="277"/>
                </a:lnTo>
                <a:lnTo>
                  <a:pt x="151" y="261"/>
                </a:lnTo>
                <a:lnTo>
                  <a:pt x="184" y="246"/>
                </a:lnTo>
                <a:lnTo>
                  <a:pt x="216" y="231"/>
                </a:lnTo>
                <a:lnTo>
                  <a:pt x="249" y="217"/>
                </a:lnTo>
                <a:lnTo>
                  <a:pt x="249" y="217"/>
                </a:lnTo>
                <a:lnTo>
                  <a:pt x="306" y="194"/>
                </a:lnTo>
                <a:lnTo>
                  <a:pt x="306" y="194"/>
                </a:lnTo>
                <a:lnTo>
                  <a:pt x="320" y="188"/>
                </a:lnTo>
                <a:lnTo>
                  <a:pt x="335" y="181"/>
                </a:lnTo>
                <a:lnTo>
                  <a:pt x="335" y="181"/>
                </a:lnTo>
                <a:lnTo>
                  <a:pt x="337" y="179"/>
                </a:lnTo>
                <a:lnTo>
                  <a:pt x="337" y="179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3" y="186"/>
                </a:lnTo>
                <a:lnTo>
                  <a:pt x="353" y="186"/>
                </a:lnTo>
                <a:lnTo>
                  <a:pt x="317" y="199"/>
                </a:lnTo>
                <a:lnTo>
                  <a:pt x="283" y="214"/>
                </a:lnTo>
                <a:lnTo>
                  <a:pt x="250" y="229"/>
                </a:lnTo>
                <a:lnTo>
                  <a:pt x="215" y="246"/>
                </a:lnTo>
                <a:lnTo>
                  <a:pt x="215" y="246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3" y="173"/>
                </a:lnTo>
                <a:lnTo>
                  <a:pt x="337" y="177"/>
                </a:lnTo>
                <a:lnTo>
                  <a:pt x="337" y="177"/>
                </a:lnTo>
                <a:lnTo>
                  <a:pt x="323" y="181"/>
                </a:lnTo>
                <a:lnTo>
                  <a:pt x="323" y="181"/>
                </a:lnTo>
                <a:lnTo>
                  <a:pt x="293" y="192"/>
                </a:lnTo>
                <a:lnTo>
                  <a:pt x="263" y="203"/>
                </a:lnTo>
                <a:lnTo>
                  <a:pt x="233" y="216"/>
                </a:lnTo>
                <a:lnTo>
                  <a:pt x="204" y="229"/>
                </a:lnTo>
                <a:lnTo>
                  <a:pt x="204" y="229"/>
                </a:lnTo>
                <a:lnTo>
                  <a:pt x="174" y="244"/>
                </a:lnTo>
                <a:lnTo>
                  <a:pt x="142" y="257"/>
                </a:lnTo>
                <a:lnTo>
                  <a:pt x="112" y="270"/>
                </a:lnTo>
                <a:lnTo>
                  <a:pt x="81" y="284"/>
                </a:lnTo>
                <a:lnTo>
                  <a:pt x="81" y="284"/>
                </a:lnTo>
                <a:lnTo>
                  <a:pt x="64" y="291"/>
                </a:lnTo>
                <a:lnTo>
                  <a:pt x="48" y="298"/>
                </a:lnTo>
                <a:lnTo>
                  <a:pt x="48" y="298"/>
                </a:lnTo>
                <a:lnTo>
                  <a:pt x="42" y="299"/>
                </a:lnTo>
                <a:lnTo>
                  <a:pt x="36" y="301"/>
                </a:lnTo>
                <a:lnTo>
                  <a:pt x="36" y="301"/>
                </a:lnTo>
                <a:lnTo>
                  <a:pt x="48" y="294"/>
                </a:lnTo>
                <a:lnTo>
                  <a:pt x="48" y="294"/>
                </a:lnTo>
                <a:lnTo>
                  <a:pt x="63" y="286"/>
                </a:lnTo>
                <a:lnTo>
                  <a:pt x="80" y="278"/>
                </a:lnTo>
                <a:lnTo>
                  <a:pt x="111" y="264"/>
                </a:lnTo>
                <a:lnTo>
                  <a:pt x="111" y="264"/>
                </a:lnTo>
                <a:lnTo>
                  <a:pt x="144" y="249"/>
                </a:lnTo>
                <a:lnTo>
                  <a:pt x="179" y="234"/>
                </a:lnTo>
                <a:lnTo>
                  <a:pt x="249" y="206"/>
                </a:lnTo>
                <a:lnTo>
                  <a:pt x="249" y="206"/>
                </a:lnTo>
                <a:lnTo>
                  <a:pt x="279" y="195"/>
                </a:lnTo>
                <a:lnTo>
                  <a:pt x="309" y="184"/>
                </a:lnTo>
                <a:lnTo>
                  <a:pt x="309" y="184"/>
                </a:lnTo>
                <a:lnTo>
                  <a:pt x="320" y="180"/>
                </a:lnTo>
                <a:lnTo>
                  <a:pt x="332" y="175"/>
                </a:lnTo>
                <a:lnTo>
                  <a:pt x="332" y="175"/>
                </a:lnTo>
                <a:lnTo>
                  <a:pt x="342" y="169"/>
                </a:lnTo>
                <a:lnTo>
                  <a:pt x="342" y="169"/>
                </a:lnTo>
                <a:lnTo>
                  <a:pt x="349" y="166"/>
                </a:lnTo>
                <a:lnTo>
                  <a:pt x="349" y="166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58" y="333"/>
                </a:moveTo>
                <a:lnTo>
                  <a:pt x="58" y="333"/>
                </a:lnTo>
                <a:lnTo>
                  <a:pt x="58" y="333"/>
                </a:lnTo>
                <a:lnTo>
                  <a:pt x="58" y="333"/>
                </a:lnTo>
                <a:lnTo>
                  <a:pt x="94" y="316"/>
                </a:lnTo>
                <a:lnTo>
                  <a:pt x="129" y="300"/>
                </a:lnTo>
                <a:lnTo>
                  <a:pt x="129" y="300"/>
                </a:lnTo>
                <a:lnTo>
                  <a:pt x="154" y="289"/>
                </a:lnTo>
                <a:lnTo>
                  <a:pt x="180" y="279"/>
                </a:lnTo>
                <a:lnTo>
                  <a:pt x="180" y="279"/>
                </a:lnTo>
                <a:lnTo>
                  <a:pt x="154" y="291"/>
                </a:lnTo>
                <a:lnTo>
                  <a:pt x="129" y="305"/>
                </a:lnTo>
                <a:lnTo>
                  <a:pt x="129" y="305"/>
                </a:lnTo>
                <a:lnTo>
                  <a:pt x="97" y="323"/>
                </a:lnTo>
                <a:lnTo>
                  <a:pt x="82" y="332"/>
                </a:lnTo>
                <a:lnTo>
                  <a:pt x="67" y="342"/>
                </a:lnTo>
                <a:lnTo>
                  <a:pt x="67" y="342"/>
                </a:lnTo>
                <a:lnTo>
                  <a:pt x="58" y="333"/>
                </a:lnTo>
                <a:lnTo>
                  <a:pt x="58" y="333"/>
                </a:lnTo>
                <a:close/>
                <a:moveTo>
                  <a:pt x="99" y="365"/>
                </a:moveTo>
                <a:lnTo>
                  <a:pt x="99" y="365"/>
                </a:lnTo>
                <a:lnTo>
                  <a:pt x="111" y="360"/>
                </a:lnTo>
                <a:lnTo>
                  <a:pt x="124" y="354"/>
                </a:lnTo>
                <a:lnTo>
                  <a:pt x="148" y="341"/>
                </a:lnTo>
                <a:lnTo>
                  <a:pt x="148" y="341"/>
                </a:lnTo>
                <a:lnTo>
                  <a:pt x="185" y="325"/>
                </a:lnTo>
                <a:lnTo>
                  <a:pt x="221" y="309"/>
                </a:lnTo>
                <a:lnTo>
                  <a:pt x="221" y="309"/>
                </a:lnTo>
                <a:lnTo>
                  <a:pt x="197" y="323"/>
                </a:lnTo>
                <a:lnTo>
                  <a:pt x="173" y="336"/>
                </a:lnTo>
                <a:lnTo>
                  <a:pt x="173" y="336"/>
                </a:lnTo>
                <a:lnTo>
                  <a:pt x="161" y="343"/>
                </a:lnTo>
                <a:lnTo>
                  <a:pt x="149" y="350"/>
                </a:lnTo>
                <a:lnTo>
                  <a:pt x="149" y="350"/>
                </a:lnTo>
                <a:lnTo>
                  <a:pt x="142" y="356"/>
                </a:lnTo>
                <a:lnTo>
                  <a:pt x="133" y="361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6" y="370"/>
                </a:lnTo>
                <a:lnTo>
                  <a:pt x="116" y="370"/>
                </a:lnTo>
                <a:lnTo>
                  <a:pt x="107" y="368"/>
                </a:lnTo>
                <a:lnTo>
                  <a:pt x="99" y="365"/>
                </a:lnTo>
                <a:lnTo>
                  <a:pt x="99" y="365"/>
                </a:lnTo>
                <a:close/>
                <a:moveTo>
                  <a:pt x="122" y="371"/>
                </a:moveTo>
                <a:lnTo>
                  <a:pt x="122" y="371"/>
                </a:lnTo>
                <a:lnTo>
                  <a:pt x="139" y="365"/>
                </a:lnTo>
                <a:lnTo>
                  <a:pt x="155" y="358"/>
                </a:lnTo>
                <a:lnTo>
                  <a:pt x="189" y="342"/>
                </a:lnTo>
                <a:lnTo>
                  <a:pt x="189" y="342"/>
                </a:lnTo>
                <a:lnTo>
                  <a:pt x="244" y="317"/>
                </a:lnTo>
                <a:lnTo>
                  <a:pt x="244" y="317"/>
                </a:lnTo>
                <a:lnTo>
                  <a:pt x="200" y="343"/>
                </a:lnTo>
                <a:lnTo>
                  <a:pt x="200" y="343"/>
                </a:lnTo>
                <a:lnTo>
                  <a:pt x="188" y="351"/>
                </a:lnTo>
                <a:lnTo>
                  <a:pt x="177" y="359"/>
                </a:lnTo>
                <a:lnTo>
                  <a:pt x="177" y="359"/>
                </a:lnTo>
                <a:lnTo>
                  <a:pt x="163" y="367"/>
                </a:lnTo>
                <a:lnTo>
                  <a:pt x="163" y="367"/>
                </a:lnTo>
                <a:lnTo>
                  <a:pt x="152" y="369"/>
                </a:lnTo>
                <a:lnTo>
                  <a:pt x="142" y="371"/>
                </a:lnTo>
                <a:lnTo>
                  <a:pt x="132" y="371"/>
                </a:lnTo>
                <a:lnTo>
                  <a:pt x="122" y="371"/>
                </a:lnTo>
                <a:lnTo>
                  <a:pt x="122" y="371"/>
                </a:lnTo>
                <a:close/>
                <a:moveTo>
                  <a:pt x="343" y="291"/>
                </a:moveTo>
                <a:lnTo>
                  <a:pt x="343" y="291"/>
                </a:lnTo>
                <a:lnTo>
                  <a:pt x="339" y="303"/>
                </a:lnTo>
                <a:lnTo>
                  <a:pt x="339" y="303"/>
                </a:lnTo>
                <a:lnTo>
                  <a:pt x="329" y="307"/>
                </a:lnTo>
                <a:lnTo>
                  <a:pt x="318" y="312"/>
                </a:lnTo>
                <a:lnTo>
                  <a:pt x="318" y="312"/>
                </a:lnTo>
                <a:lnTo>
                  <a:pt x="285" y="329"/>
                </a:lnTo>
                <a:lnTo>
                  <a:pt x="252" y="345"/>
                </a:lnTo>
                <a:lnTo>
                  <a:pt x="252" y="345"/>
                </a:lnTo>
                <a:lnTo>
                  <a:pt x="214" y="364"/>
                </a:lnTo>
                <a:lnTo>
                  <a:pt x="214" y="364"/>
                </a:lnTo>
                <a:lnTo>
                  <a:pt x="209" y="367"/>
                </a:lnTo>
                <a:lnTo>
                  <a:pt x="212" y="365"/>
                </a:lnTo>
                <a:lnTo>
                  <a:pt x="221" y="359"/>
                </a:lnTo>
                <a:lnTo>
                  <a:pt x="221" y="359"/>
                </a:lnTo>
                <a:lnTo>
                  <a:pt x="238" y="349"/>
                </a:lnTo>
                <a:lnTo>
                  <a:pt x="238" y="349"/>
                </a:lnTo>
                <a:lnTo>
                  <a:pt x="264" y="334"/>
                </a:lnTo>
                <a:lnTo>
                  <a:pt x="289" y="319"/>
                </a:lnTo>
                <a:lnTo>
                  <a:pt x="289" y="319"/>
                </a:lnTo>
                <a:lnTo>
                  <a:pt x="316" y="306"/>
                </a:lnTo>
                <a:lnTo>
                  <a:pt x="330" y="299"/>
                </a:lnTo>
                <a:lnTo>
                  <a:pt x="343" y="291"/>
                </a:lnTo>
                <a:lnTo>
                  <a:pt x="343" y="291"/>
                </a:lnTo>
                <a:close/>
                <a:moveTo>
                  <a:pt x="322" y="336"/>
                </a:moveTo>
                <a:lnTo>
                  <a:pt x="322" y="336"/>
                </a:lnTo>
                <a:lnTo>
                  <a:pt x="320" y="336"/>
                </a:lnTo>
                <a:lnTo>
                  <a:pt x="320" y="336"/>
                </a:lnTo>
                <a:lnTo>
                  <a:pt x="310" y="342"/>
                </a:lnTo>
                <a:lnTo>
                  <a:pt x="299" y="348"/>
                </a:lnTo>
                <a:lnTo>
                  <a:pt x="279" y="361"/>
                </a:lnTo>
                <a:lnTo>
                  <a:pt x="279" y="361"/>
                </a:lnTo>
                <a:lnTo>
                  <a:pt x="258" y="373"/>
                </a:lnTo>
                <a:lnTo>
                  <a:pt x="258" y="373"/>
                </a:lnTo>
                <a:lnTo>
                  <a:pt x="246" y="378"/>
                </a:lnTo>
                <a:lnTo>
                  <a:pt x="246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56" y="371"/>
                </a:lnTo>
                <a:lnTo>
                  <a:pt x="256" y="371"/>
                </a:lnTo>
                <a:lnTo>
                  <a:pt x="294" y="347"/>
                </a:lnTo>
                <a:lnTo>
                  <a:pt x="312" y="334"/>
                </a:lnTo>
                <a:lnTo>
                  <a:pt x="331" y="319"/>
                </a:lnTo>
                <a:lnTo>
                  <a:pt x="331" y="319"/>
                </a:lnTo>
                <a:lnTo>
                  <a:pt x="322" y="336"/>
                </a:lnTo>
                <a:lnTo>
                  <a:pt x="322" y="336"/>
                </a:lnTo>
                <a:close/>
                <a:moveTo>
                  <a:pt x="226" y="376"/>
                </a:moveTo>
                <a:lnTo>
                  <a:pt x="226" y="376"/>
                </a:lnTo>
                <a:lnTo>
                  <a:pt x="237" y="372"/>
                </a:lnTo>
                <a:lnTo>
                  <a:pt x="249" y="367"/>
                </a:lnTo>
                <a:lnTo>
                  <a:pt x="269" y="356"/>
                </a:lnTo>
                <a:lnTo>
                  <a:pt x="269" y="356"/>
                </a:lnTo>
                <a:lnTo>
                  <a:pt x="289" y="345"/>
                </a:lnTo>
                <a:lnTo>
                  <a:pt x="308" y="335"/>
                </a:lnTo>
                <a:lnTo>
                  <a:pt x="308" y="335"/>
                </a:lnTo>
                <a:lnTo>
                  <a:pt x="286" y="350"/>
                </a:lnTo>
                <a:lnTo>
                  <a:pt x="286" y="350"/>
                </a:lnTo>
                <a:lnTo>
                  <a:pt x="264" y="363"/>
                </a:lnTo>
                <a:lnTo>
                  <a:pt x="253" y="370"/>
                </a:lnTo>
                <a:lnTo>
                  <a:pt x="243" y="378"/>
                </a:lnTo>
                <a:lnTo>
                  <a:pt x="243" y="378"/>
                </a:lnTo>
                <a:lnTo>
                  <a:pt x="234" y="377"/>
                </a:lnTo>
                <a:lnTo>
                  <a:pt x="226" y="376"/>
                </a:lnTo>
                <a:lnTo>
                  <a:pt x="226" y="376"/>
                </a:lnTo>
                <a:close/>
                <a:moveTo>
                  <a:pt x="208" y="370"/>
                </a:moveTo>
                <a:lnTo>
                  <a:pt x="208" y="370"/>
                </a:lnTo>
                <a:lnTo>
                  <a:pt x="303" y="323"/>
                </a:lnTo>
                <a:lnTo>
                  <a:pt x="303" y="323"/>
                </a:lnTo>
                <a:lnTo>
                  <a:pt x="287" y="334"/>
                </a:lnTo>
                <a:lnTo>
                  <a:pt x="287" y="334"/>
                </a:lnTo>
                <a:lnTo>
                  <a:pt x="255" y="354"/>
                </a:lnTo>
                <a:lnTo>
                  <a:pt x="221" y="374"/>
                </a:lnTo>
                <a:lnTo>
                  <a:pt x="221" y="374"/>
                </a:lnTo>
                <a:lnTo>
                  <a:pt x="208" y="370"/>
                </a:lnTo>
                <a:lnTo>
                  <a:pt x="208" y="370"/>
                </a:lnTo>
                <a:close/>
                <a:moveTo>
                  <a:pt x="331" y="317"/>
                </a:moveTo>
                <a:lnTo>
                  <a:pt x="331" y="317"/>
                </a:lnTo>
                <a:lnTo>
                  <a:pt x="323" y="324"/>
                </a:lnTo>
                <a:lnTo>
                  <a:pt x="313" y="330"/>
                </a:lnTo>
                <a:lnTo>
                  <a:pt x="296" y="340"/>
                </a:lnTo>
                <a:lnTo>
                  <a:pt x="278" y="349"/>
                </a:lnTo>
                <a:lnTo>
                  <a:pt x="260" y="359"/>
                </a:lnTo>
                <a:lnTo>
                  <a:pt x="260" y="359"/>
                </a:lnTo>
                <a:lnTo>
                  <a:pt x="252" y="363"/>
                </a:lnTo>
                <a:lnTo>
                  <a:pt x="242" y="367"/>
                </a:lnTo>
                <a:lnTo>
                  <a:pt x="232" y="371"/>
                </a:lnTo>
                <a:lnTo>
                  <a:pt x="226" y="374"/>
                </a:lnTo>
                <a:lnTo>
                  <a:pt x="226" y="374"/>
                </a:lnTo>
                <a:lnTo>
                  <a:pt x="270" y="347"/>
                </a:lnTo>
                <a:lnTo>
                  <a:pt x="270" y="347"/>
                </a:lnTo>
                <a:lnTo>
                  <a:pt x="307" y="325"/>
                </a:lnTo>
                <a:lnTo>
                  <a:pt x="307" y="325"/>
                </a:lnTo>
                <a:lnTo>
                  <a:pt x="322" y="314"/>
                </a:lnTo>
                <a:lnTo>
                  <a:pt x="322" y="314"/>
                </a:lnTo>
                <a:lnTo>
                  <a:pt x="325" y="312"/>
                </a:lnTo>
                <a:lnTo>
                  <a:pt x="325" y="312"/>
                </a:lnTo>
                <a:lnTo>
                  <a:pt x="337" y="306"/>
                </a:lnTo>
                <a:lnTo>
                  <a:pt x="337" y="306"/>
                </a:lnTo>
                <a:lnTo>
                  <a:pt x="332" y="317"/>
                </a:lnTo>
                <a:lnTo>
                  <a:pt x="332" y="317"/>
                </a:lnTo>
                <a:lnTo>
                  <a:pt x="331" y="317"/>
                </a:lnTo>
                <a:lnTo>
                  <a:pt x="331" y="317"/>
                </a:lnTo>
                <a:lnTo>
                  <a:pt x="331" y="317"/>
                </a:lnTo>
                <a:close/>
                <a:moveTo>
                  <a:pt x="205" y="369"/>
                </a:moveTo>
                <a:lnTo>
                  <a:pt x="205" y="369"/>
                </a:lnTo>
                <a:lnTo>
                  <a:pt x="193" y="363"/>
                </a:lnTo>
                <a:lnTo>
                  <a:pt x="193" y="363"/>
                </a:lnTo>
                <a:lnTo>
                  <a:pt x="222" y="351"/>
                </a:lnTo>
                <a:lnTo>
                  <a:pt x="251" y="338"/>
                </a:lnTo>
                <a:lnTo>
                  <a:pt x="251" y="338"/>
                </a:lnTo>
                <a:lnTo>
                  <a:pt x="227" y="353"/>
                </a:lnTo>
                <a:lnTo>
                  <a:pt x="205" y="369"/>
                </a:lnTo>
                <a:lnTo>
                  <a:pt x="205" y="369"/>
                </a:lnTo>
                <a:close/>
                <a:moveTo>
                  <a:pt x="251" y="378"/>
                </a:moveTo>
                <a:lnTo>
                  <a:pt x="251" y="378"/>
                </a:lnTo>
                <a:lnTo>
                  <a:pt x="265" y="372"/>
                </a:lnTo>
                <a:lnTo>
                  <a:pt x="278" y="364"/>
                </a:lnTo>
                <a:lnTo>
                  <a:pt x="304" y="347"/>
                </a:lnTo>
                <a:lnTo>
                  <a:pt x="304" y="347"/>
                </a:lnTo>
                <a:lnTo>
                  <a:pt x="313" y="342"/>
                </a:lnTo>
                <a:lnTo>
                  <a:pt x="313" y="342"/>
                </a:lnTo>
                <a:lnTo>
                  <a:pt x="317" y="340"/>
                </a:lnTo>
                <a:lnTo>
                  <a:pt x="317" y="340"/>
                </a:lnTo>
                <a:lnTo>
                  <a:pt x="316" y="342"/>
                </a:lnTo>
                <a:lnTo>
                  <a:pt x="316" y="342"/>
                </a:lnTo>
                <a:lnTo>
                  <a:pt x="310" y="347"/>
                </a:lnTo>
                <a:lnTo>
                  <a:pt x="304" y="352"/>
                </a:lnTo>
                <a:lnTo>
                  <a:pt x="304" y="352"/>
                </a:lnTo>
                <a:lnTo>
                  <a:pt x="290" y="363"/>
                </a:lnTo>
                <a:lnTo>
                  <a:pt x="276" y="373"/>
                </a:lnTo>
                <a:lnTo>
                  <a:pt x="276" y="373"/>
                </a:lnTo>
                <a:lnTo>
                  <a:pt x="275" y="374"/>
                </a:lnTo>
                <a:lnTo>
                  <a:pt x="275" y="374"/>
                </a:lnTo>
                <a:lnTo>
                  <a:pt x="263" y="377"/>
                </a:lnTo>
                <a:lnTo>
                  <a:pt x="251" y="378"/>
                </a:lnTo>
                <a:lnTo>
                  <a:pt x="251" y="378"/>
                </a:lnTo>
                <a:close/>
                <a:moveTo>
                  <a:pt x="282" y="371"/>
                </a:moveTo>
                <a:lnTo>
                  <a:pt x="282" y="371"/>
                </a:lnTo>
                <a:lnTo>
                  <a:pt x="292" y="364"/>
                </a:lnTo>
                <a:lnTo>
                  <a:pt x="303" y="357"/>
                </a:lnTo>
                <a:lnTo>
                  <a:pt x="303" y="357"/>
                </a:lnTo>
                <a:lnTo>
                  <a:pt x="295" y="363"/>
                </a:lnTo>
                <a:lnTo>
                  <a:pt x="295" y="363"/>
                </a:lnTo>
                <a:lnTo>
                  <a:pt x="289" y="368"/>
                </a:lnTo>
                <a:lnTo>
                  <a:pt x="282" y="371"/>
                </a:lnTo>
                <a:lnTo>
                  <a:pt x="282" y="371"/>
                </a:lnTo>
                <a:close/>
                <a:moveTo>
                  <a:pt x="344" y="289"/>
                </a:moveTo>
                <a:lnTo>
                  <a:pt x="344" y="289"/>
                </a:lnTo>
                <a:lnTo>
                  <a:pt x="342" y="289"/>
                </a:lnTo>
                <a:lnTo>
                  <a:pt x="342" y="289"/>
                </a:lnTo>
                <a:lnTo>
                  <a:pt x="338" y="291"/>
                </a:lnTo>
                <a:lnTo>
                  <a:pt x="338" y="291"/>
                </a:lnTo>
                <a:lnTo>
                  <a:pt x="336" y="292"/>
                </a:lnTo>
                <a:lnTo>
                  <a:pt x="336" y="292"/>
                </a:lnTo>
                <a:lnTo>
                  <a:pt x="305" y="307"/>
                </a:lnTo>
                <a:lnTo>
                  <a:pt x="275" y="324"/>
                </a:lnTo>
                <a:lnTo>
                  <a:pt x="275" y="324"/>
                </a:lnTo>
                <a:lnTo>
                  <a:pt x="233" y="343"/>
                </a:lnTo>
                <a:lnTo>
                  <a:pt x="191" y="361"/>
                </a:lnTo>
                <a:lnTo>
                  <a:pt x="191" y="361"/>
                </a:lnTo>
                <a:lnTo>
                  <a:pt x="189" y="360"/>
                </a:lnTo>
                <a:lnTo>
                  <a:pt x="189" y="360"/>
                </a:lnTo>
                <a:lnTo>
                  <a:pt x="188" y="360"/>
                </a:lnTo>
                <a:lnTo>
                  <a:pt x="186" y="360"/>
                </a:lnTo>
                <a:lnTo>
                  <a:pt x="184" y="361"/>
                </a:lnTo>
                <a:lnTo>
                  <a:pt x="184" y="361"/>
                </a:lnTo>
                <a:lnTo>
                  <a:pt x="183" y="361"/>
                </a:lnTo>
                <a:lnTo>
                  <a:pt x="183" y="361"/>
                </a:lnTo>
                <a:lnTo>
                  <a:pt x="181" y="362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2" y="365"/>
                </a:lnTo>
                <a:lnTo>
                  <a:pt x="172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86" y="358"/>
                </a:lnTo>
                <a:lnTo>
                  <a:pt x="197" y="351"/>
                </a:lnTo>
                <a:lnTo>
                  <a:pt x="197" y="351"/>
                </a:lnTo>
                <a:lnTo>
                  <a:pt x="206" y="346"/>
                </a:lnTo>
                <a:lnTo>
                  <a:pt x="215" y="341"/>
                </a:lnTo>
                <a:lnTo>
                  <a:pt x="234" y="333"/>
                </a:lnTo>
                <a:lnTo>
                  <a:pt x="234" y="333"/>
                </a:lnTo>
                <a:lnTo>
                  <a:pt x="256" y="323"/>
                </a:lnTo>
                <a:lnTo>
                  <a:pt x="275" y="311"/>
                </a:lnTo>
                <a:lnTo>
                  <a:pt x="275" y="311"/>
                </a:lnTo>
                <a:lnTo>
                  <a:pt x="310" y="292"/>
                </a:lnTo>
                <a:lnTo>
                  <a:pt x="348" y="275"/>
                </a:lnTo>
                <a:lnTo>
                  <a:pt x="348" y="275"/>
                </a:lnTo>
                <a:lnTo>
                  <a:pt x="346" y="279"/>
                </a:lnTo>
                <a:lnTo>
                  <a:pt x="346" y="279"/>
                </a:lnTo>
                <a:lnTo>
                  <a:pt x="344" y="289"/>
                </a:lnTo>
                <a:lnTo>
                  <a:pt x="344" y="289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22" y="155"/>
                </a:lnTo>
                <a:lnTo>
                  <a:pt x="300" y="165"/>
                </a:lnTo>
                <a:lnTo>
                  <a:pt x="257" y="180"/>
                </a:lnTo>
                <a:lnTo>
                  <a:pt x="257" y="180"/>
                </a:lnTo>
                <a:lnTo>
                  <a:pt x="233" y="189"/>
                </a:lnTo>
                <a:lnTo>
                  <a:pt x="233" y="189"/>
                </a:lnTo>
                <a:lnTo>
                  <a:pt x="206" y="199"/>
                </a:lnTo>
                <a:lnTo>
                  <a:pt x="206" y="199"/>
                </a:lnTo>
                <a:lnTo>
                  <a:pt x="176" y="211"/>
                </a:lnTo>
                <a:lnTo>
                  <a:pt x="145" y="223"/>
                </a:lnTo>
                <a:lnTo>
                  <a:pt x="86" y="249"/>
                </a:lnTo>
                <a:lnTo>
                  <a:pt x="86" y="249"/>
                </a:lnTo>
                <a:lnTo>
                  <a:pt x="56" y="262"/>
                </a:lnTo>
                <a:lnTo>
                  <a:pt x="41" y="269"/>
                </a:lnTo>
                <a:lnTo>
                  <a:pt x="28" y="276"/>
                </a:lnTo>
                <a:lnTo>
                  <a:pt x="28" y="276"/>
                </a:lnTo>
                <a:lnTo>
                  <a:pt x="44" y="267"/>
                </a:lnTo>
                <a:lnTo>
                  <a:pt x="60" y="259"/>
                </a:lnTo>
                <a:lnTo>
                  <a:pt x="76" y="252"/>
                </a:lnTo>
                <a:lnTo>
                  <a:pt x="93" y="246"/>
                </a:lnTo>
                <a:lnTo>
                  <a:pt x="93" y="246"/>
                </a:lnTo>
                <a:lnTo>
                  <a:pt x="109" y="237"/>
                </a:lnTo>
                <a:lnTo>
                  <a:pt x="125" y="230"/>
                </a:lnTo>
                <a:lnTo>
                  <a:pt x="140" y="222"/>
                </a:lnTo>
                <a:lnTo>
                  <a:pt x="156" y="214"/>
                </a:lnTo>
                <a:lnTo>
                  <a:pt x="156" y="214"/>
                </a:lnTo>
                <a:lnTo>
                  <a:pt x="227" y="186"/>
                </a:lnTo>
                <a:lnTo>
                  <a:pt x="227" y="186"/>
                </a:lnTo>
                <a:lnTo>
                  <a:pt x="263" y="170"/>
                </a:lnTo>
                <a:lnTo>
                  <a:pt x="296" y="153"/>
                </a:lnTo>
                <a:lnTo>
                  <a:pt x="296" y="153"/>
                </a:lnTo>
                <a:lnTo>
                  <a:pt x="305" y="149"/>
                </a:lnTo>
                <a:lnTo>
                  <a:pt x="305" y="149"/>
                </a:lnTo>
                <a:lnTo>
                  <a:pt x="322" y="142"/>
                </a:lnTo>
                <a:lnTo>
                  <a:pt x="330" y="137"/>
                </a:lnTo>
                <a:lnTo>
                  <a:pt x="337" y="132"/>
                </a:lnTo>
                <a:lnTo>
                  <a:pt x="337" y="132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322" y="109"/>
                </a:moveTo>
                <a:lnTo>
                  <a:pt x="322" y="109"/>
                </a:lnTo>
                <a:lnTo>
                  <a:pt x="258" y="136"/>
                </a:lnTo>
                <a:lnTo>
                  <a:pt x="195" y="164"/>
                </a:lnTo>
                <a:lnTo>
                  <a:pt x="69" y="221"/>
                </a:lnTo>
                <a:lnTo>
                  <a:pt x="69" y="221"/>
                </a:lnTo>
                <a:lnTo>
                  <a:pt x="41" y="234"/>
                </a:lnTo>
                <a:lnTo>
                  <a:pt x="27" y="242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8" y="243"/>
                </a:lnTo>
                <a:lnTo>
                  <a:pt x="23" y="238"/>
                </a:lnTo>
                <a:lnTo>
                  <a:pt x="23" y="238"/>
                </a:lnTo>
                <a:lnTo>
                  <a:pt x="35" y="231"/>
                </a:lnTo>
                <a:lnTo>
                  <a:pt x="35" y="231"/>
                </a:lnTo>
                <a:lnTo>
                  <a:pt x="66" y="215"/>
                </a:lnTo>
                <a:lnTo>
                  <a:pt x="66" y="215"/>
                </a:lnTo>
                <a:lnTo>
                  <a:pt x="129" y="184"/>
                </a:lnTo>
                <a:lnTo>
                  <a:pt x="193" y="153"/>
                </a:lnTo>
                <a:lnTo>
                  <a:pt x="193" y="153"/>
                </a:lnTo>
                <a:lnTo>
                  <a:pt x="199" y="150"/>
                </a:lnTo>
                <a:lnTo>
                  <a:pt x="199" y="150"/>
                </a:lnTo>
                <a:lnTo>
                  <a:pt x="277" y="119"/>
                </a:lnTo>
                <a:lnTo>
                  <a:pt x="277" y="119"/>
                </a:lnTo>
                <a:lnTo>
                  <a:pt x="289" y="115"/>
                </a:lnTo>
                <a:lnTo>
                  <a:pt x="289" y="115"/>
                </a:lnTo>
                <a:lnTo>
                  <a:pt x="299" y="110"/>
                </a:lnTo>
                <a:lnTo>
                  <a:pt x="299" y="110"/>
                </a:lnTo>
                <a:lnTo>
                  <a:pt x="302" y="109"/>
                </a:lnTo>
                <a:lnTo>
                  <a:pt x="302" y="109"/>
                </a:lnTo>
                <a:lnTo>
                  <a:pt x="315" y="103"/>
                </a:lnTo>
                <a:lnTo>
                  <a:pt x="315" y="103"/>
                </a:lnTo>
                <a:lnTo>
                  <a:pt x="322" y="109"/>
                </a:lnTo>
                <a:lnTo>
                  <a:pt x="322" y="109"/>
                </a:lnTo>
                <a:close/>
                <a:moveTo>
                  <a:pt x="304" y="93"/>
                </a:moveTo>
                <a:lnTo>
                  <a:pt x="304" y="93"/>
                </a:lnTo>
                <a:lnTo>
                  <a:pt x="272" y="106"/>
                </a:lnTo>
                <a:lnTo>
                  <a:pt x="272" y="106"/>
                </a:lnTo>
                <a:lnTo>
                  <a:pt x="262" y="110"/>
                </a:lnTo>
                <a:lnTo>
                  <a:pt x="262" y="110"/>
                </a:lnTo>
                <a:lnTo>
                  <a:pt x="212" y="129"/>
                </a:lnTo>
                <a:lnTo>
                  <a:pt x="212" y="129"/>
                </a:lnTo>
                <a:lnTo>
                  <a:pt x="158" y="151"/>
                </a:lnTo>
                <a:lnTo>
                  <a:pt x="104" y="174"/>
                </a:lnTo>
                <a:lnTo>
                  <a:pt x="104" y="174"/>
                </a:lnTo>
                <a:lnTo>
                  <a:pt x="82" y="183"/>
                </a:lnTo>
                <a:lnTo>
                  <a:pt x="60" y="194"/>
                </a:lnTo>
                <a:lnTo>
                  <a:pt x="60" y="194"/>
                </a:lnTo>
                <a:lnTo>
                  <a:pt x="37" y="207"/>
                </a:lnTo>
                <a:lnTo>
                  <a:pt x="26" y="213"/>
                </a:lnTo>
                <a:lnTo>
                  <a:pt x="14" y="218"/>
                </a:lnTo>
                <a:lnTo>
                  <a:pt x="14" y="218"/>
                </a:lnTo>
                <a:lnTo>
                  <a:pt x="10" y="219"/>
                </a:lnTo>
                <a:lnTo>
                  <a:pt x="13" y="217"/>
                </a:lnTo>
                <a:lnTo>
                  <a:pt x="24" y="212"/>
                </a:lnTo>
                <a:lnTo>
                  <a:pt x="24" y="212"/>
                </a:lnTo>
                <a:lnTo>
                  <a:pt x="45" y="199"/>
                </a:lnTo>
                <a:lnTo>
                  <a:pt x="45" y="199"/>
                </a:lnTo>
                <a:lnTo>
                  <a:pt x="70" y="184"/>
                </a:lnTo>
                <a:lnTo>
                  <a:pt x="96" y="171"/>
                </a:lnTo>
                <a:lnTo>
                  <a:pt x="96" y="171"/>
                </a:lnTo>
                <a:lnTo>
                  <a:pt x="121" y="157"/>
                </a:lnTo>
                <a:lnTo>
                  <a:pt x="145" y="145"/>
                </a:lnTo>
                <a:lnTo>
                  <a:pt x="197" y="122"/>
                </a:lnTo>
                <a:lnTo>
                  <a:pt x="197" y="122"/>
                </a:lnTo>
                <a:lnTo>
                  <a:pt x="222" y="111"/>
                </a:lnTo>
                <a:lnTo>
                  <a:pt x="249" y="100"/>
                </a:lnTo>
                <a:lnTo>
                  <a:pt x="249" y="100"/>
                </a:lnTo>
                <a:lnTo>
                  <a:pt x="269" y="92"/>
                </a:lnTo>
                <a:lnTo>
                  <a:pt x="279" y="87"/>
                </a:lnTo>
                <a:lnTo>
                  <a:pt x="288" y="82"/>
                </a:lnTo>
                <a:lnTo>
                  <a:pt x="288" y="82"/>
                </a:lnTo>
                <a:lnTo>
                  <a:pt x="295" y="86"/>
                </a:lnTo>
                <a:lnTo>
                  <a:pt x="295" y="86"/>
                </a:lnTo>
                <a:lnTo>
                  <a:pt x="304" y="93"/>
                </a:lnTo>
                <a:lnTo>
                  <a:pt x="304" y="93"/>
                </a:lnTo>
                <a:close/>
                <a:moveTo>
                  <a:pt x="216" y="58"/>
                </a:moveTo>
                <a:lnTo>
                  <a:pt x="216" y="58"/>
                </a:lnTo>
                <a:lnTo>
                  <a:pt x="203" y="63"/>
                </a:lnTo>
                <a:lnTo>
                  <a:pt x="203" y="63"/>
                </a:lnTo>
                <a:lnTo>
                  <a:pt x="204" y="57"/>
                </a:lnTo>
                <a:lnTo>
                  <a:pt x="204" y="57"/>
                </a:lnTo>
                <a:lnTo>
                  <a:pt x="216" y="58"/>
                </a:lnTo>
                <a:lnTo>
                  <a:pt x="216" y="58"/>
                </a:lnTo>
                <a:close/>
                <a:moveTo>
                  <a:pt x="192" y="57"/>
                </a:moveTo>
                <a:lnTo>
                  <a:pt x="192" y="57"/>
                </a:lnTo>
                <a:lnTo>
                  <a:pt x="191" y="58"/>
                </a:lnTo>
                <a:lnTo>
                  <a:pt x="191" y="58"/>
                </a:lnTo>
                <a:lnTo>
                  <a:pt x="150" y="76"/>
                </a:lnTo>
                <a:lnTo>
                  <a:pt x="111" y="97"/>
                </a:lnTo>
                <a:lnTo>
                  <a:pt x="71" y="119"/>
                </a:lnTo>
                <a:lnTo>
                  <a:pt x="33" y="141"/>
                </a:lnTo>
                <a:lnTo>
                  <a:pt x="33" y="141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7" y="144"/>
                </a:lnTo>
                <a:lnTo>
                  <a:pt x="27" y="144"/>
                </a:lnTo>
                <a:lnTo>
                  <a:pt x="47" y="130"/>
                </a:lnTo>
                <a:lnTo>
                  <a:pt x="47" y="130"/>
                </a:lnTo>
                <a:lnTo>
                  <a:pt x="67" y="118"/>
                </a:lnTo>
                <a:lnTo>
                  <a:pt x="89" y="106"/>
                </a:lnTo>
                <a:lnTo>
                  <a:pt x="89" y="106"/>
                </a:lnTo>
                <a:lnTo>
                  <a:pt x="134" y="82"/>
                </a:lnTo>
                <a:lnTo>
                  <a:pt x="181" y="57"/>
                </a:lnTo>
                <a:lnTo>
                  <a:pt x="181" y="57"/>
                </a:lnTo>
                <a:lnTo>
                  <a:pt x="192" y="57"/>
                </a:lnTo>
                <a:lnTo>
                  <a:pt x="192" y="57"/>
                </a:lnTo>
                <a:close/>
                <a:moveTo>
                  <a:pt x="107" y="72"/>
                </a:moveTo>
                <a:lnTo>
                  <a:pt x="107" y="72"/>
                </a:lnTo>
                <a:lnTo>
                  <a:pt x="121" y="67"/>
                </a:lnTo>
                <a:lnTo>
                  <a:pt x="135" y="63"/>
                </a:lnTo>
                <a:lnTo>
                  <a:pt x="135" y="63"/>
                </a:lnTo>
                <a:lnTo>
                  <a:pt x="123" y="69"/>
                </a:lnTo>
                <a:lnTo>
                  <a:pt x="112" y="75"/>
                </a:lnTo>
                <a:lnTo>
                  <a:pt x="112" y="75"/>
                </a:lnTo>
                <a:lnTo>
                  <a:pt x="83" y="91"/>
                </a:lnTo>
                <a:lnTo>
                  <a:pt x="53" y="106"/>
                </a:lnTo>
                <a:lnTo>
                  <a:pt x="53" y="106"/>
                </a:lnTo>
                <a:lnTo>
                  <a:pt x="64" y="96"/>
                </a:lnTo>
                <a:lnTo>
                  <a:pt x="77" y="87"/>
                </a:lnTo>
                <a:lnTo>
                  <a:pt x="92" y="79"/>
                </a:lnTo>
                <a:lnTo>
                  <a:pt x="107" y="72"/>
                </a:lnTo>
                <a:lnTo>
                  <a:pt x="107" y="72"/>
                </a:lnTo>
                <a:close/>
                <a:moveTo>
                  <a:pt x="50" y="109"/>
                </a:moveTo>
                <a:lnTo>
                  <a:pt x="50" y="109"/>
                </a:lnTo>
                <a:lnTo>
                  <a:pt x="50" y="110"/>
                </a:lnTo>
                <a:lnTo>
                  <a:pt x="51" y="110"/>
                </a:lnTo>
                <a:lnTo>
                  <a:pt x="51" y="110"/>
                </a:lnTo>
                <a:lnTo>
                  <a:pt x="83" y="93"/>
                </a:lnTo>
                <a:lnTo>
                  <a:pt x="113" y="76"/>
                </a:lnTo>
                <a:lnTo>
                  <a:pt x="113" y="76"/>
                </a:lnTo>
                <a:lnTo>
                  <a:pt x="127" y="69"/>
                </a:lnTo>
                <a:lnTo>
                  <a:pt x="142" y="62"/>
                </a:lnTo>
                <a:lnTo>
                  <a:pt x="142" y="62"/>
                </a:lnTo>
                <a:lnTo>
                  <a:pt x="150" y="60"/>
                </a:lnTo>
                <a:lnTo>
                  <a:pt x="150" y="60"/>
                </a:lnTo>
                <a:lnTo>
                  <a:pt x="151" y="60"/>
                </a:lnTo>
                <a:lnTo>
                  <a:pt x="151" y="60"/>
                </a:lnTo>
                <a:lnTo>
                  <a:pt x="135" y="68"/>
                </a:lnTo>
                <a:lnTo>
                  <a:pt x="135" y="68"/>
                </a:lnTo>
                <a:lnTo>
                  <a:pt x="88" y="92"/>
                </a:lnTo>
                <a:lnTo>
                  <a:pt x="64" y="104"/>
                </a:lnTo>
                <a:lnTo>
                  <a:pt x="42" y="118"/>
                </a:lnTo>
                <a:lnTo>
                  <a:pt x="42" y="118"/>
                </a:lnTo>
                <a:lnTo>
                  <a:pt x="50" y="109"/>
                </a:lnTo>
                <a:lnTo>
                  <a:pt x="50" y="109"/>
                </a:lnTo>
                <a:close/>
                <a:moveTo>
                  <a:pt x="15" y="255"/>
                </a:moveTo>
                <a:lnTo>
                  <a:pt x="15" y="255"/>
                </a:lnTo>
                <a:lnTo>
                  <a:pt x="27" y="248"/>
                </a:lnTo>
                <a:lnTo>
                  <a:pt x="41" y="242"/>
                </a:lnTo>
                <a:lnTo>
                  <a:pt x="68" y="231"/>
                </a:lnTo>
                <a:lnTo>
                  <a:pt x="96" y="221"/>
                </a:lnTo>
                <a:lnTo>
                  <a:pt x="109" y="216"/>
                </a:lnTo>
                <a:lnTo>
                  <a:pt x="123" y="210"/>
                </a:lnTo>
                <a:lnTo>
                  <a:pt x="123" y="210"/>
                </a:lnTo>
                <a:lnTo>
                  <a:pt x="147" y="199"/>
                </a:lnTo>
                <a:lnTo>
                  <a:pt x="173" y="188"/>
                </a:lnTo>
                <a:lnTo>
                  <a:pt x="173" y="188"/>
                </a:lnTo>
                <a:lnTo>
                  <a:pt x="113" y="218"/>
                </a:lnTo>
                <a:lnTo>
                  <a:pt x="84" y="234"/>
                </a:lnTo>
                <a:lnTo>
                  <a:pt x="53" y="249"/>
                </a:lnTo>
                <a:lnTo>
                  <a:pt x="53" y="249"/>
                </a:lnTo>
                <a:lnTo>
                  <a:pt x="44" y="254"/>
                </a:lnTo>
                <a:lnTo>
                  <a:pt x="44" y="254"/>
                </a:lnTo>
                <a:lnTo>
                  <a:pt x="31" y="260"/>
                </a:lnTo>
                <a:lnTo>
                  <a:pt x="19" y="268"/>
                </a:lnTo>
                <a:lnTo>
                  <a:pt x="19" y="268"/>
                </a:lnTo>
                <a:lnTo>
                  <a:pt x="15" y="255"/>
                </a:lnTo>
                <a:lnTo>
                  <a:pt x="15" y="25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45"/>
          <p:cNvSpPr>
            <a:spLocks noEditPoints="1"/>
          </p:cNvSpPr>
          <p:nvPr/>
        </p:nvSpPr>
        <p:spPr bwMode="auto">
          <a:xfrm>
            <a:off x="958034" y="5775567"/>
            <a:ext cx="625475" cy="447675"/>
          </a:xfrm>
          <a:custGeom>
            <a:avLst/>
            <a:gdLst/>
            <a:ahLst/>
            <a:cxnLst>
              <a:cxn ang="0">
                <a:pos x="39" y="214"/>
              </a:cxn>
              <a:cxn ang="0">
                <a:pos x="148" y="226"/>
              </a:cxn>
              <a:cxn ang="0">
                <a:pos x="295" y="228"/>
              </a:cxn>
              <a:cxn ang="0">
                <a:pos x="393" y="118"/>
              </a:cxn>
              <a:cxn ang="0">
                <a:pos x="290" y="35"/>
              </a:cxn>
              <a:cxn ang="0">
                <a:pos x="159" y="11"/>
              </a:cxn>
              <a:cxn ang="0">
                <a:pos x="25" y="43"/>
              </a:cxn>
              <a:cxn ang="0">
                <a:pos x="39" y="59"/>
              </a:cxn>
              <a:cxn ang="0">
                <a:pos x="59" y="74"/>
              </a:cxn>
              <a:cxn ang="0">
                <a:pos x="105" y="37"/>
              </a:cxn>
              <a:cxn ang="0">
                <a:pos x="133" y="42"/>
              </a:cxn>
              <a:cxn ang="0">
                <a:pos x="12" y="132"/>
              </a:cxn>
              <a:cxn ang="0">
                <a:pos x="22" y="133"/>
              </a:cxn>
              <a:cxn ang="0">
                <a:pos x="65" y="108"/>
              </a:cxn>
              <a:cxn ang="0">
                <a:pos x="84" y="116"/>
              </a:cxn>
              <a:cxn ang="0">
                <a:pos x="210" y="57"/>
              </a:cxn>
              <a:cxn ang="0">
                <a:pos x="282" y="43"/>
              </a:cxn>
              <a:cxn ang="0">
                <a:pos x="87" y="141"/>
              </a:cxn>
              <a:cxn ang="0">
                <a:pos x="247" y="85"/>
              </a:cxn>
              <a:cxn ang="0">
                <a:pos x="268" y="88"/>
              </a:cxn>
              <a:cxn ang="0">
                <a:pos x="34" y="194"/>
              </a:cxn>
              <a:cxn ang="0">
                <a:pos x="41" y="189"/>
              </a:cxn>
              <a:cxn ang="0">
                <a:pos x="75" y="146"/>
              </a:cxn>
              <a:cxn ang="0">
                <a:pos x="88" y="131"/>
              </a:cxn>
              <a:cxn ang="0">
                <a:pos x="265" y="24"/>
              </a:cxn>
              <a:cxn ang="0">
                <a:pos x="45" y="101"/>
              </a:cxn>
              <a:cxn ang="0">
                <a:pos x="9" y="131"/>
              </a:cxn>
              <a:cxn ang="0">
                <a:pos x="84" y="66"/>
              </a:cxn>
              <a:cxn ang="0">
                <a:pos x="38" y="69"/>
              </a:cxn>
              <a:cxn ang="0">
                <a:pos x="8" y="121"/>
              </a:cxn>
              <a:cxn ang="0">
                <a:pos x="224" y="127"/>
              </a:cxn>
              <a:cxn ang="0">
                <a:pos x="64" y="212"/>
              </a:cxn>
              <a:cxn ang="0">
                <a:pos x="347" y="87"/>
              </a:cxn>
              <a:cxn ang="0">
                <a:pos x="223" y="221"/>
              </a:cxn>
              <a:cxn ang="0">
                <a:pos x="180" y="217"/>
              </a:cxn>
              <a:cxn ang="0">
                <a:pos x="165" y="231"/>
              </a:cxn>
              <a:cxn ang="0">
                <a:pos x="339" y="168"/>
              </a:cxn>
              <a:cxn ang="0">
                <a:pos x="328" y="154"/>
              </a:cxn>
              <a:cxn ang="0">
                <a:pos x="385" y="112"/>
              </a:cxn>
              <a:cxn ang="0">
                <a:pos x="106" y="220"/>
              </a:cxn>
              <a:cxn ang="0">
                <a:pos x="108" y="212"/>
              </a:cxn>
              <a:cxn ang="0">
                <a:pos x="342" y="88"/>
              </a:cxn>
              <a:cxn ang="0">
                <a:pos x="328" y="86"/>
              </a:cxn>
              <a:cxn ang="0">
                <a:pos x="95" y="242"/>
              </a:cxn>
              <a:cxn ang="0">
                <a:pos x="152" y="215"/>
              </a:cxn>
              <a:cxn ang="0">
                <a:pos x="379" y="126"/>
              </a:cxn>
              <a:cxn ang="0">
                <a:pos x="199" y="227"/>
              </a:cxn>
              <a:cxn ang="0">
                <a:pos x="236" y="233"/>
              </a:cxn>
              <a:cxn ang="0">
                <a:pos x="330" y="199"/>
              </a:cxn>
              <a:cxn ang="0">
                <a:pos x="294" y="218"/>
              </a:cxn>
              <a:cxn ang="0">
                <a:pos x="300" y="216"/>
              </a:cxn>
              <a:cxn ang="0">
                <a:pos x="349" y="205"/>
              </a:cxn>
              <a:cxn ang="0">
                <a:pos x="313" y="185"/>
              </a:cxn>
              <a:cxn ang="0">
                <a:pos x="381" y="100"/>
              </a:cxn>
              <a:cxn ang="0">
                <a:pos x="306" y="89"/>
              </a:cxn>
              <a:cxn ang="0">
                <a:pos x="335" y="59"/>
              </a:cxn>
              <a:cxn ang="0">
                <a:pos x="174" y="123"/>
              </a:cxn>
              <a:cxn ang="0">
                <a:pos x="285" y="61"/>
              </a:cxn>
              <a:cxn ang="0">
                <a:pos x="303" y="37"/>
              </a:cxn>
              <a:cxn ang="0">
                <a:pos x="47" y="132"/>
              </a:cxn>
              <a:cxn ang="0">
                <a:pos x="213" y="36"/>
              </a:cxn>
              <a:cxn ang="0">
                <a:pos x="127" y="27"/>
              </a:cxn>
              <a:cxn ang="0">
                <a:pos x="101" y="26"/>
              </a:cxn>
            </a:cxnLst>
            <a:rect l="0" t="0" r="r" b="b"/>
            <a:pathLst>
              <a:path w="394" h="282">
                <a:moveTo>
                  <a:pt x="27" y="93"/>
                </a:moveTo>
                <a:lnTo>
                  <a:pt x="27" y="93"/>
                </a:lnTo>
                <a:lnTo>
                  <a:pt x="21" y="95"/>
                </a:lnTo>
                <a:lnTo>
                  <a:pt x="16" y="98"/>
                </a:lnTo>
                <a:lnTo>
                  <a:pt x="11" y="102"/>
                </a:lnTo>
                <a:lnTo>
                  <a:pt x="7" y="106"/>
                </a:lnTo>
                <a:lnTo>
                  <a:pt x="4" y="110"/>
                </a:lnTo>
                <a:lnTo>
                  <a:pt x="2" y="115"/>
                </a:lnTo>
                <a:lnTo>
                  <a:pt x="0" y="121"/>
                </a:lnTo>
                <a:lnTo>
                  <a:pt x="0" y="127"/>
                </a:lnTo>
                <a:lnTo>
                  <a:pt x="0" y="127"/>
                </a:lnTo>
                <a:lnTo>
                  <a:pt x="1" y="136"/>
                </a:lnTo>
                <a:lnTo>
                  <a:pt x="3" y="142"/>
                </a:lnTo>
                <a:lnTo>
                  <a:pt x="7" y="148"/>
                </a:lnTo>
                <a:lnTo>
                  <a:pt x="12" y="152"/>
                </a:lnTo>
                <a:lnTo>
                  <a:pt x="18" y="156"/>
                </a:lnTo>
                <a:lnTo>
                  <a:pt x="25" y="160"/>
                </a:lnTo>
                <a:lnTo>
                  <a:pt x="33" y="162"/>
                </a:lnTo>
                <a:lnTo>
                  <a:pt x="40" y="164"/>
                </a:lnTo>
                <a:lnTo>
                  <a:pt x="40" y="164"/>
                </a:lnTo>
                <a:lnTo>
                  <a:pt x="35" y="168"/>
                </a:lnTo>
                <a:lnTo>
                  <a:pt x="29" y="173"/>
                </a:lnTo>
                <a:lnTo>
                  <a:pt x="26" y="178"/>
                </a:lnTo>
                <a:lnTo>
                  <a:pt x="24" y="184"/>
                </a:lnTo>
                <a:lnTo>
                  <a:pt x="23" y="189"/>
                </a:lnTo>
                <a:lnTo>
                  <a:pt x="24" y="195"/>
                </a:lnTo>
                <a:lnTo>
                  <a:pt x="27" y="201"/>
                </a:lnTo>
                <a:lnTo>
                  <a:pt x="33" y="207"/>
                </a:lnTo>
                <a:lnTo>
                  <a:pt x="33" y="207"/>
                </a:lnTo>
                <a:lnTo>
                  <a:pt x="39" y="214"/>
                </a:lnTo>
                <a:lnTo>
                  <a:pt x="47" y="217"/>
                </a:lnTo>
                <a:lnTo>
                  <a:pt x="55" y="220"/>
                </a:lnTo>
                <a:lnTo>
                  <a:pt x="64" y="221"/>
                </a:lnTo>
                <a:lnTo>
                  <a:pt x="72" y="221"/>
                </a:lnTo>
                <a:lnTo>
                  <a:pt x="81" y="221"/>
                </a:lnTo>
                <a:lnTo>
                  <a:pt x="90" y="219"/>
                </a:lnTo>
                <a:lnTo>
                  <a:pt x="98" y="217"/>
                </a:lnTo>
                <a:lnTo>
                  <a:pt x="98" y="217"/>
                </a:lnTo>
                <a:lnTo>
                  <a:pt x="95" y="225"/>
                </a:lnTo>
                <a:lnTo>
                  <a:pt x="90" y="234"/>
                </a:lnTo>
                <a:lnTo>
                  <a:pt x="85" y="241"/>
                </a:lnTo>
                <a:lnTo>
                  <a:pt x="79" y="249"/>
                </a:lnTo>
                <a:lnTo>
                  <a:pt x="65" y="262"/>
                </a:lnTo>
                <a:lnTo>
                  <a:pt x="51" y="274"/>
                </a:lnTo>
                <a:lnTo>
                  <a:pt x="51" y="274"/>
                </a:lnTo>
                <a:lnTo>
                  <a:pt x="50" y="276"/>
                </a:lnTo>
                <a:lnTo>
                  <a:pt x="50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81"/>
                </a:lnTo>
                <a:lnTo>
                  <a:pt x="54" y="282"/>
                </a:lnTo>
                <a:lnTo>
                  <a:pt x="56" y="282"/>
                </a:lnTo>
                <a:lnTo>
                  <a:pt x="56" y="282"/>
                </a:lnTo>
                <a:lnTo>
                  <a:pt x="81" y="271"/>
                </a:lnTo>
                <a:lnTo>
                  <a:pt x="94" y="266"/>
                </a:lnTo>
                <a:lnTo>
                  <a:pt x="105" y="260"/>
                </a:lnTo>
                <a:lnTo>
                  <a:pt x="118" y="253"/>
                </a:lnTo>
                <a:lnTo>
                  <a:pt x="128" y="245"/>
                </a:lnTo>
                <a:lnTo>
                  <a:pt x="139" y="236"/>
                </a:lnTo>
                <a:lnTo>
                  <a:pt x="148" y="226"/>
                </a:lnTo>
                <a:lnTo>
                  <a:pt x="148" y="226"/>
                </a:lnTo>
                <a:lnTo>
                  <a:pt x="151" y="231"/>
                </a:lnTo>
                <a:lnTo>
                  <a:pt x="155" y="235"/>
                </a:lnTo>
                <a:lnTo>
                  <a:pt x="158" y="238"/>
                </a:lnTo>
                <a:lnTo>
                  <a:pt x="162" y="240"/>
                </a:lnTo>
                <a:lnTo>
                  <a:pt x="167" y="242"/>
                </a:lnTo>
                <a:lnTo>
                  <a:pt x="171" y="243"/>
                </a:lnTo>
                <a:lnTo>
                  <a:pt x="176" y="244"/>
                </a:lnTo>
                <a:lnTo>
                  <a:pt x="180" y="244"/>
                </a:lnTo>
                <a:lnTo>
                  <a:pt x="189" y="242"/>
                </a:lnTo>
                <a:lnTo>
                  <a:pt x="199" y="238"/>
                </a:lnTo>
                <a:lnTo>
                  <a:pt x="207" y="232"/>
                </a:lnTo>
                <a:lnTo>
                  <a:pt x="214" y="224"/>
                </a:lnTo>
                <a:lnTo>
                  <a:pt x="214" y="224"/>
                </a:lnTo>
                <a:lnTo>
                  <a:pt x="221" y="231"/>
                </a:lnTo>
                <a:lnTo>
                  <a:pt x="229" y="238"/>
                </a:lnTo>
                <a:lnTo>
                  <a:pt x="233" y="241"/>
                </a:lnTo>
                <a:lnTo>
                  <a:pt x="238" y="243"/>
                </a:lnTo>
                <a:lnTo>
                  <a:pt x="243" y="245"/>
                </a:lnTo>
                <a:lnTo>
                  <a:pt x="248" y="245"/>
                </a:lnTo>
                <a:lnTo>
                  <a:pt x="248" y="245"/>
                </a:lnTo>
                <a:lnTo>
                  <a:pt x="253" y="245"/>
                </a:lnTo>
                <a:lnTo>
                  <a:pt x="258" y="244"/>
                </a:lnTo>
                <a:lnTo>
                  <a:pt x="262" y="242"/>
                </a:lnTo>
                <a:lnTo>
                  <a:pt x="267" y="238"/>
                </a:lnTo>
                <a:lnTo>
                  <a:pt x="276" y="231"/>
                </a:lnTo>
                <a:lnTo>
                  <a:pt x="283" y="222"/>
                </a:lnTo>
                <a:lnTo>
                  <a:pt x="283" y="222"/>
                </a:lnTo>
                <a:lnTo>
                  <a:pt x="288" y="226"/>
                </a:lnTo>
                <a:lnTo>
                  <a:pt x="295" y="228"/>
                </a:lnTo>
                <a:lnTo>
                  <a:pt x="303" y="228"/>
                </a:lnTo>
                <a:lnTo>
                  <a:pt x="310" y="228"/>
                </a:lnTo>
                <a:lnTo>
                  <a:pt x="317" y="226"/>
                </a:lnTo>
                <a:lnTo>
                  <a:pt x="322" y="222"/>
                </a:lnTo>
                <a:lnTo>
                  <a:pt x="326" y="218"/>
                </a:lnTo>
                <a:lnTo>
                  <a:pt x="328" y="215"/>
                </a:lnTo>
                <a:lnTo>
                  <a:pt x="328" y="212"/>
                </a:lnTo>
                <a:lnTo>
                  <a:pt x="328" y="212"/>
                </a:lnTo>
                <a:lnTo>
                  <a:pt x="335" y="215"/>
                </a:lnTo>
                <a:lnTo>
                  <a:pt x="341" y="216"/>
                </a:lnTo>
                <a:lnTo>
                  <a:pt x="348" y="215"/>
                </a:lnTo>
                <a:lnTo>
                  <a:pt x="354" y="213"/>
                </a:lnTo>
                <a:lnTo>
                  <a:pt x="362" y="210"/>
                </a:lnTo>
                <a:lnTo>
                  <a:pt x="367" y="204"/>
                </a:lnTo>
                <a:lnTo>
                  <a:pt x="373" y="199"/>
                </a:lnTo>
                <a:lnTo>
                  <a:pt x="377" y="193"/>
                </a:lnTo>
                <a:lnTo>
                  <a:pt x="381" y="187"/>
                </a:lnTo>
                <a:lnTo>
                  <a:pt x="384" y="180"/>
                </a:lnTo>
                <a:lnTo>
                  <a:pt x="386" y="173"/>
                </a:lnTo>
                <a:lnTo>
                  <a:pt x="386" y="166"/>
                </a:lnTo>
                <a:lnTo>
                  <a:pt x="386" y="159"/>
                </a:lnTo>
                <a:lnTo>
                  <a:pt x="384" y="153"/>
                </a:lnTo>
                <a:lnTo>
                  <a:pt x="380" y="147"/>
                </a:lnTo>
                <a:lnTo>
                  <a:pt x="374" y="142"/>
                </a:lnTo>
                <a:lnTo>
                  <a:pt x="374" y="142"/>
                </a:lnTo>
                <a:lnTo>
                  <a:pt x="380" y="139"/>
                </a:lnTo>
                <a:lnTo>
                  <a:pt x="385" y="134"/>
                </a:lnTo>
                <a:lnTo>
                  <a:pt x="388" y="130"/>
                </a:lnTo>
                <a:lnTo>
                  <a:pt x="391" y="123"/>
                </a:lnTo>
                <a:lnTo>
                  <a:pt x="393" y="118"/>
                </a:lnTo>
                <a:lnTo>
                  <a:pt x="394" y="112"/>
                </a:lnTo>
                <a:lnTo>
                  <a:pt x="393" y="105"/>
                </a:lnTo>
                <a:lnTo>
                  <a:pt x="391" y="99"/>
                </a:lnTo>
                <a:lnTo>
                  <a:pt x="391" y="99"/>
                </a:lnTo>
                <a:lnTo>
                  <a:pt x="388" y="93"/>
                </a:lnTo>
                <a:lnTo>
                  <a:pt x="384" y="89"/>
                </a:lnTo>
                <a:lnTo>
                  <a:pt x="379" y="85"/>
                </a:lnTo>
                <a:lnTo>
                  <a:pt x="374" y="82"/>
                </a:lnTo>
                <a:lnTo>
                  <a:pt x="369" y="79"/>
                </a:lnTo>
                <a:lnTo>
                  <a:pt x="364" y="78"/>
                </a:lnTo>
                <a:lnTo>
                  <a:pt x="358" y="77"/>
                </a:lnTo>
                <a:lnTo>
                  <a:pt x="351" y="77"/>
                </a:lnTo>
                <a:lnTo>
                  <a:pt x="351" y="77"/>
                </a:lnTo>
                <a:lnTo>
                  <a:pt x="352" y="72"/>
                </a:lnTo>
                <a:lnTo>
                  <a:pt x="352" y="66"/>
                </a:lnTo>
                <a:lnTo>
                  <a:pt x="352" y="60"/>
                </a:lnTo>
                <a:lnTo>
                  <a:pt x="351" y="54"/>
                </a:lnTo>
                <a:lnTo>
                  <a:pt x="349" y="49"/>
                </a:lnTo>
                <a:lnTo>
                  <a:pt x="347" y="43"/>
                </a:lnTo>
                <a:lnTo>
                  <a:pt x="344" y="38"/>
                </a:lnTo>
                <a:lnTo>
                  <a:pt x="340" y="33"/>
                </a:lnTo>
                <a:lnTo>
                  <a:pt x="340" y="33"/>
                </a:lnTo>
                <a:lnTo>
                  <a:pt x="335" y="29"/>
                </a:lnTo>
                <a:lnTo>
                  <a:pt x="328" y="26"/>
                </a:lnTo>
                <a:lnTo>
                  <a:pt x="322" y="25"/>
                </a:lnTo>
                <a:lnTo>
                  <a:pt x="315" y="25"/>
                </a:lnTo>
                <a:lnTo>
                  <a:pt x="309" y="26"/>
                </a:lnTo>
                <a:lnTo>
                  <a:pt x="302" y="28"/>
                </a:lnTo>
                <a:lnTo>
                  <a:pt x="296" y="31"/>
                </a:lnTo>
                <a:lnTo>
                  <a:pt x="290" y="35"/>
                </a:lnTo>
                <a:lnTo>
                  <a:pt x="290" y="35"/>
                </a:lnTo>
                <a:lnTo>
                  <a:pt x="289" y="28"/>
                </a:lnTo>
                <a:lnTo>
                  <a:pt x="287" y="22"/>
                </a:lnTo>
                <a:lnTo>
                  <a:pt x="284" y="16"/>
                </a:lnTo>
                <a:lnTo>
                  <a:pt x="280" y="12"/>
                </a:lnTo>
                <a:lnTo>
                  <a:pt x="274" y="9"/>
                </a:lnTo>
                <a:lnTo>
                  <a:pt x="269" y="6"/>
                </a:lnTo>
                <a:lnTo>
                  <a:pt x="264" y="4"/>
                </a:lnTo>
                <a:lnTo>
                  <a:pt x="258" y="3"/>
                </a:lnTo>
                <a:lnTo>
                  <a:pt x="252" y="3"/>
                </a:lnTo>
                <a:lnTo>
                  <a:pt x="246" y="4"/>
                </a:lnTo>
                <a:lnTo>
                  <a:pt x="240" y="6"/>
                </a:lnTo>
                <a:lnTo>
                  <a:pt x="234" y="8"/>
                </a:lnTo>
                <a:lnTo>
                  <a:pt x="228" y="11"/>
                </a:lnTo>
                <a:lnTo>
                  <a:pt x="223" y="14"/>
                </a:lnTo>
                <a:lnTo>
                  <a:pt x="218" y="19"/>
                </a:lnTo>
                <a:lnTo>
                  <a:pt x="214" y="24"/>
                </a:lnTo>
                <a:lnTo>
                  <a:pt x="214" y="24"/>
                </a:lnTo>
                <a:lnTo>
                  <a:pt x="208" y="14"/>
                </a:lnTo>
                <a:lnTo>
                  <a:pt x="205" y="10"/>
                </a:lnTo>
                <a:lnTo>
                  <a:pt x="201" y="6"/>
                </a:lnTo>
                <a:lnTo>
                  <a:pt x="196" y="3"/>
                </a:lnTo>
                <a:lnTo>
                  <a:pt x="190" y="1"/>
                </a:lnTo>
                <a:lnTo>
                  <a:pt x="185" y="0"/>
                </a:lnTo>
                <a:lnTo>
                  <a:pt x="179" y="0"/>
                </a:lnTo>
                <a:lnTo>
                  <a:pt x="179" y="0"/>
                </a:lnTo>
                <a:lnTo>
                  <a:pt x="173" y="2"/>
                </a:lnTo>
                <a:lnTo>
                  <a:pt x="168" y="4"/>
                </a:lnTo>
                <a:lnTo>
                  <a:pt x="163" y="7"/>
                </a:lnTo>
                <a:lnTo>
                  <a:pt x="159" y="11"/>
                </a:lnTo>
                <a:lnTo>
                  <a:pt x="155" y="15"/>
                </a:lnTo>
                <a:lnTo>
                  <a:pt x="152" y="20"/>
                </a:lnTo>
                <a:lnTo>
                  <a:pt x="149" y="25"/>
                </a:lnTo>
                <a:lnTo>
                  <a:pt x="147" y="30"/>
                </a:lnTo>
                <a:lnTo>
                  <a:pt x="147" y="30"/>
                </a:lnTo>
                <a:lnTo>
                  <a:pt x="143" y="25"/>
                </a:lnTo>
                <a:lnTo>
                  <a:pt x="139" y="21"/>
                </a:lnTo>
                <a:lnTo>
                  <a:pt x="134" y="18"/>
                </a:lnTo>
                <a:lnTo>
                  <a:pt x="129" y="16"/>
                </a:lnTo>
                <a:lnTo>
                  <a:pt x="123" y="14"/>
                </a:lnTo>
                <a:lnTo>
                  <a:pt x="118" y="13"/>
                </a:lnTo>
                <a:lnTo>
                  <a:pt x="110" y="14"/>
                </a:lnTo>
                <a:lnTo>
                  <a:pt x="104" y="15"/>
                </a:lnTo>
                <a:lnTo>
                  <a:pt x="104" y="15"/>
                </a:lnTo>
                <a:lnTo>
                  <a:pt x="97" y="18"/>
                </a:lnTo>
                <a:lnTo>
                  <a:pt x="91" y="23"/>
                </a:lnTo>
                <a:lnTo>
                  <a:pt x="86" y="28"/>
                </a:lnTo>
                <a:lnTo>
                  <a:pt x="82" y="33"/>
                </a:lnTo>
                <a:lnTo>
                  <a:pt x="80" y="40"/>
                </a:lnTo>
                <a:lnTo>
                  <a:pt x="78" y="46"/>
                </a:lnTo>
                <a:lnTo>
                  <a:pt x="76" y="62"/>
                </a:lnTo>
                <a:lnTo>
                  <a:pt x="76" y="62"/>
                </a:lnTo>
                <a:lnTo>
                  <a:pt x="70" y="55"/>
                </a:lnTo>
                <a:lnTo>
                  <a:pt x="64" y="49"/>
                </a:lnTo>
                <a:lnTo>
                  <a:pt x="57" y="44"/>
                </a:lnTo>
                <a:lnTo>
                  <a:pt x="50" y="41"/>
                </a:lnTo>
                <a:lnTo>
                  <a:pt x="42" y="39"/>
                </a:lnTo>
                <a:lnTo>
                  <a:pt x="34" y="40"/>
                </a:lnTo>
                <a:lnTo>
                  <a:pt x="29" y="41"/>
                </a:lnTo>
                <a:lnTo>
                  <a:pt x="25" y="43"/>
                </a:lnTo>
                <a:lnTo>
                  <a:pt x="21" y="46"/>
                </a:lnTo>
                <a:lnTo>
                  <a:pt x="18" y="50"/>
                </a:lnTo>
                <a:lnTo>
                  <a:pt x="18" y="50"/>
                </a:lnTo>
                <a:lnTo>
                  <a:pt x="13" y="56"/>
                </a:lnTo>
                <a:lnTo>
                  <a:pt x="11" y="62"/>
                </a:lnTo>
                <a:lnTo>
                  <a:pt x="10" y="67"/>
                </a:lnTo>
                <a:lnTo>
                  <a:pt x="11" y="73"/>
                </a:lnTo>
                <a:lnTo>
                  <a:pt x="14" y="79"/>
                </a:lnTo>
                <a:lnTo>
                  <a:pt x="17" y="84"/>
                </a:lnTo>
                <a:lnTo>
                  <a:pt x="21" y="89"/>
                </a:lnTo>
                <a:lnTo>
                  <a:pt x="27" y="93"/>
                </a:lnTo>
                <a:lnTo>
                  <a:pt x="27" y="93"/>
                </a:lnTo>
                <a:close/>
                <a:moveTo>
                  <a:pt x="20" y="66"/>
                </a:moveTo>
                <a:lnTo>
                  <a:pt x="20" y="66"/>
                </a:lnTo>
                <a:lnTo>
                  <a:pt x="20" y="66"/>
                </a:lnTo>
                <a:lnTo>
                  <a:pt x="20" y="66"/>
                </a:lnTo>
                <a:lnTo>
                  <a:pt x="37" y="54"/>
                </a:lnTo>
                <a:lnTo>
                  <a:pt x="37" y="54"/>
                </a:lnTo>
                <a:lnTo>
                  <a:pt x="42" y="50"/>
                </a:lnTo>
                <a:lnTo>
                  <a:pt x="37" y="56"/>
                </a:lnTo>
                <a:lnTo>
                  <a:pt x="37" y="56"/>
                </a:lnTo>
                <a:lnTo>
                  <a:pt x="28" y="63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close/>
                <a:moveTo>
                  <a:pt x="52" y="51"/>
                </a:moveTo>
                <a:lnTo>
                  <a:pt x="52" y="51"/>
                </a:lnTo>
                <a:lnTo>
                  <a:pt x="46" y="55"/>
                </a:lnTo>
                <a:lnTo>
                  <a:pt x="39" y="59"/>
                </a:lnTo>
                <a:lnTo>
                  <a:pt x="39" y="59"/>
                </a:lnTo>
                <a:lnTo>
                  <a:pt x="29" y="66"/>
                </a:lnTo>
                <a:lnTo>
                  <a:pt x="24" y="69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6" y="66"/>
                </a:lnTo>
                <a:lnTo>
                  <a:pt x="33" y="61"/>
                </a:lnTo>
                <a:lnTo>
                  <a:pt x="39" y="56"/>
                </a:lnTo>
                <a:lnTo>
                  <a:pt x="45" y="49"/>
                </a:lnTo>
                <a:lnTo>
                  <a:pt x="45" y="49"/>
                </a:lnTo>
                <a:lnTo>
                  <a:pt x="49" y="50"/>
                </a:lnTo>
                <a:lnTo>
                  <a:pt x="52" y="51"/>
                </a:lnTo>
                <a:lnTo>
                  <a:pt x="52" y="51"/>
                </a:lnTo>
                <a:close/>
                <a:moveTo>
                  <a:pt x="67" y="71"/>
                </a:moveTo>
                <a:lnTo>
                  <a:pt x="67" y="71"/>
                </a:lnTo>
                <a:lnTo>
                  <a:pt x="62" y="76"/>
                </a:lnTo>
                <a:lnTo>
                  <a:pt x="56" y="81"/>
                </a:lnTo>
                <a:lnTo>
                  <a:pt x="49" y="86"/>
                </a:lnTo>
                <a:lnTo>
                  <a:pt x="43" y="92"/>
                </a:lnTo>
                <a:lnTo>
                  <a:pt x="43" y="92"/>
                </a:lnTo>
                <a:lnTo>
                  <a:pt x="39" y="90"/>
                </a:lnTo>
                <a:lnTo>
                  <a:pt x="34" y="88"/>
                </a:lnTo>
                <a:lnTo>
                  <a:pt x="34" y="88"/>
                </a:lnTo>
                <a:lnTo>
                  <a:pt x="42" y="84"/>
                </a:lnTo>
                <a:lnTo>
                  <a:pt x="51" y="79"/>
                </a:lnTo>
                <a:lnTo>
                  <a:pt x="51" y="79"/>
                </a:lnTo>
                <a:lnTo>
                  <a:pt x="59" y="74"/>
                </a:lnTo>
                <a:lnTo>
                  <a:pt x="59" y="74"/>
                </a:lnTo>
                <a:lnTo>
                  <a:pt x="64" y="71"/>
                </a:lnTo>
                <a:lnTo>
                  <a:pt x="67" y="70"/>
                </a:lnTo>
                <a:lnTo>
                  <a:pt x="68" y="70"/>
                </a:lnTo>
                <a:lnTo>
                  <a:pt x="67" y="71"/>
                </a:lnTo>
                <a:lnTo>
                  <a:pt x="67" y="71"/>
                </a:lnTo>
                <a:close/>
                <a:moveTo>
                  <a:pt x="74" y="77"/>
                </a:moveTo>
                <a:lnTo>
                  <a:pt x="74" y="77"/>
                </a:lnTo>
                <a:lnTo>
                  <a:pt x="68" y="80"/>
                </a:lnTo>
                <a:lnTo>
                  <a:pt x="61" y="84"/>
                </a:lnTo>
                <a:lnTo>
                  <a:pt x="61" y="84"/>
                </a:lnTo>
                <a:lnTo>
                  <a:pt x="52" y="90"/>
                </a:lnTo>
                <a:lnTo>
                  <a:pt x="52" y="90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2" y="86"/>
                </a:lnTo>
                <a:lnTo>
                  <a:pt x="59" y="81"/>
                </a:lnTo>
                <a:lnTo>
                  <a:pt x="66" y="75"/>
                </a:lnTo>
                <a:lnTo>
                  <a:pt x="71" y="69"/>
                </a:lnTo>
                <a:lnTo>
                  <a:pt x="71" y="69"/>
                </a:lnTo>
                <a:lnTo>
                  <a:pt x="74" y="77"/>
                </a:lnTo>
                <a:lnTo>
                  <a:pt x="74" y="77"/>
                </a:lnTo>
                <a:close/>
                <a:moveTo>
                  <a:pt x="86" y="50"/>
                </a:moveTo>
                <a:lnTo>
                  <a:pt x="86" y="50"/>
                </a:lnTo>
                <a:lnTo>
                  <a:pt x="105" y="37"/>
                </a:lnTo>
                <a:lnTo>
                  <a:pt x="105" y="37"/>
                </a:lnTo>
                <a:lnTo>
                  <a:pt x="114" y="33"/>
                </a:lnTo>
                <a:lnTo>
                  <a:pt x="122" y="30"/>
                </a:lnTo>
                <a:lnTo>
                  <a:pt x="122" y="30"/>
                </a:lnTo>
                <a:lnTo>
                  <a:pt x="116" y="34"/>
                </a:lnTo>
                <a:lnTo>
                  <a:pt x="108" y="40"/>
                </a:lnTo>
                <a:lnTo>
                  <a:pt x="108" y="40"/>
                </a:lnTo>
                <a:lnTo>
                  <a:pt x="96" y="49"/>
                </a:lnTo>
                <a:lnTo>
                  <a:pt x="84" y="59"/>
                </a:lnTo>
                <a:lnTo>
                  <a:pt x="84" y="59"/>
                </a:lnTo>
                <a:lnTo>
                  <a:pt x="86" y="50"/>
                </a:lnTo>
                <a:lnTo>
                  <a:pt x="86" y="50"/>
                </a:lnTo>
                <a:close/>
                <a:moveTo>
                  <a:pt x="142" y="38"/>
                </a:moveTo>
                <a:lnTo>
                  <a:pt x="142" y="38"/>
                </a:lnTo>
                <a:lnTo>
                  <a:pt x="144" y="42"/>
                </a:lnTo>
                <a:lnTo>
                  <a:pt x="144" y="42"/>
                </a:lnTo>
                <a:lnTo>
                  <a:pt x="136" y="48"/>
                </a:lnTo>
                <a:lnTo>
                  <a:pt x="128" y="53"/>
                </a:lnTo>
                <a:lnTo>
                  <a:pt x="110" y="61"/>
                </a:lnTo>
                <a:lnTo>
                  <a:pt x="110" y="61"/>
                </a:lnTo>
                <a:lnTo>
                  <a:pt x="83" y="76"/>
                </a:lnTo>
                <a:lnTo>
                  <a:pt x="83" y="76"/>
                </a:lnTo>
                <a:lnTo>
                  <a:pt x="83" y="75"/>
                </a:lnTo>
                <a:lnTo>
                  <a:pt x="83" y="75"/>
                </a:lnTo>
                <a:lnTo>
                  <a:pt x="111" y="57"/>
                </a:lnTo>
                <a:lnTo>
                  <a:pt x="111" y="57"/>
                </a:lnTo>
                <a:lnTo>
                  <a:pt x="130" y="44"/>
                </a:lnTo>
                <a:lnTo>
                  <a:pt x="130" y="44"/>
                </a:lnTo>
                <a:lnTo>
                  <a:pt x="133" y="42"/>
                </a:lnTo>
                <a:lnTo>
                  <a:pt x="133" y="42"/>
                </a:lnTo>
                <a:lnTo>
                  <a:pt x="142" y="38"/>
                </a:lnTo>
                <a:lnTo>
                  <a:pt x="142" y="38"/>
                </a:lnTo>
                <a:close/>
                <a:moveTo>
                  <a:pt x="195" y="13"/>
                </a:moveTo>
                <a:lnTo>
                  <a:pt x="195" y="13"/>
                </a:lnTo>
                <a:lnTo>
                  <a:pt x="193" y="13"/>
                </a:lnTo>
                <a:lnTo>
                  <a:pt x="193" y="13"/>
                </a:lnTo>
                <a:lnTo>
                  <a:pt x="175" y="23"/>
                </a:lnTo>
                <a:lnTo>
                  <a:pt x="165" y="28"/>
                </a:lnTo>
                <a:lnTo>
                  <a:pt x="156" y="32"/>
                </a:lnTo>
                <a:lnTo>
                  <a:pt x="156" y="32"/>
                </a:lnTo>
                <a:lnTo>
                  <a:pt x="157" y="29"/>
                </a:lnTo>
                <a:lnTo>
                  <a:pt x="157" y="29"/>
                </a:lnTo>
                <a:lnTo>
                  <a:pt x="169" y="21"/>
                </a:lnTo>
                <a:lnTo>
                  <a:pt x="169" y="21"/>
                </a:lnTo>
                <a:lnTo>
                  <a:pt x="178" y="15"/>
                </a:lnTo>
                <a:lnTo>
                  <a:pt x="187" y="9"/>
                </a:lnTo>
                <a:lnTo>
                  <a:pt x="187" y="9"/>
                </a:lnTo>
                <a:lnTo>
                  <a:pt x="191" y="11"/>
                </a:lnTo>
                <a:lnTo>
                  <a:pt x="195" y="13"/>
                </a:lnTo>
                <a:lnTo>
                  <a:pt x="195" y="13"/>
                </a:lnTo>
                <a:close/>
                <a:moveTo>
                  <a:pt x="201" y="19"/>
                </a:moveTo>
                <a:lnTo>
                  <a:pt x="201" y="19"/>
                </a:lnTo>
                <a:lnTo>
                  <a:pt x="154" y="48"/>
                </a:lnTo>
                <a:lnTo>
                  <a:pt x="107" y="76"/>
                </a:lnTo>
                <a:lnTo>
                  <a:pt x="107" y="76"/>
                </a:lnTo>
                <a:lnTo>
                  <a:pt x="83" y="90"/>
                </a:lnTo>
                <a:lnTo>
                  <a:pt x="59" y="102"/>
                </a:lnTo>
                <a:lnTo>
                  <a:pt x="36" y="116"/>
                </a:lnTo>
                <a:lnTo>
                  <a:pt x="23" y="123"/>
                </a:lnTo>
                <a:lnTo>
                  <a:pt x="12" y="132"/>
                </a:lnTo>
                <a:lnTo>
                  <a:pt x="12" y="132"/>
                </a:lnTo>
                <a:lnTo>
                  <a:pt x="12" y="133"/>
                </a:lnTo>
                <a:lnTo>
                  <a:pt x="12" y="133"/>
                </a:lnTo>
                <a:lnTo>
                  <a:pt x="12" y="134"/>
                </a:lnTo>
                <a:lnTo>
                  <a:pt x="13" y="134"/>
                </a:lnTo>
                <a:lnTo>
                  <a:pt x="13" y="134"/>
                </a:lnTo>
                <a:lnTo>
                  <a:pt x="24" y="125"/>
                </a:lnTo>
                <a:lnTo>
                  <a:pt x="37" y="118"/>
                </a:lnTo>
                <a:lnTo>
                  <a:pt x="61" y="104"/>
                </a:lnTo>
                <a:lnTo>
                  <a:pt x="84" y="91"/>
                </a:lnTo>
                <a:lnTo>
                  <a:pt x="108" y="78"/>
                </a:lnTo>
                <a:lnTo>
                  <a:pt x="108" y="78"/>
                </a:lnTo>
                <a:lnTo>
                  <a:pt x="155" y="51"/>
                </a:lnTo>
                <a:lnTo>
                  <a:pt x="155" y="51"/>
                </a:lnTo>
                <a:lnTo>
                  <a:pt x="178" y="36"/>
                </a:lnTo>
                <a:lnTo>
                  <a:pt x="189" y="29"/>
                </a:lnTo>
                <a:lnTo>
                  <a:pt x="199" y="22"/>
                </a:lnTo>
                <a:lnTo>
                  <a:pt x="199" y="22"/>
                </a:lnTo>
                <a:lnTo>
                  <a:pt x="188" y="30"/>
                </a:lnTo>
                <a:lnTo>
                  <a:pt x="177" y="37"/>
                </a:lnTo>
                <a:lnTo>
                  <a:pt x="155" y="51"/>
                </a:lnTo>
                <a:lnTo>
                  <a:pt x="155" y="51"/>
                </a:lnTo>
                <a:lnTo>
                  <a:pt x="130" y="67"/>
                </a:lnTo>
                <a:lnTo>
                  <a:pt x="104" y="82"/>
                </a:lnTo>
                <a:lnTo>
                  <a:pt x="104" y="82"/>
                </a:lnTo>
                <a:lnTo>
                  <a:pt x="78" y="97"/>
                </a:lnTo>
                <a:lnTo>
                  <a:pt x="53" y="113"/>
                </a:lnTo>
                <a:lnTo>
                  <a:pt x="53" y="113"/>
                </a:lnTo>
                <a:lnTo>
                  <a:pt x="33" y="125"/>
                </a:lnTo>
                <a:lnTo>
                  <a:pt x="22" y="133"/>
                </a:lnTo>
                <a:lnTo>
                  <a:pt x="13" y="140"/>
                </a:lnTo>
                <a:lnTo>
                  <a:pt x="13" y="140"/>
                </a:lnTo>
                <a:lnTo>
                  <a:pt x="10" y="134"/>
                </a:lnTo>
                <a:lnTo>
                  <a:pt x="10" y="134"/>
                </a:lnTo>
                <a:lnTo>
                  <a:pt x="10" y="133"/>
                </a:lnTo>
                <a:lnTo>
                  <a:pt x="10" y="133"/>
                </a:lnTo>
                <a:lnTo>
                  <a:pt x="20" y="124"/>
                </a:lnTo>
                <a:lnTo>
                  <a:pt x="33" y="116"/>
                </a:lnTo>
                <a:lnTo>
                  <a:pt x="56" y="102"/>
                </a:lnTo>
                <a:lnTo>
                  <a:pt x="80" y="89"/>
                </a:lnTo>
                <a:lnTo>
                  <a:pt x="104" y="75"/>
                </a:lnTo>
                <a:lnTo>
                  <a:pt x="104" y="75"/>
                </a:lnTo>
                <a:lnTo>
                  <a:pt x="155" y="42"/>
                </a:lnTo>
                <a:lnTo>
                  <a:pt x="155" y="42"/>
                </a:lnTo>
                <a:lnTo>
                  <a:pt x="176" y="29"/>
                </a:lnTo>
                <a:lnTo>
                  <a:pt x="186" y="22"/>
                </a:lnTo>
                <a:lnTo>
                  <a:pt x="197" y="15"/>
                </a:lnTo>
                <a:lnTo>
                  <a:pt x="197" y="15"/>
                </a:lnTo>
                <a:lnTo>
                  <a:pt x="201" y="19"/>
                </a:lnTo>
                <a:lnTo>
                  <a:pt x="201" y="19"/>
                </a:lnTo>
                <a:close/>
                <a:moveTo>
                  <a:pt x="207" y="28"/>
                </a:moveTo>
                <a:lnTo>
                  <a:pt x="207" y="28"/>
                </a:lnTo>
                <a:lnTo>
                  <a:pt x="196" y="34"/>
                </a:lnTo>
                <a:lnTo>
                  <a:pt x="185" y="40"/>
                </a:lnTo>
                <a:lnTo>
                  <a:pt x="166" y="53"/>
                </a:lnTo>
                <a:lnTo>
                  <a:pt x="166" y="53"/>
                </a:lnTo>
                <a:lnTo>
                  <a:pt x="140" y="68"/>
                </a:lnTo>
                <a:lnTo>
                  <a:pt x="115" y="82"/>
                </a:lnTo>
                <a:lnTo>
                  <a:pt x="115" y="82"/>
                </a:lnTo>
                <a:lnTo>
                  <a:pt x="65" y="108"/>
                </a:lnTo>
                <a:lnTo>
                  <a:pt x="65" y="108"/>
                </a:lnTo>
                <a:lnTo>
                  <a:pt x="41" y="122"/>
                </a:lnTo>
                <a:lnTo>
                  <a:pt x="41" y="122"/>
                </a:lnTo>
                <a:lnTo>
                  <a:pt x="38" y="124"/>
                </a:lnTo>
                <a:lnTo>
                  <a:pt x="38" y="124"/>
                </a:lnTo>
                <a:lnTo>
                  <a:pt x="57" y="112"/>
                </a:lnTo>
                <a:lnTo>
                  <a:pt x="76" y="101"/>
                </a:lnTo>
                <a:lnTo>
                  <a:pt x="115" y="78"/>
                </a:lnTo>
                <a:lnTo>
                  <a:pt x="115" y="78"/>
                </a:lnTo>
                <a:lnTo>
                  <a:pt x="160" y="52"/>
                </a:lnTo>
                <a:lnTo>
                  <a:pt x="182" y="37"/>
                </a:lnTo>
                <a:lnTo>
                  <a:pt x="192" y="30"/>
                </a:lnTo>
                <a:lnTo>
                  <a:pt x="203" y="21"/>
                </a:lnTo>
                <a:lnTo>
                  <a:pt x="203" y="21"/>
                </a:lnTo>
                <a:lnTo>
                  <a:pt x="207" y="28"/>
                </a:lnTo>
                <a:lnTo>
                  <a:pt x="207" y="28"/>
                </a:lnTo>
                <a:close/>
                <a:moveTo>
                  <a:pt x="244" y="19"/>
                </a:moveTo>
                <a:lnTo>
                  <a:pt x="244" y="19"/>
                </a:lnTo>
                <a:lnTo>
                  <a:pt x="252" y="15"/>
                </a:lnTo>
                <a:lnTo>
                  <a:pt x="255" y="13"/>
                </a:lnTo>
                <a:lnTo>
                  <a:pt x="255" y="13"/>
                </a:lnTo>
                <a:lnTo>
                  <a:pt x="241" y="22"/>
                </a:lnTo>
                <a:lnTo>
                  <a:pt x="241" y="22"/>
                </a:lnTo>
                <a:lnTo>
                  <a:pt x="209" y="44"/>
                </a:lnTo>
                <a:lnTo>
                  <a:pt x="209" y="44"/>
                </a:lnTo>
                <a:lnTo>
                  <a:pt x="177" y="63"/>
                </a:lnTo>
                <a:lnTo>
                  <a:pt x="146" y="81"/>
                </a:lnTo>
                <a:lnTo>
                  <a:pt x="146" y="81"/>
                </a:lnTo>
                <a:lnTo>
                  <a:pt x="115" y="98"/>
                </a:lnTo>
                <a:lnTo>
                  <a:pt x="84" y="116"/>
                </a:lnTo>
                <a:lnTo>
                  <a:pt x="84" y="116"/>
                </a:lnTo>
                <a:lnTo>
                  <a:pt x="70" y="124"/>
                </a:lnTo>
                <a:lnTo>
                  <a:pt x="56" y="134"/>
                </a:lnTo>
                <a:lnTo>
                  <a:pt x="43" y="143"/>
                </a:lnTo>
                <a:lnTo>
                  <a:pt x="28" y="152"/>
                </a:lnTo>
                <a:lnTo>
                  <a:pt x="28" y="152"/>
                </a:lnTo>
                <a:lnTo>
                  <a:pt x="21" y="148"/>
                </a:lnTo>
                <a:lnTo>
                  <a:pt x="21" y="148"/>
                </a:lnTo>
                <a:lnTo>
                  <a:pt x="27" y="146"/>
                </a:lnTo>
                <a:lnTo>
                  <a:pt x="34" y="144"/>
                </a:lnTo>
                <a:lnTo>
                  <a:pt x="45" y="137"/>
                </a:lnTo>
                <a:lnTo>
                  <a:pt x="56" y="130"/>
                </a:lnTo>
                <a:lnTo>
                  <a:pt x="66" y="123"/>
                </a:lnTo>
                <a:lnTo>
                  <a:pt x="66" y="123"/>
                </a:lnTo>
                <a:lnTo>
                  <a:pt x="97" y="106"/>
                </a:lnTo>
                <a:lnTo>
                  <a:pt x="128" y="90"/>
                </a:lnTo>
                <a:lnTo>
                  <a:pt x="128" y="90"/>
                </a:lnTo>
                <a:lnTo>
                  <a:pt x="159" y="73"/>
                </a:lnTo>
                <a:lnTo>
                  <a:pt x="175" y="64"/>
                </a:lnTo>
                <a:lnTo>
                  <a:pt x="190" y="55"/>
                </a:lnTo>
                <a:lnTo>
                  <a:pt x="190" y="55"/>
                </a:lnTo>
                <a:lnTo>
                  <a:pt x="217" y="36"/>
                </a:lnTo>
                <a:lnTo>
                  <a:pt x="230" y="27"/>
                </a:lnTo>
                <a:lnTo>
                  <a:pt x="244" y="19"/>
                </a:lnTo>
                <a:lnTo>
                  <a:pt x="244" y="19"/>
                </a:lnTo>
                <a:close/>
                <a:moveTo>
                  <a:pt x="272" y="17"/>
                </a:moveTo>
                <a:lnTo>
                  <a:pt x="272" y="17"/>
                </a:lnTo>
                <a:lnTo>
                  <a:pt x="251" y="30"/>
                </a:lnTo>
                <a:lnTo>
                  <a:pt x="230" y="43"/>
                </a:lnTo>
                <a:lnTo>
                  <a:pt x="210" y="57"/>
                </a:lnTo>
                <a:lnTo>
                  <a:pt x="189" y="70"/>
                </a:lnTo>
                <a:lnTo>
                  <a:pt x="189" y="70"/>
                </a:lnTo>
                <a:lnTo>
                  <a:pt x="172" y="79"/>
                </a:lnTo>
                <a:lnTo>
                  <a:pt x="172" y="79"/>
                </a:lnTo>
                <a:lnTo>
                  <a:pt x="162" y="84"/>
                </a:lnTo>
                <a:lnTo>
                  <a:pt x="162" y="84"/>
                </a:lnTo>
                <a:lnTo>
                  <a:pt x="134" y="98"/>
                </a:lnTo>
                <a:lnTo>
                  <a:pt x="104" y="113"/>
                </a:lnTo>
                <a:lnTo>
                  <a:pt x="47" y="143"/>
                </a:lnTo>
                <a:lnTo>
                  <a:pt x="47" y="143"/>
                </a:lnTo>
                <a:lnTo>
                  <a:pt x="49" y="141"/>
                </a:lnTo>
                <a:lnTo>
                  <a:pt x="49" y="141"/>
                </a:lnTo>
                <a:lnTo>
                  <a:pt x="76" y="123"/>
                </a:lnTo>
                <a:lnTo>
                  <a:pt x="76" y="123"/>
                </a:lnTo>
                <a:lnTo>
                  <a:pt x="106" y="105"/>
                </a:lnTo>
                <a:lnTo>
                  <a:pt x="138" y="88"/>
                </a:lnTo>
                <a:lnTo>
                  <a:pt x="138" y="88"/>
                </a:lnTo>
                <a:lnTo>
                  <a:pt x="169" y="71"/>
                </a:lnTo>
                <a:lnTo>
                  <a:pt x="200" y="52"/>
                </a:lnTo>
                <a:lnTo>
                  <a:pt x="230" y="32"/>
                </a:lnTo>
                <a:lnTo>
                  <a:pt x="260" y="12"/>
                </a:lnTo>
                <a:lnTo>
                  <a:pt x="260" y="12"/>
                </a:lnTo>
                <a:lnTo>
                  <a:pt x="266" y="14"/>
                </a:lnTo>
                <a:lnTo>
                  <a:pt x="272" y="17"/>
                </a:lnTo>
                <a:lnTo>
                  <a:pt x="272" y="17"/>
                </a:lnTo>
                <a:close/>
                <a:moveTo>
                  <a:pt x="281" y="41"/>
                </a:moveTo>
                <a:lnTo>
                  <a:pt x="281" y="41"/>
                </a:lnTo>
                <a:lnTo>
                  <a:pt x="281" y="42"/>
                </a:lnTo>
                <a:lnTo>
                  <a:pt x="282" y="43"/>
                </a:lnTo>
                <a:lnTo>
                  <a:pt x="282" y="43"/>
                </a:lnTo>
                <a:lnTo>
                  <a:pt x="276" y="48"/>
                </a:lnTo>
                <a:lnTo>
                  <a:pt x="276" y="48"/>
                </a:lnTo>
                <a:lnTo>
                  <a:pt x="274" y="49"/>
                </a:lnTo>
                <a:lnTo>
                  <a:pt x="274" y="49"/>
                </a:lnTo>
                <a:lnTo>
                  <a:pt x="262" y="56"/>
                </a:lnTo>
                <a:lnTo>
                  <a:pt x="249" y="62"/>
                </a:lnTo>
                <a:lnTo>
                  <a:pt x="249" y="62"/>
                </a:lnTo>
                <a:lnTo>
                  <a:pt x="219" y="78"/>
                </a:lnTo>
                <a:lnTo>
                  <a:pt x="204" y="87"/>
                </a:lnTo>
                <a:lnTo>
                  <a:pt x="188" y="95"/>
                </a:lnTo>
                <a:lnTo>
                  <a:pt x="188" y="95"/>
                </a:lnTo>
                <a:lnTo>
                  <a:pt x="128" y="124"/>
                </a:lnTo>
                <a:lnTo>
                  <a:pt x="98" y="141"/>
                </a:lnTo>
                <a:lnTo>
                  <a:pt x="69" y="157"/>
                </a:lnTo>
                <a:lnTo>
                  <a:pt x="69" y="157"/>
                </a:lnTo>
                <a:lnTo>
                  <a:pt x="59" y="164"/>
                </a:lnTo>
                <a:lnTo>
                  <a:pt x="49" y="171"/>
                </a:lnTo>
                <a:lnTo>
                  <a:pt x="49" y="171"/>
                </a:lnTo>
                <a:lnTo>
                  <a:pt x="40" y="178"/>
                </a:lnTo>
                <a:lnTo>
                  <a:pt x="40" y="178"/>
                </a:lnTo>
                <a:lnTo>
                  <a:pt x="47" y="171"/>
                </a:lnTo>
                <a:lnTo>
                  <a:pt x="54" y="164"/>
                </a:lnTo>
                <a:lnTo>
                  <a:pt x="54" y="164"/>
                </a:lnTo>
                <a:lnTo>
                  <a:pt x="55" y="164"/>
                </a:lnTo>
                <a:lnTo>
                  <a:pt x="55" y="164"/>
                </a:lnTo>
                <a:lnTo>
                  <a:pt x="57" y="162"/>
                </a:lnTo>
                <a:lnTo>
                  <a:pt x="57" y="162"/>
                </a:lnTo>
                <a:lnTo>
                  <a:pt x="72" y="151"/>
                </a:lnTo>
                <a:lnTo>
                  <a:pt x="87" y="141"/>
                </a:lnTo>
                <a:lnTo>
                  <a:pt x="87" y="141"/>
                </a:lnTo>
                <a:lnTo>
                  <a:pt x="130" y="115"/>
                </a:lnTo>
                <a:lnTo>
                  <a:pt x="173" y="90"/>
                </a:lnTo>
                <a:lnTo>
                  <a:pt x="173" y="90"/>
                </a:lnTo>
                <a:lnTo>
                  <a:pt x="228" y="64"/>
                </a:lnTo>
                <a:lnTo>
                  <a:pt x="254" y="50"/>
                </a:lnTo>
                <a:lnTo>
                  <a:pt x="281" y="33"/>
                </a:lnTo>
                <a:lnTo>
                  <a:pt x="281" y="33"/>
                </a:lnTo>
                <a:lnTo>
                  <a:pt x="281" y="41"/>
                </a:lnTo>
                <a:lnTo>
                  <a:pt x="281" y="41"/>
                </a:lnTo>
                <a:close/>
                <a:moveTo>
                  <a:pt x="50" y="186"/>
                </a:moveTo>
                <a:lnTo>
                  <a:pt x="50" y="186"/>
                </a:lnTo>
                <a:lnTo>
                  <a:pt x="66" y="175"/>
                </a:lnTo>
                <a:lnTo>
                  <a:pt x="83" y="166"/>
                </a:lnTo>
                <a:lnTo>
                  <a:pt x="118" y="148"/>
                </a:lnTo>
                <a:lnTo>
                  <a:pt x="118" y="148"/>
                </a:lnTo>
                <a:lnTo>
                  <a:pt x="154" y="127"/>
                </a:lnTo>
                <a:lnTo>
                  <a:pt x="190" y="108"/>
                </a:lnTo>
                <a:lnTo>
                  <a:pt x="190" y="108"/>
                </a:lnTo>
                <a:lnTo>
                  <a:pt x="262" y="75"/>
                </a:lnTo>
                <a:lnTo>
                  <a:pt x="262" y="75"/>
                </a:lnTo>
                <a:lnTo>
                  <a:pt x="276" y="68"/>
                </a:lnTo>
                <a:lnTo>
                  <a:pt x="288" y="61"/>
                </a:lnTo>
                <a:lnTo>
                  <a:pt x="313" y="46"/>
                </a:lnTo>
                <a:lnTo>
                  <a:pt x="313" y="46"/>
                </a:lnTo>
                <a:lnTo>
                  <a:pt x="303" y="54"/>
                </a:lnTo>
                <a:lnTo>
                  <a:pt x="303" y="54"/>
                </a:lnTo>
                <a:lnTo>
                  <a:pt x="286" y="65"/>
                </a:lnTo>
                <a:lnTo>
                  <a:pt x="268" y="74"/>
                </a:lnTo>
                <a:lnTo>
                  <a:pt x="268" y="74"/>
                </a:lnTo>
                <a:lnTo>
                  <a:pt x="247" y="85"/>
                </a:lnTo>
                <a:lnTo>
                  <a:pt x="226" y="95"/>
                </a:lnTo>
                <a:lnTo>
                  <a:pt x="183" y="116"/>
                </a:lnTo>
                <a:lnTo>
                  <a:pt x="183" y="116"/>
                </a:lnTo>
                <a:lnTo>
                  <a:pt x="100" y="161"/>
                </a:lnTo>
                <a:lnTo>
                  <a:pt x="100" y="161"/>
                </a:lnTo>
                <a:lnTo>
                  <a:pt x="84" y="169"/>
                </a:lnTo>
                <a:lnTo>
                  <a:pt x="68" y="179"/>
                </a:lnTo>
                <a:lnTo>
                  <a:pt x="53" y="189"/>
                </a:lnTo>
                <a:lnTo>
                  <a:pt x="38" y="200"/>
                </a:lnTo>
                <a:lnTo>
                  <a:pt x="38" y="200"/>
                </a:lnTo>
                <a:lnTo>
                  <a:pt x="35" y="196"/>
                </a:lnTo>
                <a:lnTo>
                  <a:pt x="35" y="196"/>
                </a:lnTo>
                <a:lnTo>
                  <a:pt x="42" y="191"/>
                </a:lnTo>
                <a:lnTo>
                  <a:pt x="42" y="191"/>
                </a:lnTo>
                <a:lnTo>
                  <a:pt x="50" y="186"/>
                </a:lnTo>
                <a:lnTo>
                  <a:pt x="50" y="186"/>
                </a:lnTo>
                <a:close/>
                <a:moveTo>
                  <a:pt x="47" y="206"/>
                </a:moveTo>
                <a:lnTo>
                  <a:pt x="47" y="206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47" y="196"/>
                </a:lnTo>
                <a:lnTo>
                  <a:pt x="55" y="191"/>
                </a:lnTo>
                <a:lnTo>
                  <a:pt x="72" y="182"/>
                </a:lnTo>
                <a:lnTo>
                  <a:pt x="107" y="165"/>
                </a:lnTo>
                <a:lnTo>
                  <a:pt x="107" y="165"/>
                </a:lnTo>
                <a:lnTo>
                  <a:pt x="187" y="126"/>
                </a:lnTo>
                <a:lnTo>
                  <a:pt x="187" y="126"/>
                </a:lnTo>
                <a:lnTo>
                  <a:pt x="228" y="107"/>
                </a:lnTo>
                <a:lnTo>
                  <a:pt x="268" y="88"/>
                </a:lnTo>
                <a:lnTo>
                  <a:pt x="268" y="88"/>
                </a:lnTo>
                <a:lnTo>
                  <a:pt x="288" y="80"/>
                </a:lnTo>
                <a:lnTo>
                  <a:pt x="307" y="71"/>
                </a:lnTo>
                <a:lnTo>
                  <a:pt x="307" y="71"/>
                </a:lnTo>
                <a:lnTo>
                  <a:pt x="323" y="63"/>
                </a:lnTo>
                <a:lnTo>
                  <a:pt x="331" y="59"/>
                </a:lnTo>
                <a:lnTo>
                  <a:pt x="338" y="53"/>
                </a:lnTo>
                <a:lnTo>
                  <a:pt x="338" y="53"/>
                </a:lnTo>
                <a:lnTo>
                  <a:pt x="330" y="59"/>
                </a:lnTo>
                <a:lnTo>
                  <a:pt x="322" y="65"/>
                </a:lnTo>
                <a:lnTo>
                  <a:pt x="313" y="70"/>
                </a:lnTo>
                <a:lnTo>
                  <a:pt x="304" y="75"/>
                </a:lnTo>
                <a:lnTo>
                  <a:pt x="265" y="91"/>
                </a:lnTo>
                <a:lnTo>
                  <a:pt x="265" y="91"/>
                </a:lnTo>
                <a:lnTo>
                  <a:pt x="225" y="110"/>
                </a:lnTo>
                <a:lnTo>
                  <a:pt x="185" y="131"/>
                </a:lnTo>
                <a:lnTo>
                  <a:pt x="185" y="131"/>
                </a:lnTo>
                <a:lnTo>
                  <a:pt x="150" y="148"/>
                </a:lnTo>
                <a:lnTo>
                  <a:pt x="115" y="166"/>
                </a:lnTo>
                <a:lnTo>
                  <a:pt x="80" y="185"/>
                </a:lnTo>
                <a:lnTo>
                  <a:pt x="64" y="196"/>
                </a:lnTo>
                <a:lnTo>
                  <a:pt x="47" y="206"/>
                </a:lnTo>
                <a:lnTo>
                  <a:pt x="47" y="206"/>
                </a:lnTo>
                <a:close/>
                <a:moveTo>
                  <a:pt x="41" y="189"/>
                </a:moveTo>
                <a:lnTo>
                  <a:pt x="41" y="189"/>
                </a:lnTo>
                <a:lnTo>
                  <a:pt x="37" y="191"/>
                </a:lnTo>
                <a:lnTo>
                  <a:pt x="37" y="192"/>
                </a:lnTo>
                <a:lnTo>
                  <a:pt x="37" y="193"/>
                </a:lnTo>
                <a:lnTo>
                  <a:pt x="37" y="193"/>
                </a:lnTo>
                <a:lnTo>
                  <a:pt x="34" y="194"/>
                </a:lnTo>
                <a:lnTo>
                  <a:pt x="34" y="194"/>
                </a:lnTo>
                <a:lnTo>
                  <a:pt x="33" y="191"/>
                </a:lnTo>
                <a:lnTo>
                  <a:pt x="33" y="188"/>
                </a:lnTo>
                <a:lnTo>
                  <a:pt x="33" y="188"/>
                </a:lnTo>
                <a:lnTo>
                  <a:pt x="45" y="177"/>
                </a:lnTo>
                <a:lnTo>
                  <a:pt x="59" y="167"/>
                </a:lnTo>
                <a:lnTo>
                  <a:pt x="73" y="158"/>
                </a:lnTo>
                <a:lnTo>
                  <a:pt x="87" y="149"/>
                </a:lnTo>
                <a:lnTo>
                  <a:pt x="87" y="149"/>
                </a:lnTo>
                <a:lnTo>
                  <a:pt x="124" y="130"/>
                </a:lnTo>
                <a:lnTo>
                  <a:pt x="160" y="110"/>
                </a:lnTo>
                <a:lnTo>
                  <a:pt x="160" y="110"/>
                </a:lnTo>
                <a:lnTo>
                  <a:pt x="193" y="94"/>
                </a:lnTo>
                <a:lnTo>
                  <a:pt x="227" y="77"/>
                </a:lnTo>
                <a:lnTo>
                  <a:pt x="227" y="77"/>
                </a:lnTo>
                <a:lnTo>
                  <a:pt x="233" y="74"/>
                </a:lnTo>
                <a:lnTo>
                  <a:pt x="233" y="74"/>
                </a:lnTo>
                <a:lnTo>
                  <a:pt x="224" y="79"/>
                </a:lnTo>
                <a:lnTo>
                  <a:pt x="224" y="79"/>
                </a:lnTo>
                <a:lnTo>
                  <a:pt x="187" y="99"/>
                </a:lnTo>
                <a:lnTo>
                  <a:pt x="150" y="118"/>
                </a:lnTo>
                <a:lnTo>
                  <a:pt x="150" y="118"/>
                </a:lnTo>
                <a:lnTo>
                  <a:pt x="116" y="138"/>
                </a:lnTo>
                <a:lnTo>
                  <a:pt x="99" y="148"/>
                </a:lnTo>
                <a:lnTo>
                  <a:pt x="82" y="158"/>
                </a:lnTo>
                <a:lnTo>
                  <a:pt x="82" y="158"/>
                </a:lnTo>
                <a:lnTo>
                  <a:pt x="68" y="169"/>
                </a:lnTo>
                <a:lnTo>
                  <a:pt x="53" y="179"/>
                </a:lnTo>
                <a:lnTo>
                  <a:pt x="53" y="179"/>
                </a:lnTo>
                <a:lnTo>
                  <a:pt x="41" y="189"/>
                </a:lnTo>
                <a:lnTo>
                  <a:pt x="41" y="189"/>
                </a:lnTo>
                <a:close/>
                <a:moveTo>
                  <a:pt x="126" y="105"/>
                </a:moveTo>
                <a:lnTo>
                  <a:pt x="126" y="105"/>
                </a:lnTo>
                <a:lnTo>
                  <a:pt x="85" y="130"/>
                </a:lnTo>
                <a:lnTo>
                  <a:pt x="46" y="156"/>
                </a:lnTo>
                <a:lnTo>
                  <a:pt x="46" y="156"/>
                </a:lnTo>
                <a:lnTo>
                  <a:pt x="39" y="155"/>
                </a:lnTo>
                <a:lnTo>
                  <a:pt x="31" y="153"/>
                </a:lnTo>
                <a:lnTo>
                  <a:pt x="31" y="153"/>
                </a:lnTo>
                <a:lnTo>
                  <a:pt x="79" y="130"/>
                </a:lnTo>
                <a:lnTo>
                  <a:pt x="126" y="105"/>
                </a:lnTo>
                <a:lnTo>
                  <a:pt x="126" y="105"/>
                </a:lnTo>
                <a:close/>
                <a:moveTo>
                  <a:pt x="57" y="159"/>
                </a:moveTo>
                <a:lnTo>
                  <a:pt x="57" y="159"/>
                </a:lnTo>
                <a:lnTo>
                  <a:pt x="57" y="159"/>
                </a:lnTo>
                <a:lnTo>
                  <a:pt x="57" y="159"/>
                </a:lnTo>
                <a:lnTo>
                  <a:pt x="56" y="157"/>
                </a:lnTo>
                <a:lnTo>
                  <a:pt x="53" y="156"/>
                </a:lnTo>
                <a:lnTo>
                  <a:pt x="53" y="156"/>
                </a:lnTo>
                <a:lnTo>
                  <a:pt x="52" y="156"/>
                </a:lnTo>
                <a:lnTo>
                  <a:pt x="52" y="156"/>
                </a:lnTo>
                <a:lnTo>
                  <a:pt x="63" y="150"/>
                </a:lnTo>
                <a:lnTo>
                  <a:pt x="74" y="144"/>
                </a:lnTo>
                <a:lnTo>
                  <a:pt x="95" y="131"/>
                </a:lnTo>
                <a:lnTo>
                  <a:pt x="95" y="131"/>
                </a:lnTo>
                <a:lnTo>
                  <a:pt x="136" y="109"/>
                </a:lnTo>
                <a:lnTo>
                  <a:pt x="136" y="109"/>
                </a:lnTo>
                <a:lnTo>
                  <a:pt x="116" y="120"/>
                </a:lnTo>
                <a:lnTo>
                  <a:pt x="95" y="133"/>
                </a:lnTo>
                <a:lnTo>
                  <a:pt x="75" y="146"/>
                </a:lnTo>
                <a:lnTo>
                  <a:pt x="57" y="159"/>
                </a:lnTo>
                <a:lnTo>
                  <a:pt x="57" y="159"/>
                </a:lnTo>
                <a:close/>
                <a:moveTo>
                  <a:pt x="203" y="74"/>
                </a:moveTo>
                <a:lnTo>
                  <a:pt x="203" y="74"/>
                </a:lnTo>
                <a:lnTo>
                  <a:pt x="204" y="74"/>
                </a:lnTo>
                <a:lnTo>
                  <a:pt x="204" y="74"/>
                </a:lnTo>
                <a:lnTo>
                  <a:pt x="230" y="59"/>
                </a:lnTo>
                <a:lnTo>
                  <a:pt x="255" y="43"/>
                </a:lnTo>
                <a:lnTo>
                  <a:pt x="255" y="43"/>
                </a:lnTo>
                <a:lnTo>
                  <a:pt x="267" y="36"/>
                </a:lnTo>
                <a:lnTo>
                  <a:pt x="267" y="36"/>
                </a:lnTo>
                <a:lnTo>
                  <a:pt x="274" y="33"/>
                </a:lnTo>
                <a:lnTo>
                  <a:pt x="277" y="32"/>
                </a:lnTo>
                <a:lnTo>
                  <a:pt x="272" y="35"/>
                </a:lnTo>
                <a:lnTo>
                  <a:pt x="272" y="35"/>
                </a:lnTo>
                <a:lnTo>
                  <a:pt x="257" y="45"/>
                </a:lnTo>
                <a:lnTo>
                  <a:pt x="241" y="54"/>
                </a:lnTo>
                <a:lnTo>
                  <a:pt x="241" y="54"/>
                </a:lnTo>
                <a:lnTo>
                  <a:pt x="203" y="74"/>
                </a:lnTo>
                <a:lnTo>
                  <a:pt x="203" y="74"/>
                </a:lnTo>
                <a:close/>
                <a:moveTo>
                  <a:pt x="227" y="58"/>
                </a:moveTo>
                <a:lnTo>
                  <a:pt x="227" y="58"/>
                </a:lnTo>
                <a:lnTo>
                  <a:pt x="166" y="92"/>
                </a:lnTo>
                <a:lnTo>
                  <a:pt x="166" y="92"/>
                </a:lnTo>
                <a:lnTo>
                  <a:pt x="119" y="115"/>
                </a:lnTo>
                <a:lnTo>
                  <a:pt x="119" y="115"/>
                </a:lnTo>
                <a:lnTo>
                  <a:pt x="84" y="135"/>
                </a:lnTo>
                <a:lnTo>
                  <a:pt x="50" y="156"/>
                </a:lnTo>
                <a:lnTo>
                  <a:pt x="50" y="156"/>
                </a:lnTo>
                <a:lnTo>
                  <a:pt x="88" y="131"/>
                </a:lnTo>
                <a:lnTo>
                  <a:pt x="127" y="107"/>
                </a:lnTo>
                <a:lnTo>
                  <a:pt x="127" y="107"/>
                </a:lnTo>
                <a:lnTo>
                  <a:pt x="168" y="84"/>
                </a:lnTo>
                <a:lnTo>
                  <a:pt x="210" y="61"/>
                </a:lnTo>
                <a:lnTo>
                  <a:pt x="210" y="61"/>
                </a:lnTo>
                <a:lnTo>
                  <a:pt x="243" y="42"/>
                </a:lnTo>
                <a:lnTo>
                  <a:pt x="259" y="31"/>
                </a:lnTo>
                <a:lnTo>
                  <a:pt x="266" y="25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8" y="24"/>
                </a:lnTo>
                <a:lnTo>
                  <a:pt x="280" y="30"/>
                </a:lnTo>
                <a:lnTo>
                  <a:pt x="280" y="30"/>
                </a:lnTo>
                <a:lnTo>
                  <a:pt x="272" y="31"/>
                </a:lnTo>
                <a:lnTo>
                  <a:pt x="265" y="34"/>
                </a:lnTo>
                <a:lnTo>
                  <a:pt x="252" y="41"/>
                </a:lnTo>
                <a:lnTo>
                  <a:pt x="239" y="51"/>
                </a:lnTo>
                <a:lnTo>
                  <a:pt x="227" y="58"/>
                </a:lnTo>
                <a:lnTo>
                  <a:pt x="227" y="58"/>
                </a:lnTo>
                <a:close/>
                <a:moveTo>
                  <a:pt x="231" y="45"/>
                </a:moveTo>
                <a:lnTo>
                  <a:pt x="231" y="45"/>
                </a:lnTo>
                <a:lnTo>
                  <a:pt x="248" y="34"/>
                </a:lnTo>
                <a:lnTo>
                  <a:pt x="264" y="24"/>
                </a:lnTo>
                <a:lnTo>
                  <a:pt x="264" y="24"/>
                </a:lnTo>
                <a:lnTo>
                  <a:pt x="266" y="23"/>
                </a:lnTo>
                <a:lnTo>
                  <a:pt x="266" y="23"/>
                </a:lnTo>
                <a:lnTo>
                  <a:pt x="265" y="24"/>
                </a:lnTo>
                <a:lnTo>
                  <a:pt x="265" y="24"/>
                </a:lnTo>
                <a:lnTo>
                  <a:pt x="258" y="29"/>
                </a:lnTo>
                <a:lnTo>
                  <a:pt x="250" y="34"/>
                </a:lnTo>
                <a:lnTo>
                  <a:pt x="250" y="34"/>
                </a:lnTo>
                <a:lnTo>
                  <a:pt x="231" y="45"/>
                </a:lnTo>
                <a:lnTo>
                  <a:pt x="231" y="45"/>
                </a:lnTo>
                <a:close/>
                <a:moveTo>
                  <a:pt x="14" y="141"/>
                </a:moveTo>
                <a:lnTo>
                  <a:pt x="14" y="141"/>
                </a:lnTo>
                <a:lnTo>
                  <a:pt x="40" y="125"/>
                </a:lnTo>
                <a:lnTo>
                  <a:pt x="64" y="111"/>
                </a:lnTo>
                <a:lnTo>
                  <a:pt x="116" y="84"/>
                </a:lnTo>
                <a:lnTo>
                  <a:pt x="116" y="84"/>
                </a:lnTo>
                <a:lnTo>
                  <a:pt x="135" y="73"/>
                </a:lnTo>
                <a:lnTo>
                  <a:pt x="135" y="73"/>
                </a:lnTo>
                <a:lnTo>
                  <a:pt x="107" y="88"/>
                </a:lnTo>
                <a:lnTo>
                  <a:pt x="107" y="88"/>
                </a:lnTo>
                <a:lnTo>
                  <a:pt x="84" y="100"/>
                </a:lnTo>
                <a:lnTo>
                  <a:pt x="62" y="114"/>
                </a:lnTo>
                <a:lnTo>
                  <a:pt x="40" y="130"/>
                </a:lnTo>
                <a:lnTo>
                  <a:pt x="18" y="146"/>
                </a:lnTo>
                <a:lnTo>
                  <a:pt x="18" y="146"/>
                </a:lnTo>
                <a:lnTo>
                  <a:pt x="14" y="141"/>
                </a:lnTo>
                <a:lnTo>
                  <a:pt x="14" y="141"/>
                </a:lnTo>
                <a:close/>
                <a:moveTo>
                  <a:pt x="8" y="124"/>
                </a:moveTo>
                <a:lnTo>
                  <a:pt x="8" y="124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5" y="101"/>
                </a:lnTo>
                <a:lnTo>
                  <a:pt x="45" y="101"/>
                </a:lnTo>
                <a:lnTo>
                  <a:pt x="46" y="101"/>
                </a:lnTo>
                <a:lnTo>
                  <a:pt x="48" y="100"/>
                </a:lnTo>
                <a:lnTo>
                  <a:pt x="50" y="98"/>
                </a:lnTo>
                <a:lnTo>
                  <a:pt x="50" y="98"/>
                </a:lnTo>
                <a:lnTo>
                  <a:pt x="59" y="93"/>
                </a:lnTo>
                <a:lnTo>
                  <a:pt x="68" y="87"/>
                </a:lnTo>
                <a:lnTo>
                  <a:pt x="68" y="87"/>
                </a:lnTo>
                <a:lnTo>
                  <a:pt x="80" y="81"/>
                </a:lnTo>
                <a:lnTo>
                  <a:pt x="80" y="81"/>
                </a:lnTo>
                <a:lnTo>
                  <a:pt x="82" y="80"/>
                </a:lnTo>
                <a:lnTo>
                  <a:pt x="83" y="79"/>
                </a:lnTo>
                <a:lnTo>
                  <a:pt x="83" y="79"/>
                </a:lnTo>
                <a:lnTo>
                  <a:pt x="98" y="71"/>
                </a:lnTo>
                <a:lnTo>
                  <a:pt x="112" y="63"/>
                </a:lnTo>
                <a:lnTo>
                  <a:pt x="112" y="63"/>
                </a:lnTo>
                <a:lnTo>
                  <a:pt x="121" y="58"/>
                </a:lnTo>
                <a:lnTo>
                  <a:pt x="129" y="54"/>
                </a:lnTo>
                <a:lnTo>
                  <a:pt x="138" y="50"/>
                </a:lnTo>
                <a:lnTo>
                  <a:pt x="146" y="44"/>
                </a:lnTo>
                <a:lnTo>
                  <a:pt x="146" y="44"/>
                </a:lnTo>
                <a:lnTo>
                  <a:pt x="147" y="45"/>
                </a:lnTo>
                <a:lnTo>
                  <a:pt x="147" y="45"/>
                </a:lnTo>
                <a:lnTo>
                  <a:pt x="98" y="76"/>
                </a:lnTo>
                <a:lnTo>
                  <a:pt x="98" y="76"/>
                </a:lnTo>
                <a:lnTo>
                  <a:pt x="76" y="89"/>
                </a:lnTo>
                <a:lnTo>
                  <a:pt x="53" y="102"/>
                </a:lnTo>
                <a:lnTo>
                  <a:pt x="30" y="115"/>
                </a:lnTo>
                <a:lnTo>
                  <a:pt x="19" y="122"/>
                </a:lnTo>
                <a:lnTo>
                  <a:pt x="9" y="131"/>
                </a:lnTo>
                <a:lnTo>
                  <a:pt x="9" y="131"/>
                </a:lnTo>
                <a:lnTo>
                  <a:pt x="8" y="124"/>
                </a:lnTo>
                <a:lnTo>
                  <a:pt x="8" y="124"/>
                </a:lnTo>
                <a:close/>
                <a:moveTo>
                  <a:pt x="50" y="95"/>
                </a:moveTo>
                <a:lnTo>
                  <a:pt x="50" y="95"/>
                </a:lnTo>
                <a:lnTo>
                  <a:pt x="49" y="94"/>
                </a:lnTo>
                <a:lnTo>
                  <a:pt x="49" y="94"/>
                </a:lnTo>
                <a:lnTo>
                  <a:pt x="57" y="89"/>
                </a:lnTo>
                <a:lnTo>
                  <a:pt x="57" y="89"/>
                </a:lnTo>
                <a:lnTo>
                  <a:pt x="66" y="83"/>
                </a:lnTo>
                <a:lnTo>
                  <a:pt x="66" y="83"/>
                </a:lnTo>
                <a:lnTo>
                  <a:pt x="69" y="81"/>
                </a:lnTo>
                <a:lnTo>
                  <a:pt x="69" y="81"/>
                </a:lnTo>
                <a:lnTo>
                  <a:pt x="50" y="95"/>
                </a:lnTo>
                <a:lnTo>
                  <a:pt x="50" y="95"/>
                </a:lnTo>
                <a:close/>
                <a:moveTo>
                  <a:pt x="155" y="35"/>
                </a:moveTo>
                <a:lnTo>
                  <a:pt x="155" y="35"/>
                </a:lnTo>
                <a:lnTo>
                  <a:pt x="163" y="31"/>
                </a:lnTo>
                <a:lnTo>
                  <a:pt x="172" y="27"/>
                </a:lnTo>
                <a:lnTo>
                  <a:pt x="188" y="18"/>
                </a:lnTo>
                <a:lnTo>
                  <a:pt x="188" y="18"/>
                </a:lnTo>
                <a:lnTo>
                  <a:pt x="171" y="30"/>
                </a:lnTo>
                <a:lnTo>
                  <a:pt x="153" y="41"/>
                </a:lnTo>
                <a:lnTo>
                  <a:pt x="153" y="41"/>
                </a:lnTo>
                <a:lnTo>
                  <a:pt x="154" y="39"/>
                </a:lnTo>
                <a:lnTo>
                  <a:pt x="154" y="39"/>
                </a:lnTo>
                <a:lnTo>
                  <a:pt x="155" y="35"/>
                </a:lnTo>
                <a:lnTo>
                  <a:pt x="155" y="35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84" y="66"/>
                </a:lnTo>
                <a:lnTo>
                  <a:pt x="84" y="66"/>
                </a:lnTo>
                <a:lnTo>
                  <a:pt x="92" y="61"/>
                </a:lnTo>
                <a:lnTo>
                  <a:pt x="101" y="56"/>
                </a:lnTo>
                <a:lnTo>
                  <a:pt x="120" y="49"/>
                </a:lnTo>
                <a:lnTo>
                  <a:pt x="120" y="49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31" y="87"/>
                </a:moveTo>
                <a:lnTo>
                  <a:pt x="31" y="87"/>
                </a:lnTo>
                <a:lnTo>
                  <a:pt x="26" y="82"/>
                </a:lnTo>
                <a:lnTo>
                  <a:pt x="26" y="82"/>
                </a:lnTo>
                <a:lnTo>
                  <a:pt x="34" y="79"/>
                </a:lnTo>
                <a:lnTo>
                  <a:pt x="40" y="75"/>
                </a:lnTo>
                <a:lnTo>
                  <a:pt x="52" y="65"/>
                </a:lnTo>
                <a:lnTo>
                  <a:pt x="52" y="65"/>
                </a:lnTo>
                <a:lnTo>
                  <a:pt x="58" y="62"/>
                </a:lnTo>
                <a:lnTo>
                  <a:pt x="51" y="68"/>
                </a:lnTo>
                <a:lnTo>
                  <a:pt x="51" y="68"/>
                </a:lnTo>
                <a:lnTo>
                  <a:pt x="33" y="86"/>
                </a:lnTo>
                <a:lnTo>
                  <a:pt x="33" y="86"/>
                </a:lnTo>
                <a:lnTo>
                  <a:pt x="31" y="87"/>
                </a:lnTo>
                <a:lnTo>
                  <a:pt x="31" y="87"/>
                </a:lnTo>
                <a:close/>
                <a:moveTo>
                  <a:pt x="30" y="78"/>
                </a:moveTo>
                <a:lnTo>
                  <a:pt x="30" y="78"/>
                </a:lnTo>
                <a:lnTo>
                  <a:pt x="28" y="77"/>
                </a:lnTo>
                <a:lnTo>
                  <a:pt x="28" y="76"/>
                </a:lnTo>
                <a:lnTo>
                  <a:pt x="31" y="74"/>
                </a:lnTo>
                <a:lnTo>
                  <a:pt x="31" y="74"/>
                </a:lnTo>
                <a:lnTo>
                  <a:pt x="38" y="69"/>
                </a:lnTo>
                <a:lnTo>
                  <a:pt x="38" y="69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61" y="58"/>
                </a:lnTo>
                <a:lnTo>
                  <a:pt x="61" y="58"/>
                </a:lnTo>
                <a:lnTo>
                  <a:pt x="53" y="62"/>
                </a:lnTo>
                <a:lnTo>
                  <a:pt x="46" y="68"/>
                </a:lnTo>
                <a:lnTo>
                  <a:pt x="38" y="73"/>
                </a:lnTo>
                <a:lnTo>
                  <a:pt x="30" y="78"/>
                </a:lnTo>
                <a:lnTo>
                  <a:pt x="30" y="78"/>
                </a:lnTo>
                <a:close/>
                <a:moveTo>
                  <a:pt x="21" y="74"/>
                </a:moveTo>
                <a:lnTo>
                  <a:pt x="21" y="74"/>
                </a:lnTo>
                <a:lnTo>
                  <a:pt x="28" y="70"/>
                </a:lnTo>
                <a:lnTo>
                  <a:pt x="36" y="65"/>
                </a:lnTo>
                <a:lnTo>
                  <a:pt x="43" y="59"/>
                </a:lnTo>
                <a:lnTo>
                  <a:pt x="51" y="54"/>
                </a:lnTo>
                <a:lnTo>
                  <a:pt x="51" y="54"/>
                </a:lnTo>
                <a:lnTo>
                  <a:pt x="44" y="59"/>
                </a:lnTo>
                <a:lnTo>
                  <a:pt x="37" y="65"/>
                </a:lnTo>
                <a:lnTo>
                  <a:pt x="29" y="72"/>
                </a:lnTo>
                <a:lnTo>
                  <a:pt x="23" y="79"/>
                </a:lnTo>
                <a:lnTo>
                  <a:pt x="23" y="79"/>
                </a:lnTo>
                <a:lnTo>
                  <a:pt x="21" y="74"/>
                </a:lnTo>
                <a:lnTo>
                  <a:pt x="21" y="74"/>
                </a:lnTo>
                <a:close/>
                <a:moveTo>
                  <a:pt x="41" y="101"/>
                </a:moveTo>
                <a:lnTo>
                  <a:pt x="41" y="101"/>
                </a:lnTo>
                <a:lnTo>
                  <a:pt x="24" y="111"/>
                </a:lnTo>
                <a:lnTo>
                  <a:pt x="8" y="121"/>
                </a:lnTo>
                <a:lnTo>
                  <a:pt x="8" y="121"/>
                </a:lnTo>
                <a:lnTo>
                  <a:pt x="10" y="117"/>
                </a:lnTo>
                <a:lnTo>
                  <a:pt x="13" y="112"/>
                </a:lnTo>
                <a:lnTo>
                  <a:pt x="16" y="109"/>
                </a:lnTo>
                <a:lnTo>
                  <a:pt x="20" y="106"/>
                </a:lnTo>
                <a:lnTo>
                  <a:pt x="25" y="103"/>
                </a:lnTo>
                <a:lnTo>
                  <a:pt x="30" y="102"/>
                </a:lnTo>
                <a:lnTo>
                  <a:pt x="36" y="101"/>
                </a:lnTo>
                <a:lnTo>
                  <a:pt x="41" y="101"/>
                </a:lnTo>
                <a:lnTo>
                  <a:pt x="41" y="101"/>
                </a:lnTo>
                <a:close/>
                <a:moveTo>
                  <a:pt x="47" y="168"/>
                </a:moveTo>
                <a:lnTo>
                  <a:pt x="47" y="168"/>
                </a:lnTo>
                <a:lnTo>
                  <a:pt x="34" y="182"/>
                </a:lnTo>
                <a:lnTo>
                  <a:pt x="34" y="182"/>
                </a:lnTo>
                <a:lnTo>
                  <a:pt x="36" y="179"/>
                </a:lnTo>
                <a:lnTo>
                  <a:pt x="36" y="179"/>
                </a:lnTo>
                <a:lnTo>
                  <a:pt x="38" y="176"/>
                </a:lnTo>
                <a:lnTo>
                  <a:pt x="41" y="173"/>
                </a:lnTo>
                <a:lnTo>
                  <a:pt x="47" y="168"/>
                </a:lnTo>
                <a:lnTo>
                  <a:pt x="47" y="168"/>
                </a:lnTo>
                <a:close/>
                <a:moveTo>
                  <a:pt x="57" y="211"/>
                </a:moveTo>
                <a:lnTo>
                  <a:pt x="57" y="211"/>
                </a:lnTo>
                <a:lnTo>
                  <a:pt x="64" y="205"/>
                </a:lnTo>
                <a:lnTo>
                  <a:pt x="71" y="201"/>
                </a:lnTo>
                <a:lnTo>
                  <a:pt x="87" y="194"/>
                </a:lnTo>
                <a:lnTo>
                  <a:pt x="103" y="187"/>
                </a:lnTo>
                <a:lnTo>
                  <a:pt x="119" y="180"/>
                </a:lnTo>
                <a:lnTo>
                  <a:pt x="119" y="180"/>
                </a:lnTo>
                <a:lnTo>
                  <a:pt x="187" y="145"/>
                </a:lnTo>
                <a:lnTo>
                  <a:pt x="187" y="145"/>
                </a:lnTo>
                <a:lnTo>
                  <a:pt x="224" y="127"/>
                </a:lnTo>
                <a:lnTo>
                  <a:pt x="261" y="111"/>
                </a:lnTo>
                <a:lnTo>
                  <a:pt x="261" y="111"/>
                </a:lnTo>
                <a:lnTo>
                  <a:pt x="280" y="103"/>
                </a:lnTo>
                <a:lnTo>
                  <a:pt x="297" y="95"/>
                </a:lnTo>
                <a:lnTo>
                  <a:pt x="315" y="87"/>
                </a:lnTo>
                <a:lnTo>
                  <a:pt x="332" y="79"/>
                </a:lnTo>
                <a:lnTo>
                  <a:pt x="332" y="79"/>
                </a:lnTo>
                <a:lnTo>
                  <a:pt x="337" y="77"/>
                </a:lnTo>
                <a:lnTo>
                  <a:pt x="334" y="79"/>
                </a:lnTo>
                <a:lnTo>
                  <a:pt x="334" y="79"/>
                </a:lnTo>
                <a:lnTo>
                  <a:pt x="317" y="88"/>
                </a:lnTo>
                <a:lnTo>
                  <a:pt x="317" y="88"/>
                </a:lnTo>
                <a:lnTo>
                  <a:pt x="301" y="97"/>
                </a:lnTo>
                <a:lnTo>
                  <a:pt x="285" y="105"/>
                </a:lnTo>
                <a:lnTo>
                  <a:pt x="285" y="105"/>
                </a:lnTo>
                <a:lnTo>
                  <a:pt x="250" y="121"/>
                </a:lnTo>
                <a:lnTo>
                  <a:pt x="234" y="131"/>
                </a:lnTo>
                <a:lnTo>
                  <a:pt x="218" y="139"/>
                </a:lnTo>
                <a:lnTo>
                  <a:pt x="218" y="139"/>
                </a:lnTo>
                <a:lnTo>
                  <a:pt x="201" y="148"/>
                </a:lnTo>
                <a:lnTo>
                  <a:pt x="184" y="157"/>
                </a:lnTo>
                <a:lnTo>
                  <a:pt x="151" y="174"/>
                </a:lnTo>
                <a:lnTo>
                  <a:pt x="151" y="174"/>
                </a:lnTo>
                <a:lnTo>
                  <a:pt x="117" y="191"/>
                </a:lnTo>
                <a:lnTo>
                  <a:pt x="99" y="200"/>
                </a:lnTo>
                <a:lnTo>
                  <a:pt x="83" y="212"/>
                </a:lnTo>
                <a:lnTo>
                  <a:pt x="83" y="212"/>
                </a:lnTo>
                <a:lnTo>
                  <a:pt x="76" y="213"/>
                </a:lnTo>
                <a:lnTo>
                  <a:pt x="70" y="213"/>
                </a:lnTo>
                <a:lnTo>
                  <a:pt x="64" y="212"/>
                </a:lnTo>
                <a:lnTo>
                  <a:pt x="57" y="211"/>
                </a:lnTo>
                <a:lnTo>
                  <a:pt x="57" y="211"/>
                </a:lnTo>
                <a:close/>
                <a:moveTo>
                  <a:pt x="347" y="87"/>
                </a:moveTo>
                <a:lnTo>
                  <a:pt x="347" y="87"/>
                </a:lnTo>
                <a:lnTo>
                  <a:pt x="324" y="103"/>
                </a:lnTo>
                <a:lnTo>
                  <a:pt x="324" y="103"/>
                </a:lnTo>
                <a:lnTo>
                  <a:pt x="310" y="112"/>
                </a:lnTo>
                <a:lnTo>
                  <a:pt x="295" y="120"/>
                </a:lnTo>
                <a:lnTo>
                  <a:pt x="263" y="136"/>
                </a:lnTo>
                <a:lnTo>
                  <a:pt x="263" y="136"/>
                </a:lnTo>
                <a:lnTo>
                  <a:pt x="203" y="164"/>
                </a:lnTo>
                <a:lnTo>
                  <a:pt x="142" y="192"/>
                </a:lnTo>
                <a:lnTo>
                  <a:pt x="142" y="192"/>
                </a:lnTo>
                <a:lnTo>
                  <a:pt x="127" y="199"/>
                </a:lnTo>
                <a:lnTo>
                  <a:pt x="127" y="199"/>
                </a:lnTo>
                <a:lnTo>
                  <a:pt x="110" y="208"/>
                </a:lnTo>
                <a:lnTo>
                  <a:pt x="110" y="208"/>
                </a:lnTo>
                <a:lnTo>
                  <a:pt x="108" y="205"/>
                </a:lnTo>
                <a:lnTo>
                  <a:pt x="108" y="205"/>
                </a:lnTo>
                <a:lnTo>
                  <a:pt x="136" y="193"/>
                </a:lnTo>
                <a:lnTo>
                  <a:pt x="136" y="193"/>
                </a:lnTo>
                <a:lnTo>
                  <a:pt x="200" y="163"/>
                </a:lnTo>
                <a:lnTo>
                  <a:pt x="200" y="163"/>
                </a:lnTo>
                <a:lnTo>
                  <a:pt x="263" y="133"/>
                </a:lnTo>
                <a:lnTo>
                  <a:pt x="295" y="117"/>
                </a:lnTo>
                <a:lnTo>
                  <a:pt x="326" y="101"/>
                </a:lnTo>
                <a:lnTo>
                  <a:pt x="326" y="101"/>
                </a:lnTo>
                <a:lnTo>
                  <a:pt x="336" y="94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close/>
                <a:moveTo>
                  <a:pt x="382" y="102"/>
                </a:moveTo>
                <a:lnTo>
                  <a:pt x="382" y="102"/>
                </a:lnTo>
                <a:lnTo>
                  <a:pt x="384" y="105"/>
                </a:lnTo>
                <a:lnTo>
                  <a:pt x="385" y="109"/>
                </a:lnTo>
                <a:lnTo>
                  <a:pt x="385" y="109"/>
                </a:lnTo>
                <a:lnTo>
                  <a:pt x="348" y="124"/>
                </a:lnTo>
                <a:lnTo>
                  <a:pt x="311" y="139"/>
                </a:lnTo>
                <a:lnTo>
                  <a:pt x="273" y="152"/>
                </a:lnTo>
                <a:lnTo>
                  <a:pt x="237" y="168"/>
                </a:lnTo>
                <a:lnTo>
                  <a:pt x="237" y="168"/>
                </a:lnTo>
                <a:lnTo>
                  <a:pt x="161" y="202"/>
                </a:lnTo>
                <a:lnTo>
                  <a:pt x="161" y="202"/>
                </a:lnTo>
                <a:lnTo>
                  <a:pt x="144" y="211"/>
                </a:lnTo>
                <a:lnTo>
                  <a:pt x="128" y="219"/>
                </a:lnTo>
                <a:lnTo>
                  <a:pt x="128" y="219"/>
                </a:lnTo>
                <a:lnTo>
                  <a:pt x="155" y="203"/>
                </a:lnTo>
                <a:lnTo>
                  <a:pt x="183" y="189"/>
                </a:lnTo>
                <a:lnTo>
                  <a:pt x="241" y="161"/>
                </a:lnTo>
                <a:lnTo>
                  <a:pt x="241" y="161"/>
                </a:lnTo>
                <a:lnTo>
                  <a:pt x="259" y="154"/>
                </a:lnTo>
                <a:lnTo>
                  <a:pt x="277" y="147"/>
                </a:lnTo>
                <a:lnTo>
                  <a:pt x="312" y="133"/>
                </a:lnTo>
                <a:lnTo>
                  <a:pt x="347" y="118"/>
                </a:lnTo>
                <a:lnTo>
                  <a:pt x="366" y="110"/>
                </a:lnTo>
                <a:lnTo>
                  <a:pt x="382" y="102"/>
                </a:lnTo>
                <a:lnTo>
                  <a:pt x="382" y="102"/>
                </a:lnTo>
                <a:close/>
                <a:moveTo>
                  <a:pt x="223" y="221"/>
                </a:moveTo>
                <a:lnTo>
                  <a:pt x="223" y="221"/>
                </a:lnTo>
                <a:lnTo>
                  <a:pt x="217" y="215"/>
                </a:lnTo>
                <a:lnTo>
                  <a:pt x="217" y="215"/>
                </a:lnTo>
                <a:lnTo>
                  <a:pt x="254" y="200"/>
                </a:lnTo>
                <a:lnTo>
                  <a:pt x="254" y="200"/>
                </a:lnTo>
                <a:lnTo>
                  <a:pt x="278" y="192"/>
                </a:lnTo>
                <a:lnTo>
                  <a:pt x="302" y="185"/>
                </a:lnTo>
                <a:lnTo>
                  <a:pt x="325" y="177"/>
                </a:lnTo>
                <a:lnTo>
                  <a:pt x="347" y="168"/>
                </a:lnTo>
                <a:lnTo>
                  <a:pt x="347" y="168"/>
                </a:lnTo>
                <a:lnTo>
                  <a:pt x="360" y="163"/>
                </a:lnTo>
                <a:lnTo>
                  <a:pt x="372" y="157"/>
                </a:lnTo>
                <a:lnTo>
                  <a:pt x="372" y="157"/>
                </a:lnTo>
                <a:lnTo>
                  <a:pt x="367" y="160"/>
                </a:lnTo>
                <a:lnTo>
                  <a:pt x="362" y="163"/>
                </a:lnTo>
                <a:lnTo>
                  <a:pt x="357" y="166"/>
                </a:lnTo>
                <a:lnTo>
                  <a:pt x="351" y="168"/>
                </a:lnTo>
                <a:lnTo>
                  <a:pt x="351" y="168"/>
                </a:lnTo>
                <a:lnTo>
                  <a:pt x="331" y="175"/>
                </a:lnTo>
                <a:lnTo>
                  <a:pt x="312" y="183"/>
                </a:lnTo>
                <a:lnTo>
                  <a:pt x="312" y="183"/>
                </a:lnTo>
                <a:lnTo>
                  <a:pt x="263" y="204"/>
                </a:lnTo>
                <a:lnTo>
                  <a:pt x="263" y="204"/>
                </a:lnTo>
                <a:lnTo>
                  <a:pt x="243" y="213"/>
                </a:lnTo>
                <a:lnTo>
                  <a:pt x="223" y="221"/>
                </a:lnTo>
                <a:lnTo>
                  <a:pt x="223" y="221"/>
                </a:lnTo>
                <a:close/>
                <a:moveTo>
                  <a:pt x="156" y="223"/>
                </a:moveTo>
                <a:lnTo>
                  <a:pt x="156" y="223"/>
                </a:lnTo>
                <a:lnTo>
                  <a:pt x="164" y="222"/>
                </a:lnTo>
                <a:lnTo>
                  <a:pt x="172" y="220"/>
                </a:lnTo>
                <a:lnTo>
                  <a:pt x="180" y="217"/>
                </a:lnTo>
                <a:lnTo>
                  <a:pt x="187" y="214"/>
                </a:lnTo>
                <a:lnTo>
                  <a:pt x="187" y="214"/>
                </a:lnTo>
                <a:lnTo>
                  <a:pt x="215" y="201"/>
                </a:lnTo>
                <a:lnTo>
                  <a:pt x="242" y="190"/>
                </a:lnTo>
                <a:lnTo>
                  <a:pt x="242" y="190"/>
                </a:lnTo>
                <a:lnTo>
                  <a:pt x="300" y="169"/>
                </a:lnTo>
                <a:lnTo>
                  <a:pt x="358" y="149"/>
                </a:lnTo>
                <a:lnTo>
                  <a:pt x="358" y="149"/>
                </a:lnTo>
                <a:lnTo>
                  <a:pt x="334" y="158"/>
                </a:lnTo>
                <a:lnTo>
                  <a:pt x="311" y="167"/>
                </a:lnTo>
                <a:lnTo>
                  <a:pt x="264" y="188"/>
                </a:lnTo>
                <a:lnTo>
                  <a:pt x="264" y="188"/>
                </a:lnTo>
                <a:lnTo>
                  <a:pt x="240" y="198"/>
                </a:lnTo>
                <a:lnTo>
                  <a:pt x="214" y="208"/>
                </a:lnTo>
                <a:lnTo>
                  <a:pt x="188" y="219"/>
                </a:lnTo>
                <a:lnTo>
                  <a:pt x="163" y="230"/>
                </a:lnTo>
                <a:lnTo>
                  <a:pt x="163" y="230"/>
                </a:lnTo>
                <a:lnTo>
                  <a:pt x="160" y="227"/>
                </a:lnTo>
                <a:lnTo>
                  <a:pt x="156" y="223"/>
                </a:lnTo>
                <a:lnTo>
                  <a:pt x="156" y="223"/>
                </a:lnTo>
                <a:close/>
                <a:moveTo>
                  <a:pt x="165" y="231"/>
                </a:moveTo>
                <a:lnTo>
                  <a:pt x="165" y="231"/>
                </a:lnTo>
                <a:lnTo>
                  <a:pt x="186" y="224"/>
                </a:lnTo>
                <a:lnTo>
                  <a:pt x="209" y="215"/>
                </a:lnTo>
                <a:lnTo>
                  <a:pt x="209" y="215"/>
                </a:lnTo>
                <a:lnTo>
                  <a:pt x="208" y="216"/>
                </a:lnTo>
                <a:lnTo>
                  <a:pt x="208" y="216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close/>
                <a:moveTo>
                  <a:pt x="327" y="173"/>
                </a:moveTo>
                <a:lnTo>
                  <a:pt x="327" y="173"/>
                </a:lnTo>
                <a:lnTo>
                  <a:pt x="300" y="182"/>
                </a:lnTo>
                <a:lnTo>
                  <a:pt x="273" y="192"/>
                </a:lnTo>
                <a:lnTo>
                  <a:pt x="273" y="192"/>
                </a:lnTo>
                <a:lnTo>
                  <a:pt x="244" y="202"/>
                </a:lnTo>
                <a:lnTo>
                  <a:pt x="216" y="213"/>
                </a:lnTo>
                <a:lnTo>
                  <a:pt x="216" y="213"/>
                </a:lnTo>
                <a:lnTo>
                  <a:pt x="215" y="212"/>
                </a:lnTo>
                <a:lnTo>
                  <a:pt x="215" y="212"/>
                </a:lnTo>
                <a:lnTo>
                  <a:pt x="266" y="190"/>
                </a:lnTo>
                <a:lnTo>
                  <a:pt x="266" y="190"/>
                </a:lnTo>
                <a:lnTo>
                  <a:pt x="318" y="168"/>
                </a:lnTo>
                <a:lnTo>
                  <a:pt x="318" y="168"/>
                </a:lnTo>
                <a:lnTo>
                  <a:pt x="342" y="159"/>
                </a:lnTo>
                <a:lnTo>
                  <a:pt x="353" y="153"/>
                </a:lnTo>
                <a:lnTo>
                  <a:pt x="359" y="150"/>
                </a:lnTo>
                <a:lnTo>
                  <a:pt x="364" y="147"/>
                </a:lnTo>
                <a:lnTo>
                  <a:pt x="364" y="147"/>
                </a:lnTo>
                <a:lnTo>
                  <a:pt x="364" y="146"/>
                </a:lnTo>
                <a:lnTo>
                  <a:pt x="364" y="146"/>
                </a:lnTo>
                <a:lnTo>
                  <a:pt x="365" y="147"/>
                </a:lnTo>
                <a:lnTo>
                  <a:pt x="365" y="147"/>
                </a:lnTo>
                <a:lnTo>
                  <a:pt x="371" y="150"/>
                </a:lnTo>
                <a:lnTo>
                  <a:pt x="374" y="155"/>
                </a:lnTo>
                <a:lnTo>
                  <a:pt x="374" y="155"/>
                </a:lnTo>
                <a:lnTo>
                  <a:pt x="363" y="159"/>
                </a:lnTo>
                <a:lnTo>
                  <a:pt x="350" y="164"/>
                </a:lnTo>
                <a:lnTo>
                  <a:pt x="339" y="168"/>
                </a:lnTo>
                <a:lnTo>
                  <a:pt x="327" y="173"/>
                </a:lnTo>
                <a:lnTo>
                  <a:pt x="327" y="173"/>
                </a:lnTo>
                <a:close/>
                <a:moveTo>
                  <a:pt x="365" y="140"/>
                </a:moveTo>
                <a:lnTo>
                  <a:pt x="365" y="140"/>
                </a:lnTo>
                <a:lnTo>
                  <a:pt x="363" y="142"/>
                </a:lnTo>
                <a:lnTo>
                  <a:pt x="364" y="145"/>
                </a:lnTo>
                <a:lnTo>
                  <a:pt x="364" y="145"/>
                </a:lnTo>
                <a:lnTo>
                  <a:pt x="363" y="145"/>
                </a:lnTo>
                <a:lnTo>
                  <a:pt x="363" y="145"/>
                </a:lnTo>
                <a:lnTo>
                  <a:pt x="305" y="165"/>
                </a:lnTo>
                <a:lnTo>
                  <a:pt x="247" y="186"/>
                </a:lnTo>
                <a:lnTo>
                  <a:pt x="247" y="186"/>
                </a:lnTo>
                <a:lnTo>
                  <a:pt x="222" y="195"/>
                </a:lnTo>
                <a:lnTo>
                  <a:pt x="198" y="206"/>
                </a:lnTo>
                <a:lnTo>
                  <a:pt x="198" y="206"/>
                </a:lnTo>
                <a:lnTo>
                  <a:pt x="184" y="213"/>
                </a:lnTo>
                <a:lnTo>
                  <a:pt x="170" y="218"/>
                </a:lnTo>
                <a:lnTo>
                  <a:pt x="170" y="218"/>
                </a:lnTo>
                <a:lnTo>
                  <a:pt x="163" y="220"/>
                </a:lnTo>
                <a:lnTo>
                  <a:pt x="159" y="221"/>
                </a:lnTo>
                <a:lnTo>
                  <a:pt x="158" y="221"/>
                </a:lnTo>
                <a:lnTo>
                  <a:pt x="159" y="220"/>
                </a:lnTo>
                <a:lnTo>
                  <a:pt x="159" y="220"/>
                </a:lnTo>
                <a:lnTo>
                  <a:pt x="168" y="217"/>
                </a:lnTo>
                <a:lnTo>
                  <a:pt x="176" y="213"/>
                </a:lnTo>
                <a:lnTo>
                  <a:pt x="176" y="213"/>
                </a:lnTo>
                <a:lnTo>
                  <a:pt x="292" y="167"/>
                </a:lnTo>
                <a:lnTo>
                  <a:pt x="292" y="167"/>
                </a:lnTo>
                <a:lnTo>
                  <a:pt x="309" y="160"/>
                </a:lnTo>
                <a:lnTo>
                  <a:pt x="328" y="154"/>
                </a:lnTo>
                <a:lnTo>
                  <a:pt x="346" y="148"/>
                </a:lnTo>
                <a:lnTo>
                  <a:pt x="365" y="139"/>
                </a:lnTo>
                <a:lnTo>
                  <a:pt x="365" y="139"/>
                </a:lnTo>
                <a:lnTo>
                  <a:pt x="365" y="140"/>
                </a:lnTo>
                <a:lnTo>
                  <a:pt x="365" y="140"/>
                </a:lnTo>
                <a:close/>
                <a:moveTo>
                  <a:pt x="381" y="123"/>
                </a:moveTo>
                <a:lnTo>
                  <a:pt x="381" y="123"/>
                </a:lnTo>
                <a:lnTo>
                  <a:pt x="367" y="130"/>
                </a:lnTo>
                <a:lnTo>
                  <a:pt x="351" y="136"/>
                </a:lnTo>
                <a:lnTo>
                  <a:pt x="337" y="142"/>
                </a:lnTo>
                <a:lnTo>
                  <a:pt x="323" y="147"/>
                </a:lnTo>
                <a:lnTo>
                  <a:pt x="323" y="147"/>
                </a:lnTo>
                <a:lnTo>
                  <a:pt x="294" y="157"/>
                </a:lnTo>
                <a:lnTo>
                  <a:pt x="264" y="169"/>
                </a:lnTo>
                <a:lnTo>
                  <a:pt x="264" y="169"/>
                </a:lnTo>
                <a:lnTo>
                  <a:pt x="238" y="179"/>
                </a:lnTo>
                <a:lnTo>
                  <a:pt x="212" y="189"/>
                </a:lnTo>
                <a:lnTo>
                  <a:pt x="212" y="189"/>
                </a:lnTo>
                <a:lnTo>
                  <a:pt x="245" y="174"/>
                </a:lnTo>
                <a:lnTo>
                  <a:pt x="280" y="159"/>
                </a:lnTo>
                <a:lnTo>
                  <a:pt x="280" y="159"/>
                </a:lnTo>
                <a:lnTo>
                  <a:pt x="309" y="148"/>
                </a:lnTo>
                <a:lnTo>
                  <a:pt x="337" y="136"/>
                </a:lnTo>
                <a:lnTo>
                  <a:pt x="337" y="136"/>
                </a:lnTo>
                <a:lnTo>
                  <a:pt x="349" y="131"/>
                </a:lnTo>
                <a:lnTo>
                  <a:pt x="363" y="125"/>
                </a:lnTo>
                <a:lnTo>
                  <a:pt x="375" y="120"/>
                </a:lnTo>
                <a:lnTo>
                  <a:pt x="380" y="116"/>
                </a:lnTo>
                <a:lnTo>
                  <a:pt x="385" y="112"/>
                </a:lnTo>
                <a:lnTo>
                  <a:pt x="385" y="112"/>
                </a:lnTo>
                <a:lnTo>
                  <a:pt x="384" y="118"/>
                </a:lnTo>
                <a:lnTo>
                  <a:pt x="381" y="123"/>
                </a:lnTo>
                <a:lnTo>
                  <a:pt x="381" y="123"/>
                </a:lnTo>
                <a:close/>
                <a:moveTo>
                  <a:pt x="77" y="263"/>
                </a:moveTo>
                <a:lnTo>
                  <a:pt x="77" y="263"/>
                </a:lnTo>
                <a:lnTo>
                  <a:pt x="80" y="263"/>
                </a:lnTo>
                <a:lnTo>
                  <a:pt x="80" y="263"/>
                </a:lnTo>
                <a:lnTo>
                  <a:pt x="75" y="264"/>
                </a:lnTo>
                <a:lnTo>
                  <a:pt x="75" y="264"/>
                </a:lnTo>
                <a:lnTo>
                  <a:pt x="77" y="263"/>
                </a:lnTo>
                <a:lnTo>
                  <a:pt x="77" y="263"/>
                </a:lnTo>
                <a:close/>
                <a:moveTo>
                  <a:pt x="91" y="258"/>
                </a:moveTo>
                <a:lnTo>
                  <a:pt x="91" y="258"/>
                </a:lnTo>
                <a:lnTo>
                  <a:pt x="80" y="260"/>
                </a:lnTo>
                <a:lnTo>
                  <a:pt x="80" y="260"/>
                </a:lnTo>
                <a:lnTo>
                  <a:pt x="87" y="253"/>
                </a:lnTo>
                <a:lnTo>
                  <a:pt x="87" y="253"/>
                </a:lnTo>
                <a:lnTo>
                  <a:pt x="116" y="243"/>
                </a:lnTo>
                <a:lnTo>
                  <a:pt x="116" y="243"/>
                </a:lnTo>
                <a:lnTo>
                  <a:pt x="103" y="251"/>
                </a:lnTo>
                <a:lnTo>
                  <a:pt x="91" y="258"/>
                </a:lnTo>
                <a:lnTo>
                  <a:pt x="91" y="258"/>
                </a:lnTo>
                <a:close/>
                <a:moveTo>
                  <a:pt x="230" y="164"/>
                </a:moveTo>
                <a:lnTo>
                  <a:pt x="230" y="164"/>
                </a:lnTo>
                <a:lnTo>
                  <a:pt x="198" y="179"/>
                </a:lnTo>
                <a:lnTo>
                  <a:pt x="165" y="195"/>
                </a:lnTo>
                <a:lnTo>
                  <a:pt x="134" y="213"/>
                </a:lnTo>
                <a:lnTo>
                  <a:pt x="102" y="231"/>
                </a:lnTo>
                <a:lnTo>
                  <a:pt x="102" y="231"/>
                </a:lnTo>
                <a:lnTo>
                  <a:pt x="106" y="220"/>
                </a:lnTo>
                <a:lnTo>
                  <a:pt x="106" y="220"/>
                </a:lnTo>
                <a:lnTo>
                  <a:pt x="143" y="202"/>
                </a:lnTo>
                <a:lnTo>
                  <a:pt x="179" y="186"/>
                </a:lnTo>
                <a:lnTo>
                  <a:pt x="216" y="170"/>
                </a:lnTo>
                <a:lnTo>
                  <a:pt x="253" y="154"/>
                </a:lnTo>
                <a:lnTo>
                  <a:pt x="253" y="154"/>
                </a:lnTo>
                <a:lnTo>
                  <a:pt x="290" y="140"/>
                </a:lnTo>
                <a:lnTo>
                  <a:pt x="326" y="124"/>
                </a:lnTo>
                <a:lnTo>
                  <a:pt x="326" y="124"/>
                </a:lnTo>
                <a:lnTo>
                  <a:pt x="360" y="110"/>
                </a:lnTo>
                <a:lnTo>
                  <a:pt x="360" y="110"/>
                </a:lnTo>
                <a:lnTo>
                  <a:pt x="363" y="109"/>
                </a:lnTo>
                <a:lnTo>
                  <a:pt x="363" y="109"/>
                </a:lnTo>
                <a:lnTo>
                  <a:pt x="346" y="117"/>
                </a:lnTo>
                <a:lnTo>
                  <a:pt x="330" y="124"/>
                </a:lnTo>
                <a:lnTo>
                  <a:pt x="297" y="138"/>
                </a:lnTo>
                <a:lnTo>
                  <a:pt x="263" y="150"/>
                </a:lnTo>
                <a:lnTo>
                  <a:pt x="246" y="157"/>
                </a:lnTo>
                <a:lnTo>
                  <a:pt x="230" y="164"/>
                </a:lnTo>
                <a:lnTo>
                  <a:pt x="230" y="164"/>
                </a:lnTo>
                <a:close/>
                <a:moveTo>
                  <a:pt x="109" y="216"/>
                </a:moveTo>
                <a:lnTo>
                  <a:pt x="109" y="216"/>
                </a:lnTo>
                <a:lnTo>
                  <a:pt x="107" y="217"/>
                </a:lnTo>
                <a:lnTo>
                  <a:pt x="107" y="217"/>
                </a:lnTo>
                <a:lnTo>
                  <a:pt x="108" y="213"/>
                </a:lnTo>
                <a:lnTo>
                  <a:pt x="108" y="213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22" y="206"/>
                </a:lnTo>
                <a:lnTo>
                  <a:pt x="134" y="199"/>
                </a:lnTo>
                <a:lnTo>
                  <a:pt x="160" y="186"/>
                </a:lnTo>
                <a:lnTo>
                  <a:pt x="160" y="186"/>
                </a:lnTo>
                <a:lnTo>
                  <a:pt x="196" y="170"/>
                </a:lnTo>
                <a:lnTo>
                  <a:pt x="196" y="170"/>
                </a:lnTo>
                <a:lnTo>
                  <a:pt x="260" y="142"/>
                </a:lnTo>
                <a:lnTo>
                  <a:pt x="293" y="127"/>
                </a:lnTo>
                <a:lnTo>
                  <a:pt x="324" y="112"/>
                </a:lnTo>
                <a:lnTo>
                  <a:pt x="324" y="112"/>
                </a:lnTo>
                <a:lnTo>
                  <a:pt x="353" y="97"/>
                </a:lnTo>
                <a:lnTo>
                  <a:pt x="353" y="97"/>
                </a:lnTo>
                <a:lnTo>
                  <a:pt x="355" y="97"/>
                </a:lnTo>
                <a:lnTo>
                  <a:pt x="355" y="97"/>
                </a:lnTo>
                <a:lnTo>
                  <a:pt x="341" y="105"/>
                </a:lnTo>
                <a:lnTo>
                  <a:pt x="327" y="112"/>
                </a:lnTo>
                <a:lnTo>
                  <a:pt x="299" y="126"/>
                </a:lnTo>
                <a:lnTo>
                  <a:pt x="299" y="126"/>
                </a:lnTo>
                <a:lnTo>
                  <a:pt x="239" y="154"/>
                </a:lnTo>
                <a:lnTo>
                  <a:pt x="209" y="167"/>
                </a:lnTo>
                <a:lnTo>
                  <a:pt x="179" y="181"/>
                </a:lnTo>
                <a:lnTo>
                  <a:pt x="179" y="181"/>
                </a:lnTo>
                <a:lnTo>
                  <a:pt x="109" y="216"/>
                </a:lnTo>
                <a:lnTo>
                  <a:pt x="109" y="216"/>
                </a:lnTo>
                <a:close/>
                <a:moveTo>
                  <a:pt x="340" y="82"/>
                </a:moveTo>
                <a:lnTo>
                  <a:pt x="340" y="82"/>
                </a:lnTo>
                <a:lnTo>
                  <a:pt x="339" y="84"/>
                </a:lnTo>
                <a:lnTo>
                  <a:pt x="340" y="86"/>
                </a:lnTo>
                <a:lnTo>
                  <a:pt x="340" y="86"/>
                </a:lnTo>
                <a:lnTo>
                  <a:pt x="342" y="88"/>
                </a:lnTo>
                <a:lnTo>
                  <a:pt x="342" y="88"/>
                </a:lnTo>
                <a:lnTo>
                  <a:pt x="321" y="100"/>
                </a:lnTo>
                <a:lnTo>
                  <a:pt x="301" y="111"/>
                </a:lnTo>
                <a:lnTo>
                  <a:pt x="301" y="111"/>
                </a:lnTo>
                <a:lnTo>
                  <a:pt x="265" y="130"/>
                </a:lnTo>
                <a:lnTo>
                  <a:pt x="230" y="147"/>
                </a:lnTo>
                <a:lnTo>
                  <a:pt x="230" y="147"/>
                </a:lnTo>
                <a:lnTo>
                  <a:pt x="158" y="180"/>
                </a:lnTo>
                <a:lnTo>
                  <a:pt x="158" y="180"/>
                </a:lnTo>
                <a:lnTo>
                  <a:pt x="133" y="192"/>
                </a:lnTo>
                <a:lnTo>
                  <a:pt x="106" y="204"/>
                </a:lnTo>
                <a:lnTo>
                  <a:pt x="106" y="204"/>
                </a:lnTo>
                <a:lnTo>
                  <a:pt x="103" y="204"/>
                </a:lnTo>
                <a:lnTo>
                  <a:pt x="103" y="204"/>
                </a:lnTo>
                <a:lnTo>
                  <a:pt x="97" y="207"/>
                </a:lnTo>
                <a:lnTo>
                  <a:pt x="91" y="210"/>
                </a:lnTo>
                <a:lnTo>
                  <a:pt x="91" y="210"/>
                </a:lnTo>
                <a:lnTo>
                  <a:pt x="101" y="202"/>
                </a:lnTo>
                <a:lnTo>
                  <a:pt x="111" y="196"/>
                </a:lnTo>
                <a:lnTo>
                  <a:pt x="111" y="196"/>
                </a:lnTo>
                <a:lnTo>
                  <a:pt x="147" y="178"/>
                </a:lnTo>
                <a:lnTo>
                  <a:pt x="147" y="178"/>
                </a:lnTo>
                <a:lnTo>
                  <a:pt x="180" y="161"/>
                </a:lnTo>
                <a:lnTo>
                  <a:pt x="214" y="144"/>
                </a:lnTo>
                <a:lnTo>
                  <a:pt x="214" y="144"/>
                </a:lnTo>
                <a:lnTo>
                  <a:pt x="247" y="126"/>
                </a:lnTo>
                <a:lnTo>
                  <a:pt x="281" y="110"/>
                </a:lnTo>
                <a:lnTo>
                  <a:pt x="281" y="110"/>
                </a:lnTo>
                <a:lnTo>
                  <a:pt x="312" y="95"/>
                </a:lnTo>
                <a:lnTo>
                  <a:pt x="328" y="86"/>
                </a:lnTo>
                <a:lnTo>
                  <a:pt x="342" y="76"/>
                </a:lnTo>
                <a:lnTo>
                  <a:pt x="342" y="76"/>
                </a:lnTo>
                <a:lnTo>
                  <a:pt x="340" y="82"/>
                </a:lnTo>
                <a:lnTo>
                  <a:pt x="340" y="82"/>
                </a:lnTo>
                <a:close/>
                <a:moveTo>
                  <a:pt x="122" y="239"/>
                </a:moveTo>
                <a:lnTo>
                  <a:pt x="122" y="239"/>
                </a:lnTo>
                <a:lnTo>
                  <a:pt x="106" y="244"/>
                </a:lnTo>
                <a:lnTo>
                  <a:pt x="90" y="249"/>
                </a:lnTo>
                <a:lnTo>
                  <a:pt x="90" y="249"/>
                </a:lnTo>
                <a:lnTo>
                  <a:pt x="93" y="245"/>
                </a:lnTo>
                <a:lnTo>
                  <a:pt x="93" y="245"/>
                </a:lnTo>
                <a:lnTo>
                  <a:pt x="102" y="242"/>
                </a:lnTo>
                <a:lnTo>
                  <a:pt x="112" y="237"/>
                </a:lnTo>
                <a:lnTo>
                  <a:pt x="112" y="237"/>
                </a:lnTo>
                <a:lnTo>
                  <a:pt x="124" y="231"/>
                </a:lnTo>
                <a:lnTo>
                  <a:pt x="124" y="231"/>
                </a:lnTo>
                <a:lnTo>
                  <a:pt x="131" y="228"/>
                </a:lnTo>
                <a:lnTo>
                  <a:pt x="138" y="225"/>
                </a:lnTo>
                <a:lnTo>
                  <a:pt x="138" y="225"/>
                </a:lnTo>
                <a:lnTo>
                  <a:pt x="130" y="232"/>
                </a:lnTo>
                <a:lnTo>
                  <a:pt x="122" y="239"/>
                </a:lnTo>
                <a:lnTo>
                  <a:pt x="122" y="239"/>
                </a:lnTo>
                <a:close/>
                <a:moveTo>
                  <a:pt x="141" y="221"/>
                </a:moveTo>
                <a:lnTo>
                  <a:pt x="141" y="221"/>
                </a:lnTo>
                <a:lnTo>
                  <a:pt x="141" y="221"/>
                </a:lnTo>
                <a:lnTo>
                  <a:pt x="141" y="221"/>
                </a:lnTo>
                <a:lnTo>
                  <a:pt x="129" y="226"/>
                </a:lnTo>
                <a:lnTo>
                  <a:pt x="118" y="232"/>
                </a:lnTo>
                <a:lnTo>
                  <a:pt x="106" y="238"/>
                </a:lnTo>
                <a:lnTo>
                  <a:pt x="95" y="242"/>
                </a:lnTo>
                <a:lnTo>
                  <a:pt x="95" y="242"/>
                </a:lnTo>
                <a:lnTo>
                  <a:pt x="99" y="236"/>
                </a:lnTo>
                <a:lnTo>
                  <a:pt x="99" y="236"/>
                </a:lnTo>
                <a:lnTo>
                  <a:pt x="124" y="224"/>
                </a:lnTo>
                <a:lnTo>
                  <a:pt x="147" y="212"/>
                </a:lnTo>
                <a:lnTo>
                  <a:pt x="147" y="212"/>
                </a:lnTo>
                <a:lnTo>
                  <a:pt x="208" y="183"/>
                </a:lnTo>
                <a:lnTo>
                  <a:pt x="208" y="183"/>
                </a:lnTo>
                <a:lnTo>
                  <a:pt x="241" y="169"/>
                </a:lnTo>
                <a:lnTo>
                  <a:pt x="273" y="156"/>
                </a:lnTo>
                <a:lnTo>
                  <a:pt x="340" y="131"/>
                </a:lnTo>
                <a:lnTo>
                  <a:pt x="340" y="131"/>
                </a:lnTo>
                <a:lnTo>
                  <a:pt x="366" y="120"/>
                </a:lnTo>
                <a:lnTo>
                  <a:pt x="366" y="120"/>
                </a:lnTo>
                <a:lnTo>
                  <a:pt x="381" y="113"/>
                </a:lnTo>
                <a:lnTo>
                  <a:pt x="381" y="113"/>
                </a:lnTo>
                <a:lnTo>
                  <a:pt x="382" y="113"/>
                </a:lnTo>
                <a:lnTo>
                  <a:pt x="377" y="115"/>
                </a:lnTo>
                <a:lnTo>
                  <a:pt x="369" y="119"/>
                </a:lnTo>
                <a:lnTo>
                  <a:pt x="369" y="119"/>
                </a:lnTo>
                <a:lnTo>
                  <a:pt x="306" y="147"/>
                </a:lnTo>
                <a:lnTo>
                  <a:pt x="306" y="147"/>
                </a:lnTo>
                <a:lnTo>
                  <a:pt x="243" y="173"/>
                </a:lnTo>
                <a:lnTo>
                  <a:pt x="213" y="186"/>
                </a:lnTo>
                <a:lnTo>
                  <a:pt x="182" y="200"/>
                </a:lnTo>
                <a:lnTo>
                  <a:pt x="182" y="200"/>
                </a:lnTo>
                <a:lnTo>
                  <a:pt x="179" y="202"/>
                </a:lnTo>
                <a:lnTo>
                  <a:pt x="179" y="202"/>
                </a:lnTo>
                <a:lnTo>
                  <a:pt x="165" y="208"/>
                </a:lnTo>
                <a:lnTo>
                  <a:pt x="152" y="215"/>
                </a:lnTo>
                <a:lnTo>
                  <a:pt x="152" y="215"/>
                </a:lnTo>
                <a:lnTo>
                  <a:pt x="149" y="215"/>
                </a:lnTo>
                <a:lnTo>
                  <a:pt x="149" y="215"/>
                </a:lnTo>
                <a:lnTo>
                  <a:pt x="147" y="215"/>
                </a:lnTo>
                <a:lnTo>
                  <a:pt x="145" y="216"/>
                </a:lnTo>
                <a:lnTo>
                  <a:pt x="145" y="216"/>
                </a:lnTo>
                <a:lnTo>
                  <a:pt x="141" y="221"/>
                </a:lnTo>
                <a:lnTo>
                  <a:pt x="141" y="221"/>
                </a:lnTo>
                <a:close/>
                <a:moveTo>
                  <a:pt x="154" y="217"/>
                </a:moveTo>
                <a:lnTo>
                  <a:pt x="154" y="217"/>
                </a:lnTo>
                <a:lnTo>
                  <a:pt x="176" y="206"/>
                </a:lnTo>
                <a:lnTo>
                  <a:pt x="176" y="206"/>
                </a:lnTo>
                <a:lnTo>
                  <a:pt x="179" y="204"/>
                </a:lnTo>
                <a:lnTo>
                  <a:pt x="179" y="204"/>
                </a:lnTo>
                <a:lnTo>
                  <a:pt x="210" y="193"/>
                </a:lnTo>
                <a:lnTo>
                  <a:pt x="240" y="182"/>
                </a:lnTo>
                <a:lnTo>
                  <a:pt x="240" y="182"/>
                </a:lnTo>
                <a:lnTo>
                  <a:pt x="270" y="169"/>
                </a:lnTo>
                <a:lnTo>
                  <a:pt x="287" y="162"/>
                </a:lnTo>
                <a:lnTo>
                  <a:pt x="302" y="156"/>
                </a:lnTo>
                <a:lnTo>
                  <a:pt x="302" y="156"/>
                </a:lnTo>
                <a:lnTo>
                  <a:pt x="333" y="145"/>
                </a:lnTo>
                <a:lnTo>
                  <a:pt x="348" y="139"/>
                </a:lnTo>
                <a:lnTo>
                  <a:pt x="365" y="133"/>
                </a:lnTo>
                <a:lnTo>
                  <a:pt x="365" y="133"/>
                </a:lnTo>
                <a:lnTo>
                  <a:pt x="372" y="130"/>
                </a:lnTo>
                <a:lnTo>
                  <a:pt x="377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7"/>
                </a:lnTo>
                <a:lnTo>
                  <a:pt x="379" y="127"/>
                </a:lnTo>
                <a:lnTo>
                  <a:pt x="377" y="129"/>
                </a:lnTo>
                <a:lnTo>
                  <a:pt x="377" y="129"/>
                </a:lnTo>
                <a:lnTo>
                  <a:pt x="371" y="133"/>
                </a:lnTo>
                <a:lnTo>
                  <a:pt x="365" y="136"/>
                </a:lnTo>
                <a:lnTo>
                  <a:pt x="365" y="136"/>
                </a:lnTo>
                <a:lnTo>
                  <a:pt x="349" y="143"/>
                </a:lnTo>
                <a:lnTo>
                  <a:pt x="334" y="149"/>
                </a:lnTo>
                <a:lnTo>
                  <a:pt x="334" y="149"/>
                </a:lnTo>
                <a:lnTo>
                  <a:pt x="302" y="161"/>
                </a:lnTo>
                <a:lnTo>
                  <a:pt x="269" y="173"/>
                </a:lnTo>
                <a:lnTo>
                  <a:pt x="269" y="173"/>
                </a:lnTo>
                <a:lnTo>
                  <a:pt x="212" y="195"/>
                </a:lnTo>
                <a:lnTo>
                  <a:pt x="183" y="206"/>
                </a:lnTo>
                <a:lnTo>
                  <a:pt x="155" y="220"/>
                </a:lnTo>
                <a:lnTo>
                  <a:pt x="155" y="220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close/>
                <a:moveTo>
                  <a:pt x="167" y="233"/>
                </a:moveTo>
                <a:lnTo>
                  <a:pt x="167" y="233"/>
                </a:lnTo>
                <a:lnTo>
                  <a:pt x="185" y="226"/>
                </a:lnTo>
                <a:lnTo>
                  <a:pt x="205" y="219"/>
                </a:lnTo>
                <a:lnTo>
                  <a:pt x="205" y="219"/>
                </a:lnTo>
                <a:lnTo>
                  <a:pt x="207" y="218"/>
                </a:lnTo>
                <a:lnTo>
                  <a:pt x="207" y="218"/>
                </a:lnTo>
                <a:lnTo>
                  <a:pt x="203" y="223"/>
                </a:lnTo>
                <a:lnTo>
                  <a:pt x="199" y="227"/>
                </a:lnTo>
                <a:lnTo>
                  <a:pt x="193" y="231"/>
                </a:lnTo>
                <a:lnTo>
                  <a:pt x="188" y="233"/>
                </a:lnTo>
                <a:lnTo>
                  <a:pt x="182" y="235"/>
                </a:lnTo>
                <a:lnTo>
                  <a:pt x="177" y="235"/>
                </a:lnTo>
                <a:lnTo>
                  <a:pt x="172" y="234"/>
                </a:lnTo>
                <a:lnTo>
                  <a:pt x="167" y="233"/>
                </a:lnTo>
                <a:lnTo>
                  <a:pt x="167" y="233"/>
                </a:lnTo>
                <a:close/>
                <a:moveTo>
                  <a:pt x="225" y="223"/>
                </a:moveTo>
                <a:lnTo>
                  <a:pt x="225" y="223"/>
                </a:lnTo>
                <a:lnTo>
                  <a:pt x="304" y="196"/>
                </a:lnTo>
                <a:lnTo>
                  <a:pt x="304" y="196"/>
                </a:lnTo>
                <a:lnTo>
                  <a:pt x="323" y="190"/>
                </a:lnTo>
                <a:lnTo>
                  <a:pt x="341" y="183"/>
                </a:lnTo>
                <a:lnTo>
                  <a:pt x="341" y="183"/>
                </a:lnTo>
                <a:lnTo>
                  <a:pt x="363" y="175"/>
                </a:lnTo>
                <a:lnTo>
                  <a:pt x="363" y="175"/>
                </a:lnTo>
                <a:lnTo>
                  <a:pt x="371" y="172"/>
                </a:lnTo>
                <a:lnTo>
                  <a:pt x="373" y="172"/>
                </a:lnTo>
                <a:lnTo>
                  <a:pt x="370" y="174"/>
                </a:lnTo>
                <a:lnTo>
                  <a:pt x="370" y="174"/>
                </a:lnTo>
                <a:lnTo>
                  <a:pt x="347" y="184"/>
                </a:lnTo>
                <a:lnTo>
                  <a:pt x="325" y="193"/>
                </a:lnTo>
                <a:lnTo>
                  <a:pt x="281" y="212"/>
                </a:lnTo>
                <a:lnTo>
                  <a:pt x="281" y="212"/>
                </a:lnTo>
                <a:lnTo>
                  <a:pt x="279" y="212"/>
                </a:lnTo>
                <a:lnTo>
                  <a:pt x="278" y="213"/>
                </a:lnTo>
                <a:lnTo>
                  <a:pt x="278" y="213"/>
                </a:lnTo>
                <a:lnTo>
                  <a:pt x="256" y="222"/>
                </a:lnTo>
                <a:lnTo>
                  <a:pt x="236" y="233"/>
                </a:lnTo>
                <a:lnTo>
                  <a:pt x="236" y="233"/>
                </a:lnTo>
                <a:lnTo>
                  <a:pt x="230" y="228"/>
                </a:lnTo>
                <a:lnTo>
                  <a:pt x="225" y="223"/>
                </a:lnTo>
                <a:lnTo>
                  <a:pt x="225" y="223"/>
                </a:lnTo>
                <a:close/>
                <a:moveTo>
                  <a:pt x="334" y="204"/>
                </a:moveTo>
                <a:lnTo>
                  <a:pt x="334" y="204"/>
                </a:lnTo>
                <a:lnTo>
                  <a:pt x="330" y="201"/>
                </a:lnTo>
                <a:lnTo>
                  <a:pt x="330" y="201"/>
                </a:lnTo>
                <a:lnTo>
                  <a:pt x="331" y="201"/>
                </a:lnTo>
                <a:lnTo>
                  <a:pt x="331" y="201"/>
                </a:lnTo>
                <a:lnTo>
                  <a:pt x="357" y="191"/>
                </a:lnTo>
                <a:lnTo>
                  <a:pt x="357" y="191"/>
                </a:lnTo>
                <a:lnTo>
                  <a:pt x="366" y="186"/>
                </a:lnTo>
                <a:lnTo>
                  <a:pt x="366" y="186"/>
                </a:lnTo>
                <a:lnTo>
                  <a:pt x="370" y="185"/>
                </a:lnTo>
                <a:lnTo>
                  <a:pt x="371" y="185"/>
                </a:lnTo>
                <a:lnTo>
                  <a:pt x="370" y="186"/>
                </a:lnTo>
                <a:lnTo>
                  <a:pt x="364" y="190"/>
                </a:lnTo>
                <a:lnTo>
                  <a:pt x="364" y="190"/>
                </a:lnTo>
                <a:lnTo>
                  <a:pt x="357" y="194"/>
                </a:lnTo>
                <a:lnTo>
                  <a:pt x="348" y="196"/>
                </a:lnTo>
                <a:lnTo>
                  <a:pt x="340" y="199"/>
                </a:lnTo>
                <a:lnTo>
                  <a:pt x="337" y="201"/>
                </a:lnTo>
                <a:lnTo>
                  <a:pt x="334" y="204"/>
                </a:lnTo>
                <a:lnTo>
                  <a:pt x="334" y="204"/>
                </a:lnTo>
                <a:close/>
                <a:moveTo>
                  <a:pt x="372" y="182"/>
                </a:moveTo>
                <a:lnTo>
                  <a:pt x="372" y="182"/>
                </a:lnTo>
                <a:lnTo>
                  <a:pt x="363" y="185"/>
                </a:lnTo>
                <a:lnTo>
                  <a:pt x="353" y="190"/>
                </a:lnTo>
                <a:lnTo>
                  <a:pt x="353" y="190"/>
                </a:lnTo>
                <a:lnTo>
                  <a:pt x="330" y="199"/>
                </a:lnTo>
                <a:lnTo>
                  <a:pt x="330" y="199"/>
                </a:lnTo>
                <a:lnTo>
                  <a:pt x="329" y="200"/>
                </a:lnTo>
                <a:lnTo>
                  <a:pt x="329" y="201"/>
                </a:lnTo>
                <a:lnTo>
                  <a:pt x="329" y="201"/>
                </a:lnTo>
                <a:lnTo>
                  <a:pt x="328" y="199"/>
                </a:lnTo>
                <a:lnTo>
                  <a:pt x="328" y="199"/>
                </a:lnTo>
                <a:lnTo>
                  <a:pt x="325" y="198"/>
                </a:lnTo>
                <a:lnTo>
                  <a:pt x="323" y="198"/>
                </a:lnTo>
                <a:lnTo>
                  <a:pt x="323" y="198"/>
                </a:lnTo>
                <a:lnTo>
                  <a:pt x="321" y="198"/>
                </a:lnTo>
                <a:lnTo>
                  <a:pt x="320" y="200"/>
                </a:lnTo>
                <a:lnTo>
                  <a:pt x="320" y="200"/>
                </a:lnTo>
                <a:lnTo>
                  <a:pt x="316" y="200"/>
                </a:lnTo>
                <a:lnTo>
                  <a:pt x="316" y="200"/>
                </a:lnTo>
                <a:lnTo>
                  <a:pt x="329" y="195"/>
                </a:lnTo>
                <a:lnTo>
                  <a:pt x="329" y="195"/>
                </a:lnTo>
                <a:lnTo>
                  <a:pt x="362" y="180"/>
                </a:lnTo>
                <a:lnTo>
                  <a:pt x="362" y="180"/>
                </a:lnTo>
                <a:lnTo>
                  <a:pt x="370" y="176"/>
                </a:lnTo>
                <a:lnTo>
                  <a:pt x="374" y="174"/>
                </a:lnTo>
                <a:lnTo>
                  <a:pt x="377" y="172"/>
                </a:lnTo>
                <a:lnTo>
                  <a:pt x="377" y="172"/>
                </a:lnTo>
                <a:lnTo>
                  <a:pt x="376" y="177"/>
                </a:lnTo>
                <a:lnTo>
                  <a:pt x="374" y="183"/>
                </a:lnTo>
                <a:lnTo>
                  <a:pt x="374" y="183"/>
                </a:lnTo>
                <a:lnTo>
                  <a:pt x="373" y="182"/>
                </a:lnTo>
                <a:lnTo>
                  <a:pt x="372" y="182"/>
                </a:lnTo>
                <a:lnTo>
                  <a:pt x="372" y="182"/>
                </a:lnTo>
                <a:close/>
                <a:moveTo>
                  <a:pt x="294" y="218"/>
                </a:moveTo>
                <a:lnTo>
                  <a:pt x="294" y="218"/>
                </a:lnTo>
                <a:lnTo>
                  <a:pt x="290" y="217"/>
                </a:lnTo>
                <a:lnTo>
                  <a:pt x="287" y="215"/>
                </a:lnTo>
                <a:lnTo>
                  <a:pt x="287" y="215"/>
                </a:lnTo>
                <a:lnTo>
                  <a:pt x="295" y="212"/>
                </a:lnTo>
                <a:lnTo>
                  <a:pt x="295" y="212"/>
                </a:lnTo>
                <a:lnTo>
                  <a:pt x="311" y="204"/>
                </a:lnTo>
                <a:lnTo>
                  <a:pt x="311" y="204"/>
                </a:lnTo>
                <a:lnTo>
                  <a:pt x="314" y="203"/>
                </a:lnTo>
                <a:lnTo>
                  <a:pt x="316" y="203"/>
                </a:lnTo>
                <a:lnTo>
                  <a:pt x="317" y="204"/>
                </a:lnTo>
                <a:lnTo>
                  <a:pt x="316" y="204"/>
                </a:lnTo>
                <a:lnTo>
                  <a:pt x="314" y="206"/>
                </a:lnTo>
                <a:lnTo>
                  <a:pt x="314" y="206"/>
                </a:lnTo>
                <a:lnTo>
                  <a:pt x="303" y="212"/>
                </a:lnTo>
                <a:lnTo>
                  <a:pt x="299" y="214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close/>
                <a:moveTo>
                  <a:pt x="304" y="214"/>
                </a:moveTo>
                <a:lnTo>
                  <a:pt x="304" y="214"/>
                </a:lnTo>
                <a:lnTo>
                  <a:pt x="312" y="210"/>
                </a:lnTo>
                <a:lnTo>
                  <a:pt x="319" y="205"/>
                </a:lnTo>
                <a:lnTo>
                  <a:pt x="319" y="205"/>
                </a:lnTo>
                <a:lnTo>
                  <a:pt x="320" y="208"/>
                </a:lnTo>
                <a:lnTo>
                  <a:pt x="319" y="212"/>
                </a:lnTo>
                <a:lnTo>
                  <a:pt x="319" y="212"/>
                </a:lnTo>
                <a:lnTo>
                  <a:pt x="308" y="215"/>
                </a:lnTo>
                <a:lnTo>
                  <a:pt x="308" y="215"/>
                </a:lnTo>
                <a:lnTo>
                  <a:pt x="300" y="216"/>
                </a:lnTo>
                <a:lnTo>
                  <a:pt x="300" y="216"/>
                </a:lnTo>
                <a:lnTo>
                  <a:pt x="300" y="216"/>
                </a:lnTo>
                <a:lnTo>
                  <a:pt x="304" y="214"/>
                </a:lnTo>
                <a:lnTo>
                  <a:pt x="304" y="214"/>
                </a:lnTo>
                <a:close/>
                <a:moveTo>
                  <a:pt x="248" y="237"/>
                </a:moveTo>
                <a:lnTo>
                  <a:pt x="248" y="237"/>
                </a:lnTo>
                <a:lnTo>
                  <a:pt x="243" y="236"/>
                </a:lnTo>
                <a:lnTo>
                  <a:pt x="239" y="235"/>
                </a:lnTo>
                <a:lnTo>
                  <a:pt x="239" y="235"/>
                </a:lnTo>
                <a:lnTo>
                  <a:pt x="272" y="221"/>
                </a:lnTo>
                <a:lnTo>
                  <a:pt x="272" y="221"/>
                </a:lnTo>
                <a:lnTo>
                  <a:pt x="267" y="227"/>
                </a:lnTo>
                <a:lnTo>
                  <a:pt x="261" y="231"/>
                </a:lnTo>
                <a:lnTo>
                  <a:pt x="255" y="235"/>
                </a:lnTo>
                <a:lnTo>
                  <a:pt x="248" y="237"/>
                </a:lnTo>
                <a:lnTo>
                  <a:pt x="248" y="237"/>
                </a:lnTo>
                <a:close/>
                <a:moveTo>
                  <a:pt x="298" y="219"/>
                </a:moveTo>
                <a:lnTo>
                  <a:pt x="298" y="219"/>
                </a:lnTo>
                <a:lnTo>
                  <a:pt x="318" y="214"/>
                </a:lnTo>
                <a:lnTo>
                  <a:pt x="318" y="214"/>
                </a:lnTo>
                <a:lnTo>
                  <a:pt x="315" y="217"/>
                </a:lnTo>
                <a:lnTo>
                  <a:pt x="310" y="219"/>
                </a:lnTo>
                <a:lnTo>
                  <a:pt x="304" y="220"/>
                </a:lnTo>
                <a:lnTo>
                  <a:pt x="298" y="219"/>
                </a:lnTo>
                <a:lnTo>
                  <a:pt x="298" y="219"/>
                </a:lnTo>
                <a:close/>
                <a:moveTo>
                  <a:pt x="342" y="206"/>
                </a:moveTo>
                <a:lnTo>
                  <a:pt x="342" y="206"/>
                </a:lnTo>
                <a:lnTo>
                  <a:pt x="355" y="202"/>
                </a:lnTo>
                <a:lnTo>
                  <a:pt x="355" y="202"/>
                </a:lnTo>
                <a:lnTo>
                  <a:pt x="349" y="205"/>
                </a:lnTo>
                <a:lnTo>
                  <a:pt x="342" y="206"/>
                </a:lnTo>
                <a:lnTo>
                  <a:pt x="342" y="206"/>
                </a:lnTo>
                <a:close/>
                <a:moveTo>
                  <a:pt x="360" y="199"/>
                </a:moveTo>
                <a:lnTo>
                  <a:pt x="360" y="199"/>
                </a:lnTo>
                <a:lnTo>
                  <a:pt x="360" y="199"/>
                </a:lnTo>
                <a:lnTo>
                  <a:pt x="360" y="199"/>
                </a:lnTo>
                <a:lnTo>
                  <a:pt x="353" y="200"/>
                </a:lnTo>
                <a:lnTo>
                  <a:pt x="348" y="202"/>
                </a:lnTo>
                <a:lnTo>
                  <a:pt x="342" y="204"/>
                </a:lnTo>
                <a:lnTo>
                  <a:pt x="336" y="204"/>
                </a:lnTo>
                <a:lnTo>
                  <a:pt x="336" y="204"/>
                </a:lnTo>
                <a:lnTo>
                  <a:pt x="340" y="202"/>
                </a:lnTo>
                <a:lnTo>
                  <a:pt x="344" y="200"/>
                </a:lnTo>
                <a:lnTo>
                  <a:pt x="353" y="197"/>
                </a:lnTo>
                <a:lnTo>
                  <a:pt x="363" y="193"/>
                </a:lnTo>
                <a:lnTo>
                  <a:pt x="367" y="191"/>
                </a:lnTo>
                <a:lnTo>
                  <a:pt x="370" y="188"/>
                </a:lnTo>
                <a:lnTo>
                  <a:pt x="370" y="188"/>
                </a:lnTo>
                <a:lnTo>
                  <a:pt x="366" y="194"/>
                </a:lnTo>
                <a:lnTo>
                  <a:pt x="360" y="199"/>
                </a:lnTo>
                <a:lnTo>
                  <a:pt x="360" y="199"/>
                </a:lnTo>
                <a:close/>
                <a:moveTo>
                  <a:pt x="378" y="168"/>
                </a:moveTo>
                <a:lnTo>
                  <a:pt x="378" y="168"/>
                </a:lnTo>
                <a:lnTo>
                  <a:pt x="335" y="183"/>
                </a:lnTo>
                <a:lnTo>
                  <a:pt x="293" y="198"/>
                </a:lnTo>
                <a:lnTo>
                  <a:pt x="293" y="198"/>
                </a:lnTo>
                <a:lnTo>
                  <a:pt x="260" y="208"/>
                </a:lnTo>
                <a:lnTo>
                  <a:pt x="260" y="208"/>
                </a:lnTo>
                <a:lnTo>
                  <a:pt x="287" y="197"/>
                </a:lnTo>
                <a:lnTo>
                  <a:pt x="313" y="185"/>
                </a:lnTo>
                <a:lnTo>
                  <a:pt x="313" y="185"/>
                </a:lnTo>
                <a:lnTo>
                  <a:pt x="328" y="179"/>
                </a:lnTo>
                <a:lnTo>
                  <a:pt x="345" y="173"/>
                </a:lnTo>
                <a:lnTo>
                  <a:pt x="353" y="170"/>
                </a:lnTo>
                <a:lnTo>
                  <a:pt x="362" y="166"/>
                </a:lnTo>
                <a:lnTo>
                  <a:pt x="369" y="162"/>
                </a:lnTo>
                <a:lnTo>
                  <a:pt x="376" y="157"/>
                </a:lnTo>
                <a:lnTo>
                  <a:pt x="376" y="157"/>
                </a:lnTo>
                <a:lnTo>
                  <a:pt x="377" y="162"/>
                </a:lnTo>
                <a:lnTo>
                  <a:pt x="378" y="168"/>
                </a:lnTo>
                <a:lnTo>
                  <a:pt x="378" y="168"/>
                </a:lnTo>
                <a:close/>
                <a:moveTo>
                  <a:pt x="381" y="100"/>
                </a:moveTo>
                <a:lnTo>
                  <a:pt x="381" y="100"/>
                </a:lnTo>
                <a:lnTo>
                  <a:pt x="345" y="115"/>
                </a:lnTo>
                <a:lnTo>
                  <a:pt x="309" y="130"/>
                </a:lnTo>
                <a:lnTo>
                  <a:pt x="272" y="144"/>
                </a:lnTo>
                <a:lnTo>
                  <a:pt x="237" y="158"/>
                </a:lnTo>
                <a:lnTo>
                  <a:pt x="237" y="158"/>
                </a:lnTo>
                <a:lnTo>
                  <a:pt x="187" y="180"/>
                </a:lnTo>
                <a:lnTo>
                  <a:pt x="187" y="180"/>
                </a:lnTo>
                <a:lnTo>
                  <a:pt x="243" y="154"/>
                </a:lnTo>
                <a:lnTo>
                  <a:pt x="243" y="154"/>
                </a:lnTo>
                <a:lnTo>
                  <a:pt x="276" y="140"/>
                </a:lnTo>
                <a:lnTo>
                  <a:pt x="308" y="124"/>
                </a:lnTo>
                <a:lnTo>
                  <a:pt x="340" y="108"/>
                </a:lnTo>
                <a:lnTo>
                  <a:pt x="355" y="99"/>
                </a:lnTo>
                <a:lnTo>
                  <a:pt x="371" y="89"/>
                </a:lnTo>
                <a:lnTo>
                  <a:pt x="371" y="89"/>
                </a:lnTo>
                <a:lnTo>
                  <a:pt x="376" y="94"/>
                </a:lnTo>
                <a:lnTo>
                  <a:pt x="381" y="100"/>
                </a:lnTo>
                <a:lnTo>
                  <a:pt x="381" y="100"/>
                </a:lnTo>
                <a:close/>
                <a:moveTo>
                  <a:pt x="368" y="88"/>
                </a:moveTo>
                <a:lnTo>
                  <a:pt x="368" y="88"/>
                </a:lnTo>
                <a:lnTo>
                  <a:pt x="352" y="95"/>
                </a:lnTo>
                <a:lnTo>
                  <a:pt x="337" y="103"/>
                </a:lnTo>
                <a:lnTo>
                  <a:pt x="308" y="118"/>
                </a:lnTo>
                <a:lnTo>
                  <a:pt x="308" y="118"/>
                </a:lnTo>
                <a:lnTo>
                  <a:pt x="272" y="135"/>
                </a:lnTo>
                <a:lnTo>
                  <a:pt x="236" y="151"/>
                </a:lnTo>
                <a:lnTo>
                  <a:pt x="236" y="151"/>
                </a:lnTo>
                <a:lnTo>
                  <a:pt x="220" y="157"/>
                </a:lnTo>
                <a:lnTo>
                  <a:pt x="220" y="157"/>
                </a:lnTo>
                <a:lnTo>
                  <a:pt x="230" y="153"/>
                </a:lnTo>
                <a:lnTo>
                  <a:pt x="230" y="153"/>
                </a:lnTo>
                <a:lnTo>
                  <a:pt x="261" y="139"/>
                </a:lnTo>
                <a:lnTo>
                  <a:pt x="293" y="123"/>
                </a:lnTo>
                <a:lnTo>
                  <a:pt x="293" y="123"/>
                </a:lnTo>
                <a:lnTo>
                  <a:pt x="309" y="115"/>
                </a:lnTo>
                <a:lnTo>
                  <a:pt x="324" y="106"/>
                </a:lnTo>
                <a:lnTo>
                  <a:pt x="352" y="86"/>
                </a:lnTo>
                <a:lnTo>
                  <a:pt x="352" y="86"/>
                </a:lnTo>
                <a:lnTo>
                  <a:pt x="361" y="86"/>
                </a:lnTo>
                <a:lnTo>
                  <a:pt x="368" y="88"/>
                </a:lnTo>
                <a:lnTo>
                  <a:pt x="368" y="88"/>
                </a:lnTo>
                <a:close/>
                <a:moveTo>
                  <a:pt x="343" y="74"/>
                </a:moveTo>
                <a:lnTo>
                  <a:pt x="343" y="74"/>
                </a:lnTo>
                <a:lnTo>
                  <a:pt x="342" y="74"/>
                </a:lnTo>
                <a:lnTo>
                  <a:pt x="342" y="74"/>
                </a:lnTo>
                <a:lnTo>
                  <a:pt x="324" y="81"/>
                </a:lnTo>
                <a:lnTo>
                  <a:pt x="306" y="89"/>
                </a:lnTo>
                <a:lnTo>
                  <a:pt x="289" y="97"/>
                </a:lnTo>
                <a:lnTo>
                  <a:pt x="270" y="105"/>
                </a:lnTo>
                <a:lnTo>
                  <a:pt x="270" y="105"/>
                </a:lnTo>
                <a:lnTo>
                  <a:pt x="233" y="121"/>
                </a:lnTo>
                <a:lnTo>
                  <a:pt x="197" y="138"/>
                </a:lnTo>
                <a:lnTo>
                  <a:pt x="197" y="138"/>
                </a:lnTo>
                <a:lnTo>
                  <a:pt x="157" y="158"/>
                </a:lnTo>
                <a:lnTo>
                  <a:pt x="118" y="178"/>
                </a:lnTo>
                <a:lnTo>
                  <a:pt x="118" y="178"/>
                </a:lnTo>
                <a:lnTo>
                  <a:pt x="101" y="185"/>
                </a:lnTo>
                <a:lnTo>
                  <a:pt x="85" y="192"/>
                </a:lnTo>
                <a:lnTo>
                  <a:pt x="69" y="200"/>
                </a:lnTo>
                <a:lnTo>
                  <a:pt x="62" y="204"/>
                </a:lnTo>
                <a:lnTo>
                  <a:pt x="55" y="210"/>
                </a:lnTo>
                <a:lnTo>
                  <a:pt x="55" y="210"/>
                </a:lnTo>
                <a:lnTo>
                  <a:pt x="50" y="208"/>
                </a:lnTo>
                <a:lnTo>
                  <a:pt x="50" y="208"/>
                </a:lnTo>
                <a:lnTo>
                  <a:pt x="66" y="196"/>
                </a:lnTo>
                <a:lnTo>
                  <a:pt x="83" y="186"/>
                </a:lnTo>
                <a:lnTo>
                  <a:pt x="119" y="166"/>
                </a:lnTo>
                <a:lnTo>
                  <a:pt x="155" y="148"/>
                </a:lnTo>
                <a:lnTo>
                  <a:pt x="191" y="130"/>
                </a:lnTo>
                <a:lnTo>
                  <a:pt x="191" y="130"/>
                </a:lnTo>
                <a:lnTo>
                  <a:pt x="234" y="108"/>
                </a:lnTo>
                <a:lnTo>
                  <a:pt x="277" y="88"/>
                </a:lnTo>
                <a:lnTo>
                  <a:pt x="277" y="88"/>
                </a:lnTo>
                <a:lnTo>
                  <a:pt x="294" y="81"/>
                </a:lnTo>
                <a:lnTo>
                  <a:pt x="311" y="73"/>
                </a:lnTo>
                <a:lnTo>
                  <a:pt x="327" y="64"/>
                </a:lnTo>
                <a:lnTo>
                  <a:pt x="335" y="59"/>
                </a:lnTo>
                <a:lnTo>
                  <a:pt x="342" y="53"/>
                </a:lnTo>
                <a:lnTo>
                  <a:pt x="342" y="53"/>
                </a:lnTo>
                <a:lnTo>
                  <a:pt x="343" y="58"/>
                </a:lnTo>
                <a:lnTo>
                  <a:pt x="344" y="63"/>
                </a:lnTo>
                <a:lnTo>
                  <a:pt x="343" y="69"/>
                </a:lnTo>
                <a:lnTo>
                  <a:pt x="343" y="74"/>
                </a:lnTo>
                <a:lnTo>
                  <a:pt x="343" y="74"/>
                </a:lnTo>
                <a:close/>
                <a:moveTo>
                  <a:pt x="341" y="50"/>
                </a:moveTo>
                <a:lnTo>
                  <a:pt x="341" y="50"/>
                </a:lnTo>
                <a:lnTo>
                  <a:pt x="336" y="52"/>
                </a:lnTo>
                <a:lnTo>
                  <a:pt x="332" y="55"/>
                </a:lnTo>
                <a:lnTo>
                  <a:pt x="324" y="60"/>
                </a:lnTo>
                <a:lnTo>
                  <a:pt x="324" y="60"/>
                </a:lnTo>
                <a:lnTo>
                  <a:pt x="311" y="67"/>
                </a:lnTo>
                <a:lnTo>
                  <a:pt x="297" y="74"/>
                </a:lnTo>
                <a:lnTo>
                  <a:pt x="297" y="74"/>
                </a:lnTo>
                <a:lnTo>
                  <a:pt x="282" y="81"/>
                </a:lnTo>
                <a:lnTo>
                  <a:pt x="266" y="87"/>
                </a:lnTo>
                <a:lnTo>
                  <a:pt x="237" y="100"/>
                </a:lnTo>
                <a:lnTo>
                  <a:pt x="237" y="100"/>
                </a:lnTo>
                <a:lnTo>
                  <a:pt x="176" y="130"/>
                </a:lnTo>
                <a:lnTo>
                  <a:pt x="117" y="158"/>
                </a:lnTo>
                <a:lnTo>
                  <a:pt x="117" y="158"/>
                </a:lnTo>
                <a:lnTo>
                  <a:pt x="90" y="171"/>
                </a:lnTo>
                <a:lnTo>
                  <a:pt x="65" y="184"/>
                </a:lnTo>
                <a:lnTo>
                  <a:pt x="65" y="184"/>
                </a:lnTo>
                <a:lnTo>
                  <a:pt x="92" y="168"/>
                </a:lnTo>
                <a:lnTo>
                  <a:pt x="120" y="153"/>
                </a:lnTo>
                <a:lnTo>
                  <a:pt x="174" y="123"/>
                </a:lnTo>
                <a:lnTo>
                  <a:pt x="174" y="123"/>
                </a:lnTo>
                <a:lnTo>
                  <a:pt x="233" y="93"/>
                </a:lnTo>
                <a:lnTo>
                  <a:pt x="263" y="78"/>
                </a:lnTo>
                <a:lnTo>
                  <a:pt x="293" y="63"/>
                </a:lnTo>
                <a:lnTo>
                  <a:pt x="293" y="63"/>
                </a:lnTo>
                <a:lnTo>
                  <a:pt x="303" y="57"/>
                </a:lnTo>
                <a:lnTo>
                  <a:pt x="312" y="51"/>
                </a:lnTo>
                <a:lnTo>
                  <a:pt x="312" y="51"/>
                </a:lnTo>
                <a:lnTo>
                  <a:pt x="319" y="44"/>
                </a:lnTo>
                <a:lnTo>
                  <a:pt x="319" y="44"/>
                </a:lnTo>
                <a:lnTo>
                  <a:pt x="322" y="42"/>
                </a:lnTo>
                <a:lnTo>
                  <a:pt x="324" y="40"/>
                </a:lnTo>
                <a:lnTo>
                  <a:pt x="324" y="40"/>
                </a:lnTo>
                <a:lnTo>
                  <a:pt x="331" y="37"/>
                </a:lnTo>
                <a:lnTo>
                  <a:pt x="331" y="37"/>
                </a:lnTo>
                <a:lnTo>
                  <a:pt x="336" y="41"/>
                </a:lnTo>
                <a:lnTo>
                  <a:pt x="336" y="41"/>
                </a:lnTo>
                <a:lnTo>
                  <a:pt x="339" y="45"/>
                </a:lnTo>
                <a:lnTo>
                  <a:pt x="341" y="50"/>
                </a:lnTo>
                <a:lnTo>
                  <a:pt x="341" y="50"/>
                </a:lnTo>
                <a:close/>
                <a:moveTo>
                  <a:pt x="328" y="36"/>
                </a:moveTo>
                <a:lnTo>
                  <a:pt x="328" y="36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19" y="40"/>
                </a:lnTo>
                <a:lnTo>
                  <a:pt x="313" y="45"/>
                </a:lnTo>
                <a:lnTo>
                  <a:pt x="313" y="45"/>
                </a:lnTo>
                <a:lnTo>
                  <a:pt x="299" y="54"/>
                </a:lnTo>
                <a:lnTo>
                  <a:pt x="285" y="61"/>
                </a:lnTo>
                <a:lnTo>
                  <a:pt x="256" y="75"/>
                </a:lnTo>
                <a:lnTo>
                  <a:pt x="256" y="75"/>
                </a:lnTo>
                <a:lnTo>
                  <a:pt x="199" y="103"/>
                </a:lnTo>
                <a:lnTo>
                  <a:pt x="169" y="117"/>
                </a:lnTo>
                <a:lnTo>
                  <a:pt x="141" y="132"/>
                </a:lnTo>
                <a:lnTo>
                  <a:pt x="141" y="132"/>
                </a:lnTo>
                <a:lnTo>
                  <a:pt x="112" y="148"/>
                </a:lnTo>
                <a:lnTo>
                  <a:pt x="83" y="164"/>
                </a:lnTo>
                <a:lnTo>
                  <a:pt x="83" y="164"/>
                </a:lnTo>
                <a:lnTo>
                  <a:pt x="63" y="175"/>
                </a:lnTo>
                <a:lnTo>
                  <a:pt x="63" y="175"/>
                </a:lnTo>
                <a:lnTo>
                  <a:pt x="87" y="159"/>
                </a:lnTo>
                <a:lnTo>
                  <a:pt x="112" y="143"/>
                </a:lnTo>
                <a:lnTo>
                  <a:pt x="138" y="127"/>
                </a:lnTo>
                <a:lnTo>
                  <a:pt x="163" y="113"/>
                </a:lnTo>
                <a:lnTo>
                  <a:pt x="215" y="86"/>
                </a:lnTo>
                <a:lnTo>
                  <a:pt x="266" y="57"/>
                </a:lnTo>
                <a:lnTo>
                  <a:pt x="266" y="57"/>
                </a:lnTo>
                <a:lnTo>
                  <a:pt x="280" y="49"/>
                </a:lnTo>
                <a:lnTo>
                  <a:pt x="280" y="49"/>
                </a:lnTo>
                <a:lnTo>
                  <a:pt x="283" y="45"/>
                </a:lnTo>
                <a:lnTo>
                  <a:pt x="283" y="45"/>
                </a:lnTo>
                <a:lnTo>
                  <a:pt x="284" y="45"/>
                </a:lnTo>
                <a:lnTo>
                  <a:pt x="284" y="45"/>
                </a:lnTo>
                <a:lnTo>
                  <a:pt x="287" y="46"/>
                </a:lnTo>
                <a:lnTo>
                  <a:pt x="288" y="46"/>
                </a:lnTo>
                <a:lnTo>
                  <a:pt x="290" y="45"/>
                </a:lnTo>
                <a:lnTo>
                  <a:pt x="290" y="45"/>
                </a:lnTo>
                <a:lnTo>
                  <a:pt x="299" y="39"/>
                </a:lnTo>
                <a:lnTo>
                  <a:pt x="303" y="37"/>
                </a:lnTo>
                <a:lnTo>
                  <a:pt x="308" y="35"/>
                </a:lnTo>
                <a:lnTo>
                  <a:pt x="313" y="34"/>
                </a:lnTo>
                <a:lnTo>
                  <a:pt x="318" y="33"/>
                </a:lnTo>
                <a:lnTo>
                  <a:pt x="323" y="34"/>
                </a:lnTo>
                <a:lnTo>
                  <a:pt x="328" y="36"/>
                </a:lnTo>
                <a:lnTo>
                  <a:pt x="328" y="36"/>
                </a:lnTo>
                <a:close/>
                <a:moveTo>
                  <a:pt x="255" y="12"/>
                </a:moveTo>
                <a:lnTo>
                  <a:pt x="255" y="12"/>
                </a:lnTo>
                <a:lnTo>
                  <a:pt x="246" y="16"/>
                </a:lnTo>
                <a:lnTo>
                  <a:pt x="237" y="21"/>
                </a:lnTo>
                <a:lnTo>
                  <a:pt x="220" y="32"/>
                </a:lnTo>
                <a:lnTo>
                  <a:pt x="220" y="32"/>
                </a:lnTo>
                <a:lnTo>
                  <a:pt x="223" y="27"/>
                </a:lnTo>
                <a:lnTo>
                  <a:pt x="226" y="23"/>
                </a:lnTo>
                <a:lnTo>
                  <a:pt x="230" y="20"/>
                </a:lnTo>
                <a:lnTo>
                  <a:pt x="235" y="17"/>
                </a:lnTo>
                <a:lnTo>
                  <a:pt x="240" y="15"/>
                </a:lnTo>
                <a:lnTo>
                  <a:pt x="245" y="13"/>
                </a:lnTo>
                <a:lnTo>
                  <a:pt x="250" y="12"/>
                </a:lnTo>
                <a:lnTo>
                  <a:pt x="255" y="12"/>
                </a:lnTo>
                <a:lnTo>
                  <a:pt x="255" y="12"/>
                </a:lnTo>
                <a:close/>
                <a:moveTo>
                  <a:pt x="213" y="36"/>
                </a:moveTo>
                <a:lnTo>
                  <a:pt x="213" y="36"/>
                </a:lnTo>
                <a:lnTo>
                  <a:pt x="187" y="54"/>
                </a:lnTo>
                <a:lnTo>
                  <a:pt x="161" y="70"/>
                </a:lnTo>
                <a:lnTo>
                  <a:pt x="161" y="70"/>
                </a:lnTo>
                <a:lnTo>
                  <a:pt x="133" y="86"/>
                </a:lnTo>
                <a:lnTo>
                  <a:pt x="103" y="101"/>
                </a:lnTo>
                <a:lnTo>
                  <a:pt x="75" y="116"/>
                </a:lnTo>
                <a:lnTo>
                  <a:pt x="47" y="132"/>
                </a:lnTo>
                <a:lnTo>
                  <a:pt x="47" y="132"/>
                </a:lnTo>
                <a:lnTo>
                  <a:pt x="35" y="140"/>
                </a:lnTo>
                <a:lnTo>
                  <a:pt x="27" y="144"/>
                </a:lnTo>
                <a:lnTo>
                  <a:pt x="21" y="146"/>
                </a:lnTo>
                <a:lnTo>
                  <a:pt x="21" y="146"/>
                </a:lnTo>
                <a:lnTo>
                  <a:pt x="27" y="143"/>
                </a:lnTo>
                <a:lnTo>
                  <a:pt x="34" y="139"/>
                </a:lnTo>
                <a:lnTo>
                  <a:pt x="45" y="130"/>
                </a:lnTo>
                <a:lnTo>
                  <a:pt x="45" y="130"/>
                </a:lnTo>
                <a:lnTo>
                  <a:pt x="58" y="119"/>
                </a:lnTo>
                <a:lnTo>
                  <a:pt x="71" y="111"/>
                </a:lnTo>
                <a:lnTo>
                  <a:pt x="99" y="95"/>
                </a:lnTo>
                <a:lnTo>
                  <a:pt x="99" y="95"/>
                </a:lnTo>
                <a:lnTo>
                  <a:pt x="129" y="79"/>
                </a:lnTo>
                <a:lnTo>
                  <a:pt x="157" y="63"/>
                </a:lnTo>
                <a:lnTo>
                  <a:pt x="157" y="63"/>
                </a:lnTo>
                <a:lnTo>
                  <a:pt x="168" y="56"/>
                </a:lnTo>
                <a:lnTo>
                  <a:pt x="179" y="49"/>
                </a:lnTo>
                <a:lnTo>
                  <a:pt x="201" y="34"/>
                </a:lnTo>
                <a:lnTo>
                  <a:pt x="201" y="34"/>
                </a:lnTo>
                <a:lnTo>
                  <a:pt x="203" y="33"/>
                </a:lnTo>
                <a:lnTo>
                  <a:pt x="204" y="32"/>
                </a:lnTo>
                <a:lnTo>
                  <a:pt x="204" y="32"/>
                </a:lnTo>
                <a:lnTo>
                  <a:pt x="208" y="30"/>
                </a:lnTo>
                <a:lnTo>
                  <a:pt x="208" y="30"/>
                </a:lnTo>
                <a:lnTo>
                  <a:pt x="209" y="34"/>
                </a:lnTo>
                <a:lnTo>
                  <a:pt x="209" y="34"/>
                </a:lnTo>
                <a:lnTo>
                  <a:pt x="211" y="36"/>
                </a:lnTo>
                <a:lnTo>
                  <a:pt x="213" y="36"/>
                </a:lnTo>
                <a:lnTo>
                  <a:pt x="213" y="36"/>
                </a:lnTo>
                <a:close/>
                <a:moveTo>
                  <a:pt x="173" y="11"/>
                </a:moveTo>
                <a:lnTo>
                  <a:pt x="173" y="11"/>
                </a:lnTo>
                <a:lnTo>
                  <a:pt x="179" y="9"/>
                </a:lnTo>
                <a:lnTo>
                  <a:pt x="184" y="8"/>
                </a:lnTo>
                <a:lnTo>
                  <a:pt x="184" y="8"/>
                </a:lnTo>
                <a:lnTo>
                  <a:pt x="174" y="15"/>
                </a:lnTo>
                <a:lnTo>
                  <a:pt x="163" y="22"/>
                </a:lnTo>
                <a:lnTo>
                  <a:pt x="163" y="22"/>
                </a:lnTo>
                <a:lnTo>
                  <a:pt x="159" y="25"/>
                </a:lnTo>
                <a:lnTo>
                  <a:pt x="159" y="25"/>
                </a:lnTo>
                <a:lnTo>
                  <a:pt x="162" y="21"/>
                </a:lnTo>
                <a:lnTo>
                  <a:pt x="165" y="17"/>
                </a:lnTo>
                <a:lnTo>
                  <a:pt x="169" y="14"/>
                </a:lnTo>
                <a:lnTo>
                  <a:pt x="173" y="11"/>
                </a:lnTo>
                <a:lnTo>
                  <a:pt x="173" y="11"/>
                </a:lnTo>
                <a:close/>
                <a:moveTo>
                  <a:pt x="140" y="36"/>
                </a:moveTo>
                <a:lnTo>
                  <a:pt x="140" y="36"/>
                </a:lnTo>
                <a:lnTo>
                  <a:pt x="133" y="40"/>
                </a:lnTo>
                <a:lnTo>
                  <a:pt x="133" y="40"/>
                </a:lnTo>
                <a:lnTo>
                  <a:pt x="121" y="45"/>
                </a:lnTo>
                <a:lnTo>
                  <a:pt x="108" y="51"/>
                </a:lnTo>
                <a:lnTo>
                  <a:pt x="96" y="57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105" y="46"/>
                </a:lnTo>
                <a:lnTo>
                  <a:pt x="127" y="28"/>
                </a:lnTo>
                <a:lnTo>
                  <a:pt x="127" y="28"/>
                </a:lnTo>
                <a:lnTo>
                  <a:pt x="127" y="27"/>
                </a:lnTo>
                <a:lnTo>
                  <a:pt x="126" y="27"/>
                </a:lnTo>
                <a:lnTo>
                  <a:pt x="126" y="27"/>
                </a:lnTo>
                <a:lnTo>
                  <a:pt x="116" y="30"/>
                </a:lnTo>
                <a:lnTo>
                  <a:pt x="106" y="34"/>
                </a:lnTo>
                <a:lnTo>
                  <a:pt x="88" y="45"/>
                </a:lnTo>
                <a:lnTo>
                  <a:pt x="88" y="45"/>
                </a:lnTo>
                <a:lnTo>
                  <a:pt x="87" y="46"/>
                </a:lnTo>
                <a:lnTo>
                  <a:pt x="87" y="46"/>
                </a:lnTo>
                <a:lnTo>
                  <a:pt x="88" y="43"/>
                </a:lnTo>
                <a:lnTo>
                  <a:pt x="88" y="43"/>
                </a:lnTo>
                <a:lnTo>
                  <a:pt x="96" y="36"/>
                </a:lnTo>
                <a:lnTo>
                  <a:pt x="96" y="36"/>
                </a:lnTo>
                <a:lnTo>
                  <a:pt x="118" y="22"/>
                </a:lnTo>
                <a:lnTo>
                  <a:pt x="118" y="22"/>
                </a:lnTo>
                <a:lnTo>
                  <a:pt x="125" y="23"/>
                </a:lnTo>
                <a:lnTo>
                  <a:pt x="130" y="26"/>
                </a:lnTo>
                <a:lnTo>
                  <a:pt x="136" y="30"/>
                </a:lnTo>
                <a:lnTo>
                  <a:pt x="140" y="36"/>
                </a:lnTo>
                <a:lnTo>
                  <a:pt x="140" y="36"/>
                </a:lnTo>
                <a:close/>
                <a:moveTo>
                  <a:pt x="101" y="26"/>
                </a:moveTo>
                <a:lnTo>
                  <a:pt x="101" y="26"/>
                </a:lnTo>
                <a:lnTo>
                  <a:pt x="107" y="23"/>
                </a:lnTo>
                <a:lnTo>
                  <a:pt x="114" y="22"/>
                </a:lnTo>
                <a:lnTo>
                  <a:pt x="114" y="22"/>
                </a:lnTo>
                <a:lnTo>
                  <a:pt x="102" y="28"/>
                </a:lnTo>
                <a:lnTo>
                  <a:pt x="91" y="36"/>
                </a:lnTo>
                <a:lnTo>
                  <a:pt x="91" y="36"/>
                </a:lnTo>
                <a:lnTo>
                  <a:pt x="96" y="31"/>
                </a:lnTo>
                <a:lnTo>
                  <a:pt x="101" y="26"/>
                </a:lnTo>
                <a:lnTo>
                  <a:pt x="101" y="26"/>
                </a:lnTo>
                <a:close/>
                <a:moveTo>
                  <a:pt x="69" y="66"/>
                </a:moveTo>
                <a:lnTo>
                  <a:pt x="69" y="66"/>
                </a:lnTo>
                <a:lnTo>
                  <a:pt x="55" y="74"/>
                </a:lnTo>
                <a:lnTo>
                  <a:pt x="41" y="82"/>
                </a:lnTo>
                <a:lnTo>
                  <a:pt x="41" y="82"/>
                </a:lnTo>
                <a:lnTo>
                  <a:pt x="39" y="83"/>
                </a:lnTo>
                <a:lnTo>
                  <a:pt x="38" y="83"/>
                </a:lnTo>
                <a:lnTo>
                  <a:pt x="41" y="80"/>
                </a:lnTo>
                <a:lnTo>
                  <a:pt x="49" y="73"/>
                </a:lnTo>
                <a:lnTo>
                  <a:pt x="49" y="73"/>
                </a:lnTo>
                <a:lnTo>
                  <a:pt x="63" y="59"/>
                </a:lnTo>
                <a:lnTo>
                  <a:pt x="63" y="59"/>
                </a:lnTo>
                <a:lnTo>
                  <a:pt x="69" y="66"/>
                </a:lnTo>
                <a:lnTo>
                  <a:pt x="69" y="66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20" y="63"/>
                </a:lnTo>
                <a:lnTo>
                  <a:pt x="20" y="63"/>
                </a:lnTo>
                <a:lnTo>
                  <a:pt x="22" y="59"/>
                </a:lnTo>
                <a:lnTo>
                  <a:pt x="22" y="59"/>
                </a:lnTo>
                <a:lnTo>
                  <a:pt x="25" y="55"/>
                </a:lnTo>
                <a:lnTo>
                  <a:pt x="29" y="52"/>
                </a:lnTo>
                <a:lnTo>
                  <a:pt x="35" y="50"/>
                </a:lnTo>
                <a:lnTo>
                  <a:pt x="40" y="49"/>
                </a:lnTo>
                <a:lnTo>
                  <a:pt x="40" y="4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534309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38" name="矩形 37"/>
          <p:cNvSpPr/>
          <p:nvPr/>
        </p:nvSpPr>
        <p:spPr>
          <a:xfrm>
            <a:off x="3119573" y="123791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小结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5" y="2233820"/>
            <a:ext cx="6242310" cy="3092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2524"/>
          <p:cNvSpPr>
            <a:spLocks noEditPoints="1"/>
          </p:cNvSpPr>
          <p:nvPr/>
        </p:nvSpPr>
        <p:spPr bwMode="auto">
          <a:xfrm>
            <a:off x="906037" y="5044328"/>
            <a:ext cx="798513" cy="1022350"/>
          </a:xfrm>
          <a:custGeom>
            <a:avLst/>
            <a:gdLst/>
            <a:ahLst/>
            <a:cxnLst>
              <a:cxn ang="0">
                <a:pos x="314" y="1"/>
              </a:cxn>
              <a:cxn ang="0">
                <a:pos x="12" y="32"/>
              </a:cxn>
              <a:cxn ang="0">
                <a:pos x="17" y="65"/>
              </a:cxn>
              <a:cxn ang="0">
                <a:pos x="17" y="102"/>
              </a:cxn>
              <a:cxn ang="0">
                <a:pos x="17" y="131"/>
              </a:cxn>
              <a:cxn ang="0">
                <a:pos x="9" y="171"/>
              </a:cxn>
              <a:cxn ang="0">
                <a:pos x="11" y="196"/>
              </a:cxn>
              <a:cxn ang="0">
                <a:pos x="4" y="223"/>
              </a:cxn>
              <a:cxn ang="0">
                <a:pos x="0" y="246"/>
              </a:cxn>
              <a:cxn ang="0">
                <a:pos x="3" y="275"/>
              </a:cxn>
              <a:cxn ang="0">
                <a:pos x="4" y="302"/>
              </a:cxn>
              <a:cxn ang="0">
                <a:pos x="8" y="330"/>
              </a:cxn>
              <a:cxn ang="0">
                <a:pos x="11" y="353"/>
              </a:cxn>
              <a:cxn ang="0">
                <a:pos x="8" y="385"/>
              </a:cxn>
              <a:cxn ang="0">
                <a:pos x="10" y="414"/>
              </a:cxn>
              <a:cxn ang="0">
                <a:pos x="13" y="446"/>
              </a:cxn>
              <a:cxn ang="0">
                <a:pos x="17" y="476"/>
              </a:cxn>
              <a:cxn ang="0">
                <a:pos x="17" y="514"/>
              </a:cxn>
              <a:cxn ang="0">
                <a:pos x="17" y="549"/>
              </a:cxn>
              <a:cxn ang="0">
                <a:pos x="17" y="580"/>
              </a:cxn>
              <a:cxn ang="0">
                <a:pos x="20" y="621"/>
              </a:cxn>
              <a:cxn ang="0">
                <a:pos x="368" y="644"/>
              </a:cxn>
              <a:cxn ang="0">
                <a:pos x="502" y="173"/>
              </a:cxn>
              <a:cxn ang="0">
                <a:pos x="14" y="591"/>
              </a:cxn>
              <a:cxn ang="0">
                <a:pos x="15" y="558"/>
              </a:cxn>
              <a:cxn ang="0">
                <a:pos x="13" y="524"/>
              </a:cxn>
              <a:cxn ang="0">
                <a:pos x="17" y="485"/>
              </a:cxn>
              <a:cxn ang="0">
                <a:pos x="12" y="458"/>
              </a:cxn>
              <a:cxn ang="0">
                <a:pos x="11" y="424"/>
              </a:cxn>
              <a:cxn ang="0">
                <a:pos x="12" y="392"/>
              </a:cxn>
              <a:cxn ang="0">
                <a:pos x="17" y="361"/>
              </a:cxn>
              <a:cxn ang="0">
                <a:pos x="17" y="341"/>
              </a:cxn>
              <a:cxn ang="0">
                <a:pos x="17" y="280"/>
              </a:cxn>
              <a:cxn ang="0">
                <a:pos x="17" y="280"/>
              </a:cxn>
              <a:cxn ang="0">
                <a:pos x="17" y="249"/>
              </a:cxn>
              <a:cxn ang="0">
                <a:pos x="17" y="222"/>
              </a:cxn>
              <a:cxn ang="0">
                <a:pos x="11" y="161"/>
              </a:cxn>
              <a:cxn ang="0">
                <a:pos x="12" y="119"/>
              </a:cxn>
              <a:cxn ang="0">
                <a:pos x="11" y="82"/>
              </a:cxn>
              <a:cxn ang="0">
                <a:pos x="13" y="46"/>
              </a:cxn>
              <a:cxn ang="0">
                <a:pos x="493" y="617"/>
              </a:cxn>
              <a:cxn ang="0">
                <a:pos x="61" y="636"/>
              </a:cxn>
              <a:cxn ang="0">
                <a:pos x="31" y="593"/>
              </a:cxn>
              <a:cxn ang="0">
                <a:pos x="26" y="559"/>
              </a:cxn>
              <a:cxn ang="0">
                <a:pos x="32" y="527"/>
              </a:cxn>
              <a:cxn ang="0">
                <a:pos x="34" y="490"/>
              </a:cxn>
              <a:cxn ang="0">
                <a:pos x="32" y="458"/>
              </a:cxn>
              <a:cxn ang="0">
                <a:pos x="26" y="444"/>
              </a:cxn>
              <a:cxn ang="0">
                <a:pos x="26" y="414"/>
              </a:cxn>
              <a:cxn ang="0">
                <a:pos x="31" y="387"/>
              </a:cxn>
              <a:cxn ang="0">
                <a:pos x="35" y="359"/>
              </a:cxn>
              <a:cxn ang="0">
                <a:pos x="26" y="328"/>
              </a:cxn>
              <a:cxn ang="0">
                <a:pos x="26" y="297"/>
              </a:cxn>
              <a:cxn ang="0">
                <a:pos x="26" y="267"/>
              </a:cxn>
              <a:cxn ang="0">
                <a:pos x="26" y="237"/>
              </a:cxn>
              <a:cxn ang="0">
                <a:pos x="26" y="203"/>
              </a:cxn>
              <a:cxn ang="0">
                <a:pos x="26" y="176"/>
              </a:cxn>
              <a:cxn ang="0">
                <a:pos x="31" y="146"/>
              </a:cxn>
              <a:cxn ang="0">
                <a:pos x="32" y="104"/>
              </a:cxn>
              <a:cxn ang="0">
                <a:pos x="26" y="64"/>
              </a:cxn>
              <a:cxn ang="0">
                <a:pos x="38" y="32"/>
              </a:cxn>
              <a:cxn ang="0">
                <a:pos x="67" y="9"/>
              </a:cxn>
              <a:cxn ang="0">
                <a:pos x="493" y="35"/>
              </a:cxn>
            </a:cxnLst>
            <a:rect l="0" t="0" r="r" b="b"/>
            <a:pathLst>
              <a:path w="503" h="644">
                <a:moveTo>
                  <a:pt x="498" y="17"/>
                </a:moveTo>
                <a:lnTo>
                  <a:pt x="498" y="17"/>
                </a:lnTo>
                <a:lnTo>
                  <a:pt x="495" y="13"/>
                </a:lnTo>
                <a:lnTo>
                  <a:pt x="493" y="10"/>
                </a:lnTo>
                <a:lnTo>
                  <a:pt x="489" y="8"/>
                </a:lnTo>
                <a:lnTo>
                  <a:pt x="486" y="5"/>
                </a:lnTo>
                <a:lnTo>
                  <a:pt x="478" y="2"/>
                </a:lnTo>
                <a:lnTo>
                  <a:pt x="469" y="1"/>
                </a:lnTo>
                <a:lnTo>
                  <a:pt x="460" y="0"/>
                </a:lnTo>
                <a:lnTo>
                  <a:pt x="450" y="0"/>
                </a:lnTo>
                <a:lnTo>
                  <a:pt x="433" y="1"/>
                </a:lnTo>
                <a:lnTo>
                  <a:pt x="433" y="1"/>
                </a:lnTo>
                <a:lnTo>
                  <a:pt x="314" y="1"/>
                </a:lnTo>
                <a:lnTo>
                  <a:pt x="314" y="1"/>
                </a:lnTo>
                <a:lnTo>
                  <a:pt x="67" y="1"/>
                </a:lnTo>
                <a:lnTo>
                  <a:pt x="67" y="1"/>
                </a:lnTo>
                <a:lnTo>
                  <a:pt x="51" y="1"/>
                </a:lnTo>
                <a:lnTo>
                  <a:pt x="51" y="1"/>
                </a:lnTo>
                <a:lnTo>
                  <a:pt x="45" y="1"/>
                </a:lnTo>
                <a:lnTo>
                  <a:pt x="39" y="3"/>
                </a:lnTo>
                <a:lnTo>
                  <a:pt x="34" y="6"/>
                </a:lnTo>
                <a:lnTo>
                  <a:pt x="29" y="9"/>
                </a:lnTo>
                <a:lnTo>
                  <a:pt x="25" y="13"/>
                </a:lnTo>
                <a:lnTo>
                  <a:pt x="22" y="18"/>
                </a:lnTo>
                <a:lnTo>
                  <a:pt x="19" y="24"/>
                </a:lnTo>
                <a:lnTo>
                  <a:pt x="18" y="30"/>
                </a:lnTo>
                <a:lnTo>
                  <a:pt x="18" y="30"/>
                </a:lnTo>
                <a:lnTo>
                  <a:pt x="12" y="32"/>
                </a:lnTo>
                <a:lnTo>
                  <a:pt x="8" y="36"/>
                </a:lnTo>
                <a:lnTo>
                  <a:pt x="8" y="36"/>
                </a:lnTo>
                <a:lnTo>
                  <a:pt x="6" y="39"/>
                </a:lnTo>
                <a:lnTo>
                  <a:pt x="4" y="42"/>
                </a:lnTo>
                <a:lnTo>
                  <a:pt x="4" y="45"/>
                </a:lnTo>
                <a:lnTo>
                  <a:pt x="4" y="49"/>
                </a:lnTo>
                <a:lnTo>
                  <a:pt x="4" y="49"/>
                </a:lnTo>
                <a:lnTo>
                  <a:pt x="7" y="53"/>
                </a:lnTo>
                <a:lnTo>
                  <a:pt x="10" y="56"/>
                </a:lnTo>
                <a:lnTo>
                  <a:pt x="13" y="58"/>
                </a:lnTo>
                <a:lnTo>
                  <a:pt x="17" y="60"/>
                </a:lnTo>
                <a:lnTo>
                  <a:pt x="17" y="60"/>
                </a:lnTo>
                <a:lnTo>
                  <a:pt x="17" y="65"/>
                </a:lnTo>
                <a:lnTo>
                  <a:pt x="17" y="65"/>
                </a:lnTo>
                <a:lnTo>
                  <a:pt x="11" y="66"/>
                </a:lnTo>
                <a:lnTo>
                  <a:pt x="6" y="70"/>
                </a:lnTo>
                <a:lnTo>
                  <a:pt x="6" y="70"/>
                </a:lnTo>
                <a:lnTo>
                  <a:pt x="3" y="73"/>
                </a:lnTo>
                <a:lnTo>
                  <a:pt x="2" y="78"/>
                </a:lnTo>
                <a:lnTo>
                  <a:pt x="2" y="83"/>
                </a:lnTo>
                <a:lnTo>
                  <a:pt x="3" y="87"/>
                </a:lnTo>
                <a:lnTo>
                  <a:pt x="3" y="87"/>
                </a:lnTo>
                <a:lnTo>
                  <a:pt x="6" y="91"/>
                </a:lnTo>
                <a:lnTo>
                  <a:pt x="9" y="94"/>
                </a:lnTo>
                <a:lnTo>
                  <a:pt x="13" y="97"/>
                </a:lnTo>
                <a:lnTo>
                  <a:pt x="17" y="99"/>
                </a:lnTo>
                <a:lnTo>
                  <a:pt x="17" y="99"/>
                </a:lnTo>
                <a:lnTo>
                  <a:pt x="17" y="102"/>
                </a:lnTo>
                <a:lnTo>
                  <a:pt x="17" y="102"/>
                </a:lnTo>
                <a:lnTo>
                  <a:pt x="13" y="103"/>
                </a:lnTo>
                <a:lnTo>
                  <a:pt x="9" y="104"/>
                </a:lnTo>
                <a:lnTo>
                  <a:pt x="6" y="107"/>
                </a:lnTo>
                <a:lnTo>
                  <a:pt x="3" y="110"/>
                </a:lnTo>
                <a:lnTo>
                  <a:pt x="3" y="110"/>
                </a:lnTo>
                <a:lnTo>
                  <a:pt x="1" y="114"/>
                </a:lnTo>
                <a:lnTo>
                  <a:pt x="1" y="118"/>
                </a:lnTo>
                <a:lnTo>
                  <a:pt x="2" y="121"/>
                </a:lnTo>
                <a:lnTo>
                  <a:pt x="4" y="124"/>
                </a:lnTo>
                <a:lnTo>
                  <a:pt x="7" y="126"/>
                </a:lnTo>
                <a:lnTo>
                  <a:pt x="10" y="128"/>
                </a:lnTo>
                <a:lnTo>
                  <a:pt x="17" y="131"/>
                </a:lnTo>
                <a:lnTo>
                  <a:pt x="17" y="131"/>
                </a:lnTo>
                <a:lnTo>
                  <a:pt x="17" y="144"/>
                </a:lnTo>
                <a:lnTo>
                  <a:pt x="17" y="144"/>
                </a:lnTo>
                <a:lnTo>
                  <a:pt x="14" y="145"/>
                </a:lnTo>
                <a:lnTo>
                  <a:pt x="10" y="146"/>
                </a:lnTo>
                <a:lnTo>
                  <a:pt x="7" y="149"/>
                </a:lnTo>
                <a:lnTo>
                  <a:pt x="5" y="151"/>
                </a:lnTo>
                <a:lnTo>
                  <a:pt x="5" y="151"/>
                </a:lnTo>
                <a:lnTo>
                  <a:pt x="3" y="155"/>
                </a:lnTo>
                <a:lnTo>
                  <a:pt x="2" y="158"/>
                </a:lnTo>
                <a:lnTo>
                  <a:pt x="2" y="161"/>
                </a:lnTo>
                <a:lnTo>
                  <a:pt x="3" y="165"/>
                </a:lnTo>
                <a:lnTo>
                  <a:pt x="3" y="165"/>
                </a:lnTo>
                <a:lnTo>
                  <a:pt x="5" y="168"/>
                </a:lnTo>
                <a:lnTo>
                  <a:pt x="9" y="171"/>
                </a:lnTo>
                <a:lnTo>
                  <a:pt x="13" y="173"/>
                </a:lnTo>
                <a:lnTo>
                  <a:pt x="17" y="174"/>
                </a:lnTo>
                <a:lnTo>
                  <a:pt x="17" y="174"/>
                </a:lnTo>
                <a:lnTo>
                  <a:pt x="17" y="175"/>
                </a:lnTo>
                <a:lnTo>
                  <a:pt x="17" y="175"/>
                </a:lnTo>
                <a:lnTo>
                  <a:pt x="14" y="176"/>
                </a:lnTo>
                <a:lnTo>
                  <a:pt x="10" y="178"/>
                </a:lnTo>
                <a:lnTo>
                  <a:pt x="10" y="178"/>
                </a:lnTo>
                <a:lnTo>
                  <a:pt x="8" y="181"/>
                </a:lnTo>
                <a:lnTo>
                  <a:pt x="6" y="184"/>
                </a:lnTo>
                <a:lnTo>
                  <a:pt x="6" y="187"/>
                </a:lnTo>
                <a:lnTo>
                  <a:pt x="7" y="190"/>
                </a:lnTo>
                <a:lnTo>
                  <a:pt x="8" y="193"/>
                </a:lnTo>
                <a:lnTo>
                  <a:pt x="11" y="196"/>
                </a:lnTo>
                <a:lnTo>
                  <a:pt x="14" y="198"/>
                </a:lnTo>
                <a:lnTo>
                  <a:pt x="17" y="200"/>
                </a:lnTo>
                <a:lnTo>
                  <a:pt x="17" y="200"/>
                </a:lnTo>
                <a:lnTo>
                  <a:pt x="17" y="202"/>
                </a:lnTo>
                <a:lnTo>
                  <a:pt x="17" y="202"/>
                </a:lnTo>
                <a:lnTo>
                  <a:pt x="14" y="203"/>
                </a:lnTo>
                <a:lnTo>
                  <a:pt x="10" y="204"/>
                </a:lnTo>
                <a:lnTo>
                  <a:pt x="7" y="205"/>
                </a:lnTo>
                <a:lnTo>
                  <a:pt x="4" y="208"/>
                </a:lnTo>
                <a:lnTo>
                  <a:pt x="4" y="208"/>
                </a:lnTo>
                <a:lnTo>
                  <a:pt x="2" y="213"/>
                </a:lnTo>
                <a:lnTo>
                  <a:pt x="2" y="216"/>
                </a:lnTo>
                <a:lnTo>
                  <a:pt x="3" y="220"/>
                </a:lnTo>
                <a:lnTo>
                  <a:pt x="4" y="223"/>
                </a:lnTo>
                <a:lnTo>
                  <a:pt x="7" y="226"/>
                </a:lnTo>
                <a:lnTo>
                  <a:pt x="10" y="228"/>
                </a:lnTo>
                <a:lnTo>
                  <a:pt x="14" y="230"/>
                </a:lnTo>
                <a:lnTo>
                  <a:pt x="17" y="231"/>
                </a:lnTo>
                <a:lnTo>
                  <a:pt x="17" y="231"/>
                </a:lnTo>
                <a:lnTo>
                  <a:pt x="17" y="234"/>
                </a:lnTo>
                <a:lnTo>
                  <a:pt x="17" y="234"/>
                </a:lnTo>
                <a:lnTo>
                  <a:pt x="13" y="234"/>
                </a:lnTo>
                <a:lnTo>
                  <a:pt x="9" y="234"/>
                </a:lnTo>
                <a:lnTo>
                  <a:pt x="5" y="236"/>
                </a:lnTo>
                <a:lnTo>
                  <a:pt x="2" y="239"/>
                </a:lnTo>
                <a:lnTo>
                  <a:pt x="2" y="239"/>
                </a:lnTo>
                <a:lnTo>
                  <a:pt x="0" y="243"/>
                </a:lnTo>
                <a:lnTo>
                  <a:pt x="0" y="246"/>
                </a:lnTo>
                <a:lnTo>
                  <a:pt x="2" y="249"/>
                </a:lnTo>
                <a:lnTo>
                  <a:pt x="4" y="251"/>
                </a:lnTo>
                <a:lnTo>
                  <a:pt x="7" y="254"/>
                </a:lnTo>
                <a:lnTo>
                  <a:pt x="10" y="256"/>
                </a:lnTo>
                <a:lnTo>
                  <a:pt x="17" y="258"/>
                </a:lnTo>
                <a:lnTo>
                  <a:pt x="17" y="258"/>
                </a:lnTo>
                <a:lnTo>
                  <a:pt x="17" y="266"/>
                </a:lnTo>
                <a:lnTo>
                  <a:pt x="17" y="266"/>
                </a:lnTo>
                <a:lnTo>
                  <a:pt x="12" y="266"/>
                </a:lnTo>
                <a:lnTo>
                  <a:pt x="12" y="266"/>
                </a:lnTo>
                <a:lnTo>
                  <a:pt x="9" y="268"/>
                </a:lnTo>
                <a:lnTo>
                  <a:pt x="6" y="269"/>
                </a:lnTo>
                <a:lnTo>
                  <a:pt x="4" y="272"/>
                </a:lnTo>
                <a:lnTo>
                  <a:pt x="3" y="275"/>
                </a:lnTo>
                <a:lnTo>
                  <a:pt x="3" y="275"/>
                </a:lnTo>
                <a:lnTo>
                  <a:pt x="2" y="278"/>
                </a:lnTo>
                <a:lnTo>
                  <a:pt x="3" y="281"/>
                </a:lnTo>
                <a:lnTo>
                  <a:pt x="5" y="283"/>
                </a:lnTo>
                <a:lnTo>
                  <a:pt x="7" y="285"/>
                </a:lnTo>
                <a:lnTo>
                  <a:pt x="12" y="288"/>
                </a:lnTo>
                <a:lnTo>
                  <a:pt x="17" y="289"/>
                </a:lnTo>
                <a:lnTo>
                  <a:pt x="17" y="289"/>
                </a:lnTo>
                <a:lnTo>
                  <a:pt x="17" y="296"/>
                </a:lnTo>
                <a:lnTo>
                  <a:pt x="17" y="296"/>
                </a:lnTo>
                <a:lnTo>
                  <a:pt x="14" y="296"/>
                </a:lnTo>
                <a:lnTo>
                  <a:pt x="10" y="297"/>
                </a:lnTo>
                <a:lnTo>
                  <a:pt x="7" y="299"/>
                </a:lnTo>
                <a:lnTo>
                  <a:pt x="4" y="302"/>
                </a:lnTo>
                <a:lnTo>
                  <a:pt x="4" y="302"/>
                </a:lnTo>
                <a:lnTo>
                  <a:pt x="3" y="305"/>
                </a:lnTo>
                <a:lnTo>
                  <a:pt x="2" y="308"/>
                </a:lnTo>
                <a:lnTo>
                  <a:pt x="3" y="311"/>
                </a:lnTo>
                <a:lnTo>
                  <a:pt x="5" y="313"/>
                </a:lnTo>
                <a:lnTo>
                  <a:pt x="11" y="317"/>
                </a:lnTo>
                <a:lnTo>
                  <a:pt x="17" y="319"/>
                </a:lnTo>
                <a:lnTo>
                  <a:pt x="17" y="319"/>
                </a:lnTo>
                <a:lnTo>
                  <a:pt x="17" y="327"/>
                </a:lnTo>
                <a:lnTo>
                  <a:pt x="17" y="327"/>
                </a:lnTo>
                <a:lnTo>
                  <a:pt x="14" y="327"/>
                </a:lnTo>
                <a:lnTo>
                  <a:pt x="14" y="327"/>
                </a:lnTo>
                <a:lnTo>
                  <a:pt x="11" y="328"/>
                </a:lnTo>
                <a:lnTo>
                  <a:pt x="8" y="330"/>
                </a:lnTo>
                <a:lnTo>
                  <a:pt x="5" y="332"/>
                </a:lnTo>
                <a:lnTo>
                  <a:pt x="4" y="335"/>
                </a:lnTo>
                <a:lnTo>
                  <a:pt x="4" y="335"/>
                </a:lnTo>
                <a:lnTo>
                  <a:pt x="4" y="338"/>
                </a:lnTo>
                <a:lnTo>
                  <a:pt x="4" y="341"/>
                </a:lnTo>
                <a:lnTo>
                  <a:pt x="6" y="343"/>
                </a:lnTo>
                <a:lnTo>
                  <a:pt x="7" y="345"/>
                </a:lnTo>
                <a:lnTo>
                  <a:pt x="12" y="348"/>
                </a:lnTo>
                <a:lnTo>
                  <a:pt x="17" y="350"/>
                </a:lnTo>
                <a:lnTo>
                  <a:pt x="17" y="350"/>
                </a:lnTo>
                <a:lnTo>
                  <a:pt x="17" y="353"/>
                </a:lnTo>
                <a:lnTo>
                  <a:pt x="17" y="353"/>
                </a:lnTo>
                <a:lnTo>
                  <a:pt x="14" y="353"/>
                </a:lnTo>
                <a:lnTo>
                  <a:pt x="11" y="353"/>
                </a:lnTo>
                <a:lnTo>
                  <a:pt x="8" y="355"/>
                </a:lnTo>
                <a:lnTo>
                  <a:pt x="6" y="358"/>
                </a:lnTo>
                <a:lnTo>
                  <a:pt x="6" y="358"/>
                </a:lnTo>
                <a:lnTo>
                  <a:pt x="4" y="361"/>
                </a:lnTo>
                <a:lnTo>
                  <a:pt x="4" y="364"/>
                </a:lnTo>
                <a:lnTo>
                  <a:pt x="4" y="367"/>
                </a:lnTo>
                <a:lnTo>
                  <a:pt x="6" y="370"/>
                </a:lnTo>
                <a:lnTo>
                  <a:pt x="11" y="376"/>
                </a:lnTo>
                <a:lnTo>
                  <a:pt x="17" y="379"/>
                </a:lnTo>
                <a:lnTo>
                  <a:pt x="17" y="379"/>
                </a:lnTo>
                <a:lnTo>
                  <a:pt x="17" y="383"/>
                </a:lnTo>
                <a:lnTo>
                  <a:pt x="17" y="383"/>
                </a:lnTo>
                <a:lnTo>
                  <a:pt x="11" y="384"/>
                </a:lnTo>
                <a:lnTo>
                  <a:pt x="8" y="385"/>
                </a:lnTo>
                <a:lnTo>
                  <a:pt x="5" y="386"/>
                </a:lnTo>
                <a:lnTo>
                  <a:pt x="5" y="386"/>
                </a:lnTo>
                <a:lnTo>
                  <a:pt x="2" y="389"/>
                </a:lnTo>
                <a:lnTo>
                  <a:pt x="1" y="393"/>
                </a:lnTo>
                <a:lnTo>
                  <a:pt x="2" y="396"/>
                </a:lnTo>
                <a:lnTo>
                  <a:pt x="4" y="399"/>
                </a:lnTo>
                <a:lnTo>
                  <a:pt x="7" y="402"/>
                </a:lnTo>
                <a:lnTo>
                  <a:pt x="10" y="405"/>
                </a:lnTo>
                <a:lnTo>
                  <a:pt x="17" y="408"/>
                </a:lnTo>
                <a:lnTo>
                  <a:pt x="17" y="408"/>
                </a:lnTo>
                <a:lnTo>
                  <a:pt x="17" y="413"/>
                </a:lnTo>
                <a:lnTo>
                  <a:pt x="17" y="413"/>
                </a:lnTo>
                <a:lnTo>
                  <a:pt x="14" y="413"/>
                </a:lnTo>
                <a:lnTo>
                  <a:pt x="10" y="414"/>
                </a:lnTo>
                <a:lnTo>
                  <a:pt x="7" y="415"/>
                </a:lnTo>
                <a:lnTo>
                  <a:pt x="4" y="418"/>
                </a:lnTo>
                <a:lnTo>
                  <a:pt x="4" y="418"/>
                </a:lnTo>
                <a:lnTo>
                  <a:pt x="2" y="421"/>
                </a:lnTo>
                <a:lnTo>
                  <a:pt x="2" y="424"/>
                </a:lnTo>
                <a:lnTo>
                  <a:pt x="2" y="427"/>
                </a:lnTo>
                <a:lnTo>
                  <a:pt x="4" y="430"/>
                </a:lnTo>
                <a:lnTo>
                  <a:pt x="7" y="432"/>
                </a:lnTo>
                <a:lnTo>
                  <a:pt x="10" y="434"/>
                </a:lnTo>
                <a:lnTo>
                  <a:pt x="17" y="437"/>
                </a:lnTo>
                <a:lnTo>
                  <a:pt x="17" y="437"/>
                </a:lnTo>
                <a:lnTo>
                  <a:pt x="17" y="444"/>
                </a:lnTo>
                <a:lnTo>
                  <a:pt x="17" y="444"/>
                </a:lnTo>
                <a:lnTo>
                  <a:pt x="13" y="446"/>
                </a:lnTo>
                <a:lnTo>
                  <a:pt x="10" y="448"/>
                </a:lnTo>
                <a:lnTo>
                  <a:pt x="10" y="448"/>
                </a:lnTo>
                <a:lnTo>
                  <a:pt x="7" y="450"/>
                </a:lnTo>
                <a:lnTo>
                  <a:pt x="5" y="454"/>
                </a:lnTo>
                <a:lnTo>
                  <a:pt x="4" y="457"/>
                </a:lnTo>
                <a:lnTo>
                  <a:pt x="4" y="460"/>
                </a:lnTo>
                <a:lnTo>
                  <a:pt x="4" y="460"/>
                </a:lnTo>
                <a:lnTo>
                  <a:pt x="6" y="464"/>
                </a:lnTo>
                <a:lnTo>
                  <a:pt x="9" y="467"/>
                </a:lnTo>
                <a:lnTo>
                  <a:pt x="13" y="469"/>
                </a:lnTo>
                <a:lnTo>
                  <a:pt x="17" y="471"/>
                </a:lnTo>
                <a:lnTo>
                  <a:pt x="17" y="471"/>
                </a:lnTo>
                <a:lnTo>
                  <a:pt x="17" y="476"/>
                </a:lnTo>
                <a:lnTo>
                  <a:pt x="17" y="476"/>
                </a:lnTo>
                <a:lnTo>
                  <a:pt x="13" y="477"/>
                </a:lnTo>
                <a:lnTo>
                  <a:pt x="10" y="478"/>
                </a:lnTo>
                <a:lnTo>
                  <a:pt x="6" y="480"/>
                </a:lnTo>
                <a:lnTo>
                  <a:pt x="3" y="484"/>
                </a:lnTo>
                <a:lnTo>
                  <a:pt x="3" y="484"/>
                </a:lnTo>
                <a:lnTo>
                  <a:pt x="1" y="488"/>
                </a:lnTo>
                <a:lnTo>
                  <a:pt x="1" y="492"/>
                </a:lnTo>
                <a:lnTo>
                  <a:pt x="2" y="495"/>
                </a:lnTo>
                <a:lnTo>
                  <a:pt x="4" y="497"/>
                </a:lnTo>
                <a:lnTo>
                  <a:pt x="7" y="499"/>
                </a:lnTo>
                <a:lnTo>
                  <a:pt x="10" y="501"/>
                </a:lnTo>
                <a:lnTo>
                  <a:pt x="17" y="504"/>
                </a:lnTo>
                <a:lnTo>
                  <a:pt x="17" y="504"/>
                </a:lnTo>
                <a:lnTo>
                  <a:pt x="17" y="514"/>
                </a:lnTo>
                <a:lnTo>
                  <a:pt x="17" y="514"/>
                </a:lnTo>
                <a:lnTo>
                  <a:pt x="13" y="514"/>
                </a:lnTo>
                <a:lnTo>
                  <a:pt x="10" y="516"/>
                </a:lnTo>
                <a:lnTo>
                  <a:pt x="6" y="518"/>
                </a:lnTo>
                <a:lnTo>
                  <a:pt x="4" y="521"/>
                </a:lnTo>
                <a:lnTo>
                  <a:pt x="4" y="521"/>
                </a:lnTo>
                <a:lnTo>
                  <a:pt x="2" y="524"/>
                </a:lnTo>
                <a:lnTo>
                  <a:pt x="2" y="527"/>
                </a:lnTo>
                <a:lnTo>
                  <a:pt x="4" y="530"/>
                </a:lnTo>
                <a:lnTo>
                  <a:pt x="6" y="532"/>
                </a:lnTo>
                <a:lnTo>
                  <a:pt x="11" y="537"/>
                </a:lnTo>
                <a:lnTo>
                  <a:pt x="17" y="539"/>
                </a:lnTo>
                <a:lnTo>
                  <a:pt x="17" y="539"/>
                </a:lnTo>
                <a:lnTo>
                  <a:pt x="17" y="549"/>
                </a:lnTo>
                <a:lnTo>
                  <a:pt x="17" y="549"/>
                </a:lnTo>
                <a:lnTo>
                  <a:pt x="14" y="549"/>
                </a:lnTo>
                <a:lnTo>
                  <a:pt x="12" y="550"/>
                </a:lnTo>
                <a:lnTo>
                  <a:pt x="9" y="552"/>
                </a:lnTo>
                <a:lnTo>
                  <a:pt x="7" y="554"/>
                </a:lnTo>
                <a:lnTo>
                  <a:pt x="7" y="554"/>
                </a:lnTo>
                <a:lnTo>
                  <a:pt x="6" y="557"/>
                </a:lnTo>
                <a:lnTo>
                  <a:pt x="6" y="560"/>
                </a:lnTo>
                <a:lnTo>
                  <a:pt x="6" y="563"/>
                </a:lnTo>
                <a:lnTo>
                  <a:pt x="8" y="565"/>
                </a:lnTo>
                <a:lnTo>
                  <a:pt x="12" y="569"/>
                </a:lnTo>
                <a:lnTo>
                  <a:pt x="17" y="572"/>
                </a:lnTo>
                <a:lnTo>
                  <a:pt x="17" y="572"/>
                </a:lnTo>
                <a:lnTo>
                  <a:pt x="17" y="580"/>
                </a:lnTo>
                <a:lnTo>
                  <a:pt x="17" y="580"/>
                </a:lnTo>
                <a:lnTo>
                  <a:pt x="12" y="581"/>
                </a:lnTo>
                <a:lnTo>
                  <a:pt x="8" y="584"/>
                </a:lnTo>
                <a:lnTo>
                  <a:pt x="8" y="584"/>
                </a:lnTo>
                <a:lnTo>
                  <a:pt x="6" y="587"/>
                </a:lnTo>
                <a:lnTo>
                  <a:pt x="5" y="590"/>
                </a:lnTo>
                <a:lnTo>
                  <a:pt x="5" y="593"/>
                </a:lnTo>
                <a:lnTo>
                  <a:pt x="7" y="596"/>
                </a:lnTo>
                <a:lnTo>
                  <a:pt x="9" y="599"/>
                </a:lnTo>
                <a:lnTo>
                  <a:pt x="11" y="601"/>
                </a:lnTo>
                <a:lnTo>
                  <a:pt x="17" y="605"/>
                </a:lnTo>
                <a:lnTo>
                  <a:pt x="17" y="605"/>
                </a:lnTo>
                <a:lnTo>
                  <a:pt x="19" y="616"/>
                </a:lnTo>
                <a:lnTo>
                  <a:pt x="20" y="621"/>
                </a:lnTo>
                <a:lnTo>
                  <a:pt x="22" y="626"/>
                </a:lnTo>
                <a:lnTo>
                  <a:pt x="24" y="631"/>
                </a:lnTo>
                <a:lnTo>
                  <a:pt x="28" y="635"/>
                </a:lnTo>
                <a:lnTo>
                  <a:pt x="32" y="638"/>
                </a:lnTo>
                <a:lnTo>
                  <a:pt x="37" y="642"/>
                </a:lnTo>
                <a:lnTo>
                  <a:pt x="37" y="642"/>
                </a:lnTo>
                <a:lnTo>
                  <a:pt x="43" y="644"/>
                </a:lnTo>
                <a:lnTo>
                  <a:pt x="49" y="644"/>
                </a:lnTo>
                <a:lnTo>
                  <a:pt x="62" y="644"/>
                </a:lnTo>
                <a:lnTo>
                  <a:pt x="62" y="644"/>
                </a:lnTo>
                <a:lnTo>
                  <a:pt x="99" y="644"/>
                </a:lnTo>
                <a:lnTo>
                  <a:pt x="99" y="644"/>
                </a:lnTo>
                <a:lnTo>
                  <a:pt x="368" y="644"/>
                </a:lnTo>
                <a:lnTo>
                  <a:pt x="368" y="644"/>
                </a:lnTo>
                <a:lnTo>
                  <a:pt x="452" y="644"/>
                </a:lnTo>
                <a:lnTo>
                  <a:pt x="452" y="644"/>
                </a:lnTo>
                <a:lnTo>
                  <a:pt x="462" y="644"/>
                </a:lnTo>
                <a:lnTo>
                  <a:pt x="470" y="643"/>
                </a:lnTo>
                <a:lnTo>
                  <a:pt x="478" y="642"/>
                </a:lnTo>
                <a:lnTo>
                  <a:pt x="485" y="639"/>
                </a:lnTo>
                <a:lnTo>
                  <a:pt x="492" y="635"/>
                </a:lnTo>
                <a:lnTo>
                  <a:pt x="497" y="629"/>
                </a:lnTo>
                <a:lnTo>
                  <a:pt x="500" y="622"/>
                </a:lnTo>
                <a:lnTo>
                  <a:pt x="502" y="611"/>
                </a:lnTo>
                <a:lnTo>
                  <a:pt x="502" y="611"/>
                </a:lnTo>
                <a:lnTo>
                  <a:pt x="502" y="610"/>
                </a:lnTo>
                <a:lnTo>
                  <a:pt x="502" y="610"/>
                </a:lnTo>
                <a:lnTo>
                  <a:pt x="502" y="173"/>
                </a:lnTo>
                <a:lnTo>
                  <a:pt x="502" y="173"/>
                </a:lnTo>
                <a:lnTo>
                  <a:pt x="502" y="70"/>
                </a:lnTo>
                <a:lnTo>
                  <a:pt x="502" y="70"/>
                </a:lnTo>
                <a:lnTo>
                  <a:pt x="503" y="42"/>
                </a:lnTo>
                <a:lnTo>
                  <a:pt x="501" y="29"/>
                </a:lnTo>
                <a:lnTo>
                  <a:pt x="500" y="23"/>
                </a:lnTo>
                <a:lnTo>
                  <a:pt x="498" y="17"/>
                </a:lnTo>
                <a:lnTo>
                  <a:pt x="498" y="17"/>
                </a:lnTo>
                <a:close/>
                <a:moveTo>
                  <a:pt x="17" y="595"/>
                </a:moveTo>
                <a:lnTo>
                  <a:pt x="17" y="595"/>
                </a:lnTo>
                <a:lnTo>
                  <a:pt x="15" y="594"/>
                </a:lnTo>
                <a:lnTo>
                  <a:pt x="15" y="594"/>
                </a:lnTo>
                <a:lnTo>
                  <a:pt x="14" y="592"/>
                </a:lnTo>
                <a:lnTo>
                  <a:pt x="14" y="591"/>
                </a:lnTo>
                <a:lnTo>
                  <a:pt x="16" y="589"/>
                </a:lnTo>
                <a:lnTo>
                  <a:pt x="16" y="589"/>
                </a:lnTo>
                <a:lnTo>
                  <a:pt x="17" y="589"/>
                </a:lnTo>
                <a:lnTo>
                  <a:pt x="17" y="589"/>
                </a:lnTo>
                <a:lnTo>
                  <a:pt x="17" y="595"/>
                </a:lnTo>
                <a:lnTo>
                  <a:pt x="17" y="595"/>
                </a:lnTo>
                <a:close/>
                <a:moveTo>
                  <a:pt x="17" y="563"/>
                </a:moveTo>
                <a:lnTo>
                  <a:pt x="17" y="563"/>
                </a:lnTo>
                <a:lnTo>
                  <a:pt x="15" y="561"/>
                </a:lnTo>
                <a:lnTo>
                  <a:pt x="15" y="561"/>
                </a:lnTo>
                <a:lnTo>
                  <a:pt x="15" y="559"/>
                </a:lnTo>
                <a:lnTo>
                  <a:pt x="15" y="559"/>
                </a:lnTo>
                <a:lnTo>
                  <a:pt x="15" y="558"/>
                </a:lnTo>
                <a:lnTo>
                  <a:pt x="15" y="558"/>
                </a:lnTo>
                <a:lnTo>
                  <a:pt x="17" y="557"/>
                </a:lnTo>
                <a:lnTo>
                  <a:pt x="17" y="557"/>
                </a:lnTo>
                <a:lnTo>
                  <a:pt x="17" y="563"/>
                </a:lnTo>
                <a:lnTo>
                  <a:pt x="17" y="563"/>
                </a:lnTo>
                <a:close/>
                <a:moveTo>
                  <a:pt x="17" y="529"/>
                </a:moveTo>
                <a:lnTo>
                  <a:pt x="17" y="529"/>
                </a:lnTo>
                <a:lnTo>
                  <a:pt x="14" y="528"/>
                </a:lnTo>
                <a:lnTo>
                  <a:pt x="14" y="528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3" y="524"/>
                </a:lnTo>
                <a:lnTo>
                  <a:pt x="13" y="524"/>
                </a:lnTo>
                <a:lnTo>
                  <a:pt x="15" y="523"/>
                </a:lnTo>
                <a:lnTo>
                  <a:pt x="17" y="523"/>
                </a:lnTo>
                <a:lnTo>
                  <a:pt x="17" y="523"/>
                </a:lnTo>
                <a:lnTo>
                  <a:pt x="17" y="529"/>
                </a:lnTo>
                <a:lnTo>
                  <a:pt x="17" y="529"/>
                </a:lnTo>
                <a:close/>
                <a:moveTo>
                  <a:pt x="17" y="495"/>
                </a:moveTo>
                <a:lnTo>
                  <a:pt x="17" y="495"/>
                </a:lnTo>
                <a:lnTo>
                  <a:pt x="14" y="494"/>
                </a:lnTo>
                <a:lnTo>
                  <a:pt x="12" y="492"/>
                </a:lnTo>
                <a:lnTo>
                  <a:pt x="10" y="490"/>
                </a:lnTo>
                <a:lnTo>
                  <a:pt x="11" y="488"/>
                </a:lnTo>
                <a:lnTo>
                  <a:pt x="11" y="488"/>
                </a:lnTo>
                <a:lnTo>
                  <a:pt x="14" y="485"/>
                </a:lnTo>
                <a:lnTo>
                  <a:pt x="17" y="485"/>
                </a:lnTo>
                <a:lnTo>
                  <a:pt x="17" y="485"/>
                </a:lnTo>
                <a:lnTo>
                  <a:pt x="17" y="495"/>
                </a:lnTo>
                <a:lnTo>
                  <a:pt x="17" y="495"/>
                </a:lnTo>
                <a:close/>
                <a:moveTo>
                  <a:pt x="17" y="461"/>
                </a:moveTo>
                <a:lnTo>
                  <a:pt x="17" y="461"/>
                </a:lnTo>
                <a:lnTo>
                  <a:pt x="15" y="460"/>
                </a:lnTo>
                <a:lnTo>
                  <a:pt x="15" y="460"/>
                </a:lnTo>
                <a:lnTo>
                  <a:pt x="13" y="459"/>
                </a:lnTo>
                <a:lnTo>
                  <a:pt x="13" y="459"/>
                </a:lnTo>
                <a:lnTo>
                  <a:pt x="13" y="458"/>
                </a:lnTo>
                <a:lnTo>
                  <a:pt x="13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3" y="457"/>
                </a:lnTo>
                <a:lnTo>
                  <a:pt x="13" y="457"/>
                </a:lnTo>
                <a:lnTo>
                  <a:pt x="15" y="456"/>
                </a:lnTo>
                <a:lnTo>
                  <a:pt x="15" y="456"/>
                </a:lnTo>
                <a:lnTo>
                  <a:pt x="17" y="454"/>
                </a:lnTo>
                <a:lnTo>
                  <a:pt x="17" y="454"/>
                </a:lnTo>
                <a:lnTo>
                  <a:pt x="17" y="461"/>
                </a:lnTo>
                <a:lnTo>
                  <a:pt x="17" y="461"/>
                </a:lnTo>
                <a:close/>
                <a:moveTo>
                  <a:pt x="17" y="428"/>
                </a:moveTo>
                <a:lnTo>
                  <a:pt x="17" y="428"/>
                </a:lnTo>
                <a:lnTo>
                  <a:pt x="14" y="427"/>
                </a:lnTo>
                <a:lnTo>
                  <a:pt x="12" y="425"/>
                </a:lnTo>
                <a:lnTo>
                  <a:pt x="11" y="424"/>
                </a:lnTo>
                <a:lnTo>
                  <a:pt x="11" y="423"/>
                </a:lnTo>
                <a:lnTo>
                  <a:pt x="14" y="422"/>
                </a:lnTo>
                <a:lnTo>
                  <a:pt x="14" y="422"/>
                </a:lnTo>
                <a:lnTo>
                  <a:pt x="17" y="421"/>
                </a:lnTo>
                <a:lnTo>
                  <a:pt x="17" y="421"/>
                </a:lnTo>
                <a:lnTo>
                  <a:pt x="17" y="428"/>
                </a:lnTo>
                <a:lnTo>
                  <a:pt x="17" y="428"/>
                </a:lnTo>
                <a:close/>
                <a:moveTo>
                  <a:pt x="17" y="398"/>
                </a:moveTo>
                <a:lnTo>
                  <a:pt x="17" y="398"/>
                </a:lnTo>
                <a:lnTo>
                  <a:pt x="12" y="395"/>
                </a:lnTo>
                <a:lnTo>
                  <a:pt x="11" y="393"/>
                </a:lnTo>
                <a:lnTo>
                  <a:pt x="11" y="392"/>
                </a:lnTo>
                <a:lnTo>
                  <a:pt x="12" y="392"/>
                </a:lnTo>
                <a:lnTo>
                  <a:pt x="12" y="392"/>
                </a:lnTo>
                <a:lnTo>
                  <a:pt x="17" y="392"/>
                </a:lnTo>
                <a:lnTo>
                  <a:pt x="17" y="392"/>
                </a:lnTo>
                <a:lnTo>
                  <a:pt x="17" y="398"/>
                </a:lnTo>
                <a:lnTo>
                  <a:pt x="17" y="398"/>
                </a:lnTo>
                <a:close/>
                <a:moveTo>
                  <a:pt x="17" y="368"/>
                </a:moveTo>
                <a:lnTo>
                  <a:pt x="17" y="368"/>
                </a:lnTo>
                <a:lnTo>
                  <a:pt x="15" y="367"/>
                </a:lnTo>
                <a:lnTo>
                  <a:pt x="13" y="365"/>
                </a:lnTo>
                <a:lnTo>
                  <a:pt x="13" y="363"/>
                </a:lnTo>
                <a:lnTo>
                  <a:pt x="14" y="362"/>
                </a:lnTo>
                <a:lnTo>
                  <a:pt x="14" y="362"/>
                </a:lnTo>
                <a:lnTo>
                  <a:pt x="16" y="361"/>
                </a:lnTo>
                <a:lnTo>
                  <a:pt x="17" y="361"/>
                </a:lnTo>
                <a:lnTo>
                  <a:pt x="17" y="361"/>
                </a:lnTo>
                <a:lnTo>
                  <a:pt x="17" y="368"/>
                </a:lnTo>
                <a:lnTo>
                  <a:pt x="17" y="368"/>
                </a:lnTo>
                <a:close/>
                <a:moveTo>
                  <a:pt x="17" y="341"/>
                </a:moveTo>
                <a:lnTo>
                  <a:pt x="17" y="341"/>
                </a:lnTo>
                <a:lnTo>
                  <a:pt x="14" y="339"/>
                </a:lnTo>
                <a:lnTo>
                  <a:pt x="13" y="338"/>
                </a:lnTo>
                <a:lnTo>
                  <a:pt x="12" y="337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7" y="336"/>
                </a:lnTo>
                <a:lnTo>
                  <a:pt x="17" y="336"/>
                </a:lnTo>
                <a:lnTo>
                  <a:pt x="17" y="341"/>
                </a:lnTo>
                <a:lnTo>
                  <a:pt x="17" y="341"/>
                </a:lnTo>
                <a:close/>
                <a:moveTo>
                  <a:pt x="17" y="310"/>
                </a:moveTo>
                <a:lnTo>
                  <a:pt x="17" y="310"/>
                </a:lnTo>
                <a:lnTo>
                  <a:pt x="14" y="309"/>
                </a:lnTo>
                <a:lnTo>
                  <a:pt x="14" y="309"/>
                </a:lnTo>
                <a:lnTo>
                  <a:pt x="12" y="308"/>
                </a:lnTo>
                <a:lnTo>
                  <a:pt x="11" y="307"/>
                </a:lnTo>
                <a:lnTo>
                  <a:pt x="14" y="305"/>
                </a:lnTo>
                <a:lnTo>
                  <a:pt x="14" y="305"/>
                </a:lnTo>
                <a:lnTo>
                  <a:pt x="17" y="304"/>
                </a:lnTo>
                <a:lnTo>
                  <a:pt x="17" y="304"/>
                </a:lnTo>
                <a:lnTo>
                  <a:pt x="17" y="310"/>
                </a:lnTo>
                <a:lnTo>
                  <a:pt x="17" y="310"/>
                </a:lnTo>
                <a:close/>
                <a:moveTo>
                  <a:pt x="17" y="280"/>
                </a:moveTo>
                <a:lnTo>
                  <a:pt x="17" y="280"/>
                </a:lnTo>
                <a:lnTo>
                  <a:pt x="14" y="279"/>
                </a:lnTo>
                <a:lnTo>
                  <a:pt x="14" y="279"/>
                </a:lnTo>
                <a:lnTo>
                  <a:pt x="12" y="277"/>
                </a:lnTo>
                <a:lnTo>
                  <a:pt x="12" y="277"/>
                </a:lnTo>
                <a:lnTo>
                  <a:pt x="11" y="277"/>
                </a:lnTo>
                <a:lnTo>
                  <a:pt x="11" y="277"/>
                </a:lnTo>
                <a:lnTo>
                  <a:pt x="11" y="277"/>
                </a:lnTo>
                <a:lnTo>
                  <a:pt x="12" y="276"/>
                </a:lnTo>
                <a:lnTo>
                  <a:pt x="13" y="275"/>
                </a:lnTo>
                <a:lnTo>
                  <a:pt x="16" y="274"/>
                </a:lnTo>
                <a:lnTo>
                  <a:pt x="16" y="274"/>
                </a:lnTo>
                <a:lnTo>
                  <a:pt x="17" y="274"/>
                </a:lnTo>
                <a:lnTo>
                  <a:pt x="17" y="274"/>
                </a:lnTo>
                <a:lnTo>
                  <a:pt x="17" y="280"/>
                </a:lnTo>
                <a:lnTo>
                  <a:pt x="17" y="280"/>
                </a:lnTo>
                <a:close/>
                <a:moveTo>
                  <a:pt x="17" y="249"/>
                </a:moveTo>
                <a:lnTo>
                  <a:pt x="17" y="249"/>
                </a:lnTo>
                <a:lnTo>
                  <a:pt x="12" y="247"/>
                </a:lnTo>
                <a:lnTo>
                  <a:pt x="12" y="247"/>
                </a:lnTo>
                <a:lnTo>
                  <a:pt x="10" y="245"/>
                </a:lnTo>
                <a:lnTo>
                  <a:pt x="10" y="245"/>
                </a:lnTo>
                <a:lnTo>
                  <a:pt x="9" y="244"/>
                </a:lnTo>
                <a:lnTo>
                  <a:pt x="9" y="244"/>
                </a:lnTo>
                <a:lnTo>
                  <a:pt x="13" y="243"/>
                </a:lnTo>
                <a:lnTo>
                  <a:pt x="17" y="243"/>
                </a:lnTo>
                <a:lnTo>
                  <a:pt x="17" y="243"/>
                </a:lnTo>
                <a:lnTo>
                  <a:pt x="17" y="249"/>
                </a:lnTo>
                <a:lnTo>
                  <a:pt x="17" y="249"/>
                </a:lnTo>
                <a:close/>
                <a:moveTo>
                  <a:pt x="17" y="222"/>
                </a:moveTo>
                <a:lnTo>
                  <a:pt x="17" y="222"/>
                </a:lnTo>
                <a:lnTo>
                  <a:pt x="14" y="220"/>
                </a:lnTo>
                <a:lnTo>
                  <a:pt x="11" y="218"/>
                </a:lnTo>
                <a:lnTo>
                  <a:pt x="11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5" y="212"/>
                </a:lnTo>
                <a:lnTo>
                  <a:pt x="17" y="212"/>
                </a:lnTo>
                <a:lnTo>
                  <a:pt x="17" y="212"/>
                </a:lnTo>
                <a:lnTo>
                  <a:pt x="17" y="222"/>
                </a:lnTo>
                <a:lnTo>
                  <a:pt x="17" y="222"/>
                </a:lnTo>
                <a:close/>
                <a:moveTo>
                  <a:pt x="17" y="190"/>
                </a:moveTo>
                <a:lnTo>
                  <a:pt x="17" y="190"/>
                </a:lnTo>
                <a:lnTo>
                  <a:pt x="16" y="189"/>
                </a:lnTo>
                <a:lnTo>
                  <a:pt x="15" y="187"/>
                </a:lnTo>
                <a:lnTo>
                  <a:pt x="15" y="185"/>
                </a:lnTo>
                <a:lnTo>
                  <a:pt x="17" y="184"/>
                </a:lnTo>
                <a:lnTo>
                  <a:pt x="17" y="184"/>
                </a:lnTo>
                <a:lnTo>
                  <a:pt x="17" y="190"/>
                </a:lnTo>
                <a:lnTo>
                  <a:pt x="17" y="190"/>
                </a:lnTo>
                <a:close/>
                <a:moveTo>
                  <a:pt x="17" y="165"/>
                </a:moveTo>
                <a:lnTo>
                  <a:pt x="17" y="165"/>
                </a:lnTo>
                <a:lnTo>
                  <a:pt x="13" y="163"/>
                </a:lnTo>
                <a:lnTo>
                  <a:pt x="11" y="161"/>
                </a:lnTo>
                <a:lnTo>
                  <a:pt x="11" y="161"/>
                </a:lnTo>
                <a:lnTo>
                  <a:pt x="10" y="159"/>
                </a:lnTo>
                <a:lnTo>
                  <a:pt x="10" y="159"/>
                </a:lnTo>
                <a:lnTo>
                  <a:pt x="11" y="158"/>
                </a:lnTo>
                <a:lnTo>
                  <a:pt x="12" y="156"/>
                </a:lnTo>
                <a:lnTo>
                  <a:pt x="12" y="156"/>
                </a:lnTo>
                <a:lnTo>
                  <a:pt x="14" y="154"/>
                </a:lnTo>
                <a:lnTo>
                  <a:pt x="17" y="153"/>
                </a:lnTo>
                <a:lnTo>
                  <a:pt x="17" y="153"/>
                </a:lnTo>
                <a:lnTo>
                  <a:pt x="17" y="165"/>
                </a:lnTo>
                <a:lnTo>
                  <a:pt x="17" y="165"/>
                </a:lnTo>
                <a:close/>
                <a:moveTo>
                  <a:pt x="17" y="121"/>
                </a:moveTo>
                <a:lnTo>
                  <a:pt x="17" y="121"/>
                </a:lnTo>
                <a:lnTo>
                  <a:pt x="12" y="119"/>
                </a:lnTo>
                <a:lnTo>
                  <a:pt x="12" y="119"/>
                </a:lnTo>
                <a:lnTo>
                  <a:pt x="11" y="118"/>
                </a:lnTo>
                <a:lnTo>
                  <a:pt x="10" y="117"/>
                </a:lnTo>
                <a:lnTo>
                  <a:pt x="10" y="115"/>
                </a:lnTo>
                <a:lnTo>
                  <a:pt x="12" y="113"/>
                </a:lnTo>
                <a:lnTo>
                  <a:pt x="12" y="113"/>
                </a:lnTo>
                <a:lnTo>
                  <a:pt x="14" y="111"/>
                </a:lnTo>
                <a:lnTo>
                  <a:pt x="17" y="110"/>
                </a:lnTo>
                <a:lnTo>
                  <a:pt x="17" y="110"/>
                </a:lnTo>
                <a:lnTo>
                  <a:pt x="17" y="121"/>
                </a:lnTo>
                <a:lnTo>
                  <a:pt x="17" y="121"/>
                </a:lnTo>
                <a:close/>
                <a:moveTo>
                  <a:pt x="17" y="89"/>
                </a:moveTo>
                <a:lnTo>
                  <a:pt x="17" y="89"/>
                </a:lnTo>
                <a:lnTo>
                  <a:pt x="13" y="86"/>
                </a:lnTo>
                <a:lnTo>
                  <a:pt x="11" y="82"/>
                </a:lnTo>
                <a:lnTo>
                  <a:pt x="10" y="79"/>
                </a:lnTo>
                <a:lnTo>
                  <a:pt x="11" y="77"/>
                </a:lnTo>
                <a:lnTo>
                  <a:pt x="12" y="76"/>
                </a:lnTo>
                <a:lnTo>
                  <a:pt x="15" y="74"/>
                </a:lnTo>
                <a:lnTo>
                  <a:pt x="15" y="74"/>
                </a:lnTo>
                <a:lnTo>
                  <a:pt x="17" y="73"/>
                </a:lnTo>
                <a:lnTo>
                  <a:pt x="17" y="73"/>
                </a:lnTo>
                <a:lnTo>
                  <a:pt x="17" y="89"/>
                </a:lnTo>
                <a:lnTo>
                  <a:pt x="17" y="89"/>
                </a:lnTo>
                <a:close/>
                <a:moveTo>
                  <a:pt x="17" y="50"/>
                </a:moveTo>
                <a:lnTo>
                  <a:pt x="17" y="50"/>
                </a:lnTo>
                <a:lnTo>
                  <a:pt x="14" y="49"/>
                </a:lnTo>
                <a:lnTo>
                  <a:pt x="13" y="46"/>
                </a:lnTo>
                <a:lnTo>
                  <a:pt x="13" y="46"/>
                </a:lnTo>
                <a:lnTo>
                  <a:pt x="13" y="43"/>
                </a:lnTo>
                <a:lnTo>
                  <a:pt x="15" y="41"/>
                </a:lnTo>
                <a:lnTo>
                  <a:pt x="15" y="41"/>
                </a:lnTo>
                <a:lnTo>
                  <a:pt x="17" y="39"/>
                </a:lnTo>
                <a:lnTo>
                  <a:pt x="17" y="39"/>
                </a:lnTo>
                <a:lnTo>
                  <a:pt x="17" y="50"/>
                </a:lnTo>
                <a:lnTo>
                  <a:pt x="17" y="50"/>
                </a:lnTo>
                <a:close/>
                <a:moveTo>
                  <a:pt x="493" y="89"/>
                </a:moveTo>
                <a:lnTo>
                  <a:pt x="493" y="89"/>
                </a:lnTo>
                <a:lnTo>
                  <a:pt x="493" y="584"/>
                </a:lnTo>
                <a:lnTo>
                  <a:pt x="493" y="584"/>
                </a:lnTo>
                <a:lnTo>
                  <a:pt x="493" y="610"/>
                </a:lnTo>
                <a:lnTo>
                  <a:pt x="493" y="610"/>
                </a:lnTo>
                <a:lnTo>
                  <a:pt x="493" y="617"/>
                </a:lnTo>
                <a:lnTo>
                  <a:pt x="491" y="622"/>
                </a:lnTo>
                <a:lnTo>
                  <a:pt x="488" y="626"/>
                </a:lnTo>
                <a:lnTo>
                  <a:pt x="485" y="629"/>
                </a:lnTo>
                <a:lnTo>
                  <a:pt x="481" y="631"/>
                </a:lnTo>
                <a:lnTo>
                  <a:pt x="476" y="633"/>
                </a:lnTo>
                <a:lnTo>
                  <a:pt x="466" y="636"/>
                </a:lnTo>
                <a:lnTo>
                  <a:pt x="454" y="637"/>
                </a:lnTo>
                <a:lnTo>
                  <a:pt x="442" y="637"/>
                </a:lnTo>
                <a:lnTo>
                  <a:pt x="422" y="636"/>
                </a:lnTo>
                <a:lnTo>
                  <a:pt x="422" y="636"/>
                </a:lnTo>
                <a:lnTo>
                  <a:pt x="296" y="636"/>
                </a:lnTo>
                <a:lnTo>
                  <a:pt x="296" y="636"/>
                </a:lnTo>
                <a:lnTo>
                  <a:pt x="61" y="636"/>
                </a:lnTo>
                <a:lnTo>
                  <a:pt x="61" y="636"/>
                </a:lnTo>
                <a:lnTo>
                  <a:pt x="55" y="636"/>
                </a:lnTo>
                <a:lnTo>
                  <a:pt x="48" y="635"/>
                </a:lnTo>
                <a:lnTo>
                  <a:pt x="42" y="633"/>
                </a:lnTo>
                <a:lnTo>
                  <a:pt x="37" y="631"/>
                </a:lnTo>
                <a:lnTo>
                  <a:pt x="33" y="628"/>
                </a:lnTo>
                <a:lnTo>
                  <a:pt x="30" y="624"/>
                </a:lnTo>
                <a:lnTo>
                  <a:pt x="27" y="618"/>
                </a:lnTo>
                <a:lnTo>
                  <a:pt x="26" y="610"/>
                </a:lnTo>
                <a:lnTo>
                  <a:pt x="26" y="610"/>
                </a:lnTo>
                <a:lnTo>
                  <a:pt x="26" y="598"/>
                </a:lnTo>
                <a:lnTo>
                  <a:pt x="26" y="598"/>
                </a:lnTo>
                <a:lnTo>
                  <a:pt x="26" y="590"/>
                </a:lnTo>
                <a:lnTo>
                  <a:pt x="26" y="590"/>
                </a:lnTo>
                <a:lnTo>
                  <a:pt x="31" y="593"/>
                </a:lnTo>
                <a:lnTo>
                  <a:pt x="31" y="593"/>
                </a:lnTo>
                <a:lnTo>
                  <a:pt x="33" y="593"/>
                </a:lnTo>
                <a:lnTo>
                  <a:pt x="34" y="593"/>
                </a:lnTo>
                <a:lnTo>
                  <a:pt x="36" y="593"/>
                </a:lnTo>
                <a:lnTo>
                  <a:pt x="37" y="591"/>
                </a:lnTo>
                <a:lnTo>
                  <a:pt x="37" y="588"/>
                </a:lnTo>
                <a:lnTo>
                  <a:pt x="37" y="586"/>
                </a:lnTo>
                <a:lnTo>
                  <a:pt x="36" y="585"/>
                </a:lnTo>
                <a:lnTo>
                  <a:pt x="36" y="585"/>
                </a:lnTo>
                <a:lnTo>
                  <a:pt x="31" y="582"/>
                </a:lnTo>
                <a:lnTo>
                  <a:pt x="26" y="581"/>
                </a:lnTo>
                <a:lnTo>
                  <a:pt x="26" y="581"/>
                </a:lnTo>
                <a:lnTo>
                  <a:pt x="26" y="559"/>
                </a:lnTo>
                <a:lnTo>
                  <a:pt x="26" y="559"/>
                </a:lnTo>
                <a:lnTo>
                  <a:pt x="34" y="561"/>
                </a:lnTo>
                <a:lnTo>
                  <a:pt x="34" y="561"/>
                </a:lnTo>
                <a:lnTo>
                  <a:pt x="36" y="561"/>
                </a:lnTo>
                <a:lnTo>
                  <a:pt x="38" y="560"/>
                </a:lnTo>
                <a:lnTo>
                  <a:pt x="39" y="558"/>
                </a:lnTo>
                <a:lnTo>
                  <a:pt x="39" y="555"/>
                </a:lnTo>
                <a:lnTo>
                  <a:pt x="38" y="553"/>
                </a:lnTo>
                <a:lnTo>
                  <a:pt x="36" y="553"/>
                </a:lnTo>
                <a:lnTo>
                  <a:pt x="36" y="553"/>
                </a:lnTo>
                <a:lnTo>
                  <a:pt x="26" y="550"/>
                </a:lnTo>
                <a:lnTo>
                  <a:pt x="26" y="550"/>
                </a:lnTo>
                <a:lnTo>
                  <a:pt x="26" y="525"/>
                </a:lnTo>
                <a:lnTo>
                  <a:pt x="26" y="525"/>
                </a:lnTo>
                <a:lnTo>
                  <a:pt x="32" y="527"/>
                </a:lnTo>
                <a:lnTo>
                  <a:pt x="32" y="527"/>
                </a:lnTo>
                <a:lnTo>
                  <a:pt x="34" y="527"/>
                </a:lnTo>
                <a:lnTo>
                  <a:pt x="36" y="527"/>
                </a:lnTo>
                <a:lnTo>
                  <a:pt x="37" y="524"/>
                </a:lnTo>
                <a:lnTo>
                  <a:pt x="37" y="521"/>
                </a:lnTo>
                <a:lnTo>
                  <a:pt x="36" y="520"/>
                </a:lnTo>
                <a:lnTo>
                  <a:pt x="35" y="519"/>
                </a:lnTo>
                <a:lnTo>
                  <a:pt x="35" y="519"/>
                </a:lnTo>
                <a:lnTo>
                  <a:pt x="26" y="516"/>
                </a:lnTo>
                <a:lnTo>
                  <a:pt x="26" y="516"/>
                </a:lnTo>
                <a:lnTo>
                  <a:pt x="26" y="487"/>
                </a:lnTo>
                <a:lnTo>
                  <a:pt x="26" y="487"/>
                </a:lnTo>
                <a:lnTo>
                  <a:pt x="34" y="490"/>
                </a:lnTo>
                <a:lnTo>
                  <a:pt x="34" y="490"/>
                </a:lnTo>
                <a:lnTo>
                  <a:pt x="36" y="491"/>
                </a:lnTo>
                <a:lnTo>
                  <a:pt x="37" y="490"/>
                </a:lnTo>
                <a:lnTo>
                  <a:pt x="39" y="489"/>
                </a:lnTo>
                <a:lnTo>
                  <a:pt x="39" y="488"/>
                </a:lnTo>
                <a:lnTo>
                  <a:pt x="39" y="484"/>
                </a:lnTo>
                <a:lnTo>
                  <a:pt x="38" y="483"/>
                </a:lnTo>
                <a:lnTo>
                  <a:pt x="36" y="482"/>
                </a:lnTo>
                <a:lnTo>
                  <a:pt x="36" y="482"/>
                </a:lnTo>
                <a:lnTo>
                  <a:pt x="26" y="478"/>
                </a:lnTo>
                <a:lnTo>
                  <a:pt x="26" y="478"/>
                </a:lnTo>
                <a:lnTo>
                  <a:pt x="26" y="454"/>
                </a:lnTo>
                <a:lnTo>
                  <a:pt x="26" y="454"/>
                </a:lnTo>
                <a:lnTo>
                  <a:pt x="29" y="456"/>
                </a:lnTo>
                <a:lnTo>
                  <a:pt x="32" y="458"/>
                </a:lnTo>
                <a:lnTo>
                  <a:pt x="32" y="458"/>
                </a:lnTo>
                <a:lnTo>
                  <a:pt x="33" y="460"/>
                </a:lnTo>
                <a:lnTo>
                  <a:pt x="35" y="460"/>
                </a:lnTo>
                <a:lnTo>
                  <a:pt x="38" y="460"/>
                </a:lnTo>
                <a:lnTo>
                  <a:pt x="39" y="459"/>
                </a:lnTo>
                <a:lnTo>
                  <a:pt x="40" y="457"/>
                </a:lnTo>
                <a:lnTo>
                  <a:pt x="40" y="456"/>
                </a:lnTo>
                <a:lnTo>
                  <a:pt x="39" y="454"/>
                </a:lnTo>
                <a:lnTo>
                  <a:pt x="39" y="454"/>
                </a:lnTo>
                <a:lnTo>
                  <a:pt x="36" y="450"/>
                </a:lnTo>
                <a:lnTo>
                  <a:pt x="33" y="447"/>
                </a:lnTo>
                <a:lnTo>
                  <a:pt x="30" y="446"/>
                </a:lnTo>
                <a:lnTo>
                  <a:pt x="26" y="444"/>
                </a:lnTo>
                <a:lnTo>
                  <a:pt x="26" y="444"/>
                </a:lnTo>
                <a:lnTo>
                  <a:pt x="26" y="424"/>
                </a:lnTo>
                <a:lnTo>
                  <a:pt x="26" y="424"/>
                </a:lnTo>
                <a:lnTo>
                  <a:pt x="32" y="427"/>
                </a:lnTo>
                <a:lnTo>
                  <a:pt x="32" y="427"/>
                </a:lnTo>
                <a:lnTo>
                  <a:pt x="34" y="428"/>
                </a:lnTo>
                <a:lnTo>
                  <a:pt x="35" y="428"/>
                </a:lnTo>
                <a:lnTo>
                  <a:pt x="37" y="427"/>
                </a:lnTo>
                <a:lnTo>
                  <a:pt x="38" y="426"/>
                </a:lnTo>
                <a:lnTo>
                  <a:pt x="38" y="423"/>
                </a:lnTo>
                <a:lnTo>
                  <a:pt x="38" y="421"/>
                </a:lnTo>
                <a:lnTo>
                  <a:pt x="37" y="420"/>
                </a:lnTo>
                <a:lnTo>
                  <a:pt x="37" y="420"/>
                </a:lnTo>
                <a:lnTo>
                  <a:pt x="32" y="417"/>
                </a:lnTo>
                <a:lnTo>
                  <a:pt x="26" y="414"/>
                </a:lnTo>
                <a:lnTo>
                  <a:pt x="26" y="414"/>
                </a:lnTo>
                <a:lnTo>
                  <a:pt x="26" y="394"/>
                </a:lnTo>
                <a:lnTo>
                  <a:pt x="26" y="394"/>
                </a:lnTo>
                <a:lnTo>
                  <a:pt x="31" y="397"/>
                </a:lnTo>
                <a:lnTo>
                  <a:pt x="31" y="397"/>
                </a:lnTo>
                <a:lnTo>
                  <a:pt x="33" y="398"/>
                </a:lnTo>
                <a:lnTo>
                  <a:pt x="34" y="398"/>
                </a:lnTo>
                <a:lnTo>
                  <a:pt x="36" y="397"/>
                </a:lnTo>
                <a:lnTo>
                  <a:pt x="37" y="396"/>
                </a:lnTo>
                <a:lnTo>
                  <a:pt x="37" y="392"/>
                </a:lnTo>
                <a:lnTo>
                  <a:pt x="37" y="391"/>
                </a:lnTo>
                <a:lnTo>
                  <a:pt x="36" y="390"/>
                </a:lnTo>
                <a:lnTo>
                  <a:pt x="36" y="390"/>
                </a:lnTo>
                <a:lnTo>
                  <a:pt x="31" y="387"/>
                </a:lnTo>
                <a:lnTo>
                  <a:pt x="26" y="385"/>
                </a:lnTo>
                <a:lnTo>
                  <a:pt x="26" y="385"/>
                </a:lnTo>
                <a:lnTo>
                  <a:pt x="26" y="364"/>
                </a:lnTo>
                <a:lnTo>
                  <a:pt x="26" y="364"/>
                </a:lnTo>
                <a:lnTo>
                  <a:pt x="33" y="367"/>
                </a:lnTo>
                <a:lnTo>
                  <a:pt x="33" y="367"/>
                </a:lnTo>
                <a:lnTo>
                  <a:pt x="35" y="368"/>
                </a:lnTo>
                <a:lnTo>
                  <a:pt x="37" y="367"/>
                </a:lnTo>
                <a:lnTo>
                  <a:pt x="38" y="366"/>
                </a:lnTo>
                <a:lnTo>
                  <a:pt x="38" y="365"/>
                </a:lnTo>
                <a:lnTo>
                  <a:pt x="38" y="361"/>
                </a:lnTo>
                <a:lnTo>
                  <a:pt x="37" y="360"/>
                </a:lnTo>
                <a:lnTo>
                  <a:pt x="35" y="359"/>
                </a:lnTo>
                <a:lnTo>
                  <a:pt x="35" y="359"/>
                </a:lnTo>
                <a:lnTo>
                  <a:pt x="26" y="355"/>
                </a:lnTo>
                <a:lnTo>
                  <a:pt x="26" y="355"/>
                </a:lnTo>
                <a:lnTo>
                  <a:pt x="26" y="337"/>
                </a:lnTo>
                <a:lnTo>
                  <a:pt x="26" y="337"/>
                </a:lnTo>
                <a:lnTo>
                  <a:pt x="31" y="339"/>
                </a:lnTo>
                <a:lnTo>
                  <a:pt x="31" y="339"/>
                </a:lnTo>
                <a:lnTo>
                  <a:pt x="33" y="340"/>
                </a:lnTo>
                <a:lnTo>
                  <a:pt x="35" y="339"/>
                </a:lnTo>
                <a:lnTo>
                  <a:pt x="36" y="337"/>
                </a:lnTo>
                <a:lnTo>
                  <a:pt x="36" y="333"/>
                </a:lnTo>
                <a:lnTo>
                  <a:pt x="35" y="332"/>
                </a:lnTo>
                <a:lnTo>
                  <a:pt x="34" y="331"/>
                </a:lnTo>
                <a:lnTo>
                  <a:pt x="34" y="331"/>
                </a:lnTo>
                <a:lnTo>
                  <a:pt x="26" y="328"/>
                </a:lnTo>
                <a:lnTo>
                  <a:pt x="26" y="328"/>
                </a:lnTo>
                <a:lnTo>
                  <a:pt x="26" y="305"/>
                </a:lnTo>
                <a:lnTo>
                  <a:pt x="26" y="305"/>
                </a:lnTo>
                <a:lnTo>
                  <a:pt x="32" y="307"/>
                </a:lnTo>
                <a:lnTo>
                  <a:pt x="32" y="307"/>
                </a:lnTo>
                <a:lnTo>
                  <a:pt x="34" y="308"/>
                </a:lnTo>
                <a:lnTo>
                  <a:pt x="36" y="307"/>
                </a:lnTo>
                <a:lnTo>
                  <a:pt x="37" y="306"/>
                </a:lnTo>
                <a:lnTo>
                  <a:pt x="37" y="305"/>
                </a:lnTo>
                <a:lnTo>
                  <a:pt x="37" y="301"/>
                </a:lnTo>
                <a:lnTo>
                  <a:pt x="36" y="300"/>
                </a:lnTo>
                <a:lnTo>
                  <a:pt x="35" y="299"/>
                </a:lnTo>
                <a:lnTo>
                  <a:pt x="35" y="299"/>
                </a:lnTo>
                <a:lnTo>
                  <a:pt x="26" y="297"/>
                </a:lnTo>
                <a:lnTo>
                  <a:pt x="26" y="297"/>
                </a:lnTo>
                <a:lnTo>
                  <a:pt x="26" y="276"/>
                </a:lnTo>
                <a:lnTo>
                  <a:pt x="26" y="276"/>
                </a:lnTo>
                <a:lnTo>
                  <a:pt x="30" y="277"/>
                </a:lnTo>
                <a:lnTo>
                  <a:pt x="30" y="277"/>
                </a:lnTo>
                <a:lnTo>
                  <a:pt x="32" y="278"/>
                </a:lnTo>
                <a:lnTo>
                  <a:pt x="34" y="277"/>
                </a:lnTo>
                <a:lnTo>
                  <a:pt x="35" y="275"/>
                </a:lnTo>
                <a:lnTo>
                  <a:pt x="35" y="271"/>
                </a:lnTo>
                <a:lnTo>
                  <a:pt x="34" y="270"/>
                </a:lnTo>
                <a:lnTo>
                  <a:pt x="33" y="269"/>
                </a:lnTo>
                <a:lnTo>
                  <a:pt x="33" y="269"/>
                </a:lnTo>
                <a:lnTo>
                  <a:pt x="26" y="267"/>
                </a:lnTo>
                <a:lnTo>
                  <a:pt x="26" y="267"/>
                </a:lnTo>
                <a:lnTo>
                  <a:pt x="26" y="246"/>
                </a:lnTo>
                <a:lnTo>
                  <a:pt x="26" y="246"/>
                </a:lnTo>
                <a:lnTo>
                  <a:pt x="28" y="248"/>
                </a:lnTo>
                <a:lnTo>
                  <a:pt x="28" y="248"/>
                </a:lnTo>
                <a:lnTo>
                  <a:pt x="30" y="249"/>
                </a:lnTo>
                <a:lnTo>
                  <a:pt x="32" y="249"/>
                </a:lnTo>
                <a:lnTo>
                  <a:pt x="34" y="248"/>
                </a:lnTo>
                <a:lnTo>
                  <a:pt x="36" y="245"/>
                </a:lnTo>
                <a:lnTo>
                  <a:pt x="36" y="244"/>
                </a:lnTo>
                <a:lnTo>
                  <a:pt x="35" y="242"/>
                </a:lnTo>
                <a:lnTo>
                  <a:pt x="35" y="242"/>
                </a:lnTo>
                <a:lnTo>
                  <a:pt x="31" y="239"/>
                </a:lnTo>
                <a:lnTo>
                  <a:pt x="26" y="237"/>
                </a:lnTo>
                <a:lnTo>
                  <a:pt x="26" y="237"/>
                </a:lnTo>
                <a:lnTo>
                  <a:pt x="26" y="213"/>
                </a:lnTo>
                <a:lnTo>
                  <a:pt x="26" y="213"/>
                </a:lnTo>
                <a:lnTo>
                  <a:pt x="31" y="215"/>
                </a:lnTo>
                <a:lnTo>
                  <a:pt x="31" y="215"/>
                </a:lnTo>
                <a:lnTo>
                  <a:pt x="33" y="216"/>
                </a:lnTo>
                <a:lnTo>
                  <a:pt x="35" y="215"/>
                </a:lnTo>
                <a:lnTo>
                  <a:pt x="37" y="213"/>
                </a:lnTo>
                <a:lnTo>
                  <a:pt x="38" y="212"/>
                </a:lnTo>
                <a:lnTo>
                  <a:pt x="38" y="209"/>
                </a:lnTo>
                <a:lnTo>
                  <a:pt x="37" y="208"/>
                </a:lnTo>
                <a:lnTo>
                  <a:pt x="36" y="207"/>
                </a:lnTo>
                <a:lnTo>
                  <a:pt x="36" y="207"/>
                </a:lnTo>
                <a:lnTo>
                  <a:pt x="26" y="203"/>
                </a:lnTo>
                <a:lnTo>
                  <a:pt x="26" y="203"/>
                </a:lnTo>
                <a:lnTo>
                  <a:pt x="26" y="185"/>
                </a:lnTo>
                <a:lnTo>
                  <a:pt x="26" y="185"/>
                </a:lnTo>
                <a:lnTo>
                  <a:pt x="30" y="187"/>
                </a:lnTo>
                <a:lnTo>
                  <a:pt x="30" y="187"/>
                </a:lnTo>
                <a:lnTo>
                  <a:pt x="32" y="188"/>
                </a:lnTo>
                <a:lnTo>
                  <a:pt x="33" y="188"/>
                </a:lnTo>
                <a:lnTo>
                  <a:pt x="35" y="187"/>
                </a:lnTo>
                <a:lnTo>
                  <a:pt x="36" y="186"/>
                </a:lnTo>
                <a:lnTo>
                  <a:pt x="36" y="182"/>
                </a:lnTo>
                <a:lnTo>
                  <a:pt x="36" y="181"/>
                </a:lnTo>
                <a:lnTo>
                  <a:pt x="35" y="179"/>
                </a:lnTo>
                <a:lnTo>
                  <a:pt x="35" y="179"/>
                </a:lnTo>
                <a:lnTo>
                  <a:pt x="31" y="177"/>
                </a:lnTo>
                <a:lnTo>
                  <a:pt x="26" y="176"/>
                </a:lnTo>
                <a:lnTo>
                  <a:pt x="26" y="176"/>
                </a:lnTo>
                <a:lnTo>
                  <a:pt x="26" y="153"/>
                </a:lnTo>
                <a:lnTo>
                  <a:pt x="26" y="153"/>
                </a:lnTo>
                <a:lnTo>
                  <a:pt x="31" y="156"/>
                </a:lnTo>
                <a:lnTo>
                  <a:pt x="31" y="156"/>
                </a:lnTo>
                <a:lnTo>
                  <a:pt x="33" y="157"/>
                </a:lnTo>
                <a:lnTo>
                  <a:pt x="34" y="157"/>
                </a:lnTo>
                <a:lnTo>
                  <a:pt x="36" y="156"/>
                </a:lnTo>
                <a:lnTo>
                  <a:pt x="37" y="155"/>
                </a:lnTo>
                <a:lnTo>
                  <a:pt x="37" y="152"/>
                </a:lnTo>
                <a:lnTo>
                  <a:pt x="37" y="150"/>
                </a:lnTo>
                <a:lnTo>
                  <a:pt x="36" y="148"/>
                </a:lnTo>
                <a:lnTo>
                  <a:pt x="36" y="148"/>
                </a:lnTo>
                <a:lnTo>
                  <a:pt x="31" y="146"/>
                </a:lnTo>
                <a:lnTo>
                  <a:pt x="26" y="144"/>
                </a:lnTo>
                <a:lnTo>
                  <a:pt x="26" y="144"/>
                </a:lnTo>
                <a:lnTo>
                  <a:pt x="26" y="111"/>
                </a:lnTo>
                <a:lnTo>
                  <a:pt x="26" y="111"/>
                </a:lnTo>
                <a:lnTo>
                  <a:pt x="33" y="114"/>
                </a:lnTo>
                <a:lnTo>
                  <a:pt x="33" y="114"/>
                </a:lnTo>
                <a:lnTo>
                  <a:pt x="34" y="115"/>
                </a:lnTo>
                <a:lnTo>
                  <a:pt x="36" y="115"/>
                </a:lnTo>
                <a:lnTo>
                  <a:pt x="38" y="113"/>
                </a:lnTo>
                <a:lnTo>
                  <a:pt x="39" y="110"/>
                </a:lnTo>
                <a:lnTo>
                  <a:pt x="38" y="108"/>
                </a:lnTo>
                <a:lnTo>
                  <a:pt x="37" y="107"/>
                </a:lnTo>
                <a:lnTo>
                  <a:pt x="37" y="107"/>
                </a:lnTo>
                <a:lnTo>
                  <a:pt x="32" y="104"/>
                </a:lnTo>
                <a:lnTo>
                  <a:pt x="26" y="103"/>
                </a:lnTo>
                <a:lnTo>
                  <a:pt x="26" y="103"/>
                </a:lnTo>
                <a:lnTo>
                  <a:pt x="26" y="73"/>
                </a:lnTo>
                <a:lnTo>
                  <a:pt x="26" y="73"/>
                </a:lnTo>
                <a:lnTo>
                  <a:pt x="34" y="74"/>
                </a:lnTo>
                <a:lnTo>
                  <a:pt x="34" y="74"/>
                </a:lnTo>
                <a:lnTo>
                  <a:pt x="36" y="74"/>
                </a:lnTo>
                <a:lnTo>
                  <a:pt x="37" y="74"/>
                </a:lnTo>
                <a:lnTo>
                  <a:pt x="39" y="71"/>
                </a:lnTo>
                <a:lnTo>
                  <a:pt x="39" y="68"/>
                </a:lnTo>
                <a:lnTo>
                  <a:pt x="38" y="67"/>
                </a:lnTo>
                <a:lnTo>
                  <a:pt x="36" y="66"/>
                </a:lnTo>
                <a:lnTo>
                  <a:pt x="36" y="66"/>
                </a:lnTo>
                <a:lnTo>
                  <a:pt x="26" y="64"/>
                </a:lnTo>
                <a:lnTo>
                  <a:pt x="26" y="64"/>
                </a:lnTo>
                <a:lnTo>
                  <a:pt x="26" y="41"/>
                </a:lnTo>
                <a:lnTo>
                  <a:pt x="26" y="41"/>
                </a:lnTo>
                <a:lnTo>
                  <a:pt x="26" y="37"/>
                </a:lnTo>
                <a:lnTo>
                  <a:pt x="26" y="37"/>
                </a:lnTo>
                <a:lnTo>
                  <a:pt x="30" y="38"/>
                </a:lnTo>
                <a:lnTo>
                  <a:pt x="34" y="39"/>
                </a:lnTo>
                <a:lnTo>
                  <a:pt x="34" y="39"/>
                </a:lnTo>
                <a:lnTo>
                  <a:pt x="36" y="40"/>
                </a:lnTo>
                <a:lnTo>
                  <a:pt x="38" y="40"/>
                </a:lnTo>
                <a:lnTo>
                  <a:pt x="40" y="37"/>
                </a:lnTo>
                <a:lnTo>
                  <a:pt x="41" y="34"/>
                </a:lnTo>
                <a:lnTo>
                  <a:pt x="40" y="33"/>
                </a:lnTo>
                <a:lnTo>
                  <a:pt x="38" y="32"/>
                </a:lnTo>
                <a:lnTo>
                  <a:pt x="38" y="32"/>
                </a:lnTo>
                <a:lnTo>
                  <a:pt x="33" y="30"/>
                </a:lnTo>
                <a:lnTo>
                  <a:pt x="28" y="29"/>
                </a:lnTo>
                <a:lnTo>
                  <a:pt x="28" y="29"/>
                </a:lnTo>
                <a:lnTo>
                  <a:pt x="30" y="22"/>
                </a:lnTo>
                <a:lnTo>
                  <a:pt x="33" y="18"/>
                </a:lnTo>
                <a:lnTo>
                  <a:pt x="35" y="16"/>
                </a:lnTo>
                <a:lnTo>
                  <a:pt x="38" y="13"/>
                </a:lnTo>
                <a:lnTo>
                  <a:pt x="42" y="11"/>
                </a:lnTo>
                <a:lnTo>
                  <a:pt x="46" y="10"/>
                </a:lnTo>
                <a:lnTo>
                  <a:pt x="51" y="9"/>
                </a:lnTo>
                <a:lnTo>
                  <a:pt x="51" y="9"/>
                </a:lnTo>
                <a:lnTo>
                  <a:pt x="67" y="9"/>
                </a:lnTo>
                <a:lnTo>
                  <a:pt x="67" y="9"/>
                </a:lnTo>
                <a:lnTo>
                  <a:pt x="170" y="9"/>
                </a:lnTo>
                <a:lnTo>
                  <a:pt x="170" y="9"/>
                </a:lnTo>
                <a:lnTo>
                  <a:pt x="433" y="9"/>
                </a:lnTo>
                <a:lnTo>
                  <a:pt x="433" y="9"/>
                </a:lnTo>
                <a:lnTo>
                  <a:pt x="451" y="9"/>
                </a:lnTo>
                <a:lnTo>
                  <a:pt x="462" y="9"/>
                </a:lnTo>
                <a:lnTo>
                  <a:pt x="472" y="10"/>
                </a:lnTo>
                <a:lnTo>
                  <a:pt x="480" y="13"/>
                </a:lnTo>
                <a:lnTo>
                  <a:pt x="484" y="15"/>
                </a:lnTo>
                <a:lnTo>
                  <a:pt x="487" y="18"/>
                </a:lnTo>
                <a:lnTo>
                  <a:pt x="490" y="21"/>
                </a:lnTo>
                <a:lnTo>
                  <a:pt x="492" y="25"/>
                </a:lnTo>
                <a:lnTo>
                  <a:pt x="493" y="29"/>
                </a:lnTo>
                <a:lnTo>
                  <a:pt x="493" y="35"/>
                </a:lnTo>
                <a:lnTo>
                  <a:pt x="493" y="35"/>
                </a:lnTo>
                <a:lnTo>
                  <a:pt x="493" y="89"/>
                </a:lnTo>
                <a:lnTo>
                  <a:pt x="493" y="8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525"/>
          <p:cNvSpPr>
            <a:spLocks noEditPoints="1"/>
          </p:cNvSpPr>
          <p:nvPr/>
        </p:nvSpPr>
        <p:spPr bwMode="auto">
          <a:xfrm>
            <a:off x="1187481" y="5279990"/>
            <a:ext cx="403225" cy="134938"/>
          </a:xfrm>
          <a:custGeom>
            <a:avLst/>
            <a:gdLst/>
            <a:ahLst/>
            <a:cxnLst>
              <a:cxn ang="0">
                <a:pos x="229" y="39"/>
              </a:cxn>
              <a:cxn ang="0">
                <a:pos x="236" y="22"/>
              </a:cxn>
              <a:cxn ang="0">
                <a:pos x="219" y="32"/>
              </a:cxn>
              <a:cxn ang="0">
                <a:pos x="218" y="41"/>
              </a:cxn>
              <a:cxn ang="0">
                <a:pos x="192" y="60"/>
              </a:cxn>
              <a:cxn ang="0">
                <a:pos x="192" y="51"/>
              </a:cxn>
              <a:cxn ang="0">
                <a:pos x="194" y="30"/>
              </a:cxn>
              <a:cxn ang="0">
                <a:pos x="182" y="37"/>
              </a:cxn>
              <a:cxn ang="0">
                <a:pos x="177" y="58"/>
              </a:cxn>
              <a:cxn ang="0">
                <a:pos x="145" y="63"/>
              </a:cxn>
              <a:cxn ang="0">
                <a:pos x="148" y="29"/>
              </a:cxn>
              <a:cxn ang="0">
                <a:pos x="183" y="21"/>
              </a:cxn>
              <a:cxn ang="0">
                <a:pos x="180" y="15"/>
              </a:cxn>
              <a:cxn ang="0">
                <a:pos x="160" y="8"/>
              </a:cxn>
              <a:cxn ang="0">
                <a:pos x="146" y="14"/>
              </a:cxn>
              <a:cxn ang="0">
                <a:pos x="128" y="22"/>
              </a:cxn>
              <a:cxn ang="0">
                <a:pos x="130" y="28"/>
              </a:cxn>
              <a:cxn ang="0">
                <a:pos x="126" y="35"/>
              </a:cxn>
              <a:cxn ang="0">
                <a:pos x="111" y="29"/>
              </a:cxn>
              <a:cxn ang="0">
                <a:pos x="101" y="34"/>
              </a:cxn>
              <a:cxn ang="0">
                <a:pos x="82" y="59"/>
              </a:cxn>
              <a:cxn ang="0">
                <a:pos x="63" y="68"/>
              </a:cxn>
              <a:cxn ang="0">
                <a:pos x="73" y="28"/>
              </a:cxn>
              <a:cxn ang="0">
                <a:pos x="70" y="2"/>
              </a:cxn>
              <a:cxn ang="0">
                <a:pos x="41" y="29"/>
              </a:cxn>
              <a:cxn ang="0">
                <a:pos x="36" y="6"/>
              </a:cxn>
              <a:cxn ang="0">
                <a:pos x="15" y="14"/>
              </a:cxn>
              <a:cxn ang="0">
                <a:pos x="2" y="40"/>
              </a:cxn>
              <a:cxn ang="0">
                <a:pos x="19" y="21"/>
              </a:cxn>
              <a:cxn ang="0">
                <a:pos x="33" y="15"/>
              </a:cxn>
              <a:cxn ang="0">
                <a:pos x="31" y="44"/>
              </a:cxn>
              <a:cxn ang="0">
                <a:pos x="18" y="84"/>
              </a:cxn>
              <a:cxn ang="0">
                <a:pos x="27" y="81"/>
              </a:cxn>
              <a:cxn ang="0">
                <a:pos x="38" y="46"/>
              </a:cxn>
              <a:cxn ang="0">
                <a:pos x="62" y="11"/>
              </a:cxn>
              <a:cxn ang="0">
                <a:pos x="66" y="22"/>
              </a:cxn>
              <a:cxn ang="0">
                <a:pos x="56" y="71"/>
              </a:cxn>
              <a:cxn ang="0">
                <a:pos x="67" y="78"/>
              </a:cxn>
              <a:cxn ang="0">
                <a:pos x="89" y="66"/>
              </a:cxn>
              <a:cxn ang="0">
                <a:pos x="100" y="73"/>
              </a:cxn>
              <a:cxn ang="0">
                <a:pos x="124" y="49"/>
              </a:cxn>
              <a:cxn ang="0">
                <a:pos x="137" y="46"/>
              </a:cxn>
              <a:cxn ang="0">
                <a:pos x="145" y="73"/>
              </a:cxn>
              <a:cxn ang="0">
                <a:pos x="168" y="71"/>
              </a:cxn>
              <a:cxn ang="0">
                <a:pos x="183" y="67"/>
              </a:cxn>
              <a:cxn ang="0">
                <a:pos x="219" y="50"/>
              </a:cxn>
              <a:cxn ang="0">
                <a:pos x="240" y="52"/>
              </a:cxn>
              <a:cxn ang="0">
                <a:pos x="245" y="68"/>
              </a:cxn>
              <a:cxn ang="0">
                <a:pos x="229" y="71"/>
              </a:cxn>
              <a:cxn ang="0">
                <a:pos x="210" y="66"/>
              </a:cxn>
              <a:cxn ang="0">
                <a:pos x="220" y="75"/>
              </a:cxn>
              <a:cxn ang="0">
                <a:pos x="248" y="76"/>
              </a:cxn>
              <a:cxn ang="0">
                <a:pos x="252" y="54"/>
              </a:cxn>
              <a:cxn ang="0">
                <a:pos x="27" y="66"/>
              </a:cxn>
              <a:cxn ang="0">
                <a:pos x="115" y="53"/>
              </a:cxn>
              <a:cxn ang="0">
                <a:pos x="96" y="65"/>
              </a:cxn>
              <a:cxn ang="0">
                <a:pos x="103" y="47"/>
              </a:cxn>
              <a:cxn ang="0">
                <a:pos x="112" y="45"/>
              </a:cxn>
              <a:cxn ang="0">
                <a:pos x="184" y="52"/>
              </a:cxn>
              <a:cxn ang="0">
                <a:pos x="186" y="41"/>
              </a:cxn>
              <a:cxn ang="0">
                <a:pos x="184" y="51"/>
              </a:cxn>
            </a:cxnLst>
            <a:rect l="0" t="0" r="r" b="b"/>
            <a:pathLst>
              <a:path w="254" h="85">
                <a:moveTo>
                  <a:pt x="246" y="48"/>
                </a:moveTo>
                <a:lnTo>
                  <a:pt x="246" y="48"/>
                </a:lnTo>
                <a:lnTo>
                  <a:pt x="237" y="44"/>
                </a:lnTo>
                <a:lnTo>
                  <a:pt x="233" y="42"/>
                </a:lnTo>
                <a:lnTo>
                  <a:pt x="229" y="39"/>
                </a:lnTo>
                <a:lnTo>
                  <a:pt x="229" y="39"/>
                </a:lnTo>
                <a:lnTo>
                  <a:pt x="233" y="33"/>
                </a:lnTo>
                <a:lnTo>
                  <a:pt x="237" y="27"/>
                </a:lnTo>
                <a:lnTo>
                  <a:pt x="237" y="27"/>
                </a:lnTo>
                <a:lnTo>
                  <a:pt x="237" y="24"/>
                </a:lnTo>
                <a:lnTo>
                  <a:pt x="237" y="23"/>
                </a:lnTo>
                <a:lnTo>
                  <a:pt x="236" y="22"/>
                </a:lnTo>
                <a:lnTo>
                  <a:pt x="235" y="21"/>
                </a:lnTo>
                <a:lnTo>
                  <a:pt x="232" y="20"/>
                </a:lnTo>
                <a:lnTo>
                  <a:pt x="228" y="22"/>
                </a:lnTo>
                <a:lnTo>
                  <a:pt x="224" y="24"/>
                </a:lnTo>
                <a:lnTo>
                  <a:pt x="221" y="27"/>
                </a:lnTo>
                <a:lnTo>
                  <a:pt x="219" y="32"/>
                </a:lnTo>
                <a:lnTo>
                  <a:pt x="219" y="34"/>
                </a:lnTo>
                <a:lnTo>
                  <a:pt x="219" y="36"/>
                </a:lnTo>
                <a:lnTo>
                  <a:pt x="219" y="36"/>
                </a:lnTo>
                <a:lnTo>
                  <a:pt x="220" y="39"/>
                </a:lnTo>
                <a:lnTo>
                  <a:pt x="220" y="39"/>
                </a:lnTo>
                <a:lnTo>
                  <a:pt x="218" y="41"/>
                </a:lnTo>
                <a:lnTo>
                  <a:pt x="218" y="41"/>
                </a:lnTo>
                <a:lnTo>
                  <a:pt x="210" y="48"/>
                </a:lnTo>
                <a:lnTo>
                  <a:pt x="201" y="54"/>
                </a:lnTo>
                <a:lnTo>
                  <a:pt x="201" y="54"/>
                </a:lnTo>
                <a:lnTo>
                  <a:pt x="197" y="57"/>
                </a:lnTo>
                <a:lnTo>
                  <a:pt x="192" y="60"/>
                </a:lnTo>
                <a:lnTo>
                  <a:pt x="188" y="61"/>
                </a:lnTo>
                <a:lnTo>
                  <a:pt x="186" y="60"/>
                </a:lnTo>
                <a:lnTo>
                  <a:pt x="185" y="59"/>
                </a:lnTo>
                <a:lnTo>
                  <a:pt x="185" y="59"/>
                </a:lnTo>
                <a:lnTo>
                  <a:pt x="189" y="55"/>
                </a:lnTo>
                <a:lnTo>
                  <a:pt x="192" y="51"/>
                </a:lnTo>
                <a:lnTo>
                  <a:pt x="197" y="41"/>
                </a:lnTo>
                <a:lnTo>
                  <a:pt x="197" y="41"/>
                </a:lnTo>
                <a:lnTo>
                  <a:pt x="199" y="37"/>
                </a:lnTo>
                <a:lnTo>
                  <a:pt x="198" y="33"/>
                </a:lnTo>
                <a:lnTo>
                  <a:pt x="196" y="31"/>
                </a:lnTo>
                <a:lnTo>
                  <a:pt x="194" y="30"/>
                </a:lnTo>
                <a:lnTo>
                  <a:pt x="191" y="30"/>
                </a:lnTo>
                <a:lnTo>
                  <a:pt x="191" y="30"/>
                </a:lnTo>
                <a:lnTo>
                  <a:pt x="188" y="30"/>
                </a:lnTo>
                <a:lnTo>
                  <a:pt x="186" y="32"/>
                </a:lnTo>
                <a:lnTo>
                  <a:pt x="183" y="34"/>
                </a:lnTo>
                <a:lnTo>
                  <a:pt x="182" y="37"/>
                </a:lnTo>
                <a:lnTo>
                  <a:pt x="179" y="44"/>
                </a:lnTo>
                <a:lnTo>
                  <a:pt x="178" y="50"/>
                </a:lnTo>
                <a:lnTo>
                  <a:pt x="178" y="50"/>
                </a:lnTo>
                <a:lnTo>
                  <a:pt x="177" y="54"/>
                </a:lnTo>
                <a:lnTo>
                  <a:pt x="177" y="58"/>
                </a:lnTo>
                <a:lnTo>
                  <a:pt x="177" y="58"/>
                </a:lnTo>
                <a:lnTo>
                  <a:pt x="168" y="63"/>
                </a:lnTo>
                <a:lnTo>
                  <a:pt x="158" y="67"/>
                </a:lnTo>
                <a:lnTo>
                  <a:pt x="154" y="68"/>
                </a:lnTo>
                <a:lnTo>
                  <a:pt x="150" y="68"/>
                </a:lnTo>
                <a:lnTo>
                  <a:pt x="147" y="66"/>
                </a:lnTo>
                <a:lnTo>
                  <a:pt x="145" y="63"/>
                </a:lnTo>
                <a:lnTo>
                  <a:pt x="145" y="63"/>
                </a:lnTo>
                <a:lnTo>
                  <a:pt x="143" y="56"/>
                </a:lnTo>
                <a:lnTo>
                  <a:pt x="144" y="47"/>
                </a:lnTo>
                <a:lnTo>
                  <a:pt x="145" y="38"/>
                </a:lnTo>
                <a:lnTo>
                  <a:pt x="148" y="29"/>
                </a:lnTo>
                <a:lnTo>
                  <a:pt x="148" y="29"/>
                </a:lnTo>
                <a:lnTo>
                  <a:pt x="152" y="26"/>
                </a:lnTo>
                <a:lnTo>
                  <a:pt x="152" y="26"/>
                </a:lnTo>
                <a:lnTo>
                  <a:pt x="167" y="24"/>
                </a:lnTo>
                <a:lnTo>
                  <a:pt x="182" y="22"/>
                </a:lnTo>
                <a:lnTo>
                  <a:pt x="182" y="22"/>
                </a:lnTo>
                <a:lnTo>
                  <a:pt x="183" y="21"/>
                </a:lnTo>
                <a:lnTo>
                  <a:pt x="184" y="20"/>
                </a:lnTo>
                <a:lnTo>
                  <a:pt x="184" y="18"/>
                </a:lnTo>
                <a:lnTo>
                  <a:pt x="183" y="16"/>
                </a:lnTo>
                <a:lnTo>
                  <a:pt x="182" y="15"/>
                </a:lnTo>
                <a:lnTo>
                  <a:pt x="180" y="15"/>
                </a:lnTo>
                <a:lnTo>
                  <a:pt x="180" y="15"/>
                </a:lnTo>
                <a:lnTo>
                  <a:pt x="170" y="17"/>
                </a:lnTo>
                <a:lnTo>
                  <a:pt x="159" y="19"/>
                </a:lnTo>
                <a:lnTo>
                  <a:pt x="159" y="19"/>
                </a:lnTo>
                <a:lnTo>
                  <a:pt x="160" y="16"/>
                </a:lnTo>
                <a:lnTo>
                  <a:pt x="160" y="11"/>
                </a:lnTo>
                <a:lnTo>
                  <a:pt x="160" y="8"/>
                </a:lnTo>
                <a:lnTo>
                  <a:pt x="157" y="6"/>
                </a:lnTo>
                <a:lnTo>
                  <a:pt x="157" y="6"/>
                </a:lnTo>
                <a:lnTo>
                  <a:pt x="155" y="5"/>
                </a:lnTo>
                <a:lnTo>
                  <a:pt x="153" y="6"/>
                </a:lnTo>
                <a:lnTo>
                  <a:pt x="149" y="9"/>
                </a:lnTo>
                <a:lnTo>
                  <a:pt x="146" y="14"/>
                </a:lnTo>
                <a:lnTo>
                  <a:pt x="145" y="18"/>
                </a:lnTo>
                <a:lnTo>
                  <a:pt x="145" y="18"/>
                </a:lnTo>
                <a:lnTo>
                  <a:pt x="144" y="20"/>
                </a:lnTo>
                <a:lnTo>
                  <a:pt x="144" y="20"/>
                </a:lnTo>
                <a:lnTo>
                  <a:pt x="128" y="22"/>
                </a:lnTo>
                <a:lnTo>
                  <a:pt x="128" y="22"/>
                </a:lnTo>
                <a:lnTo>
                  <a:pt x="127" y="22"/>
                </a:lnTo>
                <a:lnTo>
                  <a:pt x="126" y="23"/>
                </a:lnTo>
                <a:lnTo>
                  <a:pt x="126" y="25"/>
                </a:lnTo>
                <a:lnTo>
                  <a:pt x="127" y="27"/>
                </a:lnTo>
                <a:lnTo>
                  <a:pt x="130" y="28"/>
                </a:lnTo>
                <a:lnTo>
                  <a:pt x="130" y="28"/>
                </a:lnTo>
                <a:lnTo>
                  <a:pt x="140" y="27"/>
                </a:lnTo>
                <a:lnTo>
                  <a:pt x="140" y="27"/>
                </a:lnTo>
                <a:lnTo>
                  <a:pt x="133" y="31"/>
                </a:lnTo>
                <a:lnTo>
                  <a:pt x="133" y="31"/>
                </a:lnTo>
                <a:lnTo>
                  <a:pt x="126" y="35"/>
                </a:lnTo>
                <a:lnTo>
                  <a:pt x="126" y="35"/>
                </a:lnTo>
                <a:lnTo>
                  <a:pt x="125" y="33"/>
                </a:lnTo>
                <a:lnTo>
                  <a:pt x="123" y="31"/>
                </a:lnTo>
                <a:lnTo>
                  <a:pt x="121" y="29"/>
                </a:lnTo>
                <a:lnTo>
                  <a:pt x="118" y="29"/>
                </a:lnTo>
                <a:lnTo>
                  <a:pt x="113" y="29"/>
                </a:lnTo>
                <a:lnTo>
                  <a:pt x="111" y="29"/>
                </a:lnTo>
                <a:lnTo>
                  <a:pt x="109" y="31"/>
                </a:lnTo>
                <a:lnTo>
                  <a:pt x="109" y="31"/>
                </a:lnTo>
                <a:lnTo>
                  <a:pt x="107" y="30"/>
                </a:lnTo>
                <a:lnTo>
                  <a:pt x="104" y="31"/>
                </a:lnTo>
                <a:lnTo>
                  <a:pt x="104" y="31"/>
                </a:lnTo>
                <a:lnTo>
                  <a:pt x="101" y="34"/>
                </a:lnTo>
                <a:lnTo>
                  <a:pt x="98" y="39"/>
                </a:lnTo>
                <a:lnTo>
                  <a:pt x="94" y="45"/>
                </a:lnTo>
                <a:lnTo>
                  <a:pt x="91" y="51"/>
                </a:lnTo>
                <a:lnTo>
                  <a:pt x="91" y="51"/>
                </a:lnTo>
                <a:lnTo>
                  <a:pt x="82" y="59"/>
                </a:lnTo>
                <a:lnTo>
                  <a:pt x="82" y="59"/>
                </a:lnTo>
                <a:lnTo>
                  <a:pt x="75" y="65"/>
                </a:lnTo>
                <a:lnTo>
                  <a:pt x="67" y="70"/>
                </a:lnTo>
                <a:lnTo>
                  <a:pt x="67" y="70"/>
                </a:lnTo>
                <a:lnTo>
                  <a:pt x="65" y="71"/>
                </a:lnTo>
                <a:lnTo>
                  <a:pt x="63" y="70"/>
                </a:lnTo>
                <a:lnTo>
                  <a:pt x="63" y="68"/>
                </a:lnTo>
                <a:lnTo>
                  <a:pt x="62" y="65"/>
                </a:lnTo>
                <a:lnTo>
                  <a:pt x="63" y="59"/>
                </a:lnTo>
                <a:lnTo>
                  <a:pt x="64" y="55"/>
                </a:lnTo>
                <a:lnTo>
                  <a:pt x="64" y="55"/>
                </a:lnTo>
                <a:lnTo>
                  <a:pt x="68" y="43"/>
                </a:lnTo>
                <a:lnTo>
                  <a:pt x="73" y="28"/>
                </a:lnTo>
                <a:lnTo>
                  <a:pt x="74" y="21"/>
                </a:lnTo>
                <a:lnTo>
                  <a:pt x="74" y="14"/>
                </a:lnTo>
                <a:lnTo>
                  <a:pt x="73" y="7"/>
                </a:lnTo>
                <a:lnTo>
                  <a:pt x="72" y="4"/>
                </a:lnTo>
                <a:lnTo>
                  <a:pt x="70" y="2"/>
                </a:lnTo>
                <a:lnTo>
                  <a:pt x="70" y="2"/>
                </a:lnTo>
                <a:lnTo>
                  <a:pt x="67" y="0"/>
                </a:lnTo>
                <a:lnTo>
                  <a:pt x="63" y="1"/>
                </a:lnTo>
                <a:lnTo>
                  <a:pt x="60" y="3"/>
                </a:lnTo>
                <a:lnTo>
                  <a:pt x="56" y="7"/>
                </a:lnTo>
                <a:lnTo>
                  <a:pt x="48" y="18"/>
                </a:lnTo>
                <a:lnTo>
                  <a:pt x="41" y="29"/>
                </a:lnTo>
                <a:lnTo>
                  <a:pt x="41" y="29"/>
                </a:lnTo>
                <a:lnTo>
                  <a:pt x="41" y="22"/>
                </a:lnTo>
                <a:lnTo>
                  <a:pt x="41" y="17"/>
                </a:lnTo>
                <a:lnTo>
                  <a:pt x="39" y="10"/>
                </a:lnTo>
                <a:lnTo>
                  <a:pt x="36" y="6"/>
                </a:lnTo>
                <a:lnTo>
                  <a:pt x="36" y="6"/>
                </a:lnTo>
                <a:lnTo>
                  <a:pt x="34" y="4"/>
                </a:lnTo>
                <a:lnTo>
                  <a:pt x="31" y="4"/>
                </a:lnTo>
                <a:lnTo>
                  <a:pt x="29" y="4"/>
                </a:lnTo>
                <a:lnTo>
                  <a:pt x="26" y="5"/>
                </a:lnTo>
                <a:lnTo>
                  <a:pt x="21" y="8"/>
                </a:lnTo>
                <a:lnTo>
                  <a:pt x="15" y="14"/>
                </a:lnTo>
                <a:lnTo>
                  <a:pt x="11" y="20"/>
                </a:lnTo>
                <a:lnTo>
                  <a:pt x="6" y="26"/>
                </a:lnTo>
                <a:lnTo>
                  <a:pt x="0" y="36"/>
                </a:lnTo>
                <a:lnTo>
                  <a:pt x="0" y="36"/>
                </a:lnTo>
                <a:lnTo>
                  <a:pt x="0" y="38"/>
                </a:lnTo>
                <a:lnTo>
                  <a:pt x="2" y="40"/>
                </a:lnTo>
                <a:lnTo>
                  <a:pt x="5" y="41"/>
                </a:lnTo>
                <a:lnTo>
                  <a:pt x="6" y="40"/>
                </a:lnTo>
                <a:lnTo>
                  <a:pt x="7" y="39"/>
                </a:lnTo>
                <a:lnTo>
                  <a:pt x="7" y="39"/>
                </a:lnTo>
                <a:lnTo>
                  <a:pt x="11" y="32"/>
                </a:lnTo>
                <a:lnTo>
                  <a:pt x="19" y="21"/>
                </a:lnTo>
                <a:lnTo>
                  <a:pt x="24" y="16"/>
                </a:lnTo>
                <a:lnTo>
                  <a:pt x="28" y="12"/>
                </a:lnTo>
                <a:lnTo>
                  <a:pt x="30" y="12"/>
                </a:lnTo>
                <a:lnTo>
                  <a:pt x="31" y="12"/>
                </a:lnTo>
                <a:lnTo>
                  <a:pt x="32" y="14"/>
                </a:lnTo>
                <a:lnTo>
                  <a:pt x="33" y="15"/>
                </a:lnTo>
                <a:lnTo>
                  <a:pt x="33" y="15"/>
                </a:lnTo>
                <a:lnTo>
                  <a:pt x="34" y="22"/>
                </a:lnTo>
                <a:lnTo>
                  <a:pt x="34" y="29"/>
                </a:lnTo>
                <a:lnTo>
                  <a:pt x="33" y="37"/>
                </a:lnTo>
                <a:lnTo>
                  <a:pt x="31" y="44"/>
                </a:lnTo>
                <a:lnTo>
                  <a:pt x="31" y="44"/>
                </a:lnTo>
                <a:lnTo>
                  <a:pt x="26" y="54"/>
                </a:lnTo>
                <a:lnTo>
                  <a:pt x="19" y="66"/>
                </a:lnTo>
                <a:lnTo>
                  <a:pt x="17" y="72"/>
                </a:lnTo>
                <a:lnTo>
                  <a:pt x="16" y="78"/>
                </a:lnTo>
                <a:lnTo>
                  <a:pt x="17" y="82"/>
                </a:lnTo>
                <a:lnTo>
                  <a:pt x="18" y="84"/>
                </a:lnTo>
                <a:lnTo>
                  <a:pt x="20" y="85"/>
                </a:lnTo>
                <a:lnTo>
                  <a:pt x="20" y="85"/>
                </a:lnTo>
                <a:lnTo>
                  <a:pt x="22" y="85"/>
                </a:lnTo>
                <a:lnTo>
                  <a:pt x="24" y="84"/>
                </a:lnTo>
                <a:lnTo>
                  <a:pt x="24" y="84"/>
                </a:lnTo>
                <a:lnTo>
                  <a:pt x="27" y="81"/>
                </a:lnTo>
                <a:lnTo>
                  <a:pt x="30" y="77"/>
                </a:lnTo>
                <a:lnTo>
                  <a:pt x="32" y="72"/>
                </a:lnTo>
                <a:lnTo>
                  <a:pt x="34" y="67"/>
                </a:lnTo>
                <a:lnTo>
                  <a:pt x="36" y="57"/>
                </a:lnTo>
                <a:lnTo>
                  <a:pt x="38" y="46"/>
                </a:lnTo>
                <a:lnTo>
                  <a:pt x="38" y="46"/>
                </a:lnTo>
                <a:lnTo>
                  <a:pt x="44" y="36"/>
                </a:lnTo>
                <a:lnTo>
                  <a:pt x="44" y="36"/>
                </a:lnTo>
                <a:lnTo>
                  <a:pt x="56" y="19"/>
                </a:lnTo>
                <a:lnTo>
                  <a:pt x="56" y="19"/>
                </a:lnTo>
                <a:lnTo>
                  <a:pt x="58" y="16"/>
                </a:lnTo>
                <a:lnTo>
                  <a:pt x="62" y="11"/>
                </a:lnTo>
                <a:lnTo>
                  <a:pt x="64" y="10"/>
                </a:lnTo>
                <a:lnTo>
                  <a:pt x="65" y="10"/>
                </a:lnTo>
                <a:lnTo>
                  <a:pt x="66" y="11"/>
                </a:lnTo>
                <a:lnTo>
                  <a:pt x="67" y="15"/>
                </a:lnTo>
                <a:lnTo>
                  <a:pt x="67" y="15"/>
                </a:lnTo>
                <a:lnTo>
                  <a:pt x="66" y="22"/>
                </a:lnTo>
                <a:lnTo>
                  <a:pt x="65" y="29"/>
                </a:lnTo>
                <a:lnTo>
                  <a:pt x="65" y="29"/>
                </a:lnTo>
                <a:lnTo>
                  <a:pt x="61" y="40"/>
                </a:lnTo>
                <a:lnTo>
                  <a:pt x="57" y="56"/>
                </a:lnTo>
                <a:lnTo>
                  <a:pt x="55" y="64"/>
                </a:lnTo>
                <a:lnTo>
                  <a:pt x="56" y="71"/>
                </a:lnTo>
                <a:lnTo>
                  <a:pt x="57" y="73"/>
                </a:lnTo>
                <a:lnTo>
                  <a:pt x="58" y="76"/>
                </a:lnTo>
                <a:lnTo>
                  <a:pt x="61" y="77"/>
                </a:lnTo>
                <a:lnTo>
                  <a:pt x="64" y="78"/>
                </a:lnTo>
                <a:lnTo>
                  <a:pt x="64" y="78"/>
                </a:lnTo>
                <a:lnTo>
                  <a:pt x="67" y="78"/>
                </a:lnTo>
                <a:lnTo>
                  <a:pt x="70" y="77"/>
                </a:lnTo>
                <a:lnTo>
                  <a:pt x="77" y="73"/>
                </a:lnTo>
                <a:lnTo>
                  <a:pt x="83" y="68"/>
                </a:lnTo>
                <a:lnTo>
                  <a:pt x="88" y="63"/>
                </a:lnTo>
                <a:lnTo>
                  <a:pt x="88" y="63"/>
                </a:lnTo>
                <a:lnTo>
                  <a:pt x="89" y="66"/>
                </a:lnTo>
                <a:lnTo>
                  <a:pt x="90" y="68"/>
                </a:lnTo>
                <a:lnTo>
                  <a:pt x="92" y="71"/>
                </a:lnTo>
                <a:lnTo>
                  <a:pt x="95" y="72"/>
                </a:lnTo>
                <a:lnTo>
                  <a:pt x="95" y="72"/>
                </a:lnTo>
                <a:lnTo>
                  <a:pt x="98" y="73"/>
                </a:lnTo>
                <a:lnTo>
                  <a:pt x="100" y="73"/>
                </a:lnTo>
                <a:lnTo>
                  <a:pt x="106" y="72"/>
                </a:lnTo>
                <a:lnTo>
                  <a:pt x="110" y="69"/>
                </a:lnTo>
                <a:lnTo>
                  <a:pt x="115" y="65"/>
                </a:lnTo>
                <a:lnTo>
                  <a:pt x="119" y="60"/>
                </a:lnTo>
                <a:lnTo>
                  <a:pt x="122" y="54"/>
                </a:lnTo>
                <a:lnTo>
                  <a:pt x="124" y="49"/>
                </a:lnTo>
                <a:lnTo>
                  <a:pt x="126" y="43"/>
                </a:lnTo>
                <a:lnTo>
                  <a:pt x="126" y="43"/>
                </a:lnTo>
                <a:lnTo>
                  <a:pt x="133" y="40"/>
                </a:lnTo>
                <a:lnTo>
                  <a:pt x="140" y="35"/>
                </a:lnTo>
                <a:lnTo>
                  <a:pt x="140" y="35"/>
                </a:lnTo>
                <a:lnTo>
                  <a:pt x="137" y="46"/>
                </a:lnTo>
                <a:lnTo>
                  <a:pt x="137" y="52"/>
                </a:lnTo>
                <a:lnTo>
                  <a:pt x="137" y="57"/>
                </a:lnTo>
                <a:lnTo>
                  <a:pt x="137" y="62"/>
                </a:lnTo>
                <a:lnTo>
                  <a:pt x="139" y="66"/>
                </a:lnTo>
                <a:lnTo>
                  <a:pt x="141" y="70"/>
                </a:lnTo>
                <a:lnTo>
                  <a:pt x="145" y="73"/>
                </a:lnTo>
                <a:lnTo>
                  <a:pt x="145" y="73"/>
                </a:lnTo>
                <a:lnTo>
                  <a:pt x="148" y="75"/>
                </a:lnTo>
                <a:lnTo>
                  <a:pt x="152" y="75"/>
                </a:lnTo>
                <a:lnTo>
                  <a:pt x="156" y="75"/>
                </a:lnTo>
                <a:lnTo>
                  <a:pt x="159" y="74"/>
                </a:lnTo>
                <a:lnTo>
                  <a:pt x="168" y="71"/>
                </a:lnTo>
                <a:lnTo>
                  <a:pt x="174" y="67"/>
                </a:lnTo>
                <a:lnTo>
                  <a:pt x="174" y="67"/>
                </a:lnTo>
                <a:lnTo>
                  <a:pt x="179" y="64"/>
                </a:lnTo>
                <a:lnTo>
                  <a:pt x="179" y="64"/>
                </a:lnTo>
                <a:lnTo>
                  <a:pt x="181" y="65"/>
                </a:lnTo>
                <a:lnTo>
                  <a:pt x="183" y="67"/>
                </a:lnTo>
                <a:lnTo>
                  <a:pt x="188" y="67"/>
                </a:lnTo>
                <a:lnTo>
                  <a:pt x="194" y="66"/>
                </a:lnTo>
                <a:lnTo>
                  <a:pt x="200" y="63"/>
                </a:lnTo>
                <a:lnTo>
                  <a:pt x="200" y="63"/>
                </a:lnTo>
                <a:lnTo>
                  <a:pt x="213" y="55"/>
                </a:lnTo>
                <a:lnTo>
                  <a:pt x="219" y="50"/>
                </a:lnTo>
                <a:lnTo>
                  <a:pt x="225" y="44"/>
                </a:lnTo>
                <a:lnTo>
                  <a:pt x="225" y="44"/>
                </a:lnTo>
                <a:lnTo>
                  <a:pt x="228" y="46"/>
                </a:lnTo>
                <a:lnTo>
                  <a:pt x="232" y="48"/>
                </a:lnTo>
                <a:lnTo>
                  <a:pt x="240" y="52"/>
                </a:lnTo>
                <a:lnTo>
                  <a:pt x="240" y="52"/>
                </a:lnTo>
                <a:lnTo>
                  <a:pt x="243" y="54"/>
                </a:lnTo>
                <a:lnTo>
                  <a:pt x="245" y="56"/>
                </a:lnTo>
                <a:lnTo>
                  <a:pt x="246" y="59"/>
                </a:lnTo>
                <a:lnTo>
                  <a:pt x="246" y="62"/>
                </a:lnTo>
                <a:lnTo>
                  <a:pt x="246" y="65"/>
                </a:lnTo>
                <a:lnTo>
                  <a:pt x="245" y="68"/>
                </a:lnTo>
                <a:lnTo>
                  <a:pt x="243" y="70"/>
                </a:lnTo>
                <a:lnTo>
                  <a:pt x="240" y="72"/>
                </a:lnTo>
                <a:lnTo>
                  <a:pt x="240" y="72"/>
                </a:lnTo>
                <a:lnTo>
                  <a:pt x="237" y="72"/>
                </a:lnTo>
                <a:lnTo>
                  <a:pt x="234" y="72"/>
                </a:lnTo>
                <a:lnTo>
                  <a:pt x="229" y="71"/>
                </a:lnTo>
                <a:lnTo>
                  <a:pt x="229" y="71"/>
                </a:lnTo>
                <a:lnTo>
                  <a:pt x="221" y="68"/>
                </a:lnTo>
                <a:lnTo>
                  <a:pt x="213" y="65"/>
                </a:lnTo>
                <a:lnTo>
                  <a:pt x="213" y="65"/>
                </a:lnTo>
                <a:lnTo>
                  <a:pt x="211" y="65"/>
                </a:lnTo>
                <a:lnTo>
                  <a:pt x="210" y="66"/>
                </a:lnTo>
                <a:lnTo>
                  <a:pt x="209" y="68"/>
                </a:lnTo>
                <a:lnTo>
                  <a:pt x="209" y="70"/>
                </a:lnTo>
                <a:lnTo>
                  <a:pt x="210" y="71"/>
                </a:lnTo>
                <a:lnTo>
                  <a:pt x="211" y="72"/>
                </a:lnTo>
                <a:lnTo>
                  <a:pt x="211" y="72"/>
                </a:lnTo>
                <a:lnTo>
                  <a:pt x="220" y="75"/>
                </a:lnTo>
                <a:lnTo>
                  <a:pt x="229" y="78"/>
                </a:lnTo>
                <a:lnTo>
                  <a:pt x="233" y="79"/>
                </a:lnTo>
                <a:lnTo>
                  <a:pt x="238" y="79"/>
                </a:lnTo>
                <a:lnTo>
                  <a:pt x="242" y="78"/>
                </a:lnTo>
                <a:lnTo>
                  <a:pt x="248" y="76"/>
                </a:lnTo>
                <a:lnTo>
                  <a:pt x="248" y="76"/>
                </a:lnTo>
                <a:lnTo>
                  <a:pt x="251" y="73"/>
                </a:lnTo>
                <a:lnTo>
                  <a:pt x="253" y="70"/>
                </a:lnTo>
                <a:lnTo>
                  <a:pt x="254" y="66"/>
                </a:lnTo>
                <a:lnTo>
                  <a:pt x="254" y="62"/>
                </a:lnTo>
                <a:lnTo>
                  <a:pt x="254" y="58"/>
                </a:lnTo>
                <a:lnTo>
                  <a:pt x="252" y="54"/>
                </a:lnTo>
                <a:lnTo>
                  <a:pt x="250" y="51"/>
                </a:lnTo>
                <a:lnTo>
                  <a:pt x="246" y="48"/>
                </a:lnTo>
                <a:lnTo>
                  <a:pt x="246" y="4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7" y="66"/>
                </a:lnTo>
                <a:lnTo>
                  <a:pt x="27" y="66"/>
                </a:lnTo>
                <a:lnTo>
                  <a:pt x="24" y="75"/>
                </a:lnTo>
                <a:lnTo>
                  <a:pt x="23" y="78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115" y="53"/>
                </a:moveTo>
                <a:lnTo>
                  <a:pt x="115" y="53"/>
                </a:lnTo>
                <a:lnTo>
                  <a:pt x="110" y="59"/>
                </a:lnTo>
                <a:lnTo>
                  <a:pt x="103" y="65"/>
                </a:lnTo>
                <a:lnTo>
                  <a:pt x="99" y="66"/>
                </a:lnTo>
                <a:lnTo>
                  <a:pt x="97" y="66"/>
                </a:lnTo>
                <a:lnTo>
                  <a:pt x="96" y="65"/>
                </a:lnTo>
                <a:lnTo>
                  <a:pt x="96" y="63"/>
                </a:lnTo>
                <a:lnTo>
                  <a:pt x="96" y="58"/>
                </a:lnTo>
                <a:lnTo>
                  <a:pt x="96" y="58"/>
                </a:lnTo>
                <a:lnTo>
                  <a:pt x="97" y="54"/>
                </a:lnTo>
                <a:lnTo>
                  <a:pt x="97" y="54"/>
                </a:lnTo>
                <a:lnTo>
                  <a:pt x="103" y="47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9" y="43"/>
                </a:lnTo>
                <a:lnTo>
                  <a:pt x="112" y="45"/>
                </a:lnTo>
                <a:lnTo>
                  <a:pt x="114" y="45"/>
                </a:lnTo>
                <a:lnTo>
                  <a:pt x="118" y="45"/>
                </a:lnTo>
                <a:lnTo>
                  <a:pt x="118" y="45"/>
                </a:lnTo>
                <a:lnTo>
                  <a:pt x="115" y="53"/>
                </a:lnTo>
                <a:lnTo>
                  <a:pt x="115" y="53"/>
                </a:lnTo>
                <a:close/>
                <a:moveTo>
                  <a:pt x="184" y="52"/>
                </a:moveTo>
                <a:lnTo>
                  <a:pt x="184" y="52"/>
                </a:lnTo>
                <a:lnTo>
                  <a:pt x="184" y="50"/>
                </a:lnTo>
                <a:lnTo>
                  <a:pt x="184" y="50"/>
                </a:lnTo>
                <a:lnTo>
                  <a:pt x="186" y="44"/>
                </a:lnTo>
                <a:lnTo>
                  <a:pt x="186" y="44"/>
                </a:lnTo>
                <a:lnTo>
                  <a:pt x="186" y="41"/>
                </a:lnTo>
                <a:lnTo>
                  <a:pt x="187" y="40"/>
                </a:lnTo>
                <a:lnTo>
                  <a:pt x="188" y="39"/>
                </a:lnTo>
                <a:lnTo>
                  <a:pt x="190" y="40"/>
                </a:lnTo>
                <a:lnTo>
                  <a:pt x="190" y="40"/>
                </a:lnTo>
                <a:lnTo>
                  <a:pt x="184" y="51"/>
                </a:lnTo>
                <a:lnTo>
                  <a:pt x="184" y="51"/>
                </a:lnTo>
                <a:lnTo>
                  <a:pt x="184" y="52"/>
                </a:lnTo>
                <a:lnTo>
                  <a:pt x="184" y="5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526"/>
          <p:cNvSpPr>
            <a:spLocks noEditPoints="1"/>
          </p:cNvSpPr>
          <p:nvPr/>
        </p:nvSpPr>
        <p:spPr bwMode="auto">
          <a:xfrm>
            <a:off x="1305293" y="3193832"/>
            <a:ext cx="842963" cy="398463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527"/>
          <p:cNvSpPr>
            <a:spLocks noEditPoints="1"/>
          </p:cNvSpPr>
          <p:nvPr/>
        </p:nvSpPr>
        <p:spPr bwMode="auto">
          <a:xfrm>
            <a:off x="889825" y="2291343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529"/>
          <p:cNvSpPr>
            <a:spLocks noEditPoints="1"/>
          </p:cNvSpPr>
          <p:nvPr/>
        </p:nvSpPr>
        <p:spPr bwMode="auto">
          <a:xfrm>
            <a:off x="995394" y="3466527"/>
            <a:ext cx="393700" cy="465138"/>
          </a:xfrm>
          <a:custGeom>
            <a:avLst/>
            <a:gdLst/>
            <a:ahLst/>
            <a:cxnLst>
              <a:cxn ang="0">
                <a:pos x="52" y="278"/>
              </a:cxn>
              <a:cxn ang="0">
                <a:pos x="216" y="259"/>
              </a:cxn>
              <a:cxn ang="0">
                <a:pos x="242" y="138"/>
              </a:cxn>
              <a:cxn ang="0">
                <a:pos x="156" y="14"/>
              </a:cxn>
              <a:cxn ang="0">
                <a:pos x="104" y="3"/>
              </a:cxn>
              <a:cxn ang="0">
                <a:pos x="56" y="84"/>
              </a:cxn>
              <a:cxn ang="0">
                <a:pos x="1" y="174"/>
              </a:cxn>
              <a:cxn ang="0">
                <a:pos x="186" y="190"/>
              </a:cxn>
              <a:cxn ang="0">
                <a:pos x="95" y="275"/>
              </a:cxn>
              <a:cxn ang="0">
                <a:pos x="162" y="173"/>
              </a:cxn>
              <a:cxn ang="0">
                <a:pos x="115" y="228"/>
              </a:cxn>
              <a:cxn ang="0">
                <a:pos x="86" y="259"/>
              </a:cxn>
              <a:cxn ang="0">
                <a:pos x="99" y="214"/>
              </a:cxn>
              <a:cxn ang="0">
                <a:pos x="61" y="252"/>
              </a:cxn>
              <a:cxn ang="0">
                <a:pos x="166" y="217"/>
              </a:cxn>
              <a:cxn ang="0">
                <a:pos x="181" y="180"/>
              </a:cxn>
              <a:cxn ang="0">
                <a:pos x="67" y="258"/>
              </a:cxn>
              <a:cxn ang="0">
                <a:pos x="191" y="184"/>
              </a:cxn>
              <a:cxn ang="0">
                <a:pos x="157" y="168"/>
              </a:cxn>
              <a:cxn ang="0">
                <a:pos x="69" y="233"/>
              </a:cxn>
              <a:cxn ang="0">
                <a:pos x="40" y="243"/>
              </a:cxn>
              <a:cxn ang="0">
                <a:pos x="113" y="177"/>
              </a:cxn>
              <a:cxn ang="0">
                <a:pos x="25" y="238"/>
              </a:cxn>
              <a:cxn ang="0">
                <a:pos x="94" y="189"/>
              </a:cxn>
              <a:cxn ang="0">
                <a:pos x="61" y="192"/>
              </a:cxn>
              <a:cxn ang="0">
                <a:pos x="21" y="230"/>
              </a:cxn>
              <a:cxn ang="0">
                <a:pos x="16" y="217"/>
              </a:cxn>
              <a:cxn ang="0">
                <a:pos x="52" y="192"/>
              </a:cxn>
              <a:cxn ang="0">
                <a:pos x="34" y="175"/>
              </a:cxn>
              <a:cxn ang="0">
                <a:pos x="34" y="227"/>
              </a:cxn>
              <a:cxn ang="0">
                <a:pos x="80" y="192"/>
              </a:cxn>
              <a:cxn ang="0">
                <a:pos x="47" y="200"/>
              </a:cxn>
              <a:cxn ang="0">
                <a:pos x="34" y="203"/>
              </a:cxn>
              <a:cxn ang="0">
                <a:pos x="44" y="175"/>
              </a:cxn>
              <a:cxn ang="0">
                <a:pos x="43" y="168"/>
              </a:cxn>
              <a:cxn ang="0">
                <a:pos x="31" y="167"/>
              </a:cxn>
              <a:cxn ang="0">
                <a:pos x="29" y="167"/>
              </a:cxn>
              <a:cxn ang="0">
                <a:pos x="11" y="182"/>
              </a:cxn>
              <a:cxn ang="0">
                <a:pos x="131" y="173"/>
              </a:cxn>
              <a:cxn ang="0">
                <a:pos x="33" y="250"/>
              </a:cxn>
              <a:cxn ang="0">
                <a:pos x="187" y="202"/>
              </a:cxn>
              <a:cxn ang="0">
                <a:pos x="105" y="281"/>
              </a:cxn>
              <a:cxn ang="0">
                <a:pos x="121" y="283"/>
              </a:cxn>
              <a:cxn ang="0">
                <a:pos x="142" y="280"/>
              </a:cxn>
              <a:cxn ang="0">
                <a:pos x="229" y="210"/>
              </a:cxn>
              <a:cxn ang="0">
                <a:pos x="182" y="266"/>
              </a:cxn>
              <a:cxn ang="0">
                <a:pos x="185" y="270"/>
              </a:cxn>
              <a:cxn ang="0">
                <a:pos x="213" y="243"/>
              </a:cxn>
              <a:cxn ang="0">
                <a:pos x="194" y="253"/>
              </a:cxn>
              <a:cxn ang="0">
                <a:pos x="237" y="202"/>
              </a:cxn>
              <a:cxn ang="0">
                <a:pos x="232" y="195"/>
              </a:cxn>
              <a:cxn ang="0">
                <a:pos x="150" y="261"/>
              </a:cxn>
              <a:cxn ang="0">
                <a:pos x="171" y="230"/>
              </a:cxn>
              <a:cxn ang="0">
                <a:pos x="194" y="205"/>
              </a:cxn>
              <a:cxn ang="0">
                <a:pos x="234" y="213"/>
              </a:cxn>
              <a:cxn ang="0">
                <a:pos x="110" y="9"/>
              </a:cxn>
              <a:cxn ang="0">
                <a:pos x="152" y="81"/>
              </a:cxn>
              <a:cxn ang="0">
                <a:pos x="238" y="160"/>
              </a:cxn>
              <a:cxn ang="0">
                <a:pos x="175" y="164"/>
              </a:cxn>
              <a:cxn ang="0">
                <a:pos x="50" y="159"/>
              </a:cxn>
              <a:cxn ang="0">
                <a:pos x="50" y="100"/>
              </a:cxn>
            </a:cxnLst>
            <a:rect l="0" t="0" r="r" b="b"/>
            <a:pathLst>
              <a:path w="248" h="293">
                <a:moveTo>
                  <a:pt x="1" y="174"/>
                </a:moveTo>
                <a:lnTo>
                  <a:pt x="1" y="174"/>
                </a:lnTo>
                <a:lnTo>
                  <a:pt x="0" y="182"/>
                </a:lnTo>
                <a:lnTo>
                  <a:pt x="0" y="182"/>
                </a:lnTo>
                <a:lnTo>
                  <a:pt x="1" y="193"/>
                </a:lnTo>
                <a:lnTo>
                  <a:pt x="3" y="204"/>
                </a:lnTo>
                <a:lnTo>
                  <a:pt x="5" y="214"/>
                </a:lnTo>
                <a:lnTo>
                  <a:pt x="9" y="225"/>
                </a:lnTo>
                <a:lnTo>
                  <a:pt x="14" y="235"/>
                </a:lnTo>
                <a:lnTo>
                  <a:pt x="19" y="245"/>
                </a:lnTo>
                <a:lnTo>
                  <a:pt x="25" y="254"/>
                </a:lnTo>
                <a:lnTo>
                  <a:pt x="32" y="263"/>
                </a:lnTo>
                <a:lnTo>
                  <a:pt x="32" y="263"/>
                </a:lnTo>
                <a:lnTo>
                  <a:pt x="42" y="271"/>
                </a:lnTo>
                <a:lnTo>
                  <a:pt x="52" y="278"/>
                </a:lnTo>
                <a:lnTo>
                  <a:pt x="64" y="283"/>
                </a:lnTo>
                <a:lnTo>
                  <a:pt x="77" y="288"/>
                </a:lnTo>
                <a:lnTo>
                  <a:pt x="91" y="290"/>
                </a:lnTo>
                <a:lnTo>
                  <a:pt x="104" y="292"/>
                </a:lnTo>
                <a:lnTo>
                  <a:pt x="116" y="293"/>
                </a:lnTo>
                <a:lnTo>
                  <a:pt x="129" y="293"/>
                </a:lnTo>
                <a:lnTo>
                  <a:pt x="129" y="293"/>
                </a:lnTo>
                <a:lnTo>
                  <a:pt x="140" y="293"/>
                </a:lnTo>
                <a:lnTo>
                  <a:pt x="152" y="291"/>
                </a:lnTo>
                <a:lnTo>
                  <a:pt x="163" y="288"/>
                </a:lnTo>
                <a:lnTo>
                  <a:pt x="176" y="284"/>
                </a:lnTo>
                <a:lnTo>
                  <a:pt x="186" y="280"/>
                </a:lnTo>
                <a:lnTo>
                  <a:pt x="197" y="274"/>
                </a:lnTo>
                <a:lnTo>
                  <a:pt x="206" y="268"/>
                </a:lnTo>
                <a:lnTo>
                  <a:pt x="216" y="259"/>
                </a:lnTo>
                <a:lnTo>
                  <a:pt x="216" y="259"/>
                </a:lnTo>
                <a:lnTo>
                  <a:pt x="223" y="253"/>
                </a:lnTo>
                <a:lnTo>
                  <a:pt x="229" y="245"/>
                </a:lnTo>
                <a:lnTo>
                  <a:pt x="234" y="237"/>
                </a:lnTo>
                <a:lnTo>
                  <a:pt x="238" y="229"/>
                </a:lnTo>
                <a:lnTo>
                  <a:pt x="241" y="220"/>
                </a:lnTo>
                <a:lnTo>
                  <a:pt x="244" y="211"/>
                </a:lnTo>
                <a:lnTo>
                  <a:pt x="246" y="201"/>
                </a:lnTo>
                <a:lnTo>
                  <a:pt x="247" y="192"/>
                </a:lnTo>
                <a:lnTo>
                  <a:pt x="247" y="192"/>
                </a:lnTo>
                <a:lnTo>
                  <a:pt x="248" y="181"/>
                </a:lnTo>
                <a:lnTo>
                  <a:pt x="248" y="169"/>
                </a:lnTo>
                <a:lnTo>
                  <a:pt x="247" y="159"/>
                </a:lnTo>
                <a:lnTo>
                  <a:pt x="245" y="148"/>
                </a:lnTo>
                <a:lnTo>
                  <a:pt x="242" y="138"/>
                </a:lnTo>
                <a:lnTo>
                  <a:pt x="238" y="129"/>
                </a:lnTo>
                <a:lnTo>
                  <a:pt x="233" y="120"/>
                </a:lnTo>
                <a:lnTo>
                  <a:pt x="228" y="111"/>
                </a:lnTo>
                <a:lnTo>
                  <a:pt x="221" y="103"/>
                </a:lnTo>
                <a:lnTo>
                  <a:pt x="214" y="95"/>
                </a:lnTo>
                <a:lnTo>
                  <a:pt x="206" y="88"/>
                </a:lnTo>
                <a:lnTo>
                  <a:pt x="198" y="83"/>
                </a:lnTo>
                <a:lnTo>
                  <a:pt x="189" y="79"/>
                </a:lnTo>
                <a:lnTo>
                  <a:pt x="179" y="75"/>
                </a:lnTo>
                <a:lnTo>
                  <a:pt x="167" y="73"/>
                </a:lnTo>
                <a:lnTo>
                  <a:pt x="156" y="73"/>
                </a:lnTo>
                <a:lnTo>
                  <a:pt x="156" y="73"/>
                </a:lnTo>
                <a:lnTo>
                  <a:pt x="157" y="39"/>
                </a:lnTo>
                <a:lnTo>
                  <a:pt x="157" y="23"/>
                </a:lnTo>
                <a:lnTo>
                  <a:pt x="156" y="14"/>
                </a:lnTo>
                <a:lnTo>
                  <a:pt x="154" y="5"/>
                </a:lnTo>
                <a:lnTo>
                  <a:pt x="154" y="5"/>
                </a:lnTo>
                <a:lnTo>
                  <a:pt x="153" y="3"/>
                </a:lnTo>
                <a:lnTo>
                  <a:pt x="152" y="2"/>
                </a:lnTo>
                <a:lnTo>
                  <a:pt x="152" y="2"/>
                </a:lnTo>
                <a:lnTo>
                  <a:pt x="150" y="1"/>
                </a:lnTo>
                <a:lnTo>
                  <a:pt x="148" y="0"/>
                </a:lnTo>
                <a:lnTo>
                  <a:pt x="148" y="0"/>
                </a:lnTo>
                <a:lnTo>
                  <a:pt x="128" y="2"/>
                </a:lnTo>
                <a:lnTo>
                  <a:pt x="118" y="2"/>
                </a:lnTo>
                <a:lnTo>
                  <a:pt x="109" y="0"/>
                </a:lnTo>
                <a:lnTo>
                  <a:pt x="109" y="0"/>
                </a:lnTo>
                <a:lnTo>
                  <a:pt x="107" y="0"/>
                </a:lnTo>
                <a:lnTo>
                  <a:pt x="105" y="1"/>
                </a:lnTo>
                <a:lnTo>
                  <a:pt x="104" y="3"/>
                </a:lnTo>
                <a:lnTo>
                  <a:pt x="104" y="3"/>
                </a:lnTo>
                <a:lnTo>
                  <a:pt x="102" y="4"/>
                </a:lnTo>
                <a:lnTo>
                  <a:pt x="101" y="6"/>
                </a:lnTo>
                <a:lnTo>
                  <a:pt x="101" y="6"/>
                </a:lnTo>
                <a:lnTo>
                  <a:pt x="101" y="24"/>
                </a:lnTo>
                <a:lnTo>
                  <a:pt x="102" y="40"/>
                </a:lnTo>
                <a:lnTo>
                  <a:pt x="103" y="56"/>
                </a:lnTo>
                <a:lnTo>
                  <a:pt x="103" y="65"/>
                </a:lnTo>
                <a:lnTo>
                  <a:pt x="102" y="73"/>
                </a:lnTo>
                <a:lnTo>
                  <a:pt x="102" y="73"/>
                </a:lnTo>
                <a:lnTo>
                  <a:pt x="92" y="73"/>
                </a:lnTo>
                <a:lnTo>
                  <a:pt x="82" y="74"/>
                </a:lnTo>
                <a:lnTo>
                  <a:pt x="73" y="76"/>
                </a:lnTo>
                <a:lnTo>
                  <a:pt x="64" y="80"/>
                </a:lnTo>
                <a:lnTo>
                  <a:pt x="56" y="84"/>
                </a:lnTo>
                <a:lnTo>
                  <a:pt x="48" y="89"/>
                </a:lnTo>
                <a:lnTo>
                  <a:pt x="41" y="95"/>
                </a:lnTo>
                <a:lnTo>
                  <a:pt x="34" y="103"/>
                </a:lnTo>
                <a:lnTo>
                  <a:pt x="28" y="110"/>
                </a:lnTo>
                <a:lnTo>
                  <a:pt x="22" y="118"/>
                </a:lnTo>
                <a:lnTo>
                  <a:pt x="17" y="126"/>
                </a:lnTo>
                <a:lnTo>
                  <a:pt x="12" y="135"/>
                </a:lnTo>
                <a:lnTo>
                  <a:pt x="7" y="144"/>
                </a:lnTo>
                <a:lnTo>
                  <a:pt x="4" y="153"/>
                </a:lnTo>
                <a:lnTo>
                  <a:pt x="2" y="162"/>
                </a:lnTo>
                <a:lnTo>
                  <a:pt x="1" y="171"/>
                </a:lnTo>
                <a:lnTo>
                  <a:pt x="1" y="171"/>
                </a:lnTo>
                <a:lnTo>
                  <a:pt x="0" y="173"/>
                </a:lnTo>
                <a:lnTo>
                  <a:pt x="1" y="174"/>
                </a:lnTo>
                <a:lnTo>
                  <a:pt x="1" y="174"/>
                </a:lnTo>
                <a:close/>
                <a:moveTo>
                  <a:pt x="86" y="280"/>
                </a:moveTo>
                <a:lnTo>
                  <a:pt x="86" y="280"/>
                </a:lnTo>
                <a:lnTo>
                  <a:pt x="86" y="281"/>
                </a:lnTo>
                <a:lnTo>
                  <a:pt x="86" y="281"/>
                </a:lnTo>
                <a:lnTo>
                  <a:pt x="70" y="276"/>
                </a:lnTo>
                <a:lnTo>
                  <a:pt x="70" y="276"/>
                </a:lnTo>
                <a:lnTo>
                  <a:pt x="87" y="263"/>
                </a:lnTo>
                <a:lnTo>
                  <a:pt x="105" y="249"/>
                </a:lnTo>
                <a:lnTo>
                  <a:pt x="140" y="225"/>
                </a:lnTo>
                <a:lnTo>
                  <a:pt x="140" y="225"/>
                </a:lnTo>
                <a:lnTo>
                  <a:pt x="153" y="215"/>
                </a:lnTo>
                <a:lnTo>
                  <a:pt x="165" y="206"/>
                </a:lnTo>
                <a:lnTo>
                  <a:pt x="165" y="206"/>
                </a:lnTo>
                <a:lnTo>
                  <a:pt x="186" y="190"/>
                </a:lnTo>
                <a:lnTo>
                  <a:pt x="186" y="190"/>
                </a:lnTo>
                <a:lnTo>
                  <a:pt x="193" y="185"/>
                </a:lnTo>
                <a:lnTo>
                  <a:pt x="193" y="185"/>
                </a:lnTo>
                <a:lnTo>
                  <a:pt x="193" y="186"/>
                </a:lnTo>
                <a:lnTo>
                  <a:pt x="189" y="190"/>
                </a:lnTo>
                <a:lnTo>
                  <a:pt x="189" y="190"/>
                </a:lnTo>
                <a:lnTo>
                  <a:pt x="178" y="202"/>
                </a:lnTo>
                <a:lnTo>
                  <a:pt x="164" y="213"/>
                </a:lnTo>
                <a:lnTo>
                  <a:pt x="137" y="234"/>
                </a:lnTo>
                <a:lnTo>
                  <a:pt x="137" y="234"/>
                </a:lnTo>
                <a:lnTo>
                  <a:pt x="130" y="241"/>
                </a:lnTo>
                <a:lnTo>
                  <a:pt x="123" y="247"/>
                </a:lnTo>
                <a:lnTo>
                  <a:pt x="109" y="262"/>
                </a:lnTo>
                <a:lnTo>
                  <a:pt x="109" y="262"/>
                </a:lnTo>
                <a:lnTo>
                  <a:pt x="102" y="269"/>
                </a:lnTo>
                <a:lnTo>
                  <a:pt x="95" y="275"/>
                </a:lnTo>
                <a:lnTo>
                  <a:pt x="95" y="275"/>
                </a:lnTo>
                <a:lnTo>
                  <a:pt x="86" y="280"/>
                </a:lnTo>
                <a:lnTo>
                  <a:pt x="86" y="280"/>
                </a:lnTo>
                <a:close/>
                <a:moveTo>
                  <a:pt x="51" y="267"/>
                </a:moveTo>
                <a:lnTo>
                  <a:pt x="51" y="267"/>
                </a:lnTo>
                <a:lnTo>
                  <a:pt x="51" y="267"/>
                </a:lnTo>
                <a:lnTo>
                  <a:pt x="51" y="267"/>
                </a:lnTo>
                <a:lnTo>
                  <a:pt x="77" y="241"/>
                </a:lnTo>
                <a:lnTo>
                  <a:pt x="105" y="216"/>
                </a:lnTo>
                <a:lnTo>
                  <a:pt x="105" y="216"/>
                </a:lnTo>
                <a:lnTo>
                  <a:pt x="121" y="203"/>
                </a:lnTo>
                <a:lnTo>
                  <a:pt x="137" y="191"/>
                </a:lnTo>
                <a:lnTo>
                  <a:pt x="137" y="191"/>
                </a:lnTo>
                <a:lnTo>
                  <a:pt x="150" y="182"/>
                </a:lnTo>
                <a:lnTo>
                  <a:pt x="162" y="173"/>
                </a:lnTo>
                <a:lnTo>
                  <a:pt x="162" y="173"/>
                </a:lnTo>
                <a:lnTo>
                  <a:pt x="132" y="200"/>
                </a:lnTo>
                <a:lnTo>
                  <a:pt x="103" y="225"/>
                </a:lnTo>
                <a:lnTo>
                  <a:pt x="103" y="225"/>
                </a:lnTo>
                <a:lnTo>
                  <a:pt x="78" y="245"/>
                </a:lnTo>
                <a:lnTo>
                  <a:pt x="67" y="256"/>
                </a:lnTo>
                <a:lnTo>
                  <a:pt x="62" y="262"/>
                </a:lnTo>
                <a:lnTo>
                  <a:pt x="57" y="269"/>
                </a:lnTo>
                <a:lnTo>
                  <a:pt x="57" y="269"/>
                </a:lnTo>
                <a:lnTo>
                  <a:pt x="57" y="270"/>
                </a:lnTo>
                <a:lnTo>
                  <a:pt x="59" y="270"/>
                </a:lnTo>
                <a:lnTo>
                  <a:pt x="59" y="270"/>
                </a:lnTo>
                <a:lnTo>
                  <a:pt x="86" y="249"/>
                </a:lnTo>
                <a:lnTo>
                  <a:pt x="115" y="228"/>
                </a:lnTo>
                <a:lnTo>
                  <a:pt x="115" y="228"/>
                </a:lnTo>
                <a:lnTo>
                  <a:pt x="144" y="204"/>
                </a:lnTo>
                <a:lnTo>
                  <a:pt x="160" y="193"/>
                </a:lnTo>
                <a:lnTo>
                  <a:pt x="177" y="182"/>
                </a:lnTo>
                <a:lnTo>
                  <a:pt x="177" y="182"/>
                </a:lnTo>
                <a:lnTo>
                  <a:pt x="169" y="187"/>
                </a:lnTo>
                <a:lnTo>
                  <a:pt x="162" y="192"/>
                </a:lnTo>
                <a:lnTo>
                  <a:pt x="150" y="203"/>
                </a:lnTo>
                <a:lnTo>
                  <a:pt x="150" y="203"/>
                </a:lnTo>
                <a:lnTo>
                  <a:pt x="116" y="231"/>
                </a:lnTo>
                <a:lnTo>
                  <a:pt x="116" y="231"/>
                </a:lnTo>
                <a:lnTo>
                  <a:pt x="109" y="238"/>
                </a:lnTo>
                <a:lnTo>
                  <a:pt x="102" y="246"/>
                </a:lnTo>
                <a:lnTo>
                  <a:pt x="95" y="253"/>
                </a:lnTo>
                <a:lnTo>
                  <a:pt x="86" y="259"/>
                </a:lnTo>
                <a:lnTo>
                  <a:pt x="86" y="259"/>
                </a:lnTo>
                <a:lnTo>
                  <a:pt x="76" y="267"/>
                </a:lnTo>
                <a:lnTo>
                  <a:pt x="72" y="271"/>
                </a:lnTo>
                <a:lnTo>
                  <a:pt x="68" y="275"/>
                </a:lnTo>
                <a:lnTo>
                  <a:pt x="68" y="275"/>
                </a:lnTo>
                <a:lnTo>
                  <a:pt x="59" y="271"/>
                </a:lnTo>
                <a:lnTo>
                  <a:pt x="51" y="267"/>
                </a:lnTo>
                <a:lnTo>
                  <a:pt x="51" y="267"/>
                </a:lnTo>
                <a:close/>
                <a:moveTo>
                  <a:pt x="50" y="266"/>
                </a:moveTo>
                <a:lnTo>
                  <a:pt x="50" y="266"/>
                </a:lnTo>
                <a:lnTo>
                  <a:pt x="50" y="266"/>
                </a:lnTo>
                <a:lnTo>
                  <a:pt x="50" y="266"/>
                </a:lnTo>
                <a:lnTo>
                  <a:pt x="44" y="262"/>
                </a:lnTo>
                <a:lnTo>
                  <a:pt x="44" y="262"/>
                </a:lnTo>
                <a:lnTo>
                  <a:pt x="99" y="214"/>
                </a:lnTo>
                <a:lnTo>
                  <a:pt x="99" y="214"/>
                </a:lnTo>
                <a:lnTo>
                  <a:pt x="115" y="201"/>
                </a:lnTo>
                <a:lnTo>
                  <a:pt x="131" y="188"/>
                </a:lnTo>
                <a:lnTo>
                  <a:pt x="131" y="188"/>
                </a:lnTo>
                <a:lnTo>
                  <a:pt x="148" y="175"/>
                </a:lnTo>
                <a:lnTo>
                  <a:pt x="148" y="175"/>
                </a:lnTo>
                <a:lnTo>
                  <a:pt x="153" y="172"/>
                </a:lnTo>
                <a:lnTo>
                  <a:pt x="151" y="173"/>
                </a:lnTo>
                <a:lnTo>
                  <a:pt x="143" y="180"/>
                </a:lnTo>
                <a:lnTo>
                  <a:pt x="143" y="180"/>
                </a:lnTo>
                <a:lnTo>
                  <a:pt x="120" y="199"/>
                </a:lnTo>
                <a:lnTo>
                  <a:pt x="98" y="218"/>
                </a:lnTo>
                <a:lnTo>
                  <a:pt x="98" y="218"/>
                </a:lnTo>
                <a:lnTo>
                  <a:pt x="85" y="230"/>
                </a:lnTo>
                <a:lnTo>
                  <a:pt x="73" y="241"/>
                </a:lnTo>
                <a:lnTo>
                  <a:pt x="61" y="252"/>
                </a:lnTo>
                <a:lnTo>
                  <a:pt x="50" y="266"/>
                </a:lnTo>
                <a:lnTo>
                  <a:pt x="50" y="266"/>
                </a:lnTo>
                <a:close/>
                <a:moveTo>
                  <a:pt x="145" y="230"/>
                </a:moveTo>
                <a:lnTo>
                  <a:pt x="145" y="230"/>
                </a:lnTo>
                <a:lnTo>
                  <a:pt x="172" y="209"/>
                </a:lnTo>
                <a:lnTo>
                  <a:pt x="185" y="198"/>
                </a:lnTo>
                <a:lnTo>
                  <a:pt x="196" y="186"/>
                </a:lnTo>
                <a:lnTo>
                  <a:pt x="196" y="186"/>
                </a:lnTo>
                <a:lnTo>
                  <a:pt x="201" y="186"/>
                </a:lnTo>
                <a:lnTo>
                  <a:pt x="201" y="186"/>
                </a:lnTo>
                <a:lnTo>
                  <a:pt x="192" y="194"/>
                </a:lnTo>
                <a:lnTo>
                  <a:pt x="184" y="201"/>
                </a:lnTo>
                <a:lnTo>
                  <a:pt x="175" y="209"/>
                </a:lnTo>
                <a:lnTo>
                  <a:pt x="166" y="217"/>
                </a:lnTo>
                <a:lnTo>
                  <a:pt x="166" y="217"/>
                </a:lnTo>
                <a:lnTo>
                  <a:pt x="141" y="237"/>
                </a:lnTo>
                <a:lnTo>
                  <a:pt x="116" y="258"/>
                </a:lnTo>
                <a:lnTo>
                  <a:pt x="116" y="258"/>
                </a:lnTo>
                <a:lnTo>
                  <a:pt x="130" y="244"/>
                </a:lnTo>
                <a:lnTo>
                  <a:pt x="145" y="230"/>
                </a:lnTo>
                <a:lnTo>
                  <a:pt x="145" y="230"/>
                </a:lnTo>
                <a:close/>
                <a:moveTo>
                  <a:pt x="139" y="223"/>
                </a:moveTo>
                <a:lnTo>
                  <a:pt x="139" y="223"/>
                </a:lnTo>
                <a:lnTo>
                  <a:pt x="100" y="250"/>
                </a:lnTo>
                <a:lnTo>
                  <a:pt x="100" y="250"/>
                </a:lnTo>
                <a:lnTo>
                  <a:pt x="118" y="233"/>
                </a:lnTo>
                <a:lnTo>
                  <a:pt x="118" y="233"/>
                </a:lnTo>
                <a:lnTo>
                  <a:pt x="133" y="219"/>
                </a:lnTo>
                <a:lnTo>
                  <a:pt x="148" y="206"/>
                </a:lnTo>
                <a:lnTo>
                  <a:pt x="181" y="180"/>
                </a:lnTo>
                <a:lnTo>
                  <a:pt x="181" y="180"/>
                </a:lnTo>
                <a:lnTo>
                  <a:pt x="182" y="180"/>
                </a:lnTo>
                <a:lnTo>
                  <a:pt x="181" y="178"/>
                </a:lnTo>
                <a:lnTo>
                  <a:pt x="180" y="178"/>
                </a:lnTo>
                <a:lnTo>
                  <a:pt x="180" y="178"/>
                </a:lnTo>
                <a:lnTo>
                  <a:pt x="166" y="186"/>
                </a:lnTo>
                <a:lnTo>
                  <a:pt x="153" y="195"/>
                </a:lnTo>
                <a:lnTo>
                  <a:pt x="130" y="214"/>
                </a:lnTo>
                <a:lnTo>
                  <a:pt x="130" y="214"/>
                </a:lnTo>
                <a:lnTo>
                  <a:pt x="99" y="238"/>
                </a:lnTo>
                <a:lnTo>
                  <a:pt x="66" y="262"/>
                </a:lnTo>
                <a:lnTo>
                  <a:pt x="66" y="262"/>
                </a:lnTo>
                <a:lnTo>
                  <a:pt x="62" y="265"/>
                </a:lnTo>
                <a:lnTo>
                  <a:pt x="62" y="264"/>
                </a:lnTo>
                <a:lnTo>
                  <a:pt x="67" y="258"/>
                </a:lnTo>
                <a:lnTo>
                  <a:pt x="67" y="258"/>
                </a:lnTo>
                <a:lnTo>
                  <a:pt x="74" y="252"/>
                </a:lnTo>
                <a:lnTo>
                  <a:pt x="81" y="245"/>
                </a:lnTo>
                <a:lnTo>
                  <a:pt x="81" y="245"/>
                </a:lnTo>
                <a:lnTo>
                  <a:pt x="108" y="224"/>
                </a:lnTo>
                <a:lnTo>
                  <a:pt x="108" y="224"/>
                </a:lnTo>
                <a:lnTo>
                  <a:pt x="138" y="198"/>
                </a:lnTo>
                <a:lnTo>
                  <a:pt x="167" y="171"/>
                </a:lnTo>
                <a:lnTo>
                  <a:pt x="167" y="171"/>
                </a:lnTo>
                <a:lnTo>
                  <a:pt x="167" y="170"/>
                </a:lnTo>
                <a:lnTo>
                  <a:pt x="167" y="170"/>
                </a:lnTo>
                <a:lnTo>
                  <a:pt x="174" y="173"/>
                </a:lnTo>
                <a:lnTo>
                  <a:pt x="180" y="176"/>
                </a:lnTo>
                <a:lnTo>
                  <a:pt x="191" y="184"/>
                </a:lnTo>
                <a:lnTo>
                  <a:pt x="191" y="184"/>
                </a:lnTo>
                <a:lnTo>
                  <a:pt x="178" y="193"/>
                </a:lnTo>
                <a:lnTo>
                  <a:pt x="165" y="203"/>
                </a:lnTo>
                <a:lnTo>
                  <a:pt x="152" y="213"/>
                </a:lnTo>
                <a:lnTo>
                  <a:pt x="139" y="223"/>
                </a:lnTo>
                <a:lnTo>
                  <a:pt x="139" y="223"/>
                </a:lnTo>
                <a:close/>
                <a:moveTo>
                  <a:pt x="121" y="200"/>
                </a:moveTo>
                <a:lnTo>
                  <a:pt x="121" y="200"/>
                </a:lnTo>
                <a:lnTo>
                  <a:pt x="127" y="195"/>
                </a:lnTo>
                <a:lnTo>
                  <a:pt x="133" y="190"/>
                </a:lnTo>
                <a:lnTo>
                  <a:pt x="133" y="190"/>
                </a:lnTo>
                <a:lnTo>
                  <a:pt x="146" y="181"/>
                </a:lnTo>
                <a:lnTo>
                  <a:pt x="152" y="175"/>
                </a:lnTo>
                <a:lnTo>
                  <a:pt x="157" y="169"/>
                </a:lnTo>
                <a:lnTo>
                  <a:pt x="157" y="169"/>
                </a:lnTo>
                <a:lnTo>
                  <a:pt x="157" y="168"/>
                </a:lnTo>
                <a:lnTo>
                  <a:pt x="157" y="168"/>
                </a:lnTo>
                <a:lnTo>
                  <a:pt x="161" y="169"/>
                </a:lnTo>
                <a:lnTo>
                  <a:pt x="161" y="169"/>
                </a:lnTo>
                <a:lnTo>
                  <a:pt x="165" y="169"/>
                </a:lnTo>
                <a:lnTo>
                  <a:pt x="165" y="169"/>
                </a:lnTo>
                <a:lnTo>
                  <a:pt x="143" y="184"/>
                </a:lnTo>
                <a:lnTo>
                  <a:pt x="121" y="200"/>
                </a:lnTo>
                <a:lnTo>
                  <a:pt x="121" y="200"/>
                </a:lnTo>
                <a:close/>
                <a:moveTo>
                  <a:pt x="53" y="250"/>
                </a:moveTo>
                <a:lnTo>
                  <a:pt x="53" y="250"/>
                </a:lnTo>
                <a:lnTo>
                  <a:pt x="49" y="254"/>
                </a:lnTo>
                <a:lnTo>
                  <a:pt x="49" y="254"/>
                </a:lnTo>
                <a:lnTo>
                  <a:pt x="56" y="246"/>
                </a:lnTo>
                <a:lnTo>
                  <a:pt x="56" y="246"/>
                </a:lnTo>
                <a:lnTo>
                  <a:pt x="69" y="233"/>
                </a:lnTo>
                <a:lnTo>
                  <a:pt x="81" y="220"/>
                </a:lnTo>
                <a:lnTo>
                  <a:pt x="81" y="220"/>
                </a:lnTo>
                <a:lnTo>
                  <a:pt x="109" y="196"/>
                </a:lnTo>
                <a:lnTo>
                  <a:pt x="137" y="172"/>
                </a:lnTo>
                <a:lnTo>
                  <a:pt x="137" y="172"/>
                </a:lnTo>
                <a:lnTo>
                  <a:pt x="137" y="171"/>
                </a:lnTo>
                <a:lnTo>
                  <a:pt x="136" y="170"/>
                </a:lnTo>
                <a:lnTo>
                  <a:pt x="136" y="170"/>
                </a:lnTo>
                <a:lnTo>
                  <a:pt x="122" y="176"/>
                </a:lnTo>
                <a:lnTo>
                  <a:pt x="109" y="185"/>
                </a:lnTo>
                <a:lnTo>
                  <a:pt x="97" y="194"/>
                </a:lnTo>
                <a:lnTo>
                  <a:pt x="85" y="203"/>
                </a:lnTo>
                <a:lnTo>
                  <a:pt x="63" y="224"/>
                </a:lnTo>
                <a:lnTo>
                  <a:pt x="52" y="234"/>
                </a:lnTo>
                <a:lnTo>
                  <a:pt x="40" y="243"/>
                </a:lnTo>
                <a:lnTo>
                  <a:pt x="40" y="243"/>
                </a:lnTo>
                <a:lnTo>
                  <a:pt x="37" y="245"/>
                </a:lnTo>
                <a:lnTo>
                  <a:pt x="33" y="248"/>
                </a:lnTo>
                <a:lnTo>
                  <a:pt x="33" y="248"/>
                </a:lnTo>
                <a:lnTo>
                  <a:pt x="38" y="240"/>
                </a:lnTo>
                <a:lnTo>
                  <a:pt x="45" y="233"/>
                </a:lnTo>
                <a:lnTo>
                  <a:pt x="45" y="233"/>
                </a:lnTo>
                <a:lnTo>
                  <a:pt x="57" y="221"/>
                </a:lnTo>
                <a:lnTo>
                  <a:pt x="69" y="211"/>
                </a:lnTo>
                <a:lnTo>
                  <a:pt x="69" y="211"/>
                </a:lnTo>
                <a:lnTo>
                  <a:pt x="88" y="196"/>
                </a:lnTo>
                <a:lnTo>
                  <a:pt x="98" y="188"/>
                </a:lnTo>
                <a:lnTo>
                  <a:pt x="106" y="180"/>
                </a:lnTo>
                <a:lnTo>
                  <a:pt x="106" y="180"/>
                </a:lnTo>
                <a:lnTo>
                  <a:pt x="113" y="177"/>
                </a:lnTo>
                <a:lnTo>
                  <a:pt x="120" y="174"/>
                </a:lnTo>
                <a:lnTo>
                  <a:pt x="120" y="174"/>
                </a:lnTo>
                <a:lnTo>
                  <a:pt x="129" y="171"/>
                </a:lnTo>
                <a:lnTo>
                  <a:pt x="137" y="169"/>
                </a:lnTo>
                <a:lnTo>
                  <a:pt x="146" y="168"/>
                </a:lnTo>
                <a:lnTo>
                  <a:pt x="155" y="168"/>
                </a:lnTo>
                <a:lnTo>
                  <a:pt x="155" y="168"/>
                </a:lnTo>
                <a:lnTo>
                  <a:pt x="141" y="177"/>
                </a:lnTo>
                <a:lnTo>
                  <a:pt x="128" y="187"/>
                </a:lnTo>
                <a:lnTo>
                  <a:pt x="103" y="207"/>
                </a:lnTo>
                <a:lnTo>
                  <a:pt x="78" y="228"/>
                </a:lnTo>
                <a:lnTo>
                  <a:pt x="53" y="250"/>
                </a:lnTo>
                <a:lnTo>
                  <a:pt x="53" y="250"/>
                </a:lnTo>
                <a:close/>
                <a:moveTo>
                  <a:pt x="25" y="238"/>
                </a:moveTo>
                <a:lnTo>
                  <a:pt x="25" y="238"/>
                </a:lnTo>
                <a:lnTo>
                  <a:pt x="35" y="232"/>
                </a:lnTo>
                <a:lnTo>
                  <a:pt x="45" y="225"/>
                </a:lnTo>
                <a:lnTo>
                  <a:pt x="63" y="209"/>
                </a:lnTo>
                <a:lnTo>
                  <a:pt x="63" y="209"/>
                </a:lnTo>
                <a:lnTo>
                  <a:pt x="84" y="191"/>
                </a:lnTo>
                <a:lnTo>
                  <a:pt x="84" y="191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103" y="180"/>
                </a:lnTo>
                <a:lnTo>
                  <a:pt x="103" y="180"/>
                </a:lnTo>
                <a:lnTo>
                  <a:pt x="102" y="181"/>
                </a:lnTo>
                <a:lnTo>
                  <a:pt x="102" y="181"/>
                </a:lnTo>
                <a:lnTo>
                  <a:pt x="94" y="189"/>
                </a:lnTo>
                <a:lnTo>
                  <a:pt x="84" y="198"/>
                </a:lnTo>
                <a:lnTo>
                  <a:pt x="65" y="213"/>
                </a:lnTo>
                <a:lnTo>
                  <a:pt x="55" y="220"/>
                </a:lnTo>
                <a:lnTo>
                  <a:pt x="46" y="228"/>
                </a:lnTo>
                <a:lnTo>
                  <a:pt x="38" y="237"/>
                </a:lnTo>
                <a:lnTo>
                  <a:pt x="31" y="248"/>
                </a:lnTo>
                <a:lnTo>
                  <a:pt x="31" y="248"/>
                </a:lnTo>
                <a:lnTo>
                  <a:pt x="25" y="238"/>
                </a:lnTo>
                <a:lnTo>
                  <a:pt x="25" y="238"/>
                </a:lnTo>
                <a:close/>
                <a:moveTo>
                  <a:pt x="21" y="230"/>
                </a:moveTo>
                <a:lnTo>
                  <a:pt x="21" y="230"/>
                </a:lnTo>
                <a:lnTo>
                  <a:pt x="34" y="218"/>
                </a:lnTo>
                <a:lnTo>
                  <a:pt x="47" y="206"/>
                </a:lnTo>
                <a:lnTo>
                  <a:pt x="47" y="206"/>
                </a:lnTo>
                <a:lnTo>
                  <a:pt x="61" y="192"/>
                </a:lnTo>
                <a:lnTo>
                  <a:pt x="61" y="192"/>
                </a:lnTo>
                <a:lnTo>
                  <a:pt x="73" y="181"/>
                </a:lnTo>
                <a:lnTo>
                  <a:pt x="75" y="180"/>
                </a:lnTo>
                <a:lnTo>
                  <a:pt x="75" y="180"/>
                </a:lnTo>
                <a:lnTo>
                  <a:pt x="75" y="180"/>
                </a:lnTo>
                <a:lnTo>
                  <a:pt x="70" y="188"/>
                </a:lnTo>
                <a:lnTo>
                  <a:pt x="70" y="188"/>
                </a:lnTo>
                <a:lnTo>
                  <a:pt x="58" y="202"/>
                </a:lnTo>
                <a:lnTo>
                  <a:pt x="45" y="216"/>
                </a:lnTo>
                <a:lnTo>
                  <a:pt x="45" y="216"/>
                </a:lnTo>
                <a:lnTo>
                  <a:pt x="34" y="225"/>
                </a:lnTo>
                <a:lnTo>
                  <a:pt x="28" y="230"/>
                </a:lnTo>
                <a:lnTo>
                  <a:pt x="23" y="235"/>
                </a:lnTo>
                <a:lnTo>
                  <a:pt x="23" y="235"/>
                </a:lnTo>
                <a:lnTo>
                  <a:pt x="21" y="230"/>
                </a:lnTo>
                <a:lnTo>
                  <a:pt x="21" y="230"/>
                </a:lnTo>
                <a:close/>
                <a:moveTo>
                  <a:pt x="13" y="206"/>
                </a:moveTo>
                <a:lnTo>
                  <a:pt x="13" y="206"/>
                </a:lnTo>
                <a:lnTo>
                  <a:pt x="23" y="198"/>
                </a:lnTo>
                <a:lnTo>
                  <a:pt x="32" y="189"/>
                </a:lnTo>
                <a:lnTo>
                  <a:pt x="41" y="181"/>
                </a:lnTo>
                <a:lnTo>
                  <a:pt x="52" y="173"/>
                </a:lnTo>
                <a:lnTo>
                  <a:pt x="52" y="173"/>
                </a:lnTo>
                <a:lnTo>
                  <a:pt x="47" y="178"/>
                </a:lnTo>
                <a:lnTo>
                  <a:pt x="42" y="185"/>
                </a:lnTo>
                <a:lnTo>
                  <a:pt x="42" y="185"/>
                </a:lnTo>
                <a:lnTo>
                  <a:pt x="31" y="196"/>
                </a:lnTo>
                <a:lnTo>
                  <a:pt x="31" y="196"/>
                </a:lnTo>
                <a:lnTo>
                  <a:pt x="23" y="206"/>
                </a:lnTo>
                <a:lnTo>
                  <a:pt x="16" y="217"/>
                </a:lnTo>
                <a:lnTo>
                  <a:pt x="16" y="217"/>
                </a:lnTo>
                <a:lnTo>
                  <a:pt x="17" y="218"/>
                </a:lnTo>
                <a:lnTo>
                  <a:pt x="18" y="218"/>
                </a:lnTo>
                <a:lnTo>
                  <a:pt x="18" y="218"/>
                </a:lnTo>
                <a:lnTo>
                  <a:pt x="30" y="209"/>
                </a:lnTo>
                <a:lnTo>
                  <a:pt x="42" y="198"/>
                </a:lnTo>
                <a:lnTo>
                  <a:pt x="42" y="198"/>
                </a:lnTo>
                <a:lnTo>
                  <a:pt x="55" y="185"/>
                </a:lnTo>
                <a:lnTo>
                  <a:pt x="55" y="185"/>
                </a:lnTo>
                <a:lnTo>
                  <a:pt x="62" y="177"/>
                </a:lnTo>
                <a:lnTo>
                  <a:pt x="64" y="175"/>
                </a:lnTo>
                <a:lnTo>
                  <a:pt x="62" y="178"/>
                </a:lnTo>
                <a:lnTo>
                  <a:pt x="62" y="178"/>
                </a:lnTo>
                <a:lnTo>
                  <a:pt x="58" y="186"/>
                </a:lnTo>
                <a:lnTo>
                  <a:pt x="52" y="192"/>
                </a:lnTo>
                <a:lnTo>
                  <a:pt x="41" y="203"/>
                </a:lnTo>
                <a:lnTo>
                  <a:pt x="30" y="215"/>
                </a:lnTo>
                <a:lnTo>
                  <a:pt x="19" y="227"/>
                </a:lnTo>
                <a:lnTo>
                  <a:pt x="19" y="227"/>
                </a:lnTo>
                <a:lnTo>
                  <a:pt x="16" y="217"/>
                </a:lnTo>
                <a:lnTo>
                  <a:pt x="13" y="206"/>
                </a:lnTo>
                <a:lnTo>
                  <a:pt x="13" y="206"/>
                </a:lnTo>
                <a:close/>
                <a:moveTo>
                  <a:pt x="23" y="183"/>
                </a:moveTo>
                <a:lnTo>
                  <a:pt x="23" y="183"/>
                </a:lnTo>
                <a:lnTo>
                  <a:pt x="29" y="177"/>
                </a:lnTo>
                <a:lnTo>
                  <a:pt x="35" y="172"/>
                </a:lnTo>
                <a:lnTo>
                  <a:pt x="35" y="172"/>
                </a:lnTo>
                <a:lnTo>
                  <a:pt x="39" y="170"/>
                </a:lnTo>
                <a:lnTo>
                  <a:pt x="38" y="171"/>
                </a:lnTo>
                <a:lnTo>
                  <a:pt x="34" y="175"/>
                </a:lnTo>
                <a:lnTo>
                  <a:pt x="34" y="175"/>
                </a:lnTo>
                <a:lnTo>
                  <a:pt x="22" y="188"/>
                </a:lnTo>
                <a:lnTo>
                  <a:pt x="17" y="194"/>
                </a:lnTo>
                <a:lnTo>
                  <a:pt x="12" y="201"/>
                </a:lnTo>
                <a:lnTo>
                  <a:pt x="12" y="201"/>
                </a:lnTo>
                <a:lnTo>
                  <a:pt x="11" y="195"/>
                </a:lnTo>
                <a:lnTo>
                  <a:pt x="11" y="195"/>
                </a:lnTo>
                <a:lnTo>
                  <a:pt x="23" y="183"/>
                </a:lnTo>
                <a:lnTo>
                  <a:pt x="23" y="183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27" y="235"/>
                </a:lnTo>
                <a:lnTo>
                  <a:pt x="27" y="235"/>
                </a:lnTo>
                <a:lnTo>
                  <a:pt x="30" y="231"/>
                </a:lnTo>
                <a:lnTo>
                  <a:pt x="34" y="227"/>
                </a:lnTo>
                <a:lnTo>
                  <a:pt x="34" y="227"/>
                </a:lnTo>
                <a:lnTo>
                  <a:pt x="49" y="215"/>
                </a:lnTo>
                <a:lnTo>
                  <a:pt x="49" y="215"/>
                </a:lnTo>
                <a:lnTo>
                  <a:pt x="58" y="206"/>
                </a:lnTo>
                <a:lnTo>
                  <a:pt x="66" y="197"/>
                </a:lnTo>
                <a:lnTo>
                  <a:pt x="81" y="176"/>
                </a:lnTo>
                <a:lnTo>
                  <a:pt x="81" y="176"/>
                </a:lnTo>
                <a:lnTo>
                  <a:pt x="81" y="175"/>
                </a:lnTo>
                <a:lnTo>
                  <a:pt x="81" y="175"/>
                </a:lnTo>
                <a:lnTo>
                  <a:pt x="87" y="177"/>
                </a:lnTo>
                <a:lnTo>
                  <a:pt x="94" y="180"/>
                </a:lnTo>
                <a:lnTo>
                  <a:pt x="94" y="180"/>
                </a:lnTo>
                <a:lnTo>
                  <a:pt x="96" y="180"/>
                </a:lnTo>
                <a:lnTo>
                  <a:pt x="96" y="180"/>
                </a:lnTo>
                <a:lnTo>
                  <a:pt x="80" y="192"/>
                </a:lnTo>
                <a:lnTo>
                  <a:pt x="65" y="205"/>
                </a:lnTo>
                <a:lnTo>
                  <a:pt x="50" y="218"/>
                </a:lnTo>
                <a:lnTo>
                  <a:pt x="34" y="230"/>
                </a:lnTo>
                <a:lnTo>
                  <a:pt x="34" y="230"/>
                </a:lnTo>
                <a:close/>
                <a:moveTo>
                  <a:pt x="79" y="175"/>
                </a:moveTo>
                <a:lnTo>
                  <a:pt x="79" y="175"/>
                </a:lnTo>
                <a:lnTo>
                  <a:pt x="71" y="181"/>
                </a:lnTo>
                <a:lnTo>
                  <a:pt x="63" y="188"/>
                </a:lnTo>
                <a:lnTo>
                  <a:pt x="49" y="201"/>
                </a:lnTo>
                <a:lnTo>
                  <a:pt x="35" y="215"/>
                </a:lnTo>
                <a:lnTo>
                  <a:pt x="20" y="228"/>
                </a:lnTo>
                <a:lnTo>
                  <a:pt x="20" y="228"/>
                </a:lnTo>
                <a:lnTo>
                  <a:pt x="26" y="222"/>
                </a:lnTo>
                <a:lnTo>
                  <a:pt x="33" y="215"/>
                </a:lnTo>
                <a:lnTo>
                  <a:pt x="47" y="200"/>
                </a:lnTo>
                <a:lnTo>
                  <a:pt x="47" y="200"/>
                </a:lnTo>
                <a:lnTo>
                  <a:pt x="59" y="187"/>
                </a:lnTo>
                <a:lnTo>
                  <a:pt x="64" y="180"/>
                </a:lnTo>
                <a:lnTo>
                  <a:pt x="69" y="172"/>
                </a:lnTo>
                <a:lnTo>
                  <a:pt x="69" y="172"/>
                </a:lnTo>
                <a:lnTo>
                  <a:pt x="69" y="171"/>
                </a:lnTo>
                <a:lnTo>
                  <a:pt x="69" y="171"/>
                </a:lnTo>
                <a:lnTo>
                  <a:pt x="80" y="175"/>
                </a:lnTo>
                <a:lnTo>
                  <a:pt x="80" y="175"/>
                </a:lnTo>
                <a:lnTo>
                  <a:pt x="79" y="175"/>
                </a:lnTo>
                <a:lnTo>
                  <a:pt x="79" y="175"/>
                </a:lnTo>
                <a:close/>
                <a:moveTo>
                  <a:pt x="47" y="190"/>
                </a:moveTo>
                <a:lnTo>
                  <a:pt x="47" y="190"/>
                </a:lnTo>
                <a:lnTo>
                  <a:pt x="34" y="203"/>
                </a:lnTo>
                <a:lnTo>
                  <a:pt x="34" y="203"/>
                </a:lnTo>
                <a:lnTo>
                  <a:pt x="27" y="209"/>
                </a:lnTo>
                <a:lnTo>
                  <a:pt x="23" y="212"/>
                </a:lnTo>
                <a:lnTo>
                  <a:pt x="20" y="215"/>
                </a:lnTo>
                <a:lnTo>
                  <a:pt x="20" y="215"/>
                </a:lnTo>
                <a:lnTo>
                  <a:pt x="30" y="201"/>
                </a:lnTo>
                <a:lnTo>
                  <a:pt x="41" y="190"/>
                </a:lnTo>
                <a:lnTo>
                  <a:pt x="41" y="190"/>
                </a:lnTo>
                <a:lnTo>
                  <a:pt x="50" y="181"/>
                </a:lnTo>
                <a:lnTo>
                  <a:pt x="53" y="176"/>
                </a:lnTo>
                <a:lnTo>
                  <a:pt x="56" y="170"/>
                </a:lnTo>
                <a:lnTo>
                  <a:pt x="56" y="170"/>
                </a:lnTo>
                <a:lnTo>
                  <a:pt x="56" y="169"/>
                </a:lnTo>
                <a:lnTo>
                  <a:pt x="55" y="169"/>
                </a:lnTo>
                <a:lnTo>
                  <a:pt x="55" y="169"/>
                </a:lnTo>
                <a:lnTo>
                  <a:pt x="44" y="175"/>
                </a:lnTo>
                <a:lnTo>
                  <a:pt x="35" y="183"/>
                </a:lnTo>
                <a:lnTo>
                  <a:pt x="19" y="199"/>
                </a:lnTo>
                <a:lnTo>
                  <a:pt x="19" y="199"/>
                </a:lnTo>
                <a:lnTo>
                  <a:pt x="15" y="201"/>
                </a:lnTo>
                <a:lnTo>
                  <a:pt x="15" y="201"/>
                </a:lnTo>
                <a:lnTo>
                  <a:pt x="15" y="201"/>
                </a:lnTo>
                <a:lnTo>
                  <a:pt x="16" y="199"/>
                </a:lnTo>
                <a:lnTo>
                  <a:pt x="18" y="195"/>
                </a:lnTo>
                <a:lnTo>
                  <a:pt x="18" y="195"/>
                </a:lnTo>
                <a:lnTo>
                  <a:pt x="22" y="191"/>
                </a:lnTo>
                <a:lnTo>
                  <a:pt x="27" y="186"/>
                </a:lnTo>
                <a:lnTo>
                  <a:pt x="27" y="186"/>
                </a:lnTo>
                <a:lnTo>
                  <a:pt x="35" y="177"/>
                </a:lnTo>
                <a:lnTo>
                  <a:pt x="43" y="168"/>
                </a:lnTo>
                <a:lnTo>
                  <a:pt x="43" y="168"/>
                </a:lnTo>
                <a:lnTo>
                  <a:pt x="43" y="167"/>
                </a:lnTo>
                <a:lnTo>
                  <a:pt x="43" y="167"/>
                </a:lnTo>
                <a:lnTo>
                  <a:pt x="55" y="168"/>
                </a:lnTo>
                <a:lnTo>
                  <a:pt x="66" y="170"/>
                </a:lnTo>
                <a:lnTo>
                  <a:pt x="66" y="170"/>
                </a:lnTo>
                <a:lnTo>
                  <a:pt x="67" y="170"/>
                </a:lnTo>
                <a:lnTo>
                  <a:pt x="67" y="170"/>
                </a:lnTo>
                <a:lnTo>
                  <a:pt x="57" y="180"/>
                </a:lnTo>
                <a:lnTo>
                  <a:pt x="47" y="190"/>
                </a:lnTo>
                <a:lnTo>
                  <a:pt x="47" y="190"/>
                </a:lnTo>
                <a:close/>
                <a:moveTo>
                  <a:pt x="16" y="187"/>
                </a:moveTo>
                <a:lnTo>
                  <a:pt x="16" y="187"/>
                </a:lnTo>
                <a:lnTo>
                  <a:pt x="22" y="180"/>
                </a:lnTo>
                <a:lnTo>
                  <a:pt x="22" y="180"/>
                </a:lnTo>
                <a:lnTo>
                  <a:pt x="31" y="167"/>
                </a:lnTo>
                <a:lnTo>
                  <a:pt x="31" y="167"/>
                </a:lnTo>
                <a:lnTo>
                  <a:pt x="41" y="166"/>
                </a:lnTo>
                <a:lnTo>
                  <a:pt x="41" y="166"/>
                </a:lnTo>
                <a:lnTo>
                  <a:pt x="34" y="170"/>
                </a:lnTo>
                <a:lnTo>
                  <a:pt x="27" y="175"/>
                </a:lnTo>
                <a:lnTo>
                  <a:pt x="16" y="187"/>
                </a:lnTo>
                <a:lnTo>
                  <a:pt x="16" y="187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3" y="171"/>
                </a:lnTo>
                <a:lnTo>
                  <a:pt x="23" y="171"/>
                </a:lnTo>
                <a:lnTo>
                  <a:pt x="27" y="167"/>
                </a:lnTo>
                <a:lnTo>
                  <a:pt x="27" y="167"/>
                </a:lnTo>
                <a:lnTo>
                  <a:pt x="29" y="167"/>
                </a:lnTo>
                <a:lnTo>
                  <a:pt x="29" y="167"/>
                </a:lnTo>
                <a:lnTo>
                  <a:pt x="23" y="174"/>
                </a:lnTo>
                <a:lnTo>
                  <a:pt x="23" y="174"/>
                </a:lnTo>
                <a:lnTo>
                  <a:pt x="11" y="190"/>
                </a:lnTo>
                <a:lnTo>
                  <a:pt x="11" y="190"/>
                </a:lnTo>
                <a:lnTo>
                  <a:pt x="10" y="186"/>
                </a:lnTo>
                <a:lnTo>
                  <a:pt x="10" y="186"/>
                </a:lnTo>
                <a:lnTo>
                  <a:pt x="10" y="175"/>
                </a:lnTo>
                <a:lnTo>
                  <a:pt x="10" y="175"/>
                </a:lnTo>
                <a:lnTo>
                  <a:pt x="16" y="171"/>
                </a:lnTo>
                <a:lnTo>
                  <a:pt x="23" y="168"/>
                </a:lnTo>
                <a:lnTo>
                  <a:pt x="23" y="168"/>
                </a:lnTo>
                <a:lnTo>
                  <a:pt x="11" y="180"/>
                </a:lnTo>
                <a:lnTo>
                  <a:pt x="11" y="180"/>
                </a:lnTo>
                <a:lnTo>
                  <a:pt x="10" y="181"/>
                </a:lnTo>
                <a:lnTo>
                  <a:pt x="11" y="182"/>
                </a:lnTo>
                <a:lnTo>
                  <a:pt x="12" y="182"/>
                </a:lnTo>
                <a:lnTo>
                  <a:pt x="12" y="182"/>
                </a:lnTo>
                <a:lnTo>
                  <a:pt x="12" y="182"/>
                </a:lnTo>
                <a:close/>
                <a:moveTo>
                  <a:pt x="33" y="250"/>
                </a:moveTo>
                <a:lnTo>
                  <a:pt x="33" y="250"/>
                </a:lnTo>
                <a:lnTo>
                  <a:pt x="45" y="242"/>
                </a:lnTo>
                <a:lnTo>
                  <a:pt x="55" y="233"/>
                </a:lnTo>
                <a:lnTo>
                  <a:pt x="76" y="214"/>
                </a:lnTo>
                <a:lnTo>
                  <a:pt x="87" y="205"/>
                </a:lnTo>
                <a:lnTo>
                  <a:pt x="98" y="196"/>
                </a:lnTo>
                <a:lnTo>
                  <a:pt x="109" y="187"/>
                </a:lnTo>
                <a:lnTo>
                  <a:pt x="121" y="180"/>
                </a:lnTo>
                <a:lnTo>
                  <a:pt x="121" y="180"/>
                </a:lnTo>
                <a:lnTo>
                  <a:pt x="128" y="175"/>
                </a:lnTo>
                <a:lnTo>
                  <a:pt x="131" y="173"/>
                </a:lnTo>
                <a:lnTo>
                  <a:pt x="132" y="173"/>
                </a:lnTo>
                <a:lnTo>
                  <a:pt x="131" y="174"/>
                </a:lnTo>
                <a:lnTo>
                  <a:pt x="131" y="174"/>
                </a:lnTo>
                <a:lnTo>
                  <a:pt x="119" y="185"/>
                </a:lnTo>
                <a:lnTo>
                  <a:pt x="119" y="185"/>
                </a:lnTo>
                <a:lnTo>
                  <a:pt x="92" y="208"/>
                </a:lnTo>
                <a:lnTo>
                  <a:pt x="92" y="208"/>
                </a:lnTo>
                <a:lnTo>
                  <a:pt x="66" y="233"/>
                </a:lnTo>
                <a:lnTo>
                  <a:pt x="54" y="246"/>
                </a:lnTo>
                <a:lnTo>
                  <a:pt x="42" y="259"/>
                </a:lnTo>
                <a:lnTo>
                  <a:pt x="42" y="259"/>
                </a:lnTo>
                <a:lnTo>
                  <a:pt x="41" y="259"/>
                </a:lnTo>
                <a:lnTo>
                  <a:pt x="41" y="259"/>
                </a:lnTo>
                <a:lnTo>
                  <a:pt x="33" y="250"/>
                </a:lnTo>
                <a:lnTo>
                  <a:pt x="33" y="250"/>
                </a:lnTo>
                <a:close/>
                <a:moveTo>
                  <a:pt x="88" y="281"/>
                </a:moveTo>
                <a:lnTo>
                  <a:pt x="88" y="281"/>
                </a:lnTo>
                <a:lnTo>
                  <a:pt x="93" y="279"/>
                </a:lnTo>
                <a:lnTo>
                  <a:pt x="93" y="279"/>
                </a:lnTo>
                <a:lnTo>
                  <a:pt x="95" y="279"/>
                </a:lnTo>
                <a:lnTo>
                  <a:pt x="97" y="276"/>
                </a:lnTo>
                <a:lnTo>
                  <a:pt x="97" y="276"/>
                </a:lnTo>
                <a:lnTo>
                  <a:pt x="105" y="270"/>
                </a:lnTo>
                <a:lnTo>
                  <a:pt x="105" y="270"/>
                </a:lnTo>
                <a:lnTo>
                  <a:pt x="119" y="259"/>
                </a:lnTo>
                <a:lnTo>
                  <a:pt x="132" y="247"/>
                </a:lnTo>
                <a:lnTo>
                  <a:pt x="159" y="224"/>
                </a:lnTo>
                <a:lnTo>
                  <a:pt x="159" y="224"/>
                </a:lnTo>
                <a:lnTo>
                  <a:pt x="174" y="213"/>
                </a:lnTo>
                <a:lnTo>
                  <a:pt x="187" y="202"/>
                </a:lnTo>
                <a:lnTo>
                  <a:pt x="187" y="202"/>
                </a:lnTo>
                <a:lnTo>
                  <a:pt x="200" y="190"/>
                </a:lnTo>
                <a:lnTo>
                  <a:pt x="200" y="190"/>
                </a:lnTo>
                <a:lnTo>
                  <a:pt x="208" y="185"/>
                </a:lnTo>
                <a:lnTo>
                  <a:pt x="208" y="185"/>
                </a:lnTo>
                <a:lnTo>
                  <a:pt x="213" y="184"/>
                </a:lnTo>
                <a:lnTo>
                  <a:pt x="213" y="184"/>
                </a:lnTo>
                <a:lnTo>
                  <a:pt x="201" y="197"/>
                </a:lnTo>
                <a:lnTo>
                  <a:pt x="188" y="210"/>
                </a:lnTo>
                <a:lnTo>
                  <a:pt x="174" y="221"/>
                </a:lnTo>
                <a:lnTo>
                  <a:pt x="159" y="233"/>
                </a:lnTo>
                <a:lnTo>
                  <a:pt x="131" y="256"/>
                </a:lnTo>
                <a:lnTo>
                  <a:pt x="117" y="269"/>
                </a:lnTo>
                <a:lnTo>
                  <a:pt x="105" y="281"/>
                </a:lnTo>
                <a:lnTo>
                  <a:pt x="105" y="281"/>
                </a:lnTo>
                <a:lnTo>
                  <a:pt x="105" y="283"/>
                </a:lnTo>
                <a:lnTo>
                  <a:pt x="105" y="283"/>
                </a:lnTo>
                <a:lnTo>
                  <a:pt x="106" y="283"/>
                </a:lnTo>
                <a:lnTo>
                  <a:pt x="106" y="283"/>
                </a:lnTo>
                <a:lnTo>
                  <a:pt x="133" y="263"/>
                </a:lnTo>
                <a:lnTo>
                  <a:pt x="160" y="241"/>
                </a:lnTo>
                <a:lnTo>
                  <a:pt x="188" y="219"/>
                </a:lnTo>
                <a:lnTo>
                  <a:pt x="214" y="197"/>
                </a:lnTo>
                <a:lnTo>
                  <a:pt x="214" y="197"/>
                </a:lnTo>
                <a:lnTo>
                  <a:pt x="205" y="205"/>
                </a:lnTo>
                <a:lnTo>
                  <a:pt x="205" y="205"/>
                </a:lnTo>
                <a:lnTo>
                  <a:pt x="176" y="232"/>
                </a:lnTo>
                <a:lnTo>
                  <a:pt x="176" y="232"/>
                </a:lnTo>
                <a:lnTo>
                  <a:pt x="148" y="257"/>
                </a:lnTo>
                <a:lnTo>
                  <a:pt x="121" y="283"/>
                </a:lnTo>
                <a:lnTo>
                  <a:pt x="121" y="283"/>
                </a:lnTo>
                <a:lnTo>
                  <a:pt x="120" y="284"/>
                </a:lnTo>
                <a:lnTo>
                  <a:pt x="121" y="284"/>
                </a:lnTo>
                <a:lnTo>
                  <a:pt x="121" y="285"/>
                </a:lnTo>
                <a:lnTo>
                  <a:pt x="122" y="285"/>
                </a:lnTo>
                <a:lnTo>
                  <a:pt x="122" y="285"/>
                </a:lnTo>
                <a:lnTo>
                  <a:pt x="148" y="266"/>
                </a:lnTo>
                <a:lnTo>
                  <a:pt x="173" y="244"/>
                </a:lnTo>
                <a:lnTo>
                  <a:pt x="222" y="202"/>
                </a:lnTo>
                <a:lnTo>
                  <a:pt x="222" y="202"/>
                </a:lnTo>
                <a:lnTo>
                  <a:pt x="221" y="203"/>
                </a:lnTo>
                <a:lnTo>
                  <a:pt x="221" y="203"/>
                </a:lnTo>
                <a:lnTo>
                  <a:pt x="194" y="230"/>
                </a:lnTo>
                <a:lnTo>
                  <a:pt x="194" y="230"/>
                </a:lnTo>
                <a:lnTo>
                  <a:pt x="142" y="280"/>
                </a:lnTo>
                <a:lnTo>
                  <a:pt x="142" y="280"/>
                </a:lnTo>
                <a:lnTo>
                  <a:pt x="142" y="281"/>
                </a:lnTo>
                <a:lnTo>
                  <a:pt x="142" y="281"/>
                </a:lnTo>
                <a:lnTo>
                  <a:pt x="143" y="282"/>
                </a:lnTo>
                <a:lnTo>
                  <a:pt x="144" y="282"/>
                </a:lnTo>
                <a:lnTo>
                  <a:pt x="144" y="282"/>
                </a:lnTo>
                <a:lnTo>
                  <a:pt x="155" y="274"/>
                </a:lnTo>
                <a:lnTo>
                  <a:pt x="165" y="266"/>
                </a:lnTo>
                <a:lnTo>
                  <a:pt x="186" y="247"/>
                </a:lnTo>
                <a:lnTo>
                  <a:pt x="205" y="229"/>
                </a:lnTo>
                <a:lnTo>
                  <a:pt x="225" y="212"/>
                </a:lnTo>
                <a:lnTo>
                  <a:pt x="225" y="212"/>
                </a:lnTo>
                <a:lnTo>
                  <a:pt x="233" y="206"/>
                </a:lnTo>
                <a:lnTo>
                  <a:pt x="233" y="206"/>
                </a:lnTo>
                <a:lnTo>
                  <a:pt x="229" y="210"/>
                </a:lnTo>
                <a:lnTo>
                  <a:pt x="225" y="216"/>
                </a:lnTo>
                <a:lnTo>
                  <a:pt x="225" y="216"/>
                </a:lnTo>
                <a:lnTo>
                  <a:pt x="216" y="223"/>
                </a:lnTo>
                <a:lnTo>
                  <a:pt x="207" y="231"/>
                </a:lnTo>
                <a:lnTo>
                  <a:pt x="207" y="231"/>
                </a:lnTo>
                <a:lnTo>
                  <a:pt x="196" y="240"/>
                </a:lnTo>
                <a:lnTo>
                  <a:pt x="185" y="250"/>
                </a:lnTo>
                <a:lnTo>
                  <a:pt x="164" y="273"/>
                </a:lnTo>
                <a:lnTo>
                  <a:pt x="164" y="273"/>
                </a:lnTo>
                <a:lnTo>
                  <a:pt x="164" y="273"/>
                </a:lnTo>
                <a:lnTo>
                  <a:pt x="164" y="274"/>
                </a:lnTo>
                <a:lnTo>
                  <a:pt x="165" y="274"/>
                </a:lnTo>
                <a:lnTo>
                  <a:pt x="165" y="274"/>
                </a:lnTo>
                <a:lnTo>
                  <a:pt x="174" y="270"/>
                </a:lnTo>
                <a:lnTo>
                  <a:pt x="182" y="266"/>
                </a:lnTo>
                <a:lnTo>
                  <a:pt x="195" y="254"/>
                </a:lnTo>
                <a:lnTo>
                  <a:pt x="221" y="231"/>
                </a:lnTo>
                <a:lnTo>
                  <a:pt x="221" y="231"/>
                </a:lnTo>
                <a:lnTo>
                  <a:pt x="230" y="223"/>
                </a:lnTo>
                <a:lnTo>
                  <a:pt x="230" y="223"/>
                </a:lnTo>
                <a:lnTo>
                  <a:pt x="229" y="226"/>
                </a:lnTo>
                <a:lnTo>
                  <a:pt x="229" y="226"/>
                </a:lnTo>
                <a:lnTo>
                  <a:pt x="215" y="238"/>
                </a:lnTo>
                <a:lnTo>
                  <a:pt x="215" y="238"/>
                </a:lnTo>
                <a:lnTo>
                  <a:pt x="207" y="246"/>
                </a:lnTo>
                <a:lnTo>
                  <a:pt x="200" y="253"/>
                </a:lnTo>
                <a:lnTo>
                  <a:pt x="193" y="262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72" y="276"/>
                </a:lnTo>
                <a:lnTo>
                  <a:pt x="158" y="280"/>
                </a:lnTo>
                <a:lnTo>
                  <a:pt x="144" y="283"/>
                </a:lnTo>
                <a:lnTo>
                  <a:pt x="129" y="285"/>
                </a:lnTo>
                <a:lnTo>
                  <a:pt x="129" y="285"/>
                </a:lnTo>
                <a:lnTo>
                  <a:pt x="119" y="285"/>
                </a:lnTo>
                <a:lnTo>
                  <a:pt x="109" y="284"/>
                </a:lnTo>
                <a:lnTo>
                  <a:pt x="99" y="283"/>
                </a:lnTo>
                <a:lnTo>
                  <a:pt x="88" y="281"/>
                </a:lnTo>
                <a:lnTo>
                  <a:pt x="88" y="281"/>
                </a:lnTo>
                <a:close/>
                <a:moveTo>
                  <a:pt x="193" y="266"/>
                </a:moveTo>
                <a:lnTo>
                  <a:pt x="193" y="266"/>
                </a:lnTo>
                <a:lnTo>
                  <a:pt x="203" y="254"/>
                </a:lnTo>
                <a:lnTo>
                  <a:pt x="213" y="243"/>
                </a:lnTo>
                <a:lnTo>
                  <a:pt x="213" y="243"/>
                </a:lnTo>
                <a:lnTo>
                  <a:pt x="219" y="236"/>
                </a:lnTo>
                <a:lnTo>
                  <a:pt x="226" y="231"/>
                </a:lnTo>
                <a:lnTo>
                  <a:pt x="226" y="231"/>
                </a:lnTo>
                <a:lnTo>
                  <a:pt x="219" y="241"/>
                </a:lnTo>
                <a:lnTo>
                  <a:pt x="212" y="250"/>
                </a:lnTo>
                <a:lnTo>
                  <a:pt x="203" y="258"/>
                </a:lnTo>
                <a:lnTo>
                  <a:pt x="193" y="266"/>
                </a:lnTo>
                <a:lnTo>
                  <a:pt x="193" y="266"/>
                </a:lnTo>
                <a:close/>
                <a:moveTo>
                  <a:pt x="231" y="220"/>
                </a:moveTo>
                <a:lnTo>
                  <a:pt x="231" y="220"/>
                </a:lnTo>
                <a:lnTo>
                  <a:pt x="217" y="232"/>
                </a:lnTo>
                <a:lnTo>
                  <a:pt x="203" y="244"/>
                </a:lnTo>
                <a:lnTo>
                  <a:pt x="203" y="244"/>
                </a:lnTo>
                <a:lnTo>
                  <a:pt x="194" y="253"/>
                </a:lnTo>
                <a:lnTo>
                  <a:pt x="184" y="262"/>
                </a:lnTo>
                <a:lnTo>
                  <a:pt x="184" y="262"/>
                </a:lnTo>
                <a:lnTo>
                  <a:pt x="174" y="269"/>
                </a:lnTo>
                <a:lnTo>
                  <a:pt x="171" y="271"/>
                </a:lnTo>
                <a:lnTo>
                  <a:pt x="174" y="267"/>
                </a:lnTo>
                <a:lnTo>
                  <a:pt x="174" y="267"/>
                </a:lnTo>
                <a:lnTo>
                  <a:pt x="192" y="247"/>
                </a:lnTo>
                <a:lnTo>
                  <a:pt x="201" y="238"/>
                </a:lnTo>
                <a:lnTo>
                  <a:pt x="211" y="230"/>
                </a:lnTo>
                <a:lnTo>
                  <a:pt x="211" y="230"/>
                </a:lnTo>
                <a:lnTo>
                  <a:pt x="219" y="224"/>
                </a:lnTo>
                <a:lnTo>
                  <a:pt x="226" y="217"/>
                </a:lnTo>
                <a:lnTo>
                  <a:pt x="232" y="210"/>
                </a:lnTo>
                <a:lnTo>
                  <a:pt x="235" y="206"/>
                </a:lnTo>
                <a:lnTo>
                  <a:pt x="237" y="202"/>
                </a:lnTo>
                <a:lnTo>
                  <a:pt x="237" y="202"/>
                </a:lnTo>
                <a:lnTo>
                  <a:pt x="236" y="200"/>
                </a:lnTo>
                <a:lnTo>
                  <a:pt x="235" y="201"/>
                </a:lnTo>
                <a:lnTo>
                  <a:pt x="235" y="201"/>
                </a:lnTo>
                <a:lnTo>
                  <a:pt x="225" y="210"/>
                </a:lnTo>
                <a:lnTo>
                  <a:pt x="214" y="218"/>
                </a:lnTo>
                <a:lnTo>
                  <a:pt x="204" y="227"/>
                </a:lnTo>
                <a:lnTo>
                  <a:pt x="193" y="236"/>
                </a:lnTo>
                <a:lnTo>
                  <a:pt x="193" y="236"/>
                </a:lnTo>
                <a:lnTo>
                  <a:pt x="171" y="257"/>
                </a:lnTo>
                <a:lnTo>
                  <a:pt x="171" y="257"/>
                </a:lnTo>
                <a:lnTo>
                  <a:pt x="148" y="278"/>
                </a:lnTo>
                <a:lnTo>
                  <a:pt x="148" y="278"/>
                </a:lnTo>
                <a:lnTo>
                  <a:pt x="191" y="236"/>
                </a:lnTo>
                <a:lnTo>
                  <a:pt x="232" y="195"/>
                </a:lnTo>
                <a:lnTo>
                  <a:pt x="232" y="195"/>
                </a:lnTo>
                <a:lnTo>
                  <a:pt x="234" y="193"/>
                </a:lnTo>
                <a:lnTo>
                  <a:pt x="234" y="193"/>
                </a:lnTo>
                <a:lnTo>
                  <a:pt x="238" y="189"/>
                </a:lnTo>
                <a:lnTo>
                  <a:pt x="238" y="189"/>
                </a:lnTo>
                <a:lnTo>
                  <a:pt x="238" y="188"/>
                </a:lnTo>
                <a:lnTo>
                  <a:pt x="238" y="188"/>
                </a:lnTo>
                <a:lnTo>
                  <a:pt x="237" y="187"/>
                </a:lnTo>
                <a:lnTo>
                  <a:pt x="236" y="188"/>
                </a:lnTo>
                <a:lnTo>
                  <a:pt x="236" y="188"/>
                </a:lnTo>
                <a:lnTo>
                  <a:pt x="208" y="212"/>
                </a:lnTo>
                <a:lnTo>
                  <a:pt x="179" y="236"/>
                </a:lnTo>
                <a:lnTo>
                  <a:pt x="179" y="236"/>
                </a:lnTo>
                <a:lnTo>
                  <a:pt x="150" y="261"/>
                </a:lnTo>
                <a:lnTo>
                  <a:pt x="150" y="261"/>
                </a:lnTo>
                <a:lnTo>
                  <a:pt x="134" y="273"/>
                </a:lnTo>
                <a:lnTo>
                  <a:pt x="134" y="273"/>
                </a:lnTo>
                <a:lnTo>
                  <a:pt x="181" y="230"/>
                </a:lnTo>
                <a:lnTo>
                  <a:pt x="181" y="230"/>
                </a:lnTo>
                <a:lnTo>
                  <a:pt x="206" y="207"/>
                </a:lnTo>
                <a:lnTo>
                  <a:pt x="219" y="195"/>
                </a:lnTo>
                <a:lnTo>
                  <a:pt x="231" y="182"/>
                </a:lnTo>
                <a:lnTo>
                  <a:pt x="231" y="182"/>
                </a:lnTo>
                <a:lnTo>
                  <a:pt x="231" y="181"/>
                </a:lnTo>
                <a:lnTo>
                  <a:pt x="231" y="180"/>
                </a:lnTo>
                <a:lnTo>
                  <a:pt x="230" y="180"/>
                </a:lnTo>
                <a:lnTo>
                  <a:pt x="229" y="180"/>
                </a:lnTo>
                <a:lnTo>
                  <a:pt x="229" y="180"/>
                </a:lnTo>
                <a:lnTo>
                  <a:pt x="200" y="206"/>
                </a:lnTo>
                <a:lnTo>
                  <a:pt x="171" y="230"/>
                </a:lnTo>
                <a:lnTo>
                  <a:pt x="171" y="230"/>
                </a:lnTo>
                <a:lnTo>
                  <a:pt x="136" y="257"/>
                </a:lnTo>
                <a:lnTo>
                  <a:pt x="136" y="257"/>
                </a:lnTo>
                <a:lnTo>
                  <a:pt x="118" y="272"/>
                </a:lnTo>
                <a:lnTo>
                  <a:pt x="118" y="272"/>
                </a:lnTo>
                <a:lnTo>
                  <a:pt x="111" y="278"/>
                </a:lnTo>
                <a:lnTo>
                  <a:pt x="111" y="278"/>
                </a:lnTo>
                <a:lnTo>
                  <a:pt x="113" y="276"/>
                </a:lnTo>
                <a:lnTo>
                  <a:pt x="113" y="276"/>
                </a:lnTo>
                <a:lnTo>
                  <a:pt x="127" y="263"/>
                </a:lnTo>
                <a:lnTo>
                  <a:pt x="141" y="251"/>
                </a:lnTo>
                <a:lnTo>
                  <a:pt x="155" y="239"/>
                </a:lnTo>
                <a:lnTo>
                  <a:pt x="169" y="227"/>
                </a:lnTo>
                <a:lnTo>
                  <a:pt x="169" y="227"/>
                </a:lnTo>
                <a:lnTo>
                  <a:pt x="194" y="205"/>
                </a:lnTo>
                <a:lnTo>
                  <a:pt x="206" y="194"/>
                </a:lnTo>
                <a:lnTo>
                  <a:pt x="217" y="182"/>
                </a:lnTo>
                <a:lnTo>
                  <a:pt x="217" y="182"/>
                </a:lnTo>
                <a:lnTo>
                  <a:pt x="222" y="180"/>
                </a:lnTo>
                <a:lnTo>
                  <a:pt x="228" y="177"/>
                </a:lnTo>
                <a:lnTo>
                  <a:pt x="233" y="176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88"/>
                </a:lnTo>
                <a:lnTo>
                  <a:pt x="239" y="188"/>
                </a:lnTo>
                <a:lnTo>
                  <a:pt x="238" y="196"/>
                </a:lnTo>
                <a:lnTo>
                  <a:pt x="236" y="205"/>
                </a:lnTo>
                <a:lnTo>
                  <a:pt x="234" y="213"/>
                </a:lnTo>
                <a:lnTo>
                  <a:pt x="231" y="220"/>
                </a:lnTo>
                <a:lnTo>
                  <a:pt x="231" y="220"/>
                </a:lnTo>
                <a:close/>
                <a:moveTo>
                  <a:pt x="103" y="81"/>
                </a:moveTo>
                <a:lnTo>
                  <a:pt x="103" y="81"/>
                </a:lnTo>
                <a:lnTo>
                  <a:pt x="105" y="81"/>
                </a:lnTo>
                <a:lnTo>
                  <a:pt x="105" y="81"/>
                </a:lnTo>
                <a:lnTo>
                  <a:pt x="108" y="81"/>
                </a:lnTo>
                <a:lnTo>
                  <a:pt x="109" y="80"/>
                </a:lnTo>
                <a:lnTo>
                  <a:pt x="110" y="78"/>
                </a:lnTo>
                <a:lnTo>
                  <a:pt x="110" y="78"/>
                </a:lnTo>
                <a:lnTo>
                  <a:pt x="111" y="70"/>
                </a:lnTo>
                <a:lnTo>
                  <a:pt x="112" y="61"/>
                </a:lnTo>
                <a:lnTo>
                  <a:pt x="111" y="44"/>
                </a:lnTo>
                <a:lnTo>
                  <a:pt x="110" y="27"/>
                </a:lnTo>
                <a:lnTo>
                  <a:pt x="110" y="9"/>
                </a:lnTo>
                <a:lnTo>
                  <a:pt x="110" y="9"/>
                </a:lnTo>
                <a:lnTo>
                  <a:pt x="119" y="10"/>
                </a:lnTo>
                <a:lnTo>
                  <a:pt x="128" y="10"/>
                </a:lnTo>
                <a:lnTo>
                  <a:pt x="146" y="9"/>
                </a:lnTo>
                <a:lnTo>
                  <a:pt x="146" y="9"/>
                </a:lnTo>
                <a:lnTo>
                  <a:pt x="148" y="18"/>
                </a:lnTo>
                <a:lnTo>
                  <a:pt x="148" y="27"/>
                </a:lnTo>
                <a:lnTo>
                  <a:pt x="149" y="43"/>
                </a:lnTo>
                <a:lnTo>
                  <a:pt x="148" y="77"/>
                </a:lnTo>
                <a:lnTo>
                  <a:pt x="148" y="77"/>
                </a:lnTo>
                <a:lnTo>
                  <a:pt x="148" y="80"/>
                </a:lnTo>
                <a:lnTo>
                  <a:pt x="148" y="80"/>
                </a:lnTo>
                <a:lnTo>
                  <a:pt x="150" y="81"/>
                </a:lnTo>
                <a:lnTo>
                  <a:pt x="152" y="81"/>
                </a:lnTo>
                <a:lnTo>
                  <a:pt x="152" y="81"/>
                </a:lnTo>
                <a:lnTo>
                  <a:pt x="161" y="82"/>
                </a:lnTo>
                <a:lnTo>
                  <a:pt x="171" y="83"/>
                </a:lnTo>
                <a:lnTo>
                  <a:pt x="179" y="85"/>
                </a:lnTo>
                <a:lnTo>
                  <a:pt x="187" y="87"/>
                </a:lnTo>
                <a:lnTo>
                  <a:pt x="195" y="91"/>
                </a:lnTo>
                <a:lnTo>
                  <a:pt x="201" y="95"/>
                </a:lnTo>
                <a:lnTo>
                  <a:pt x="208" y="102"/>
                </a:lnTo>
                <a:lnTo>
                  <a:pt x="213" y="107"/>
                </a:lnTo>
                <a:lnTo>
                  <a:pt x="219" y="113"/>
                </a:lnTo>
                <a:lnTo>
                  <a:pt x="223" y="120"/>
                </a:lnTo>
                <a:lnTo>
                  <a:pt x="227" y="127"/>
                </a:lnTo>
                <a:lnTo>
                  <a:pt x="231" y="135"/>
                </a:lnTo>
                <a:lnTo>
                  <a:pt x="234" y="143"/>
                </a:lnTo>
                <a:lnTo>
                  <a:pt x="236" y="151"/>
                </a:lnTo>
                <a:lnTo>
                  <a:pt x="238" y="160"/>
                </a:lnTo>
                <a:lnTo>
                  <a:pt x="239" y="168"/>
                </a:lnTo>
                <a:lnTo>
                  <a:pt x="239" y="168"/>
                </a:lnTo>
                <a:lnTo>
                  <a:pt x="234" y="168"/>
                </a:lnTo>
                <a:lnTo>
                  <a:pt x="230" y="168"/>
                </a:lnTo>
                <a:lnTo>
                  <a:pt x="225" y="169"/>
                </a:lnTo>
                <a:lnTo>
                  <a:pt x="220" y="171"/>
                </a:lnTo>
                <a:lnTo>
                  <a:pt x="220" y="171"/>
                </a:lnTo>
                <a:lnTo>
                  <a:pt x="210" y="175"/>
                </a:lnTo>
                <a:lnTo>
                  <a:pt x="205" y="175"/>
                </a:lnTo>
                <a:lnTo>
                  <a:pt x="201" y="175"/>
                </a:lnTo>
                <a:lnTo>
                  <a:pt x="197" y="174"/>
                </a:lnTo>
                <a:lnTo>
                  <a:pt x="192" y="173"/>
                </a:lnTo>
                <a:lnTo>
                  <a:pt x="182" y="168"/>
                </a:lnTo>
                <a:lnTo>
                  <a:pt x="182" y="168"/>
                </a:lnTo>
                <a:lnTo>
                  <a:pt x="175" y="164"/>
                </a:lnTo>
                <a:lnTo>
                  <a:pt x="166" y="161"/>
                </a:lnTo>
                <a:lnTo>
                  <a:pt x="158" y="160"/>
                </a:lnTo>
                <a:lnTo>
                  <a:pt x="150" y="159"/>
                </a:lnTo>
                <a:lnTo>
                  <a:pt x="142" y="160"/>
                </a:lnTo>
                <a:lnTo>
                  <a:pt x="134" y="161"/>
                </a:lnTo>
                <a:lnTo>
                  <a:pt x="118" y="166"/>
                </a:lnTo>
                <a:lnTo>
                  <a:pt x="118" y="166"/>
                </a:lnTo>
                <a:lnTo>
                  <a:pt x="107" y="169"/>
                </a:lnTo>
                <a:lnTo>
                  <a:pt x="97" y="169"/>
                </a:lnTo>
                <a:lnTo>
                  <a:pt x="87" y="168"/>
                </a:lnTo>
                <a:lnTo>
                  <a:pt x="76" y="164"/>
                </a:lnTo>
                <a:lnTo>
                  <a:pt x="76" y="164"/>
                </a:lnTo>
                <a:lnTo>
                  <a:pt x="70" y="162"/>
                </a:lnTo>
                <a:lnTo>
                  <a:pt x="63" y="161"/>
                </a:lnTo>
                <a:lnTo>
                  <a:pt x="50" y="159"/>
                </a:lnTo>
                <a:lnTo>
                  <a:pt x="50" y="159"/>
                </a:lnTo>
                <a:lnTo>
                  <a:pt x="40" y="158"/>
                </a:lnTo>
                <a:lnTo>
                  <a:pt x="30" y="158"/>
                </a:lnTo>
                <a:lnTo>
                  <a:pt x="21" y="160"/>
                </a:lnTo>
                <a:lnTo>
                  <a:pt x="12" y="163"/>
                </a:lnTo>
                <a:lnTo>
                  <a:pt x="12" y="163"/>
                </a:lnTo>
                <a:lnTo>
                  <a:pt x="14" y="155"/>
                </a:lnTo>
                <a:lnTo>
                  <a:pt x="16" y="147"/>
                </a:lnTo>
                <a:lnTo>
                  <a:pt x="19" y="140"/>
                </a:lnTo>
                <a:lnTo>
                  <a:pt x="23" y="132"/>
                </a:lnTo>
                <a:lnTo>
                  <a:pt x="27" y="125"/>
                </a:lnTo>
                <a:lnTo>
                  <a:pt x="32" y="118"/>
                </a:lnTo>
                <a:lnTo>
                  <a:pt x="38" y="112"/>
                </a:lnTo>
                <a:lnTo>
                  <a:pt x="44" y="106"/>
                </a:lnTo>
                <a:lnTo>
                  <a:pt x="50" y="100"/>
                </a:lnTo>
                <a:lnTo>
                  <a:pt x="56" y="94"/>
                </a:lnTo>
                <a:lnTo>
                  <a:pt x="63" y="90"/>
                </a:lnTo>
                <a:lnTo>
                  <a:pt x="71" y="87"/>
                </a:lnTo>
                <a:lnTo>
                  <a:pt x="78" y="84"/>
                </a:lnTo>
                <a:lnTo>
                  <a:pt x="86" y="82"/>
                </a:lnTo>
                <a:lnTo>
                  <a:pt x="95" y="81"/>
                </a:lnTo>
                <a:lnTo>
                  <a:pt x="103" y="81"/>
                </a:lnTo>
                <a:lnTo>
                  <a:pt x="103" y="8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30"/>
          <p:cNvSpPr>
            <a:spLocks noEditPoints="1"/>
          </p:cNvSpPr>
          <p:nvPr/>
        </p:nvSpPr>
        <p:spPr bwMode="auto">
          <a:xfrm>
            <a:off x="1779724" y="4537915"/>
            <a:ext cx="331788" cy="506413"/>
          </a:xfrm>
          <a:custGeom>
            <a:avLst/>
            <a:gdLst/>
            <a:ahLst/>
            <a:cxnLst>
              <a:cxn ang="0">
                <a:pos x="93" y="314"/>
              </a:cxn>
              <a:cxn ang="0">
                <a:pos x="116" y="257"/>
              </a:cxn>
              <a:cxn ang="0">
                <a:pos x="194" y="67"/>
              </a:cxn>
              <a:cxn ang="0">
                <a:pos x="208" y="20"/>
              </a:cxn>
              <a:cxn ang="0">
                <a:pos x="148" y="1"/>
              </a:cxn>
              <a:cxn ang="0">
                <a:pos x="107" y="10"/>
              </a:cxn>
              <a:cxn ang="0">
                <a:pos x="108" y="243"/>
              </a:cxn>
              <a:cxn ang="0">
                <a:pos x="18" y="246"/>
              </a:cxn>
              <a:cxn ang="0">
                <a:pos x="18" y="308"/>
              </a:cxn>
              <a:cxn ang="0">
                <a:pos x="54" y="244"/>
              </a:cxn>
              <a:cxn ang="0">
                <a:pos x="18" y="293"/>
              </a:cxn>
              <a:cxn ang="0">
                <a:pos x="38" y="270"/>
              </a:cxn>
              <a:cxn ang="0">
                <a:pos x="22" y="296"/>
              </a:cxn>
              <a:cxn ang="0">
                <a:pos x="75" y="247"/>
              </a:cxn>
              <a:cxn ang="0">
                <a:pos x="49" y="292"/>
              </a:cxn>
              <a:cxn ang="0">
                <a:pos x="72" y="273"/>
              </a:cxn>
              <a:cxn ang="0">
                <a:pos x="51" y="301"/>
              </a:cxn>
              <a:cxn ang="0">
                <a:pos x="76" y="280"/>
              </a:cxn>
              <a:cxn ang="0">
                <a:pos x="18" y="296"/>
              </a:cxn>
              <a:cxn ang="0">
                <a:pos x="38" y="246"/>
              </a:cxn>
              <a:cxn ang="0">
                <a:pos x="10" y="272"/>
              </a:cxn>
              <a:cxn ang="0">
                <a:pos x="68" y="240"/>
              </a:cxn>
              <a:cxn ang="0">
                <a:pos x="35" y="280"/>
              </a:cxn>
              <a:cxn ang="0">
                <a:pos x="81" y="255"/>
              </a:cxn>
              <a:cxn ang="0">
                <a:pos x="55" y="276"/>
              </a:cxn>
              <a:cxn ang="0">
                <a:pos x="76" y="275"/>
              </a:cxn>
              <a:cxn ang="0">
                <a:pos x="71" y="278"/>
              </a:cxn>
              <a:cxn ang="0">
                <a:pos x="70" y="310"/>
              </a:cxn>
              <a:cxn ang="0">
                <a:pos x="71" y="295"/>
              </a:cxn>
              <a:cxn ang="0">
                <a:pos x="84" y="280"/>
              </a:cxn>
              <a:cxn ang="0">
                <a:pos x="96" y="257"/>
              </a:cxn>
              <a:cxn ang="0">
                <a:pos x="76" y="310"/>
              </a:cxn>
              <a:cxn ang="0">
                <a:pos x="87" y="303"/>
              </a:cxn>
              <a:cxn ang="0">
                <a:pos x="81" y="309"/>
              </a:cxn>
              <a:cxn ang="0">
                <a:pos x="102" y="290"/>
              </a:cxn>
              <a:cxn ang="0">
                <a:pos x="84" y="298"/>
              </a:cxn>
              <a:cxn ang="0">
                <a:pos x="99" y="277"/>
              </a:cxn>
              <a:cxn ang="0">
                <a:pos x="108" y="259"/>
              </a:cxn>
              <a:cxn ang="0">
                <a:pos x="121" y="9"/>
              </a:cxn>
              <a:cxn ang="0">
                <a:pos x="116" y="19"/>
              </a:cxn>
              <a:cxn ang="0">
                <a:pos x="142" y="17"/>
              </a:cxn>
              <a:cxn ang="0">
                <a:pos x="122" y="23"/>
              </a:cxn>
              <a:cxn ang="0">
                <a:pos x="134" y="38"/>
              </a:cxn>
              <a:cxn ang="0">
                <a:pos x="126" y="55"/>
              </a:cxn>
              <a:cxn ang="0">
                <a:pos x="163" y="23"/>
              </a:cxn>
              <a:cxn ang="0">
                <a:pos x="180" y="17"/>
              </a:cxn>
              <a:cxn ang="0">
                <a:pos x="155" y="55"/>
              </a:cxn>
              <a:cxn ang="0">
                <a:pos x="165" y="55"/>
              </a:cxn>
              <a:cxn ang="0">
                <a:pos x="189" y="52"/>
              </a:cxn>
              <a:cxn ang="0">
                <a:pos x="196" y="30"/>
              </a:cxn>
              <a:cxn ang="0">
                <a:pos x="199" y="14"/>
              </a:cxn>
              <a:cxn ang="0">
                <a:pos x="187" y="56"/>
              </a:cxn>
              <a:cxn ang="0">
                <a:pos x="181" y="47"/>
              </a:cxn>
              <a:cxn ang="0">
                <a:pos x="181" y="26"/>
              </a:cxn>
              <a:cxn ang="0">
                <a:pos x="165" y="28"/>
              </a:cxn>
              <a:cxn ang="0">
                <a:pos x="173" y="12"/>
              </a:cxn>
              <a:cxn ang="0">
                <a:pos x="161" y="11"/>
              </a:cxn>
              <a:cxn ang="0">
                <a:pos x="149" y="10"/>
              </a:cxn>
              <a:cxn ang="0">
                <a:pos x="119" y="32"/>
              </a:cxn>
              <a:cxn ang="0">
                <a:pos x="120" y="21"/>
              </a:cxn>
              <a:cxn ang="0">
                <a:pos x="129" y="8"/>
              </a:cxn>
              <a:cxn ang="0">
                <a:pos x="53" y="250"/>
              </a:cxn>
              <a:cxn ang="0">
                <a:pos x="12" y="266"/>
              </a:cxn>
            </a:cxnLst>
            <a:rect l="0" t="0" r="r" b="b"/>
            <a:pathLst>
              <a:path w="209" h="319">
                <a:moveTo>
                  <a:pt x="18" y="308"/>
                </a:moveTo>
                <a:lnTo>
                  <a:pt x="18" y="308"/>
                </a:lnTo>
                <a:lnTo>
                  <a:pt x="26" y="312"/>
                </a:lnTo>
                <a:lnTo>
                  <a:pt x="35" y="316"/>
                </a:lnTo>
                <a:lnTo>
                  <a:pt x="46" y="318"/>
                </a:lnTo>
                <a:lnTo>
                  <a:pt x="55" y="319"/>
                </a:lnTo>
                <a:lnTo>
                  <a:pt x="65" y="319"/>
                </a:lnTo>
                <a:lnTo>
                  <a:pt x="75" y="319"/>
                </a:lnTo>
                <a:lnTo>
                  <a:pt x="84" y="317"/>
                </a:lnTo>
                <a:lnTo>
                  <a:pt x="93" y="314"/>
                </a:lnTo>
                <a:lnTo>
                  <a:pt x="93" y="314"/>
                </a:lnTo>
                <a:lnTo>
                  <a:pt x="102" y="310"/>
                </a:lnTo>
                <a:lnTo>
                  <a:pt x="109" y="303"/>
                </a:lnTo>
                <a:lnTo>
                  <a:pt x="114" y="297"/>
                </a:lnTo>
                <a:lnTo>
                  <a:pt x="118" y="290"/>
                </a:lnTo>
                <a:lnTo>
                  <a:pt x="119" y="282"/>
                </a:lnTo>
                <a:lnTo>
                  <a:pt x="120" y="274"/>
                </a:lnTo>
                <a:lnTo>
                  <a:pt x="118" y="266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8" y="233"/>
                </a:lnTo>
                <a:lnTo>
                  <a:pt x="119" y="208"/>
                </a:lnTo>
                <a:lnTo>
                  <a:pt x="119" y="160"/>
                </a:lnTo>
                <a:lnTo>
                  <a:pt x="118" y="111"/>
                </a:lnTo>
                <a:lnTo>
                  <a:pt x="117" y="64"/>
                </a:lnTo>
                <a:lnTo>
                  <a:pt x="117" y="64"/>
                </a:lnTo>
                <a:lnTo>
                  <a:pt x="137" y="65"/>
                </a:lnTo>
                <a:lnTo>
                  <a:pt x="156" y="65"/>
                </a:lnTo>
                <a:lnTo>
                  <a:pt x="175" y="65"/>
                </a:lnTo>
                <a:lnTo>
                  <a:pt x="184" y="66"/>
                </a:lnTo>
                <a:lnTo>
                  <a:pt x="194" y="67"/>
                </a:lnTo>
                <a:lnTo>
                  <a:pt x="194" y="67"/>
                </a:lnTo>
                <a:lnTo>
                  <a:pt x="196" y="67"/>
                </a:lnTo>
                <a:lnTo>
                  <a:pt x="198" y="66"/>
                </a:lnTo>
                <a:lnTo>
                  <a:pt x="199" y="64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201" y="47"/>
                </a:lnTo>
                <a:lnTo>
                  <a:pt x="205" y="34"/>
                </a:lnTo>
                <a:lnTo>
                  <a:pt x="208" y="20"/>
                </a:lnTo>
                <a:lnTo>
                  <a:pt x="209" y="7"/>
                </a:lnTo>
                <a:lnTo>
                  <a:pt x="209" y="7"/>
                </a:lnTo>
                <a:lnTo>
                  <a:pt x="209" y="5"/>
                </a:lnTo>
                <a:lnTo>
                  <a:pt x="207" y="3"/>
                </a:lnTo>
                <a:lnTo>
                  <a:pt x="206" y="3"/>
                </a:lnTo>
                <a:lnTo>
                  <a:pt x="203" y="3"/>
                </a:lnTo>
                <a:lnTo>
                  <a:pt x="203" y="3"/>
                </a:lnTo>
                <a:lnTo>
                  <a:pt x="201" y="2"/>
                </a:lnTo>
                <a:lnTo>
                  <a:pt x="201" y="2"/>
                </a:lnTo>
                <a:lnTo>
                  <a:pt x="174" y="2"/>
                </a:lnTo>
                <a:lnTo>
                  <a:pt x="148" y="1"/>
                </a:lnTo>
                <a:lnTo>
                  <a:pt x="148" y="1"/>
                </a:lnTo>
                <a:lnTo>
                  <a:pt x="138" y="0"/>
                </a:lnTo>
                <a:lnTo>
                  <a:pt x="129" y="0"/>
                </a:lnTo>
                <a:lnTo>
                  <a:pt x="118" y="1"/>
                </a:lnTo>
                <a:lnTo>
                  <a:pt x="113" y="2"/>
                </a:lnTo>
                <a:lnTo>
                  <a:pt x="109" y="5"/>
                </a:lnTo>
                <a:lnTo>
                  <a:pt x="109" y="5"/>
                </a:lnTo>
                <a:lnTo>
                  <a:pt x="108" y="6"/>
                </a:lnTo>
                <a:lnTo>
                  <a:pt x="107" y="8"/>
                </a:lnTo>
                <a:lnTo>
                  <a:pt x="107" y="8"/>
                </a:lnTo>
                <a:lnTo>
                  <a:pt x="107" y="10"/>
                </a:lnTo>
                <a:lnTo>
                  <a:pt x="107" y="10"/>
                </a:lnTo>
                <a:lnTo>
                  <a:pt x="108" y="56"/>
                </a:lnTo>
                <a:lnTo>
                  <a:pt x="108" y="56"/>
                </a:lnTo>
                <a:lnTo>
                  <a:pt x="107" y="58"/>
                </a:lnTo>
                <a:lnTo>
                  <a:pt x="108" y="61"/>
                </a:lnTo>
                <a:lnTo>
                  <a:pt x="108" y="61"/>
                </a:lnTo>
                <a:lnTo>
                  <a:pt x="110" y="152"/>
                </a:lnTo>
                <a:lnTo>
                  <a:pt x="110" y="197"/>
                </a:lnTo>
                <a:lnTo>
                  <a:pt x="110" y="220"/>
                </a:lnTo>
                <a:lnTo>
                  <a:pt x="108" y="243"/>
                </a:lnTo>
                <a:lnTo>
                  <a:pt x="108" y="243"/>
                </a:lnTo>
                <a:lnTo>
                  <a:pt x="107" y="241"/>
                </a:lnTo>
                <a:lnTo>
                  <a:pt x="105" y="239"/>
                </a:lnTo>
                <a:lnTo>
                  <a:pt x="105" y="239"/>
                </a:lnTo>
                <a:lnTo>
                  <a:pt x="94" y="236"/>
                </a:lnTo>
                <a:lnTo>
                  <a:pt x="82" y="233"/>
                </a:lnTo>
                <a:lnTo>
                  <a:pt x="70" y="232"/>
                </a:lnTo>
                <a:lnTo>
                  <a:pt x="58" y="232"/>
                </a:lnTo>
                <a:lnTo>
                  <a:pt x="46" y="233"/>
                </a:lnTo>
                <a:lnTo>
                  <a:pt x="33" y="237"/>
                </a:lnTo>
                <a:lnTo>
                  <a:pt x="23" y="242"/>
                </a:lnTo>
                <a:lnTo>
                  <a:pt x="18" y="246"/>
                </a:lnTo>
                <a:lnTo>
                  <a:pt x="13" y="249"/>
                </a:lnTo>
                <a:lnTo>
                  <a:pt x="13" y="249"/>
                </a:lnTo>
                <a:lnTo>
                  <a:pt x="7" y="257"/>
                </a:lnTo>
                <a:lnTo>
                  <a:pt x="3" y="264"/>
                </a:lnTo>
                <a:lnTo>
                  <a:pt x="1" y="272"/>
                </a:lnTo>
                <a:lnTo>
                  <a:pt x="0" y="280"/>
                </a:lnTo>
                <a:lnTo>
                  <a:pt x="2" y="288"/>
                </a:lnTo>
                <a:lnTo>
                  <a:pt x="6" y="295"/>
                </a:lnTo>
                <a:lnTo>
                  <a:pt x="11" y="301"/>
                </a:lnTo>
                <a:lnTo>
                  <a:pt x="18" y="308"/>
                </a:lnTo>
                <a:lnTo>
                  <a:pt x="18" y="308"/>
                </a:lnTo>
                <a:close/>
                <a:moveTo>
                  <a:pt x="10" y="285"/>
                </a:moveTo>
                <a:lnTo>
                  <a:pt x="10" y="285"/>
                </a:lnTo>
                <a:lnTo>
                  <a:pt x="21" y="275"/>
                </a:lnTo>
                <a:lnTo>
                  <a:pt x="31" y="264"/>
                </a:lnTo>
                <a:lnTo>
                  <a:pt x="41" y="254"/>
                </a:lnTo>
                <a:lnTo>
                  <a:pt x="54" y="244"/>
                </a:lnTo>
                <a:lnTo>
                  <a:pt x="54" y="244"/>
                </a:lnTo>
                <a:lnTo>
                  <a:pt x="56" y="242"/>
                </a:lnTo>
                <a:lnTo>
                  <a:pt x="56" y="242"/>
                </a:lnTo>
                <a:lnTo>
                  <a:pt x="54" y="244"/>
                </a:lnTo>
                <a:lnTo>
                  <a:pt x="54" y="244"/>
                </a:lnTo>
                <a:lnTo>
                  <a:pt x="46" y="256"/>
                </a:lnTo>
                <a:lnTo>
                  <a:pt x="46" y="256"/>
                </a:lnTo>
                <a:lnTo>
                  <a:pt x="36" y="267"/>
                </a:lnTo>
                <a:lnTo>
                  <a:pt x="28" y="279"/>
                </a:lnTo>
                <a:lnTo>
                  <a:pt x="28" y="279"/>
                </a:lnTo>
                <a:lnTo>
                  <a:pt x="16" y="291"/>
                </a:lnTo>
                <a:lnTo>
                  <a:pt x="16" y="291"/>
                </a:lnTo>
                <a:lnTo>
                  <a:pt x="16" y="292"/>
                </a:lnTo>
                <a:lnTo>
                  <a:pt x="17" y="293"/>
                </a:lnTo>
                <a:lnTo>
                  <a:pt x="17" y="293"/>
                </a:lnTo>
                <a:lnTo>
                  <a:pt x="18" y="293"/>
                </a:lnTo>
                <a:lnTo>
                  <a:pt x="18" y="293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9" y="280"/>
                </a:lnTo>
                <a:lnTo>
                  <a:pt x="29" y="280"/>
                </a:lnTo>
                <a:lnTo>
                  <a:pt x="38" y="270"/>
                </a:lnTo>
                <a:lnTo>
                  <a:pt x="38" y="270"/>
                </a:lnTo>
                <a:lnTo>
                  <a:pt x="45" y="263"/>
                </a:lnTo>
                <a:lnTo>
                  <a:pt x="52" y="257"/>
                </a:lnTo>
                <a:lnTo>
                  <a:pt x="58" y="250"/>
                </a:lnTo>
                <a:lnTo>
                  <a:pt x="64" y="244"/>
                </a:lnTo>
                <a:lnTo>
                  <a:pt x="64" y="244"/>
                </a:lnTo>
                <a:lnTo>
                  <a:pt x="53" y="257"/>
                </a:lnTo>
                <a:lnTo>
                  <a:pt x="41" y="269"/>
                </a:lnTo>
                <a:lnTo>
                  <a:pt x="31" y="282"/>
                </a:lnTo>
                <a:lnTo>
                  <a:pt x="26" y="289"/>
                </a:lnTo>
                <a:lnTo>
                  <a:pt x="22" y="296"/>
                </a:lnTo>
                <a:lnTo>
                  <a:pt x="22" y="296"/>
                </a:lnTo>
                <a:lnTo>
                  <a:pt x="22" y="297"/>
                </a:lnTo>
                <a:lnTo>
                  <a:pt x="23" y="298"/>
                </a:lnTo>
                <a:lnTo>
                  <a:pt x="24" y="297"/>
                </a:lnTo>
                <a:lnTo>
                  <a:pt x="24" y="297"/>
                </a:lnTo>
                <a:lnTo>
                  <a:pt x="36" y="286"/>
                </a:lnTo>
                <a:lnTo>
                  <a:pt x="49" y="274"/>
                </a:lnTo>
                <a:lnTo>
                  <a:pt x="61" y="262"/>
                </a:lnTo>
                <a:lnTo>
                  <a:pt x="73" y="249"/>
                </a:lnTo>
                <a:lnTo>
                  <a:pt x="73" y="249"/>
                </a:lnTo>
                <a:lnTo>
                  <a:pt x="75" y="247"/>
                </a:lnTo>
                <a:lnTo>
                  <a:pt x="75" y="247"/>
                </a:lnTo>
                <a:lnTo>
                  <a:pt x="71" y="252"/>
                </a:lnTo>
                <a:lnTo>
                  <a:pt x="71" y="252"/>
                </a:lnTo>
                <a:lnTo>
                  <a:pt x="57" y="270"/>
                </a:lnTo>
                <a:lnTo>
                  <a:pt x="57" y="270"/>
                </a:lnTo>
                <a:lnTo>
                  <a:pt x="32" y="300"/>
                </a:lnTo>
                <a:lnTo>
                  <a:pt x="32" y="300"/>
                </a:lnTo>
                <a:lnTo>
                  <a:pt x="32" y="302"/>
                </a:lnTo>
                <a:lnTo>
                  <a:pt x="34" y="302"/>
                </a:lnTo>
                <a:lnTo>
                  <a:pt x="34" y="302"/>
                </a:lnTo>
                <a:lnTo>
                  <a:pt x="41" y="297"/>
                </a:lnTo>
                <a:lnTo>
                  <a:pt x="49" y="292"/>
                </a:lnTo>
                <a:lnTo>
                  <a:pt x="62" y="279"/>
                </a:lnTo>
                <a:lnTo>
                  <a:pt x="73" y="266"/>
                </a:lnTo>
                <a:lnTo>
                  <a:pt x="85" y="253"/>
                </a:lnTo>
                <a:lnTo>
                  <a:pt x="85" y="253"/>
                </a:lnTo>
                <a:lnTo>
                  <a:pt x="90" y="248"/>
                </a:lnTo>
                <a:lnTo>
                  <a:pt x="90" y="248"/>
                </a:lnTo>
                <a:lnTo>
                  <a:pt x="90" y="248"/>
                </a:lnTo>
                <a:lnTo>
                  <a:pt x="88" y="252"/>
                </a:lnTo>
                <a:lnTo>
                  <a:pt x="88" y="252"/>
                </a:lnTo>
                <a:lnTo>
                  <a:pt x="80" y="263"/>
                </a:lnTo>
                <a:lnTo>
                  <a:pt x="72" y="273"/>
                </a:lnTo>
                <a:lnTo>
                  <a:pt x="72" y="273"/>
                </a:lnTo>
                <a:lnTo>
                  <a:pt x="65" y="281"/>
                </a:lnTo>
                <a:lnTo>
                  <a:pt x="57" y="289"/>
                </a:lnTo>
                <a:lnTo>
                  <a:pt x="49" y="296"/>
                </a:lnTo>
                <a:lnTo>
                  <a:pt x="41" y="304"/>
                </a:lnTo>
                <a:lnTo>
                  <a:pt x="41" y="304"/>
                </a:lnTo>
                <a:lnTo>
                  <a:pt x="41" y="307"/>
                </a:lnTo>
                <a:lnTo>
                  <a:pt x="43" y="307"/>
                </a:lnTo>
                <a:lnTo>
                  <a:pt x="43" y="307"/>
                </a:lnTo>
                <a:lnTo>
                  <a:pt x="43" y="307"/>
                </a:lnTo>
                <a:lnTo>
                  <a:pt x="51" y="301"/>
                </a:lnTo>
                <a:lnTo>
                  <a:pt x="58" y="296"/>
                </a:lnTo>
                <a:lnTo>
                  <a:pt x="71" y="283"/>
                </a:lnTo>
                <a:lnTo>
                  <a:pt x="83" y="270"/>
                </a:lnTo>
                <a:lnTo>
                  <a:pt x="95" y="256"/>
                </a:lnTo>
                <a:lnTo>
                  <a:pt x="95" y="256"/>
                </a:lnTo>
                <a:lnTo>
                  <a:pt x="97" y="254"/>
                </a:lnTo>
                <a:lnTo>
                  <a:pt x="92" y="260"/>
                </a:lnTo>
                <a:lnTo>
                  <a:pt x="92" y="260"/>
                </a:lnTo>
                <a:lnTo>
                  <a:pt x="84" y="270"/>
                </a:lnTo>
                <a:lnTo>
                  <a:pt x="76" y="280"/>
                </a:lnTo>
                <a:lnTo>
                  <a:pt x="76" y="280"/>
                </a:lnTo>
                <a:lnTo>
                  <a:pt x="64" y="294"/>
                </a:lnTo>
                <a:lnTo>
                  <a:pt x="52" y="309"/>
                </a:lnTo>
                <a:lnTo>
                  <a:pt x="52" y="309"/>
                </a:lnTo>
                <a:lnTo>
                  <a:pt x="52" y="310"/>
                </a:lnTo>
                <a:lnTo>
                  <a:pt x="52" y="310"/>
                </a:lnTo>
                <a:lnTo>
                  <a:pt x="45" y="308"/>
                </a:lnTo>
                <a:lnTo>
                  <a:pt x="36" y="305"/>
                </a:lnTo>
                <a:lnTo>
                  <a:pt x="29" y="303"/>
                </a:lnTo>
                <a:lnTo>
                  <a:pt x="23" y="299"/>
                </a:lnTo>
                <a:lnTo>
                  <a:pt x="23" y="299"/>
                </a:lnTo>
                <a:lnTo>
                  <a:pt x="18" y="296"/>
                </a:lnTo>
                <a:lnTo>
                  <a:pt x="14" y="293"/>
                </a:lnTo>
                <a:lnTo>
                  <a:pt x="12" y="289"/>
                </a:lnTo>
                <a:lnTo>
                  <a:pt x="10" y="285"/>
                </a:lnTo>
                <a:lnTo>
                  <a:pt x="10" y="285"/>
                </a:lnTo>
                <a:close/>
                <a:moveTo>
                  <a:pt x="10" y="272"/>
                </a:moveTo>
                <a:lnTo>
                  <a:pt x="10" y="272"/>
                </a:lnTo>
                <a:lnTo>
                  <a:pt x="23" y="259"/>
                </a:lnTo>
                <a:lnTo>
                  <a:pt x="23" y="259"/>
                </a:lnTo>
                <a:lnTo>
                  <a:pt x="30" y="252"/>
                </a:lnTo>
                <a:lnTo>
                  <a:pt x="38" y="246"/>
                </a:lnTo>
                <a:lnTo>
                  <a:pt x="38" y="246"/>
                </a:lnTo>
                <a:lnTo>
                  <a:pt x="46" y="242"/>
                </a:lnTo>
                <a:lnTo>
                  <a:pt x="46" y="242"/>
                </a:lnTo>
                <a:lnTo>
                  <a:pt x="47" y="242"/>
                </a:lnTo>
                <a:lnTo>
                  <a:pt x="47" y="242"/>
                </a:lnTo>
                <a:lnTo>
                  <a:pt x="38" y="253"/>
                </a:lnTo>
                <a:lnTo>
                  <a:pt x="29" y="263"/>
                </a:lnTo>
                <a:lnTo>
                  <a:pt x="9" y="282"/>
                </a:lnTo>
                <a:lnTo>
                  <a:pt x="9" y="282"/>
                </a:lnTo>
                <a:lnTo>
                  <a:pt x="9" y="277"/>
                </a:lnTo>
                <a:lnTo>
                  <a:pt x="10" y="272"/>
                </a:lnTo>
                <a:lnTo>
                  <a:pt x="10" y="272"/>
                </a:lnTo>
                <a:close/>
                <a:moveTo>
                  <a:pt x="55" y="240"/>
                </a:moveTo>
                <a:lnTo>
                  <a:pt x="55" y="240"/>
                </a:lnTo>
                <a:lnTo>
                  <a:pt x="49" y="245"/>
                </a:lnTo>
                <a:lnTo>
                  <a:pt x="43" y="251"/>
                </a:lnTo>
                <a:lnTo>
                  <a:pt x="43" y="251"/>
                </a:lnTo>
                <a:lnTo>
                  <a:pt x="50" y="241"/>
                </a:lnTo>
                <a:lnTo>
                  <a:pt x="50" y="241"/>
                </a:lnTo>
                <a:lnTo>
                  <a:pt x="55" y="240"/>
                </a:lnTo>
                <a:lnTo>
                  <a:pt x="55" y="240"/>
                </a:lnTo>
                <a:close/>
                <a:moveTo>
                  <a:pt x="68" y="240"/>
                </a:moveTo>
                <a:lnTo>
                  <a:pt x="68" y="240"/>
                </a:lnTo>
                <a:lnTo>
                  <a:pt x="79" y="241"/>
                </a:lnTo>
                <a:lnTo>
                  <a:pt x="79" y="241"/>
                </a:lnTo>
                <a:lnTo>
                  <a:pt x="68" y="251"/>
                </a:lnTo>
                <a:lnTo>
                  <a:pt x="57" y="262"/>
                </a:lnTo>
                <a:lnTo>
                  <a:pt x="36" y="284"/>
                </a:lnTo>
                <a:lnTo>
                  <a:pt x="36" y="284"/>
                </a:lnTo>
                <a:lnTo>
                  <a:pt x="29" y="291"/>
                </a:lnTo>
                <a:lnTo>
                  <a:pt x="27" y="293"/>
                </a:lnTo>
                <a:lnTo>
                  <a:pt x="29" y="289"/>
                </a:lnTo>
                <a:lnTo>
                  <a:pt x="29" y="289"/>
                </a:lnTo>
                <a:lnTo>
                  <a:pt x="35" y="280"/>
                </a:lnTo>
                <a:lnTo>
                  <a:pt x="43" y="271"/>
                </a:lnTo>
                <a:lnTo>
                  <a:pt x="43" y="271"/>
                </a:lnTo>
                <a:lnTo>
                  <a:pt x="56" y="257"/>
                </a:lnTo>
                <a:lnTo>
                  <a:pt x="68" y="242"/>
                </a:lnTo>
                <a:lnTo>
                  <a:pt x="68" y="242"/>
                </a:lnTo>
                <a:lnTo>
                  <a:pt x="69" y="241"/>
                </a:lnTo>
                <a:lnTo>
                  <a:pt x="68" y="240"/>
                </a:lnTo>
                <a:lnTo>
                  <a:pt x="68" y="240"/>
                </a:lnTo>
                <a:close/>
                <a:moveTo>
                  <a:pt x="92" y="244"/>
                </a:moveTo>
                <a:lnTo>
                  <a:pt x="92" y="244"/>
                </a:lnTo>
                <a:lnTo>
                  <a:pt x="81" y="255"/>
                </a:lnTo>
                <a:lnTo>
                  <a:pt x="70" y="266"/>
                </a:lnTo>
                <a:lnTo>
                  <a:pt x="60" y="277"/>
                </a:lnTo>
                <a:lnTo>
                  <a:pt x="49" y="289"/>
                </a:lnTo>
                <a:lnTo>
                  <a:pt x="49" y="289"/>
                </a:lnTo>
                <a:lnTo>
                  <a:pt x="39" y="296"/>
                </a:lnTo>
                <a:lnTo>
                  <a:pt x="39" y="296"/>
                </a:lnTo>
                <a:lnTo>
                  <a:pt x="36" y="298"/>
                </a:lnTo>
                <a:lnTo>
                  <a:pt x="37" y="297"/>
                </a:lnTo>
                <a:lnTo>
                  <a:pt x="37" y="297"/>
                </a:lnTo>
                <a:lnTo>
                  <a:pt x="55" y="276"/>
                </a:lnTo>
                <a:lnTo>
                  <a:pt x="55" y="276"/>
                </a:lnTo>
                <a:lnTo>
                  <a:pt x="82" y="242"/>
                </a:lnTo>
                <a:lnTo>
                  <a:pt x="82" y="242"/>
                </a:lnTo>
                <a:lnTo>
                  <a:pt x="92" y="244"/>
                </a:lnTo>
                <a:lnTo>
                  <a:pt x="92" y="244"/>
                </a:lnTo>
                <a:close/>
                <a:moveTo>
                  <a:pt x="97" y="246"/>
                </a:moveTo>
                <a:lnTo>
                  <a:pt x="97" y="246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76" y="275"/>
                </a:lnTo>
                <a:lnTo>
                  <a:pt x="76" y="275"/>
                </a:lnTo>
                <a:lnTo>
                  <a:pt x="63" y="288"/>
                </a:lnTo>
                <a:lnTo>
                  <a:pt x="63" y="288"/>
                </a:lnTo>
                <a:lnTo>
                  <a:pt x="54" y="295"/>
                </a:lnTo>
                <a:lnTo>
                  <a:pt x="50" y="299"/>
                </a:lnTo>
                <a:lnTo>
                  <a:pt x="46" y="303"/>
                </a:lnTo>
                <a:lnTo>
                  <a:pt x="46" y="303"/>
                </a:lnTo>
                <a:lnTo>
                  <a:pt x="52" y="296"/>
                </a:lnTo>
                <a:lnTo>
                  <a:pt x="59" y="291"/>
                </a:lnTo>
                <a:lnTo>
                  <a:pt x="65" y="285"/>
                </a:lnTo>
                <a:lnTo>
                  <a:pt x="71" y="278"/>
                </a:lnTo>
                <a:lnTo>
                  <a:pt x="71" y="278"/>
                </a:lnTo>
                <a:lnTo>
                  <a:pt x="84" y="262"/>
                </a:lnTo>
                <a:lnTo>
                  <a:pt x="89" y="254"/>
                </a:lnTo>
                <a:lnTo>
                  <a:pt x="95" y="245"/>
                </a:lnTo>
                <a:lnTo>
                  <a:pt x="95" y="245"/>
                </a:lnTo>
                <a:lnTo>
                  <a:pt x="97" y="246"/>
                </a:lnTo>
                <a:lnTo>
                  <a:pt x="97" y="246"/>
                </a:lnTo>
                <a:close/>
                <a:moveTo>
                  <a:pt x="74" y="310"/>
                </a:moveTo>
                <a:lnTo>
                  <a:pt x="74" y="310"/>
                </a:lnTo>
                <a:lnTo>
                  <a:pt x="70" y="310"/>
                </a:lnTo>
                <a:lnTo>
                  <a:pt x="70" y="310"/>
                </a:lnTo>
                <a:lnTo>
                  <a:pt x="77" y="303"/>
                </a:lnTo>
                <a:lnTo>
                  <a:pt x="77" y="303"/>
                </a:lnTo>
                <a:lnTo>
                  <a:pt x="74" y="309"/>
                </a:lnTo>
                <a:lnTo>
                  <a:pt x="74" y="309"/>
                </a:lnTo>
                <a:lnTo>
                  <a:pt x="74" y="309"/>
                </a:lnTo>
                <a:lnTo>
                  <a:pt x="74" y="310"/>
                </a:lnTo>
                <a:lnTo>
                  <a:pt x="74" y="310"/>
                </a:lnTo>
                <a:close/>
                <a:moveTo>
                  <a:pt x="54" y="310"/>
                </a:moveTo>
                <a:lnTo>
                  <a:pt x="54" y="310"/>
                </a:lnTo>
                <a:lnTo>
                  <a:pt x="63" y="302"/>
                </a:lnTo>
                <a:lnTo>
                  <a:pt x="71" y="295"/>
                </a:lnTo>
                <a:lnTo>
                  <a:pt x="87" y="280"/>
                </a:lnTo>
                <a:lnTo>
                  <a:pt x="87" y="280"/>
                </a:lnTo>
                <a:lnTo>
                  <a:pt x="84" y="284"/>
                </a:lnTo>
                <a:lnTo>
                  <a:pt x="84" y="284"/>
                </a:lnTo>
                <a:lnTo>
                  <a:pt x="74" y="297"/>
                </a:lnTo>
                <a:lnTo>
                  <a:pt x="65" y="311"/>
                </a:lnTo>
                <a:lnTo>
                  <a:pt x="65" y="311"/>
                </a:lnTo>
                <a:lnTo>
                  <a:pt x="54" y="310"/>
                </a:lnTo>
                <a:lnTo>
                  <a:pt x="54" y="310"/>
                </a:lnTo>
                <a:close/>
                <a:moveTo>
                  <a:pt x="84" y="280"/>
                </a:moveTo>
                <a:lnTo>
                  <a:pt x="84" y="280"/>
                </a:lnTo>
                <a:lnTo>
                  <a:pt x="71" y="293"/>
                </a:lnTo>
                <a:lnTo>
                  <a:pt x="71" y="293"/>
                </a:lnTo>
                <a:lnTo>
                  <a:pt x="61" y="302"/>
                </a:lnTo>
                <a:lnTo>
                  <a:pt x="58" y="305"/>
                </a:lnTo>
                <a:lnTo>
                  <a:pt x="57" y="304"/>
                </a:lnTo>
                <a:lnTo>
                  <a:pt x="59" y="302"/>
                </a:lnTo>
                <a:lnTo>
                  <a:pt x="59" y="302"/>
                </a:lnTo>
                <a:lnTo>
                  <a:pt x="70" y="289"/>
                </a:lnTo>
                <a:lnTo>
                  <a:pt x="81" y="277"/>
                </a:lnTo>
                <a:lnTo>
                  <a:pt x="92" y="264"/>
                </a:lnTo>
                <a:lnTo>
                  <a:pt x="96" y="257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7" y="257"/>
                </a:lnTo>
                <a:lnTo>
                  <a:pt x="107" y="257"/>
                </a:lnTo>
                <a:lnTo>
                  <a:pt x="84" y="280"/>
                </a:lnTo>
                <a:lnTo>
                  <a:pt x="84" y="280"/>
                </a:lnTo>
                <a:close/>
                <a:moveTo>
                  <a:pt x="81" y="309"/>
                </a:moveTo>
                <a:lnTo>
                  <a:pt x="81" y="309"/>
                </a:lnTo>
                <a:lnTo>
                  <a:pt x="76" y="310"/>
                </a:lnTo>
                <a:lnTo>
                  <a:pt x="76" y="310"/>
                </a:lnTo>
                <a:lnTo>
                  <a:pt x="86" y="299"/>
                </a:lnTo>
                <a:lnTo>
                  <a:pt x="97" y="290"/>
                </a:lnTo>
                <a:lnTo>
                  <a:pt x="97" y="290"/>
                </a:lnTo>
                <a:lnTo>
                  <a:pt x="104" y="284"/>
                </a:lnTo>
                <a:lnTo>
                  <a:pt x="104" y="283"/>
                </a:lnTo>
                <a:lnTo>
                  <a:pt x="104" y="284"/>
                </a:lnTo>
                <a:lnTo>
                  <a:pt x="99" y="290"/>
                </a:lnTo>
                <a:lnTo>
                  <a:pt x="99" y="290"/>
                </a:lnTo>
                <a:lnTo>
                  <a:pt x="87" y="303"/>
                </a:lnTo>
                <a:lnTo>
                  <a:pt x="87" y="303"/>
                </a:lnTo>
                <a:lnTo>
                  <a:pt x="87" y="304"/>
                </a:lnTo>
                <a:lnTo>
                  <a:pt x="88" y="305"/>
                </a:lnTo>
                <a:lnTo>
                  <a:pt x="88" y="305"/>
                </a:lnTo>
                <a:lnTo>
                  <a:pt x="88" y="305"/>
                </a:lnTo>
                <a:lnTo>
                  <a:pt x="107" y="292"/>
                </a:lnTo>
                <a:lnTo>
                  <a:pt x="107" y="292"/>
                </a:lnTo>
                <a:lnTo>
                  <a:pt x="102" y="298"/>
                </a:lnTo>
                <a:lnTo>
                  <a:pt x="95" y="302"/>
                </a:lnTo>
                <a:lnTo>
                  <a:pt x="88" y="307"/>
                </a:lnTo>
                <a:lnTo>
                  <a:pt x="81" y="309"/>
                </a:lnTo>
                <a:lnTo>
                  <a:pt x="81" y="309"/>
                </a:lnTo>
                <a:close/>
                <a:moveTo>
                  <a:pt x="111" y="283"/>
                </a:moveTo>
                <a:lnTo>
                  <a:pt x="111" y="283"/>
                </a:lnTo>
                <a:lnTo>
                  <a:pt x="110" y="287"/>
                </a:lnTo>
                <a:lnTo>
                  <a:pt x="108" y="291"/>
                </a:lnTo>
                <a:lnTo>
                  <a:pt x="108" y="291"/>
                </a:lnTo>
                <a:lnTo>
                  <a:pt x="107" y="290"/>
                </a:lnTo>
                <a:lnTo>
                  <a:pt x="106" y="290"/>
                </a:lnTo>
                <a:lnTo>
                  <a:pt x="106" y="290"/>
                </a:lnTo>
                <a:lnTo>
                  <a:pt x="96" y="297"/>
                </a:lnTo>
                <a:lnTo>
                  <a:pt x="96" y="297"/>
                </a:lnTo>
                <a:lnTo>
                  <a:pt x="102" y="290"/>
                </a:lnTo>
                <a:lnTo>
                  <a:pt x="105" y="286"/>
                </a:lnTo>
                <a:lnTo>
                  <a:pt x="108" y="281"/>
                </a:lnTo>
                <a:lnTo>
                  <a:pt x="108" y="281"/>
                </a:lnTo>
                <a:lnTo>
                  <a:pt x="108" y="280"/>
                </a:lnTo>
                <a:lnTo>
                  <a:pt x="106" y="280"/>
                </a:lnTo>
                <a:lnTo>
                  <a:pt x="106" y="280"/>
                </a:lnTo>
                <a:lnTo>
                  <a:pt x="99" y="285"/>
                </a:lnTo>
                <a:lnTo>
                  <a:pt x="92" y="292"/>
                </a:lnTo>
                <a:lnTo>
                  <a:pt x="78" y="304"/>
                </a:lnTo>
                <a:lnTo>
                  <a:pt x="78" y="304"/>
                </a:lnTo>
                <a:lnTo>
                  <a:pt x="84" y="298"/>
                </a:lnTo>
                <a:lnTo>
                  <a:pt x="91" y="291"/>
                </a:lnTo>
                <a:lnTo>
                  <a:pt x="105" y="276"/>
                </a:lnTo>
                <a:lnTo>
                  <a:pt x="105" y="276"/>
                </a:lnTo>
                <a:lnTo>
                  <a:pt x="105" y="275"/>
                </a:lnTo>
                <a:lnTo>
                  <a:pt x="105" y="274"/>
                </a:lnTo>
                <a:lnTo>
                  <a:pt x="104" y="274"/>
                </a:lnTo>
                <a:lnTo>
                  <a:pt x="103" y="274"/>
                </a:lnTo>
                <a:lnTo>
                  <a:pt x="103" y="274"/>
                </a:lnTo>
                <a:lnTo>
                  <a:pt x="100" y="277"/>
                </a:lnTo>
                <a:lnTo>
                  <a:pt x="100" y="277"/>
                </a:lnTo>
                <a:lnTo>
                  <a:pt x="99" y="277"/>
                </a:lnTo>
                <a:lnTo>
                  <a:pt x="98" y="280"/>
                </a:lnTo>
                <a:lnTo>
                  <a:pt x="98" y="280"/>
                </a:lnTo>
                <a:lnTo>
                  <a:pt x="81" y="295"/>
                </a:lnTo>
                <a:lnTo>
                  <a:pt x="73" y="303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77" y="296"/>
                </a:lnTo>
                <a:lnTo>
                  <a:pt x="87" y="284"/>
                </a:lnTo>
                <a:lnTo>
                  <a:pt x="108" y="259"/>
                </a:lnTo>
                <a:lnTo>
                  <a:pt x="108" y="259"/>
                </a:lnTo>
                <a:lnTo>
                  <a:pt x="110" y="265"/>
                </a:lnTo>
                <a:lnTo>
                  <a:pt x="112" y="271"/>
                </a:lnTo>
                <a:lnTo>
                  <a:pt x="112" y="277"/>
                </a:lnTo>
                <a:lnTo>
                  <a:pt x="111" y="283"/>
                </a:lnTo>
                <a:lnTo>
                  <a:pt x="111" y="283"/>
                </a:lnTo>
                <a:close/>
                <a:moveTo>
                  <a:pt x="116" y="13"/>
                </a:moveTo>
                <a:lnTo>
                  <a:pt x="116" y="13"/>
                </a:lnTo>
                <a:lnTo>
                  <a:pt x="116" y="11"/>
                </a:lnTo>
                <a:lnTo>
                  <a:pt x="116" y="11"/>
                </a:lnTo>
                <a:lnTo>
                  <a:pt x="121" y="9"/>
                </a:lnTo>
                <a:lnTo>
                  <a:pt x="127" y="8"/>
                </a:lnTo>
                <a:lnTo>
                  <a:pt x="127" y="8"/>
                </a:lnTo>
                <a:lnTo>
                  <a:pt x="121" y="11"/>
                </a:lnTo>
                <a:lnTo>
                  <a:pt x="116" y="13"/>
                </a:lnTo>
                <a:lnTo>
                  <a:pt x="116" y="13"/>
                </a:lnTo>
                <a:close/>
                <a:moveTo>
                  <a:pt x="116" y="15"/>
                </a:moveTo>
                <a:lnTo>
                  <a:pt x="116" y="15"/>
                </a:lnTo>
                <a:lnTo>
                  <a:pt x="121" y="14"/>
                </a:lnTo>
                <a:lnTo>
                  <a:pt x="121" y="14"/>
                </a:lnTo>
                <a:lnTo>
                  <a:pt x="116" y="19"/>
                </a:lnTo>
                <a:lnTo>
                  <a:pt x="116" y="19"/>
                </a:lnTo>
                <a:lnTo>
                  <a:pt x="116" y="15"/>
                </a:lnTo>
                <a:lnTo>
                  <a:pt x="116" y="15"/>
                </a:lnTo>
                <a:close/>
                <a:moveTo>
                  <a:pt x="116" y="40"/>
                </a:moveTo>
                <a:lnTo>
                  <a:pt x="116" y="40"/>
                </a:lnTo>
                <a:lnTo>
                  <a:pt x="128" y="28"/>
                </a:lnTo>
                <a:lnTo>
                  <a:pt x="128" y="28"/>
                </a:lnTo>
                <a:lnTo>
                  <a:pt x="135" y="22"/>
                </a:lnTo>
                <a:lnTo>
                  <a:pt x="135" y="22"/>
                </a:lnTo>
                <a:lnTo>
                  <a:pt x="142" y="15"/>
                </a:lnTo>
                <a:lnTo>
                  <a:pt x="145" y="13"/>
                </a:lnTo>
                <a:lnTo>
                  <a:pt x="142" y="17"/>
                </a:lnTo>
                <a:lnTo>
                  <a:pt x="142" y="17"/>
                </a:lnTo>
                <a:lnTo>
                  <a:pt x="129" y="33"/>
                </a:lnTo>
                <a:lnTo>
                  <a:pt x="122" y="40"/>
                </a:lnTo>
                <a:lnTo>
                  <a:pt x="116" y="48"/>
                </a:lnTo>
                <a:lnTo>
                  <a:pt x="116" y="48"/>
                </a:lnTo>
                <a:lnTo>
                  <a:pt x="116" y="40"/>
                </a:lnTo>
                <a:lnTo>
                  <a:pt x="116" y="40"/>
                </a:lnTo>
                <a:close/>
                <a:moveTo>
                  <a:pt x="116" y="28"/>
                </a:moveTo>
                <a:lnTo>
                  <a:pt x="116" y="28"/>
                </a:lnTo>
                <a:lnTo>
                  <a:pt x="122" y="23"/>
                </a:lnTo>
                <a:lnTo>
                  <a:pt x="122" y="23"/>
                </a:lnTo>
                <a:lnTo>
                  <a:pt x="126" y="20"/>
                </a:lnTo>
                <a:lnTo>
                  <a:pt x="126" y="20"/>
                </a:lnTo>
                <a:lnTo>
                  <a:pt x="120" y="26"/>
                </a:lnTo>
                <a:lnTo>
                  <a:pt x="116" y="33"/>
                </a:lnTo>
                <a:lnTo>
                  <a:pt x="116" y="33"/>
                </a:lnTo>
                <a:lnTo>
                  <a:pt x="116" y="28"/>
                </a:lnTo>
                <a:lnTo>
                  <a:pt x="116" y="28"/>
                </a:lnTo>
                <a:close/>
                <a:moveTo>
                  <a:pt x="116" y="52"/>
                </a:moveTo>
                <a:lnTo>
                  <a:pt x="116" y="52"/>
                </a:lnTo>
                <a:lnTo>
                  <a:pt x="126" y="46"/>
                </a:lnTo>
                <a:lnTo>
                  <a:pt x="134" y="38"/>
                </a:lnTo>
                <a:lnTo>
                  <a:pt x="149" y="23"/>
                </a:lnTo>
                <a:lnTo>
                  <a:pt x="149" y="23"/>
                </a:lnTo>
                <a:lnTo>
                  <a:pt x="155" y="17"/>
                </a:lnTo>
                <a:lnTo>
                  <a:pt x="158" y="15"/>
                </a:lnTo>
                <a:lnTo>
                  <a:pt x="158" y="15"/>
                </a:lnTo>
                <a:lnTo>
                  <a:pt x="157" y="16"/>
                </a:lnTo>
                <a:lnTo>
                  <a:pt x="157" y="16"/>
                </a:lnTo>
                <a:lnTo>
                  <a:pt x="144" y="33"/>
                </a:lnTo>
                <a:lnTo>
                  <a:pt x="144" y="33"/>
                </a:lnTo>
                <a:lnTo>
                  <a:pt x="126" y="55"/>
                </a:lnTo>
                <a:lnTo>
                  <a:pt x="126" y="55"/>
                </a:lnTo>
                <a:lnTo>
                  <a:pt x="116" y="54"/>
                </a:lnTo>
                <a:lnTo>
                  <a:pt x="116" y="54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136" y="55"/>
                </a:moveTo>
                <a:lnTo>
                  <a:pt x="136" y="55"/>
                </a:lnTo>
                <a:lnTo>
                  <a:pt x="129" y="55"/>
                </a:lnTo>
                <a:lnTo>
                  <a:pt x="129" y="55"/>
                </a:lnTo>
                <a:lnTo>
                  <a:pt x="145" y="39"/>
                </a:lnTo>
                <a:lnTo>
                  <a:pt x="163" y="23"/>
                </a:lnTo>
                <a:lnTo>
                  <a:pt x="163" y="23"/>
                </a:lnTo>
                <a:lnTo>
                  <a:pt x="153" y="34"/>
                </a:lnTo>
                <a:lnTo>
                  <a:pt x="153" y="34"/>
                </a:lnTo>
                <a:lnTo>
                  <a:pt x="145" y="45"/>
                </a:lnTo>
                <a:lnTo>
                  <a:pt x="136" y="55"/>
                </a:lnTo>
                <a:lnTo>
                  <a:pt x="136" y="55"/>
                </a:lnTo>
                <a:close/>
                <a:moveTo>
                  <a:pt x="139" y="55"/>
                </a:moveTo>
                <a:lnTo>
                  <a:pt x="139" y="55"/>
                </a:lnTo>
                <a:lnTo>
                  <a:pt x="150" y="46"/>
                </a:lnTo>
                <a:lnTo>
                  <a:pt x="160" y="36"/>
                </a:lnTo>
                <a:lnTo>
                  <a:pt x="170" y="27"/>
                </a:lnTo>
                <a:lnTo>
                  <a:pt x="180" y="17"/>
                </a:lnTo>
                <a:lnTo>
                  <a:pt x="180" y="17"/>
                </a:lnTo>
                <a:lnTo>
                  <a:pt x="177" y="21"/>
                </a:lnTo>
                <a:lnTo>
                  <a:pt x="173" y="25"/>
                </a:lnTo>
                <a:lnTo>
                  <a:pt x="167" y="35"/>
                </a:lnTo>
                <a:lnTo>
                  <a:pt x="160" y="46"/>
                </a:lnTo>
                <a:lnTo>
                  <a:pt x="152" y="55"/>
                </a:lnTo>
                <a:lnTo>
                  <a:pt x="152" y="55"/>
                </a:lnTo>
                <a:lnTo>
                  <a:pt x="139" y="55"/>
                </a:lnTo>
                <a:lnTo>
                  <a:pt x="139" y="55"/>
                </a:lnTo>
                <a:close/>
                <a:moveTo>
                  <a:pt x="155" y="55"/>
                </a:moveTo>
                <a:lnTo>
                  <a:pt x="155" y="55"/>
                </a:lnTo>
                <a:lnTo>
                  <a:pt x="164" y="48"/>
                </a:lnTo>
                <a:lnTo>
                  <a:pt x="171" y="40"/>
                </a:lnTo>
                <a:lnTo>
                  <a:pt x="187" y="24"/>
                </a:lnTo>
                <a:lnTo>
                  <a:pt x="187" y="24"/>
                </a:lnTo>
                <a:lnTo>
                  <a:pt x="182" y="30"/>
                </a:lnTo>
                <a:lnTo>
                  <a:pt x="182" y="30"/>
                </a:lnTo>
                <a:lnTo>
                  <a:pt x="173" y="42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55" y="55"/>
                </a:lnTo>
                <a:lnTo>
                  <a:pt x="155" y="55"/>
                </a:lnTo>
                <a:close/>
                <a:moveTo>
                  <a:pt x="191" y="57"/>
                </a:moveTo>
                <a:lnTo>
                  <a:pt x="191" y="57"/>
                </a:lnTo>
                <a:lnTo>
                  <a:pt x="189" y="57"/>
                </a:lnTo>
                <a:lnTo>
                  <a:pt x="189" y="57"/>
                </a:lnTo>
                <a:lnTo>
                  <a:pt x="190" y="53"/>
                </a:lnTo>
                <a:lnTo>
                  <a:pt x="190" y="53"/>
                </a:lnTo>
                <a:lnTo>
                  <a:pt x="190" y="52"/>
                </a:lnTo>
                <a:lnTo>
                  <a:pt x="189" y="52"/>
                </a:lnTo>
                <a:lnTo>
                  <a:pt x="189" y="52"/>
                </a:lnTo>
                <a:lnTo>
                  <a:pt x="184" y="53"/>
                </a:lnTo>
                <a:lnTo>
                  <a:pt x="180" y="56"/>
                </a:lnTo>
                <a:lnTo>
                  <a:pt x="180" y="56"/>
                </a:lnTo>
                <a:lnTo>
                  <a:pt x="178" y="56"/>
                </a:lnTo>
                <a:lnTo>
                  <a:pt x="178" y="56"/>
                </a:lnTo>
                <a:lnTo>
                  <a:pt x="180" y="52"/>
                </a:lnTo>
                <a:lnTo>
                  <a:pt x="180" y="52"/>
                </a:lnTo>
                <a:lnTo>
                  <a:pt x="188" y="42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4" y="30"/>
                </a:lnTo>
                <a:lnTo>
                  <a:pt x="194" y="30"/>
                </a:lnTo>
                <a:lnTo>
                  <a:pt x="181" y="40"/>
                </a:lnTo>
                <a:lnTo>
                  <a:pt x="174" y="46"/>
                </a:lnTo>
                <a:lnTo>
                  <a:pt x="169" y="52"/>
                </a:lnTo>
                <a:lnTo>
                  <a:pt x="169" y="52"/>
                </a:lnTo>
                <a:lnTo>
                  <a:pt x="176" y="42"/>
                </a:lnTo>
                <a:lnTo>
                  <a:pt x="183" y="32"/>
                </a:lnTo>
                <a:lnTo>
                  <a:pt x="191" y="23"/>
                </a:lnTo>
                <a:lnTo>
                  <a:pt x="199" y="14"/>
                </a:lnTo>
                <a:lnTo>
                  <a:pt x="199" y="14"/>
                </a:lnTo>
                <a:lnTo>
                  <a:pt x="197" y="25"/>
                </a:lnTo>
                <a:lnTo>
                  <a:pt x="195" y="35"/>
                </a:lnTo>
                <a:lnTo>
                  <a:pt x="193" y="46"/>
                </a:lnTo>
                <a:lnTo>
                  <a:pt x="191" y="57"/>
                </a:lnTo>
                <a:lnTo>
                  <a:pt x="191" y="57"/>
                </a:lnTo>
                <a:close/>
                <a:moveTo>
                  <a:pt x="182" y="56"/>
                </a:moveTo>
                <a:lnTo>
                  <a:pt x="182" y="56"/>
                </a:lnTo>
                <a:lnTo>
                  <a:pt x="186" y="54"/>
                </a:lnTo>
                <a:lnTo>
                  <a:pt x="187" y="55"/>
                </a:lnTo>
                <a:lnTo>
                  <a:pt x="187" y="56"/>
                </a:lnTo>
                <a:lnTo>
                  <a:pt x="187" y="56"/>
                </a:lnTo>
                <a:lnTo>
                  <a:pt x="182" y="56"/>
                </a:lnTo>
                <a:lnTo>
                  <a:pt x="182" y="56"/>
                </a:lnTo>
                <a:close/>
                <a:moveTo>
                  <a:pt x="168" y="55"/>
                </a:moveTo>
                <a:lnTo>
                  <a:pt x="168" y="55"/>
                </a:lnTo>
                <a:lnTo>
                  <a:pt x="178" y="47"/>
                </a:lnTo>
                <a:lnTo>
                  <a:pt x="188" y="38"/>
                </a:lnTo>
                <a:lnTo>
                  <a:pt x="188" y="38"/>
                </a:lnTo>
                <a:lnTo>
                  <a:pt x="192" y="35"/>
                </a:lnTo>
                <a:lnTo>
                  <a:pt x="189" y="38"/>
                </a:lnTo>
                <a:lnTo>
                  <a:pt x="181" y="47"/>
                </a:lnTo>
                <a:lnTo>
                  <a:pt x="181" y="47"/>
                </a:lnTo>
                <a:lnTo>
                  <a:pt x="176" y="56"/>
                </a:lnTo>
                <a:lnTo>
                  <a:pt x="176" y="56"/>
                </a:lnTo>
                <a:lnTo>
                  <a:pt x="168" y="55"/>
                </a:lnTo>
                <a:lnTo>
                  <a:pt x="168" y="55"/>
                </a:lnTo>
                <a:close/>
                <a:moveTo>
                  <a:pt x="151" y="10"/>
                </a:moveTo>
                <a:lnTo>
                  <a:pt x="151" y="10"/>
                </a:lnTo>
                <a:lnTo>
                  <a:pt x="175" y="11"/>
                </a:lnTo>
                <a:lnTo>
                  <a:pt x="199" y="11"/>
                </a:lnTo>
                <a:lnTo>
                  <a:pt x="199" y="11"/>
                </a:lnTo>
                <a:lnTo>
                  <a:pt x="190" y="18"/>
                </a:lnTo>
                <a:lnTo>
                  <a:pt x="181" y="26"/>
                </a:lnTo>
                <a:lnTo>
                  <a:pt x="166" y="42"/>
                </a:lnTo>
                <a:lnTo>
                  <a:pt x="166" y="42"/>
                </a:lnTo>
                <a:lnTo>
                  <a:pt x="175" y="28"/>
                </a:lnTo>
                <a:lnTo>
                  <a:pt x="184" y="14"/>
                </a:lnTo>
                <a:lnTo>
                  <a:pt x="184" y="14"/>
                </a:lnTo>
                <a:lnTo>
                  <a:pt x="184" y="13"/>
                </a:lnTo>
                <a:lnTo>
                  <a:pt x="184" y="13"/>
                </a:lnTo>
                <a:lnTo>
                  <a:pt x="183" y="13"/>
                </a:lnTo>
                <a:lnTo>
                  <a:pt x="183" y="13"/>
                </a:lnTo>
                <a:lnTo>
                  <a:pt x="173" y="20"/>
                </a:lnTo>
                <a:lnTo>
                  <a:pt x="165" y="28"/>
                </a:lnTo>
                <a:lnTo>
                  <a:pt x="148" y="45"/>
                </a:lnTo>
                <a:lnTo>
                  <a:pt x="148" y="45"/>
                </a:lnTo>
                <a:lnTo>
                  <a:pt x="155" y="36"/>
                </a:lnTo>
                <a:lnTo>
                  <a:pt x="155" y="36"/>
                </a:lnTo>
                <a:lnTo>
                  <a:pt x="164" y="25"/>
                </a:lnTo>
                <a:lnTo>
                  <a:pt x="174" y="14"/>
                </a:lnTo>
                <a:lnTo>
                  <a:pt x="174" y="14"/>
                </a:lnTo>
                <a:lnTo>
                  <a:pt x="174" y="13"/>
                </a:lnTo>
                <a:lnTo>
                  <a:pt x="174" y="13"/>
                </a:lnTo>
                <a:lnTo>
                  <a:pt x="173" y="12"/>
                </a:lnTo>
                <a:lnTo>
                  <a:pt x="173" y="12"/>
                </a:lnTo>
                <a:lnTo>
                  <a:pt x="173" y="12"/>
                </a:lnTo>
                <a:lnTo>
                  <a:pt x="157" y="26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62" y="13"/>
                </a:lnTo>
                <a:lnTo>
                  <a:pt x="162" y="13"/>
                </a:lnTo>
                <a:lnTo>
                  <a:pt x="162" y="11"/>
                </a:lnTo>
                <a:lnTo>
                  <a:pt x="161" y="11"/>
                </a:lnTo>
                <a:lnTo>
                  <a:pt x="161" y="11"/>
                </a:lnTo>
                <a:lnTo>
                  <a:pt x="151" y="18"/>
                </a:lnTo>
                <a:lnTo>
                  <a:pt x="143" y="26"/>
                </a:lnTo>
                <a:lnTo>
                  <a:pt x="126" y="43"/>
                </a:lnTo>
                <a:lnTo>
                  <a:pt x="126" y="43"/>
                </a:lnTo>
                <a:lnTo>
                  <a:pt x="119" y="47"/>
                </a:lnTo>
                <a:lnTo>
                  <a:pt x="122" y="43"/>
                </a:lnTo>
                <a:lnTo>
                  <a:pt x="134" y="30"/>
                </a:lnTo>
                <a:lnTo>
                  <a:pt x="134" y="30"/>
                </a:lnTo>
                <a:lnTo>
                  <a:pt x="149" y="11"/>
                </a:lnTo>
                <a:lnTo>
                  <a:pt x="149" y="11"/>
                </a:lnTo>
                <a:lnTo>
                  <a:pt x="149" y="10"/>
                </a:lnTo>
                <a:lnTo>
                  <a:pt x="148" y="10"/>
                </a:lnTo>
                <a:lnTo>
                  <a:pt x="148" y="10"/>
                </a:lnTo>
                <a:lnTo>
                  <a:pt x="140" y="15"/>
                </a:lnTo>
                <a:lnTo>
                  <a:pt x="134" y="21"/>
                </a:lnTo>
                <a:lnTo>
                  <a:pt x="120" y="33"/>
                </a:lnTo>
                <a:lnTo>
                  <a:pt x="120" y="33"/>
                </a:lnTo>
                <a:lnTo>
                  <a:pt x="116" y="37"/>
                </a:lnTo>
                <a:lnTo>
                  <a:pt x="116" y="37"/>
                </a:lnTo>
                <a:lnTo>
                  <a:pt x="116" y="36"/>
                </a:lnTo>
                <a:lnTo>
                  <a:pt x="116" y="36"/>
                </a:lnTo>
                <a:lnTo>
                  <a:pt x="119" y="32"/>
                </a:lnTo>
                <a:lnTo>
                  <a:pt x="119" y="32"/>
                </a:lnTo>
                <a:lnTo>
                  <a:pt x="127" y="21"/>
                </a:lnTo>
                <a:lnTo>
                  <a:pt x="136" y="11"/>
                </a:lnTo>
                <a:lnTo>
                  <a:pt x="136" y="11"/>
                </a:lnTo>
                <a:lnTo>
                  <a:pt x="136" y="11"/>
                </a:lnTo>
                <a:lnTo>
                  <a:pt x="136" y="10"/>
                </a:lnTo>
                <a:lnTo>
                  <a:pt x="136" y="9"/>
                </a:lnTo>
                <a:lnTo>
                  <a:pt x="135" y="10"/>
                </a:lnTo>
                <a:lnTo>
                  <a:pt x="135" y="10"/>
                </a:lnTo>
                <a:lnTo>
                  <a:pt x="128" y="15"/>
                </a:lnTo>
                <a:lnTo>
                  <a:pt x="120" y="21"/>
                </a:lnTo>
                <a:lnTo>
                  <a:pt x="120" y="21"/>
                </a:lnTo>
                <a:lnTo>
                  <a:pt x="116" y="26"/>
                </a:lnTo>
                <a:lnTo>
                  <a:pt x="116" y="26"/>
                </a:lnTo>
                <a:lnTo>
                  <a:pt x="116" y="23"/>
                </a:lnTo>
                <a:lnTo>
                  <a:pt x="116" y="23"/>
                </a:lnTo>
                <a:lnTo>
                  <a:pt x="121" y="16"/>
                </a:lnTo>
                <a:lnTo>
                  <a:pt x="129" y="10"/>
                </a:lnTo>
                <a:lnTo>
                  <a:pt x="129" y="10"/>
                </a:lnTo>
                <a:lnTo>
                  <a:pt x="129" y="9"/>
                </a:lnTo>
                <a:lnTo>
                  <a:pt x="129" y="8"/>
                </a:lnTo>
                <a:lnTo>
                  <a:pt x="129" y="8"/>
                </a:lnTo>
                <a:lnTo>
                  <a:pt x="140" y="9"/>
                </a:lnTo>
                <a:lnTo>
                  <a:pt x="151" y="10"/>
                </a:lnTo>
                <a:lnTo>
                  <a:pt x="151" y="10"/>
                </a:lnTo>
                <a:close/>
                <a:moveTo>
                  <a:pt x="67" y="240"/>
                </a:moveTo>
                <a:lnTo>
                  <a:pt x="67" y="240"/>
                </a:lnTo>
                <a:lnTo>
                  <a:pt x="67" y="240"/>
                </a:lnTo>
                <a:lnTo>
                  <a:pt x="67" y="240"/>
                </a:lnTo>
                <a:lnTo>
                  <a:pt x="56" y="249"/>
                </a:lnTo>
                <a:lnTo>
                  <a:pt x="46" y="260"/>
                </a:lnTo>
                <a:lnTo>
                  <a:pt x="46" y="260"/>
                </a:lnTo>
                <a:lnTo>
                  <a:pt x="53" y="250"/>
                </a:lnTo>
                <a:lnTo>
                  <a:pt x="60" y="240"/>
                </a:lnTo>
                <a:lnTo>
                  <a:pt x="60" y="240"/>
                </a:lnTo>
                <a:lnTo>
                  <a:pt x="67" y="240"/>
                </a:lnTo>
                <a:lnTo>
                  <a:pt x="67" y="240"/>
                </a:lnTo>
                <a:close/>
                <a:moveTo>
                  <a:pt x="26" y="250"/>
                </a:moveTo>
                <a:lnTo>
                  <a:pt x="26" y="250"/>
                </a:lnTo>
                <a:lnTo>
                  <a:pt x="32" y="247"/>
                </a:lnTo>
                <a:lnTo>
                  <a:pt x="38" y="244"/>
                </a:lnTo>
                <a:lnTo>
                  <a:pt x="38" y="244"/>
                </a:lnTo>
                <a:lnTo>
                  <a:pt x="24" y="255"/>
                </a:lnTo>
                <a:lnTo>
                  <a:pt x="12" y="266"/>
                </a:lnTo>
                <a:lnTo>
                  <a:pt x="12" y="266"/>
                </a:lnTo>
                <a:lnTo>
                  <a:pt x="15" y="262"/>
                </a:lnTo>
                <a:lnTo>
                  <a:pt x="18" y="257"/>
                </a:lnTo>
                <a:lnTo>
                  <a:pt x="22" y="253"/>
                </a:lnTo>
                <a:lnTo>
                  <a:pt x="26" y="250"/>
                </a:lnTo>
                <a:lnTo>
                  <a:pt x="26" y="25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535"/>
          <p:cNvSpPr>
            <a:spLocks noEditPoints="1"/>
          </p:cNvSpPr>
          <p:nvPr/>
        </p:nvSpPr>
        <p:spPr bwMode="auto">
          <a:xfrm>
            <a:off x="995394" y="4549996"/>
            <a:ext cx="538163" cy="288925"/>
          </a:xfrm>
          <a:custGeom>
            <a:avLst/>
            <a:gdLst/>
            <a:ahLst/>
            <a:cxnLst>
              <a:cxn ang="0">
                <a:pos x="281" y="40"/>
              </a:cxn>
              <a:cxn ang="0">
                <a:pos x="60" y="51"/>
              </a:cxn>
              <a:cxn ang="0">
                <a:pos x="17" y="143"/>
              </a:cxn>
              <a:cxn ang="0">
                <a:pos x="235" y="182"/>
              </a:cxn>
              <a:cxn ang="0">
                <a:pos x="189" y="126"/>
              </a:cxn>
              <a:cxn ang="0">
                <a:pos x="182" y="119"/>
              </a:cxn>
              <a:cxn ang="0">
                <a:pos x="149" y="134"/>
              </a:cxn>
              <a:cxn ang="0">
                <a:pos x="14" y="56"/>
              </a:cxn>
              <a:cxn ang="0">
                <a:pos x="23" y="67"/>
              </a:cxn>
              <a:cxn ang="0">
                <a:pos x="38" y="94"/>
              </a:cxn>
              <a:cxn ang="0">
                <a:pos x="78" y="81"/>
              </a:cxn>
              <a:cxn ang="0">
                <a:pos x="109" y="73"/>
              </a:cxn>
              <a:cxn ang="0">
                <a:pos x="123" y="60"/>
              </a:cxn>
              <a:cxn ang="0">
                <a:pos x="39" y="120"/>
              </a:cxn>
              <a:cxn ang="0">
                <a:pos x="101" y="101"/>
              </a:cxn>
              <a:cxn ang="0">
                <a:pos x="197" y="63"/>
              </a:cxn>
              <a:cxn ang="0">
                <a:pos x="126" y="94"/>
              </a:cxn>
              <a:cxn ang="0">
                <a:pos x="271" y="43"/>
              </a:cxn>
              <a:cxn ang="0">
                <a:pos x="236" y="47"/>
              </a:cxn>
              <a:cxn ang="0">
                <a:pos x="243" y="31"/>
              </a:cxn>
              <a:cxn ang="0">
                <a:pos x="233" y="19"/>
              </a:cxn>
              <a:cxn ang="0">
                <a:pos x="112" y="120"/>
              </a:cxn>
              <a:cxn ang="0">
                <a:pos x="234" y="51"/>
              </a:cxn>
              <a:cxn ang="0">
                <a:pos x="254" y="53"/>
              </a:cxn>
              <a:cxn ang="0">
                <a:pos x="277" y="50"/>
              </a:cxn>
              <a:cxn ang="0">
                <a:pos x="114" y="132"/>
              </a:cxn>
              <a:cxn ang="0">
                <a:pos x="232" y="24"/>
              </a:cxn>
              <a:cxn ang="0">
                <a:pos x="230" y="37"/>
              </a:cxn>
              <a:cxn ang="0">
                <a:pos x="232" y="14"/>
              </a:cxn>
              <a:cxn ang="0">
                <a:pos x="105" y="69"/>
              </a:cxn>
              <a:cxn ang="0">
                <a:pos x="48" y="73"/>
              </a:cxn>
              <a:cxn ang="0">
                <a:pos x="79" y="106"/>
              </a:cxn>
              <a:cxn ang="0">
                <a:pos x="93" y="66"/>
              </a:cxn>
              <a:cxn ang="0">
                <a:pos x="100" y="60"/>
              </a:cxn>
              <a:cxn ang="0">
                <a:pos x="73" y="71"/>
              </a:cxn>
              <a:cxn ang="0">
                <a:pos x="38" y="85"/>
              </a:cxn>
              <a:cxn ang="0">
                <a:pos x="125" y="93"/>
              </a:cxn>
              <a:cxn ang="0">
                <a:pos x="159" y="89"/>
              </a:cxn>
              <a:cxn ang="0">
                <a:pos x="54" y="139"/>
              </a:cxn>
              <a:cxn ang="0">
                <a:pos x="104" y="136"/>
              </a:cxn>
              <a:cxn ang="0">
                <a:pos x="236" y="73"/>
              </a:cxn>
              <a:cxn ang="0">
                <a:pos x="149" y="132"/>
              </a:cxn>
              <a:cxn ang="0">
                <a:pos x="287" y="56"/>
              </a:cxn>
              <a:cxn ang="0">
                <a:pos x="126" y="135"/>
              </a:cxn>
              <a:cxn ang="0">
                <a:pos x="200" y="126"/>
              </a:cxn>
              <a:cxn ang="0">
                <a:pos x="254" y="87"/>
              </a:cxn>
              <a:cxn ang="0">
                <a:pos x="210" y="129"/>
              </a:cxn>
              <a:cxn ang="0">
                <a:pos x="297" y="76"/>
              </a:cxn>
              <a:cxn ang="0">
                <a:pos x="150" y="124"/>
              </a:cxn>
              <a:cxn ang="0">
                <a:pos x="241" y="94"/>
              </a:cxn>
              <a:cxn ang="0">
                <a:pos x="253" y="151"/>
              </a:cxn>
              <a:cxn ang="0">
                <a:pos x="275" y="125"/>
              </a:cxn>
              <a:cxn ang="0">
                <a:pos x="238" y="134"/>
              </a:cxn>
              <a:cxn ang="0">
                <a:pos x="254" y="118"/>
              </a:cxn>
              <a:cxn ang="0">
                <a:pos x="238" y="171"/>
              </a:cxn>
              <a:cxn ang="0">
                <a:pos x="266" y="134"/>
              </a:cxn>
              <a:cxn ang="0">
                <a:pos x="293" y="106"/>
              </a:cxn>
              <a:cxn ang="0">
                <a:pos x="318" y="90"/>
              </a:cxn>
              <a:cxn ang="0">
                <a:pos x="237" y="133"/>
              </a:cxn>
              <a:cxn ang="0">
                <a:pos x="231" y="127"/>
              </a:cxn>
              <a:cxn ang="0">
                <a:pos x="278" y="110"/>
              </a:cxn>
            </a:cxnLst>
            <a:rect l="0" t="0" r="r" b="b"/>
            <a:pathLst>
              <a:path w="339" h="182">
                <a:moveTo>
                  <a:pt x="235" y="182"/>
                </a:moveTo>
                <a:lnTo>
                  <a:pt x="235" y="182"/>
                </a:lnTo>
                <a:lnTo>
                  <a:pt x="237" y="182"/>
                </a:lnTo>
                <a:lnTo>
                  <a:pt x="240" y="181"/>
                </a:lnTo>
                <a:lnTo>
                  <a:pt x="240" y="181"/>
                </a:lnTo>
                <a:lnTo>
                  <a:pt x="264" y="159"/>
                </a:lnTo>
                <a:lnTo>
                  <a:pt x="288" y="137"/>
                </a:lnTo>
                <a:lnTo>
                  <a:pt x="314" y="115"/>
                </a:lnTo>
                <a:lnTo>
                  <a:pt x="338" y="93"/>
                </a:lnTo>
                <a:lnTo>
                  <a:pt x="338" y="93"/>
                </a:lnTo>
                <a:lnTo>
                  <a:pt x="339" y="91"/>
                </a:lnTo>
                <a:lnTo>
                  <a:pt x="339" y="89"/>
                </a:lnTo>
                <a:lnTo>
                  <a:pt x="339" y="89"/>
                </a:lnTo>
                <a:lnTo>
                  <a:pt x="338" y="87"/>
                </a:lnTo>
                <a:lnTo>
                  <a:pt x="338" y="87"/>
                </a:lnTo>
                <a:lnTo>
                  <a:pt x="325" y="74"/>
                </a:lnTo>
                <a:lnTo>
                  <a:pt x="311" y="62"/>
                </a:lnTo>
                <a:lnTo>
                  <a:pt x="281" y="40"/>
                </a:lnTo>
                <a:lnTo>
                  <a:pt x="281" y="40"/>
                </a:lnTo>
                <a:lnTo>
                  <a:pt x="256" y="20"/>
                </a:lnTo>
                <a:lnTo>
                  <a:pt x="230" y="1"/>
                </a:lnTo>
                <a:lnTo>
                  <a:pt x="230" y="1"/>
                </a:lnTo>
                <a:lnTo>
                  <a:pt x="228" y="0"/>
                </a:lnTo>
                <a:lnTo>
                  <a:pt x="226" y="1"/>
                </a:lnTo>
                <a:lnTo>
                  <a:pt x="226" y="1"/>
                </a:lnTo>
                <a:lnTo>
                  <a:pt x="225" y="1"/>
                </a:lnTo>
                <a:lnTo>
                  <a:pt x="223" y="2"/>
                </a:lnTo>
                <a:lnTo>
                  <a:pt x="222" y="4"/>
                </a:lnTo>
                <a:lnTo>
                  <a:pt x="222" y="6"/>
                </a:lnTo>
                <a:lnTo>
                  <a:pt x="222" y="6"/>
                </a:lnTo>
                <a:lnTo>
                  <a:pt x="223" y="16"/>
                </a:lnTo>
                <a:lnTo>
                  <a:pt x="223" y="27"/>
                </a:lnTo>
                <a:lnTo>
                  <a:pt x="221" y="48"/>
                </a:lnTo>
                <a:lnTo>
                  <a:pt x="221" y="48"/>
                </a:lnTo>
                <a:lnTo>
                  <a:pt x="167" y="50"/>
                </a:lnTo>
                <a:lnTo>
                  <a:pt x="113" y="51"/>
                </a:lnTo>
                <a:lnTo>
                  <a:pt x="86" y="52"/>
                </a:lnTo>
                <a:lnTo>
                  <a:pt x="60" y="51"/>
                </a:lnTo>
                <a:lnTo>
                  <a:pt x="32" y="49"/>
                </a:lnTo>
                <a:lnTo>
                  <a:pt x="6" y="46"/>
                </a:lnTo>
                <a:lnTo>
                  <a:pt x="6" y="46"/>
                </a:lnTo>
                <a:lnTo>
                  <a:pt x="4" y="45"/>
                </a:lnTo>
                <a:lnTo>
                  <a:pt x="2" y="46"/>
                </a:lnTo>
                <a:lnTo>
                  <a:pt x="1" y="48"/>
                </a:lnTo>
                <a:lnTo>
                  <a:pt x="0" y="50"/>
                </a:lnTo>
                <a:lnTo>
                  <a:pt x="0" y="50"/>
                </a:lnTo>
                <a:lnTo>
                  <a:pt x="0" y="52"/>
                </a:lnTo>
                <a:lnTo>
                  <a:pt x="2" y="54"/>
                </a:lnTo>
                <a:lnTo>
                  <a:pt x="2" y="54"/>
                </a:lnTo>
                <a:lnTo>
                  <a:pt x="9" y="63"/>
                </a:lnTo>
                <a:lnTo>
                  <a:pt x="14" y="74"/>
                </a:lnTo>
                <a:lnTo>
                  <a:pt x="18" y="85"/>
                </a:lnTo>
                <a:lnTo>
                  <a:pt x="20" y="96"/>
                </a:lnTo>
                <a:lnTo>
                  <a:pt x="21" y="108"/>
                </a:lnTo>
                <a:lnTo>
                  <a:pt x="21" y="120"/>
                </a:lnTo>
                <a:lnTo>
                  <a:pt x="20" y="132"/>
                </a:lnTo>
                <a:lnTo>
                  <a:pt x="17" y="143"/>
                </a:lnTo>
                <a:lnTo>
                  <a:pt x="17" y="143"/>
                </a:lnTo>
                <a:lnTo>
                  <a:pt x="17" y="145"/>
                </a:lnTo>
                <a:lnTo>
                  <a:pt x="18" y="146"/>
                </a:lnTo>
                <a:lnTo>
                  <a:pt x="18" y="146"/>
                </a:lnTo>
                <a:lnTo>
                  <a:pt x="20" y="148"/>
                </a:lnTo>
                <a:lnTo>
                  <a:pt x="22" y="148"/>
                </a:lnTo>
                <a:lnTo>
                  <a:pt x="22" y="148"/>
                </a:lnTo>
                <a:lnTo>
                  <a:pt x="47" y="148"/>
                </a:lnTo>
                <a:lnTo>
                  <a:pt x="74" y="147"/>
                </a:lnTo>
                <a:lnTo>
                  <a:pt x="125" y="144"/>
                </a:lnTo>
                <a:lnTo>
                  <a:pt x="177" y="141"/>
                </a:lnTo>
                <a:lnTo>
                  <a:pt x="229" y="139"/>
                </a:lnTo>
                <a:lnTo>
                  <a:pt x="229" y="139"/>
                </a:lnTo>
                <a:lnTo>
                  <a:pt x="229" y="178"/>
                </a:lnTo>
                <a:lnTo>
                  <a:pt x="229" y="178"/>
                </a:lnTo>
                <a:lnTo>
                  <a:pt x="230" y="180"/>
                </a:lnTo>
                <a:lnTo>
                  <a:pt x="231" y="182"/>
                </a:lnTo>
                <a:lnTo>
                  <a:pt x="233" y="182"/>
                </a:lnTo>
                <a:lnTo>
                  <a:pt x="235" y="182"/>
                </a:lnTo>
                <a:lnTo>
                  <a:pt x="235" y="182"/>
                </a:lnTo>
                <a:close/>
                <a:moveTo>
                  <a:pt x="210" y="131"/>
                </a:moveTo>
                <a:lnTo>
                  <a:pt x="210" y="131"/>
                </a:lnTo>
                <a:lnTo>
                  <a:pt x="215" y="129"/>
                </a:lnTo>
                <a:lnTo>
                  <a:pt x="221" y="127"/>
                </a:lnTo>
                <a:lnTo>
                  <a:pt x="230" y="121"/>
                </a:lnTo>
                <a:lnTo>
                  <a:pt x="239" y="115"/>
                </a:lnTo>
                <a:lnTo>
                  <a:pt x="248" y="110"/>
                </a:lnTo>
                <a:lnTo>
                  <a:pt x="248" y="110"/>
                </a:lnTo>
                <a:lnTo>
                  <a:pt x="249" y="109"/>
                </a:lnTo>
                <a:lnTo>
                  <a:pt x="249" y="109"/>
                </a:lnTo>
                <a:lnTo>
                  <a:pt x="235" y="120"/>
                </a:lnTo>
                <a:lnTo>
                  <a:pt x="221" y="131"/>
                </a:lnTo>
                <a:lnTo>
                  <a:pt x="221" y="131"/>
                </a:lnTo>
                <a:lnTo>
                  <a:pt x="210" y="131"/>
                </a:lnTo>
                <a:lnTo>
                  <a:pt x="210" y="131"/>
                </a:lnTo>
                <a:close/>
                <a:moveTo>
                  <a:pt x="177" y="132"/>
                </a:moveTo>
                <a:lnTo>
                  <a:pt x="177" y="132"/>
                </a:lnTo>
                <a:lnTo>
                  <a:pt x="189" y="126"/>
                </a:lnTo>
                <a:lnTo>
                  <a:pt x="200" y="120"/>
                </a:lnTo>
                <a:lnTo>
                  <a:pt x="223" y="107"/>
                </a:lnTo>
                <a:lnTo>
                  <a:pt x="223" y="107"/>
                </a:lnTo>
                <a:lnTo>
                  <a:pt x="248" y="93"/>
                </a:lnTo>
                <a:lnTo>
                  <a:pt x="273" y="81"/>
                </a:lnTo>
                <a:lnTo>
                  <a:pt x="273" y="81"/>
                </a:lnTo>
                <a:lnTo>
                  <a:pt x="246" y="97"/>
                </a:lnTo>
                <a:lnTo>
                  <a:pt x="246" y="97"/>
                </a:lnTo>
                <a:lnTo>
                  <a:pt x="216" y="114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77" y="132"/>
                </a:lnTo>
                <a:lnTo>
                  <a:pt x="177" y="132"/>
                </a:lnTo>
                <a:close/>
                <a:moveTo>
                  <a:pt x="149" y="134"/>
                </a:moveTo>
                <a:lnTo>
                  <a:pt x="149" y="134"/>
                </a:lnTo>
                <a:lnTo>
                  <a:pt x="165" y="127"/>
                </a:lnTo>
                <a:lnTo>
                  <a:pt x="182" y="119"/>
                </a:lnTo>
                <a:lnTo>
                  <a:pt x="213" y="102"/>
                </a:lnTo>
                <a:lnTo>
                  <a:pt x="278" y="67"/>
                </a:lnTo>
                <a:lnTo>
                  <a:pt x="278" y="67"/>
                </a:lnTo>
                <a:lnTo>
                  <a:pt x="287" y="62"/>
                </a:lnTo>
                <a:lnTo>
                  <a:pt x="290" y="61"/>
                </a:lnTo>
                <a:lnTo>
                  <a:pt x="286" y="64"/>
                </a:lnTo>
                <a:lnTo>
                  <a:pt x="286" y="64"/>
                </a:lnTo>
                <a:lnTo>
                  <a:pt x="269" y="77"/>
                </a:lnTo>
                <a:lnTo>
                  <a:pt x="269" y="77"/>
                </a:lnTo>
                <a:lnTo>
                  <a:pt x="251" y="87"/>
                </a:lnTo>
                <a:lnTo>
                  <a:pt x="234" y="96"/>
                </a:lnTo>
                <a:lnTo>
                  <a:pt x="234" y="96"/>
                </a:lnTo>
                <a:lnTo>
                  <a:pt x="217" y="105"/>
                </a:lnTo>
                <a:lnTo>
                  <a:pt x="202" y="114"/>
                </a:lnTo>
                <a:lnTo>
                  <a:pt x="186" y="124"/>
                </a:lnTo>
                <a:lnTo>
                  <a:pt x="171" y="133"/>
                </a:lnTo>
                <a:lnTo>
                  <a:pt x="171" y="133"/>
                </a:lnTo>
                <a:lnTo>
                  <a:pt x="149" y="134"/>
                </a:lnTo>
                <a:lnTo>
                  <a:pt x="149" y="134"/>
                </a:lnTo>
                <a:close/>
                <a:moveTo>
                  <a:pt x="14" y="56"/>
                </a:moveTo>
                <a:lnTo>
                  <a:pt x="14" y="56"/>
                </a:lnTo>
                <a:lnTo>
                  <a:pt x="26" y="57"/>
                </a:lnTo>
                <a:lnTo>
                  <a:pt x="26" y="57"/>
                </a:lnTo>
                <a:lnTo>
                  <a:pt x="18" y="59"/>
                </a:lnTo>
                <a:lnTo>
                  <a:pt x="18" y="59"/>
                </a:lnTo>
                <a:lnTo>
                  <a:pt x="18" y="60"/>
                </a:lnTo>
                <a:lnTo>
                  <a:pt x="18" y="61"/>
                </a:lnTo>
                <a:lnTo>
                  <a:pt x="18" y="61"/>
                </a:lnTo>
                <a:lnTo>
                  <a:pt x="19" y="62"/>
                </a:lnTo>
                <a:lnTo>
                  <a:pt x="19" y="62"/>
                </a:lnTo>
                <a:lnTo>
                  <a:pt x="25" y="59"/>
                </a:lnTo>
                <a:lnTo>
                  <a:pt x="28" y="59"/>
                </a:lnTo>
                <a:lnTo>
                  <a:pt x="28" y="60"/>
                </a:lnTo>
                <a:lnTo>
                  <a:pt x="26" y="61"/>
                </a:lnTo>
                <a:lnTo>
                  <a:pt x="26" y="61"/>
                </a:lnTo>
                <a:lnTo>
                  <a:pt x="20" y="66"/>
                </a:lnTo>
                <a:lnTo>
                  <a:pt x="20" y="66"/>
                </a:lnTo>
                <a:lnTo>
                  <a:pt x="14" y="56"/>
                </a:lnTo>
                <a:lnTo>
                  <a:pt x="14" y="56"/>
                </a:lnTo>
                <a:close/>
                <a:moveTo>
                  <a:pt x="63" y="60"/>
                </a:moveTo>
                <a:lnTo>
                  <a:pt x="63" y="60"/>
                </a:lnTo>
                <a:lnTo>
                  <a:pt x="52" y="66"/>
                </a:lnTo>
                <a:lnTo>
                  <a:pt x="41" y="73"/>
                </a:lnTo>
                <a:lnTo>
                  <a:pt x="41" y="73"/>
                </a:lnTo>
                <a:lnTo>
                  <a:pt x="33" y="78"/>
                </a:lnTo>
                <a:lnTo>
                  <a:pt x="29" y="79"/>
                </a:lnTo>
                <a:lnTo>
                  <a:pt x="28" y="80"/>
                </a:lnTo>
                <a:lnTo>
                  <a:pt x="28" y="79"/>
                </a:lnTo>
                <a:lnTo>
                  <a:pt x="28" y="79"/>
                </a:lnTo>
                <a:lnTo>
                  <a:pt x="37" y="71"/>
                </a:lnTo>
                <a:lnTo>
                  <a:pt x="45" y="61"/>
                </a:lnTo>
                <a:lnTo>
                  <a:pt x="45" y="61"/>
                </a:lnTo>
                <a:lnTo>
                  <a:pt x="46" y="60"/>
                </a:lnTo>
                <a:lnTo>
                  <a:pt x="44" y="59"/>
                </a:lnTo>
                <a:lnTo>
                  <a:pt x="44" y="59"/>
                </a:lnTo>
                <a:lnTo>
                  <a:pt x="33" y="63"/>
                </a:lnTo>
                <a:lnTo>
                  <a:pt x="23" y="67"/>
                </a:lnTo>
                <a:lnTo>
                  <a:pt x="23" y="67"/>
                </a:lnTo>
                <a:lnTo>
                  <a:pt x="22" y="67"/>
                </a:lnTo>
                <a:lnTo>
                  <a:pt x="22" y="67"/>
                </a:lnTo>
                <a:lnTo>
                  <a:pt x="24" y="65"/>
                </a:lnTo>
                <a:lnTo>
                  <a:pt x="28" y="63"/>
                </a:lnTo>
                <a:lnTo>
                  <a:pt x="28" y="63"/>
                </a:lnTo>
                <a:lnTo>
                  <a:pt x="30" y="60"/>
                </a:lnTo>
                <a:lnTo>
                  <a:pt x="32" y="58"/>
                </a:lnTo>
                <a:lnTo>
                  <a:pt x="32" y="58"/>
                </a:lnTo>
                <a:lnTo>
                  <a:pt x="63" y="60"/>
                </a:lnTo>
                <a:lnTo>
                  <a:pt x="63" y="60"/>
                </a:lnTo>
                <a:close/>
                <a:moveTo>
                  <a:pt x="94" y="60"/>
                </a:moveTo>
                <a:lnTo>
                  <a:pt x="94" y="60"/>
                </a:lnTo>
                <a:lnTo>
                  <a:pt x="87" y="64"/>
                </a:lnTo>
                <a:lnTo>
                  <a:pt x="80" y="69"/>
                </a:lnTo>
                <a:lnTo>
                  <a:pt x="66" y="78"/>
                </a:lnTo>
                <a:lnTo>
                  <a:pt x="52" y="87"/>
                </a:lnTo>
                <a:lnTo>
                  <a:pt x="45" y="91"/>
                </a:lnTo>
                <a:lnTo>
                  <a:pt x="38" y="94"/>
                </a:lnTo>
                <a:lnTo>
                  <a:pt x="38" y="94"/>
                </a:lnTo>
                <a:lnTo>
                  <a:pt x="32" y="95"/>
                </a:lnTo>
                <a:lnTo>
                  <a:pt x="32" y="95"/>
                </a:lnTo>
                <a:lnTo>
                  <a:pt x="33" y="94"/>
                </a:lnTo>
                <a:lnTo>
                  <a:pt x="42" y="89"/>
                </a:lnTo>
                <a:lnTo>
                  <a:pt x="42" y="89"/>
                </a:lnTo>
                <a:lnTo>
                  <a:pt x="62" y="79"/>
                </a:lnTo>
                <a:lnTo>
                  <a:pt x="62" y="79"/>
                </a:lnTo>
                <a:lnTo>
                  <a:pt x="76" y="71"/>
                </a:lnTo>
                <a:lnTo>
                  <a:pt x="82" y="65"/>
                </a:lnTo>
                <a:lnTo>
                  <a:pt x="88" y="60"/>
                </a:lnTo>
                <a:lnTo>
                  <a:pt x="88" y="60"/>
                </a:lnTo>
                <a:lnTo>
                  <a:pt x="94" y="60"/>
                </a:lnTo>
                <a:lnTo>
                  <a:pt x="94" y="60"/>
                </a:lnTo>
                <a:close/>
                <a:moveTo>
                  <a:pt x="116" y="60"/>
                </a:moveTo>
                <a:lnTo>
                  <a:pt x="116" y="60"/>
                </a:lnTo>
                <a:lnTo>
                  <a:pt x="106" y="64"/>
                </a:lnTo>
                <a:lnTo>
                  <a:pt x="96" y="70"/>
                </a:lnTo>
                <a:lnTo>
                  <a:pt x="78" y="81"/>
                </a:lnTo>
                <a:lnTo>
                  <a:pt x="59" y="92"/>
                </a:lnTo>
                <a:lnTo>
                  <a:pt x="48" y="97"/>
                </a:lnTo>
                <a:lnTo>
                  <a:pt x="38" y="101"/>
                </a:lnTo>
                <a:lnTo>
                  <a:pt x="38" y="101"/>
                </a:lnTo>
                <a:lnTo>
                  <a:pt x="31" y="104"/>
                </a:lnTo>
                <a:lnTo>
                  <a:pt x="39" y="100"/>
                </a:lnTo>
                <a:lnTo>
                  <a:pt x="39" y="100"/>
                </a:lnTo>
                <a:lnTo>
                  <a:pt x="66" y="86"/>
                </a:lnTo>
                <a:lnTo>
                  <a:pt x="66" y="86"/>
                </a:lnTo>
                <a:lnTo>
                  <a:pt x="85" y="75"/>
                </a:lnTo>
                <a:lnTo>
                  <a:pt x="95" y="67"/>
                </a:lnTo>
                <a:lnTo>
                  <a:pt x="104" y="60"/>
                </a:lnTo>
                <a:lnTo>
                  <a:pt x="104" y="60"/>
                </a:lnTo>
                <a:lnTo>
                  <a:pt x="116" y="60"/>
                </a:lnTo>
                <a:lnTo>
                  <a:pt x="116" y="60"/>
                </a:lnTo>
                <a:close/>
                <a:moveTo>
                  <a:pt x="133" y="60"/>
                </a:moveTo>
                <a:lnTo>
                  <a:pt x="133" y="60"/>
                </a:lnTo>
                <a:lnTo>
                  <a:pt x="121" y="66"/>
                </a:lnTo>
                <a:lnTo>
                  <a:pt x="109" y="73"/>
                </a:lnTo>
                <a:lnTo>
                  <a:pt x="86" y="87"/>
                </a:lnTo>
                <a:lnTo>
                  <a:pt x="63" y="101"/>
                </a:lnTo>
                <a:lnTo>
                  <a:pt x="50" y="107"/>
                </a:lnTo>
                <a:lnTo>
                  <a:pt x="38" y="112"/>
                </a:lnTo>
                <a:lnTo>
                  <a:pt x="38" y="112"/>
                </a:lnTo>
                <a:lnTo>
                  <a:pt x="31" y="115"/>
                </a:lnTo>
                <a:lnTo>
                  <a:pt x="31" y="115"/>
                </a:lnTo>
                <a:lnTo>
                  <a:pt x="32" y="114"/>
                </a:lnTo>
                <a:lnTo>
                  <a:pt x="43" y="107"/>
                </a:lnTo>
                <a:lnTo>
                  <a:pt x="43" y="107"/>
                </a:lnTo>
                <a:lnTo>
                  <a:pt x="56" y="99"/>
                </a:lnTo>
                <a:lnTo>
                  <a:pt x="71" y="91"/>
                </a:lnTo>
                <a:lnTo>
                  <a:pt x="71" y="91"/>
                </a:lnTo>
                <a:lnTo>
                  <a:pt x="84" y="84"/>
                </a:lnTo>
                <a:lnTo>
                  <a:pt x="97" y="76"/>
                </a:lnTo>
                <a:lnTo>
                  <a:pt x="110" y="67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33" y="60"/>
                </a:lnTo>
                <a:lnTo>
                  <a:pt x="133" y="60"/>
                </a:lnTo>
                <a:close/>
                <a:moveTo>
                  <a:pt x="155" y="59"/>
                </a:moveTo>
                <a:lnTo>
                  <a:pt x="155" y="59"/>
                </a:lnTo>
                <a:lnTo>
                  <a:pt x="143" y="65"/>
                </a:lnTo>
                <a:lnTo>
                  <a:pt x="130" y="73"/>
                </a:lnTo>
                <a:lnTo>
                  <a:pt x="106" y="87"/>
                </a:lnTo>
                <a:lnTo>
                  <a:pt x="106" y="87"/>
                </a:lnTo>
                <a:lnTo>
                  <a:pt x="90" y="95"/>
                </a:lnTo>
                <a:lnTo>
                  <a:pt x="75" y="102"/>
                </a:lnTo>
                <a:lnTo>
                  <a:pt x="75" y="102"/>
                </a:lnTo>
                <a:lnTo>
                  <a:pt x="58" y="111"/>
                </a:lnTo>
                <a:lnTo>
                  <a:pt x="41" y="121"/>
                </a:lnTo>
                <a:lnTo>
                  <a:pt x="41" y="121"/>
                </a:lnTo>
                <a:lnTo>
                  <a:pt x="36" y="124"/>
                </a:lnTo>
                <a:lnTo>
                  <a:pt x="30" y="127"/>
                </a:lnTo>
                <a:lnTo>
                  <a:pt x="30" y="127"/>
                </a:lnTo>
                <a:lnTo>
                  <a:pt x="39" y="120"/>
                </a:lnTo>
                <a:lnTo>
                  <a:pt x="48" y="113"/>
                </a:lnTo>
                <a:lnTo>
                  <a:pt x="48" y="113"/>
                </a:lnTo>
                <a:lnTo>
                  <a:pt x="64" y="103"/>
                </a:lnTo>
                <a:lnTo>
                  <a:pt x="80" y="94"/>
                </a:lnTo>
                <a:lnTo>
                  <a:pt x="80" y="94"/>
                </a:lnTo>
                <a:lnTo>
                  <a:pt x="110" y="78"/>
                </a:lnTo>
                <a:lnTo>
                  <a:pt x="125" y="69"/>
                </a:lnTo>
                <a:lnTo>
                  <a:pt x="140" y="59"/>
                </a:lnTo>
                <a:lnTo>
                  <a:pt x="140" y="59"/>
                </a:lnTo>
                <a:lnTo>
                  <a:pt x="155" y="59"/>
                </a:lnTo>
                <a:lnTo>
                  <a:pt x="155" y="59"/>
                </a:lnTo>
                <a:close/>
                <a:moveTo>
                  <a:pt x="180" y="58"/>
                </a:moveTo>
                <a:lnTo>
                  <a:pt x="180" y="58"/>
                </a:lnTo>
                <a:lnTo>
                  <a:pt x="163" y="67"/>
                </a:lnTo>
                <a:lnTo>
                  <a:pt x="147" y="79"/>
                </a:lnTo>
                <a:lnTo>
                  <a:pt x="147" y="79"/>
                </a:lnTo>
                <a:lnTo>
                  <a:pt x="120" y="92"/>
                </a:lnTo>
                <a:lnTo>
                  <a:pt x="120" y="92"/>
                </a:lnTo>
                <a:lnTo>
                  <a:pt x="101" y="101"/>
                </a:lnTo>
                <a:lnTo>
                  <a:pt x="83" y="111"/>
                </a:lnTo>
                <a:lnTo>
                  <a:pt x="46" y="131"/>
                </a:lnTo>
                <a:lnTo>
                  <a:pt x="46" y="131"/>
                </a:lnTo>
                <a:lnTo>
                  <a:pt x="38" y="134"/>
                </a:lnTo>
                <a:lnTo>
                  <a:pt x="38" y="134"/>
                </a:lnTo>
                <a:lnTo>
                  <a:pt x="49" y="128"/>
                </a:lnTo>
                <a:lnTo>
                  <a:pt x="49" y="128"/>
                </a:lnTo>
                <a:lnTo>
                  <a:pt x="69" y="115"/>
                </a:lnTo>
                <a:lnTo>
                  <a:pt x="88" y="102"/>
                </a:lnTo>
                <a:lnTo>
                  <a:pt x="88" y="102"/>
                </a:lnTo>
                <a:lnTo>
                  <a:pt x="125" y="80"/>
                </a:lnTo>
                <a:lnTo>
                  <a:pt x="144" y="69"/>
                </a:lnTo>
                <a:lnTo>
                  <a:pt x="163" y="59"/>
                </a:lnTo>
                <a:lnTo>
                  <a:pt x="163" y="59"/>
                </a:lnTo>
                <a:lnTo>
                  <a:pt x="180" y="58"/>
                </a:lnTo>
                <a:lnTo>
                  <a:pt x="180" y="58"/>
                </a:lnTo>
                <a:close/>
                <a:moveTo>
                  <a:pt x="210" y="57"/>
                </a:moveTo>
                <a:lnTo>
                  <a:pt x="210" y="57"/>
                </a:lnTo>
                <a:lnTo>
                  <a:pt x="197" y="63"/>
                </a:lnTo>
                <a:lnTo>
                  <a:pt x="184" y="72"/>
                </a:lnTo>
                <a:lnTo>
                  <a:pt x="158" y="87"/>
                </a:lnTo>
                <a:lnTo>
                  <a:pt x="158" y="87"/>
                </a:lnTo>
                <a:lnTo>
                  <a:pt x="140" y="95"/>
                </a:lnTo>
                <a:lnTo>
                  <a:pt x="121" y="104"/>
                </a:lnTo>
                <a:lnTo>
                  <a:pt x="121" y="104"/>
                </a:lnTo>
                <a:lnTo>
                  <a:pt x="101" y="115"/>
                </a:lnTo>
                <a:lnTo>
                  <a:pt x="81" y="126"/>
                </a:lnTo>
                <a:lnTo>
                  <a:pt x="81" y="126"/>
                </a:lnTo>
                <a:lnTo>
                  <a:pt x="69" y="131"/>
                </a:lnTo>
                <a:lnTo>
                  <a:pt x="56" y="136"/>
                </a:lnTo>
                <a:lnTo>
                  <a:pt x="56" y="136"/>
                </a:lnTo>
                <a:lnTo>
                  <a:pt x="64" y="133"/>
                </a:lnTo>
                <a:lnTo>
                  <a:pt x="71" y="129"/>
                </a:lnTo>
                <a:lnTo>
                  <a:pt x="71" y="129"/>
                </a:lnTo>
                <a:lnTo>
                  <a:pt x="90" y="116"/>
                </a:lnTo>
                <a:lnTo>
                  <a:pt x="110" y="104"/>
                </a:lnTo>
                <a:lnTo>
                  <a:pt x="110" y="104"/>
                </a:lnTo>
                <a:lnTo>
                  <a:pt x="126" y="94"/>
                </a:lnTo>
                <a:lnTo>
                  <a:pt x="142" y="84"/>
                </a:lnTo>
                <a:lnTo>
                  <a:pt x="142" y="84"/>
                </a:lnTo>
                <a:lnTo>
                  <a:pt x="145" y="83"/>
                </a:lnTo>
                <a:lnTo>
                  <a:pt x="145" y="83"/>
                </a:lnTo>
                <a:lnTo>
                  <a:pt x="166" y="71"/>
                </a:lnTo>
                <a:lnTo>
                  <a:pt x="187" y="58"/>
                </a:lnTo>
                <a:lnTo>
                  <a:pt x="187" y="58"/>
                </a:lnTo>
                <a:lnTo>
                  <a:pt x="210" y="57"/>
                </a:lnTo>
                <a:lnTo>
                  <a:pt x="210" y="57"/>
                </a:lnTo>
                <a:close/>
                <a:moveTo>
                  <a:pt x="277" y="48"/>
                </a:moveTo>
                <a:lnTo>
                  <a:pt x="277" y="48"/>
                </a:lnTo>
                <a:lnTo>
                  <a:pt x="272" y="48"/>
                </a:lnTo>
                <a:lnTo>
                  <a:pt x="267" y="49"/>
                </a:lnTo>
                <a:lnTo>
                  <a:pt x="267" y="49"/>
                </a:lnTo>
                <a:lnTo>
                  <a:pt x="272" y="45"/>
                </a:lnTo>
                <a:lnTo>
                  <a:pt x="272" y="45"/>
                </a:lnTo>
                <a:lnTo>
                  <a:pt x="272" y="44"/>
                </a:lnTo>
                <a:lnTo>
                  <a:pt x="271" y="43"/>
                </a:lnTo>
                <a:lnTo>
                  <a:pt x="271" y="43"/>
                </a:lnTo>
                <a:lnTo>
                  <a:pt x="265" y="44"/>
                </a:lnTo>
                <a:lnTo>
                  <a:pt x="258" y="45"/>
                </a:lnTo>
                <a:lnTo>
                  <a:pt x="246" y="49"/>
                </a:lnTo>
                <a:lnTo>
                  <a:pt x="246" y="49"/>
                </a:lnTo>
                <a:lnTo>
                  <a:pt x="238" y="52"/>
                </a:lnTo>
                <a:lnTo>
                  <a:pt x="235" y="53"/>
                </a:lnTo>
                <a:lnTo>
                  <a:pt x="235" y="52"/>
                </a:lnTo>
                <a:lnTo>
                  <a:pt x="237" y="51"/>
                </a:lnTo>
                <a:lnTo>
                  <a:pt x="237" y="51"/>
                </a:lnTo>
                <a:lnTo>
                  <a:pt x="245" y="46"/>
                </a:lnTo>
                <a:lnTo>
                  <a:pt x="254" y="43"/>
                </a:lnTo>
                <a:lnTo>
                  <a:pt x="254" y="43"/>
                </a:lnTo>
                <a:lnTo>
                  <a:pt x="255" y="41"/>
                </a:lnTo>
                <a:lnTo>
                  <a:pt x="255" y="41"/>
                </a:lnTo>
                <a:lnTo>
                  <a:pt x="254" y="41"/>
                </a:lnTo>
                <a:lnTo>
                  <a:pt x="254" y="41"/>
                </a:lnTo>
                <a:lnTo>
                  <a:pt x="249" y="41"/>
                </a:lnTo>
                <a:lnTo>
                  <a:pt x="245" y="43"/>
                </a:lnTo>
                <a:lnTo>
                  <a:pt x="236" y="47"/>
                </a:lnTo>
                <a:lnTo>
                  <a:pt x="236" y="47"/>
                </a:lnTo>
                <a:lnTo>
                  <a:pt x="232" y="49"/>
                </a:lnTo>
                <a:lnTo>
                  <a:pt x="233" y="47"/>
                </a:lnTo>
                <a:lnTo>
                  <a:pt x="239" y="43"/>
                </a:lnTo>
                <a:lnTo>
                  <a:pt x="239" y="43"/>
                </a:lnTo>
                <a:lnTo>
                  <a:pt x="244" y="40"/>
                </a:lnTo>
                <a:lnTo>
                  <a:pt x="250" y="37"/>
                </a:lnTo>
                <a:lnTo>
                  <a:pt x="250" y="37"/>
                </a:lnTo>
                <a:lnTo>
                  <a:pt x="251" y="36"/>
                </a:lnTo>
                <a:lnTo>
                  <a:pt x="250" y="35"/>
                </a:lnTo>
                <a:lnTo>
                  <a:pt x="250" y="35"/>
                </a:lnTo>
                <a:lnTo>
                  <a:pt x="249" y="35"/>
                </a:lnTo>
                <a:lnTo>
                  <a:pt x="249" y="35"/>
                </a:lnTo>
                <a:lnTo>
                  <a:pt x="240" y="38"/>
                </a:lnTo>
                <a:lnTo>
                  <a:pt x="235" y="41"/>
                </a:lnTo>
                <a:lnTo>
                  <a:pt x="232" y="43"/>
                </a:lnTo>
                <a:lnTo>
                  <a:pt x="232" y="43"/>
                </a:lnTo>
                <a:lnTo>
                  <a:pt x="237" y="37"/>
                </a:lnTo>
                <a:lnTo>
                  <a:pt x="243" y="31"/>
                </a:lnTo>
                <a:lnTo>
                  <a:pt x="243" y="31"/>
                </a:lnTo>
                <a:lnTo>
                  <a:pt x="243" y="29"/>
                </a:lnTo>
                <a:lnTo>
                  <a:pt x="242" y="29"/>
                </a:lnTo>
                <a:lnTo>
                  <a:pt x="242" y="29"/>
                </a:lnTo>
                <a:lnTo>
                  <a:pt x="242" y="29"/>
                </a:lnTo>
                <a:lnTo>
                  <a:pt x="239" y="31"/>
                </a:lnTo>
                <a:lnTo>
                  <a:pt x="237" y="31"/>
                </a:lnTo>
                <a:lnTo>
                  <a:pt x="236" y="31"/>
                </a:lnTo>
                <a:lnTo>
                  <a:pt x="236" y="30"/>
                </a:lnTo>
                <a:lnTo>
                  <a:pt x="238" y="26"/>
                </a:lnTo>
                <a:lnTo>
                  <a:pt x="240" y="22"/>
                </a:lnTo>
                <a:lnTo>
                  <a:pt x="240" y="22"/>
                </a:lnTo>
                <a:lnTo>
                  <a:pt x="240" y="21"/>
                </a:lnTo>
                <a:lnTo>
                  <a:pt x="239" y="20"/>
                </a:lnTo>
                <a:lnTo>
                  <a:pt x="239" y="20"/>
                </a:lnTo>
                <a:lnTo>
                  <a:pt x="235" y="22"/>
                </a:lnTo>
                <a:lnTo>
                  <a:pt x="234" y="21"/>
                </a:lnTo>
                <a:lnTo>
                  <a:pt x="233" y="21"/>
                </a:lnTo>
                <a:lnTo>
                  <a:pt x="233" y="19"/>
                </a:lnTo>
                <a:lnTo>
                  <a:pt x="234" y="15"/>
                </a:lnTo>
                <a:lnTo>
                  <a:pt x="234" y="15"/>
                </a:lnTo>
                <a:lnTo>
                  <a:pt x="277" y="48"/>
                </a:lnTo>
                <a:lnTo>
                  <a:pt x="277" y="48"/>
                </a:lnTo>
                <a:close/>
                <a:moveTo>
                  <a:pt x="242" y="54"/>
                </a:moveTo>
                <a:lnTo>
                  <a:pt x="242" y="54"/>
                </a:lnTo>
                <a:lnTo>
                  <a:pt x="224" y="62"/>
                </a:lnTo>
                <a:lnTo>
                  <a:pt x="206" y="71"/>
                </a:lnTo>
                <a:lnTo>
                  <a:pt x="172" y="90"/>
                </a:lnTo>
                <a:lnTo>
                  <a:pt x="137" y="110"/>
                </a:lnTo>
                <a:lnTo>
                  <a:pt x="120" y="119"/>
                </a:lnTo>
                <a:lnTo>
                  <a:pt x="103" y="128"/>
                </a:lnTo>
                <a:lnTo>
                  <a:pt x="103" y="128"/>
                </a:lnTo>
                <a:lnTo>
                  <a:pt x="93" y="133"/>
                </a:lnTo>
                <a:lnTo>
                  <a:pt x="90" y="135"/>
                </a:lnTo>
                <a:lnTo>
                  <a:pt x="94" y="132"/>
                </a:lnTo>
                <a:lnTo>
                  <a:pt x="94" y="132"/>
                </a:lnTo>
                <a:lnTo>
                  <a:pt x="112" y="120"/>
                </a:lnTo>
                <a:lnTo>
                  <a:pt x="112" y="120"/>
                </a:lnTo>
                <a:lnTo>
                  <a:pt x="129" y="109"/>
                </a:lnTo>
                <a:lnTo>
                  <a:pt x="149" y="98"/>
                </a:lnTo>
                <a:lnTo>
                  <a:pt x="149" y="98"/>
                </a:lnTo>
                <a:lnTo>
                  <a:pt x="166" y="88"/>
                </a:lnTo>
                <a:lnTo>
                  <a:pt x="183" y="78"/>
                </a:lnTo>
                <a:lnTo>
                  <a:pt x="201" y="67"/>
                </a:lnTo>
                <a:lnTo>
                  <a:pt x="218" y="57"/>
                </a:lnTo>
                <a:lnTo>
                  <a:pt x="218" y="57"/>
                </a:lnTo>
                <a:lnTo>
                  <a:pt x="225" y="57"/>
                </a:lnTo>
                <a:lnTo>
                  <a:pt x="225" y="57"/>
                </a:lnTo>
                <a:lnTo>
                  <a:pt x="227" y="57"/>
                </a:lnTo>
                <a:lnTo>
                  <a:pt x="228" y="56"/>
                </a:lnTo>
                <a:lnTo>
                  <a:pt x="228" y="56"/>
                </a:lnTo>
                <a:lnTo>
                  <a:pt x="229" y="54"/>
                </a:lnTo>
                <a:lnTo>
                  <a:pt x="229" y="53"/>
                </a:lnTo>
                <a:lnTo>
                  <a:pt x="229" y="53"/>
                </a:lnTo>
                <a:lnTo>
                  <a:pt x="230" y="53"/>
                </a:lnTo>
                <a:lnTo>
                  <a:pt x="230" y="53"/>
                </a:lnTo>
                <a:lnTo>
                  <a:pt x="234" y="51"/>
                </a:lnTo>
                <a:lnTo>
                  <a:pt x="234" y="51"/>
                </a:lnTo>
                <a:lnTo>
                  <a:pt x="230" y="54"/>
                </a:lnTo>
                <a:lnTo>
                  <a:pt x="230" y="54"/>
                </a:lnTo>
                <a:lnTo>
                  <a:pt x="230" y="55"/>
                </a:lnTo>
                <a:lnTo>
                  <a:pt x="231" y="56"/>
                </a:lnTo>
                <a:lnTo>
                  <a:pt x="231" y="56"/>
                </a:lnTo>
                <a:lnTo>
                  <a:pt x="239" y="54"/>
                </a:lnTo>
                <a:lnTo>
                  <a:pt x="247" y="51"/>
                </a:lnTo>
                <a:lnTo>
                  <a:pt x="247" y="51"/>
                </a:lnTo>
                <a:lnTo>
                  <a:pt x="255" y="48"/>
                </a:lnTo>
                <a:lnTo>
                  <a:pt x="255" y="48"/>
                </a:lnTo>
                <a:lnTo>
                  <a:pt x="262" y="47"/>
                </a:lnTo>
                <a:lnTo>
                  <a:pt x="267" y="46"/>
                </a:lnTo>
                <a:lnTo>
                  <a:pt x="267" y="46"/>
                </a:lnTo>
                <a:lnTo>
                  <a:pt x="262" y="50"/>
                </a:lnTo>
                <a:lnTo>
                  <a:pt x="256" y="52"/>
                </a:lnTo>
                <a:lnTo>
                  <a:pt x="256" y="52"/>
                </a:lnTo>
                <a:lnTo>
                  <a:pt x="254" y="53"/>
                </a:lnTo>
                <a:lnTo>
                  <a:pt x="254" y="53"/>
                </a:lnTo>
                <a:lnTo>
                  <a:pt x="241" y="59"/>
                </a:lnTo>
                <a:lnTo>
                  <a:pt x="241" y="59"/>
                </a:lnTo>
                <a:lnTo>
                  <a:pt x="237" y="59"/>
                </a:lnTo>
                <a:lnTo>
                  <a:pt x="236" y="60"/>
                </a:lnTo>
                <a:lnTo>
                  <a:pt x="236" y="61"/>
                </a:lnTo>
                <a:lnTo>
                  <a:pt x="236" y="61"/>
                </a:lnTo>
                <a:lnTo>
                  <a:pt x="233" y="62"/>
                </a:lnTo>
                <a:lnTo>
                  <a:pt x="233" y="62"/>
                </a:lnTo>
                <a:lnTo>
                  <a:pt x="232" y="63"/>
                </a:lnTo>
                <a:lnTo>
                  <a:pt x="233" y="64"/>
                </a:lnTo>
                <a:lnTo>
                  <a:pt x="233" y="64"/>
                </a:lnTo>
                <a:lnTo>
                  <a:pt x="234" y="64"/>
                </a:lnTo>
                <a:lnTo>
                  <a:pt x="234" y="64"/>
                </a:lnTo>
                <a:lnTo>
                  <a:pt x="250" y="58"/>
                </a:lnTo>
                <a:lnTo>
                  <a:pt x="258" y="54"/>
                </a:lnTo>
                <a:lnTo>
                  <a:pt x="267" y="51"/>
                </a:lnTo>
                <a:lnTo>
                  <a:pt x="267" y="51"/>
                </a:lnTo>
                <a:lnTo>
                  <a:pt x="272" y="50"/>
                </a:lnTo>
                <a:lnTo>
                  <a:pt x="277" y="50"/>
                </a:lnTo>
                <a:lnTo>
                  <a:pt x="277" y="50"/>
                </a:lnTo>
                <a:lnTo>
                  <a:pt x="274" y="50"/>
                </a:lnTo>
                <a:lnTo>
                  <a:pt x="270" y="52"/>
                </a:lnTo>
                <a:lnTo>
                  <a:pt x="263" y="56"/>
                </a:lnTo>
                <a:lnTo>
                  <a:pt x="263" y="56"/>
                </a:lnTo>
                <a:lnTo>
                  <a:pt x="254" y="59"/>
                </a:lnTo>
                <a:lnTo>
                  <a:pt x="246" y="62"/>
                </a:lnTo>
                <a:lnTo>
                  <a:pt x="246" y="62"/>
                </a:lnTo>
                <a:lnTo>
                  <a:pt x="236" y="69"/>
                </a:lnTo>
                <a:lnTo>
                  <a:pt x="226" y="76"/>
                </a:lnTo>
                <a:lnTo>
                  <a:pt x="215" y="83"/>
                </a:lnTo>
                <a:lnTo>
                  <a:pt x="205" y="89"/>
                </a:lnTo>
                <a:lnTo>
                  <a:pt x="205" y="89"/>
                </a:lnTo>
                <a:lnTo>
                  <a:pt x="182" y="101"/>
                </a:lnTo>
                <a:lnTo>
                  <a:pt x="158" y="112"/>
                </a:lnTo>
                <a:lnTo>
                  <a:pt x="158" y="112"/>
                </a:lnTo>
                <a:lnTo>
                  <a:pt x="136" y="123"/>
                </a:lnTo>
                <a:lnTo>
                  <a:pt x="125" y="128"/>
                </a:lnTo>
                <a:lnTo>
                  <a:pt x="114" y="132"/>
                </a:lnTo>
                <a:lnTo>
                  <a:pt x="114" y="132"/>
                </a:lnTo>
                <a:lnTo>
                  <a:pt x="110" y="133"/>
                </a:lnTo>
                <a:lnTo>
                  <a:pt x="114" y="131"/>
                </a:lnTo>
                <a:lnTo>
                  <a:pt x="124" y="126"/>
                </a:lnTo>
                <a:lnTo>
                  <a:pt x="124" y="126"/>
                </a:lnTo>
                <a:lnTo>
                  <a:pt x="148" y="111"/>
                </a:lnTo>
                <a:lnTo>
                  <a:pt x="148" y="111"/>
                </a:lnTo>
                <a:lnTo>
                  <a:pt x="171" y="97"/>
                </a:lnTo>
                <a:lnTo>
                  <a:pt x="195" y="84"/>
                </a:lnTo>
                <a:lnTo>
                  <a:pt x="220" y="71"/>
                </a:lnTo>
                <a:lnTo>
                  <a:pt x="243" y="56"/>
                </a:lnTo>
                <a:lnTo>
                  <a:pt x="243" y="56"/>
                </a:lnTo>
                <a:lnTo>
                  <a:pt x="243" y="54"/>
                </a:lnTo>
                <a:lnTo>
                  <a:pt x="243" y="54"/>
                </a:lnTo>
                <a:lnTo>
                  <a:pt x="242" y="54"/>
                </a:lnTo>
                <a:lnTo>
                  <a:pt x="242" y="54"/>
                </a:lnTo>
                <a:close/>
                <a:moveTo>
                  <a:pt x="231" y="24"/>
                </a:moveTo>
                <a:lnTo>
                  <a:pt x="231" y="24"/>
                </a:lnTo>
                <a:lnTo>
                  <a:pt x="232" y="24"/>
                </a:lnTo>
                <a:lnTo>
                  <a:pt x="232" y="24"/>
                </a:lnTo>
                <a:lnTo>
                  <a:pt x="235" y="24"/>
                </a:lnTo>
                <a:lnTo>
                  <a:pt x="238" y="23"/>
                </a:lnTo>
                <a:lnTo>
                  <a:pt x="238" y="23"/>
                </a:lnTo>
                <a:lnTo>
                  <a:pt x="236" y="25"/>
                </a:lnTo>
                <a:lnTo>
                  <a:pt x="234" y="26"/>
                </a:lnTo>
                <a:lnTo>
                  <a:pt x="231" y="31"/>
                </a:lnTo>
                <a:lnTo>
                  <a:pt x="231" y="31"/>
                </a:lnTo>
                <a:lnTo>
                  <a:pt x="231" y="24"/>
                </a:lnTo>
                <a:lnTo>
                  <a:pt x="231" y="24"/>
                </a:lnTo>
                <a:close/>
                <a:moveTo>
                  <a:pt x="230" y="46"/>
                </a:moveTo>
                <a:lnTo>
                  <a:pt x="230" y="46"/>
                </a:lnTo>
                <a:lnTo>
                  <a:pt x="234" y="44"/>
                </a:lnTo>
                <a:lnTo>
                  <a:pt x="234" y="44"/>
                </a:lnTo>
                <a:lnTo>
                  <a:pt x="229" y="49"/>
                </a:lnTo>
                <a:lnTo>
                  <a:pt x="229" y="49"/>
                </a:lnTo>
                <a:lnTo>
                  <a:pt x="230" y="46"/>
                </a:lnTo>
                <a:lnTo>
                  <a:pt x="230" y="46"/>
                </a:lnTo>
                <a:close/>
                <a:moveTo>
                  <a:pt x="230" y="37"/>
                </a:moveTo>
                <a:lnTo>
                  <a:pt x="230" y="37"/>
                </a:lnTo>
                <a:lnTo>
                  <a:pt x="235" y="35"/>
                </a:lnTo>
                <a:lnTo>
                  <a:pt x="240" y="33"/>
                </a:lnTo>
                <a:lnTo>
                  <a:pt x="240" y="33"/>
                </a:lnTo>
                <a:lnTo>
                  <a:pt x="235" y="37"/>
                </a:lnTo>
                <a:lnTo>
                  <a:pt x="230" y="42"/>
                </a:lnTo>
                <a:lnTo>
                  <a:pt x="230" y="42"/>
                </a:lnTo>
                <a:lnTo>
                  <a:pt x="230" y="37"/>
                </a:lnTo>
                <a:lnTo>
                  <a:pt x="230" y="37"/>
                </a:lnTo>
                <a:close/>
                <a:moveTo>
                  <a:pt x="232" y="14"/>
                </a:moveTo>
                <a:lnTo>
                  <a:pt x="232" y="14"/>
                </a:lnTo>
                <a:lnTo>
                  <a:pt x="232" y="17"/>
                </a:lnTo>
                <a:lnTo>
                  <a:pt x="232" y="17"/>
                </a:lnTo>
                <a:lnTo>
                  <a:pt x="232" y="13"/>
                </a:lnTo>
                <a:lnTo>
                  <a:pt x="232" y="13"/>
                </a:lnTo>
                <a:lnTo>
                  <a:pt x="233" y="14"/>
                </a:lnTo>
                <a:lnTo>
                  <a:pt x="233" y="14"/>
                </a:lnTo>
                <a:lnTo>
                  <a:pt x="232" y="14"/>
                </a:lnTo>
                <a:lnTo>
                  <a:pt x="232" y="14"/>
                </a:lnTo>
                <a:close/>
                <a:moveTo>
                  <a:pt x="30" y="118"/>
                </a:moveTo>
                <a:lnTo>
                  <a:pt x="30" y="118"/>
                </a:lnTo>
                <a:lnTo>
                  <a:pt x="50" y="110"/>
                </a:lnTo>
                <a:lnTo>
                  <a:pt x="50" y="110"/>
                </a:lnTo>
                <a:lnTo>
                  <a:pt x="39" y="117"/>
                </a:lnTo>
                <a:lnTo>
                  <a:pt x="30" y="125"/>
                </a:lnTo>
                <a:lnTo>
                  <a:pt x="30" y="125"/>
                </a:lnTo>
                <a:lnTo>
                  <a:pt x="30" y="118"/>
                </a:lnTo>
                <a:lnTo>
                  <a:pt x="30" y="118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41" y="102"/>
                </a:lnTo>
                <a:lnTo>
                  <a:pt x="51" y="98"/>
                </a:lnTo>
                <a:lnTo>
                  <a:pt x="71" y="87"/>
                </a:lnTo>
                <a:lnTo>
                  <a:pt x="91" y="75"/>
                </a:lnTo>
                <a:lnTo>
                  <a:pt x="101" y="70"/>
                </a:lnTo>
                <a:lnTo>
                  <a:pt x="111" y="64"/>
                </a:lnTo>
                <a:lnTo>
                  <a:pt x="111" y="64"/>
                </a:lnTo>
                <a:lnTo>
                  <a:pt x="105" y="69"/>
                </a:lnTo>
                <a:lnTo>
                  <a:pt x="105" y="69"/>
                </a:lnTo>
                <a:lnTo>
                  <a:pt x="79" y="85"/>
                </a:lnTo>
                <a:lnTo>
                  <a:pt x="79" y="85"/>
                </a:lnTo>
                <a:lnTo>
                  <a:pt x="54" y="99"/>
                </a:lnTo>
                <a:lnTo>
                  <a:pt x="42" y="106"/>
                </a:lnTo>
                <a:lnTo>
                  <a:pt x="30" y="114"/>
                </a:lnTo>
                <a:lnTo>
                  <a:pt x="30" y="114"/>
                </a:lnTo>
                <a:lnTo>
                  <a:pt x="30" y="106"/>
                </a:lnTo>
                <a:lnTo>
                  <a:pt x="30" y="106"/>
                </a:lnTo>
                <a:close/>
                <a:moveTo>
                  <a:pt x="26" y="83"/>
                </a:moveTo>
                <a:lnTo>
                  <a:pt x="26" y="83"/>
                </a:lnTo>
                <a:lnTo>
                  <a:pt x="34" y="80"/>
                </a:lnTo>
                <a:lnTo>
                  <a:pt x="42" y="76"/>
                </a:lnTo>
                <a:lnTo>
                  <a:pt x="56" y="65"/>
                </a:lnTo>
                <a:lnTo>
                  <a:pt x="56" y="65"/>
                </a:lnTo>
                <a:lnTo>
                  <a:pt x="63" y="61"/>
                </a:lnTo>
                <a:lnTo>
                  <a:pt x="63" y="61"/>
                </a:lnTo>
                <a:lnTo>
                  <a:pt x="48" y="73"/>
                </a:lnTo>
                <a:lnTo>
                  <a:pt x="48" y="73"/>
                </a:lnTo>
                <a:lnTo>
                  <a:pt x="27" y="88"/>
                </a:lnTo>
                <a:lnTo>
                  <a:pt x="27" y="88"/>
                </a:lnTo>
                <a:lnTo>
                  <a:pt x="26" y="83"/>
                </a:lnTo>
                <a:lnTo>
                  <a:pt x="26" y="83"/>
                </a:lnTo>
                <a:close/>
                <a:moveTo>
                  <a:pt x="29" y="130"/>
                </a:moveTo>
                <a:lnTo>
                  <a:pt x="29" y="130"/>
                </a:lnTo>
                <a:lnTo>
                  <a:pt x="40" y="124"/>
                </a:lnTo>
                <a:lnTo>
                  <a:pt x="50" y="118"/>
                </a:lnTo>
                <a:lnTo>
                  <a:pt x="50" y="118"/>
                </a:lnTo>
                <a:lnTo>
                  <a:pt x="59" y="113"/>
                </a:lnTo>
                <a:lnTo>
                  <a:pt x="68" y="108"/>
                </a:lnTo>
                <a:lnTo>
                  <a:pt x="85" y="100"/>
                </a:lnTo>
                <a:lnTo>
                  <a:pt x="85" y="100"/>
                </a:lnTo>
                <a:lnTo>
                  <a:pt x="107" y="88"/>
                </a:lnTo>
                <a:lnTo>
                  <a:pt x="129" y="75"/>
                </a:lnTo>
                <a:lnTo>
                  <a:pt x="129" y="75"/>
                </a:lnTo>
                <a:lnTo>
                  <a:pt x="96" y="95"/>
                </a:lnTo>
                <a:lnTo>
                  <a:pt x="96" y="95"/>
                </a:lnTo>
                <a:lnTo>
                  <a:pt x="79" y="106"/>
                </a:lnTo>
                <a:lnTo>
                  <a:pt x="63" y="117"/>
                </a:lnTo>
                <a:lnTo>
                  <a:pt x="45" y="128"/>
                </a:lnTo>
                <a:lnTo>
                  <a:pt x="28" y="137"/>
                </a:lnTo>
                <a:lnTo>
                  <a:pt x="28" y="137"/>
                </a:lnTo>
                <a:lnTo>
                  <a:pt x="29" y="130"/>
                </a:lnTo>
                <a:lnTo>
                  <a:pt x="29" y="130"/>
                </a:lnTo>
                <a:close/>
                <a:moveTo>
                  <a:pt x="106" y="78"/>
                </a:moveTo>
                <a:lnTo>
                  <a:pt x="106" y="78"/>
                </a:lnTo>
                <a:lnTo>
                  <a:pt x="107" y="77"/>
                </a:lnTo>
                <a:lnTo>
                  <a:pt x="107" y="77"/>
                </a:lnTo>
                <a:lnTo>
                  <a:pt x="121" y="69"/>
                </a:lnTo>
                <a:lnTo>
                  <a:pt x="121" y="69"/>
                </a:lnTo>
                <a:lnTo>
                  <a:pt x="131" y="62"/>
                </a:lnTo>
                <a:lnTo>
                  <a:pt x="135" y="60"/>
                </a:lnTo>
                <a:lnTo>
                  <a:pt x="132" y="62"/>
                </a:lnTo>
                <a:lnTo>
                  <a:pt x="132" y="62"/>
                </a:lnTo>
                <a:lnTo>
                  <a:pt x="106" y="78"/>
                </a:lnTo>
                <a:lnTo>
                  <a:pt x="106" y="78"/>
                </a:lnTo>
                <a:close/>
                <a:moveTo>
                  <a:pt x="93" y="66"/>
                </a:moveTo>
                <a:lnTo>
                  <a:pt x="93" y="66"/>
                </a:lnTo>
                <a:lnTo>
                  <a:pt x="83" y="73"/>
                </a:lnTo>
                <a:lnTo>
                  <a:pt x="73" y="80"/>
                </a:lnTo>
                <a:lnTo>
                  <a:pt x="73" y="80"/>
                </a:lnTo>
                <a:lnTo>
                  <a:pt x="30" y="103"/>
                </a:lnTo>
                <a:lnTo>
                  <a:pt x="30" y="103"/>
                </a:lnTo>
                <a:lnTo>
                  <a:pt x="29" y="97"/>
                </a:lnTo>
                <a:lnTo>
                  <a:pt x="29" y="97"/>
                </a:lnTo>
                <a:lnTo>
                  <a:pt x="37" y="96"/>
                </a:lnTo>
                <a:lnTo>
                  <a:pt x="45" y="93"/>
                </a:lnTo>
                <a:lnTo>
                  <a:pt x="53" y="89"/>
                </a:lnTo>
                <a:lnTo>
                  <a:pt x="61" y="85"/>
                </a:lnTo>
                <a:lnTo>
                  <a:pt x="75" y="75"/>
                </a:lnTo>
                <a:lnTo>
                  <a:pt x="88" y="65"/>
                </a:lnTo>
                <a:lnTo>
                  <a:pt x="88" y="65"/>
                </a:lnTo>
                <a:lnTo>
                  <a:pt x="97" y="60"/>
                </a:lnTo>
                <a:lnTo>
                  <a:pt x="97" y="60"/>
                </a:lnTo>
                <a:lnTo>
                  <a:pt x="100" y="60"/>
                </a:lnTo>
                <a:lnTo>
                  <a:pt x="100" y="60"/>
                </a:lnTo>
                <a:lnTo>
                  <a:pt x="93" y="66"/>
                </a:lnTo>
                <a:lnTo>
                  <a:pt x="93" y="66"/>
                </a:lnTo>
                <a:close/>
                <a:moveTo>
                  <a:pt x="29" y="94"/>
                </a:moveTo>
                <a:lnTo>
                  <a:pt x="29" y="94"/>
                </a:lnTo>
                <a:lnTo>
                  <a:pt x="28" y="91"/>
                </a:lnTo>
                <a:lnTo>
                  <a:pt x="28" y="91"/>
                </a:lnTo>
                <a:lnTo>
                  <a:pt x="35" y="88"/>
                </a:lnTo>
                <a:lnTo>
                  <a:pt x="42" y="85"/>
                </a:lnTo>
                <a:lnTo>
                  <a:pt x="56" y="77"/>
                </a:lnTo>
                <a:lnTo>
                  <a:pt x="56" y="77"/>
                </a:lnTo>
                <a:lnTo>
                  <a:pt x="74" y="66"/>
                </a:lnTo>
                <a:lnTo>
                  <a:pt x="74" y="66"/>
                </a:lnTo>
                <a:lnTo>
                  <a:pt x="79" y="63"/>
                </a:lnTo>
                <a:lnTo>
                  <a:pt x="85" y="60"/>
                </a:lnTo>
                <a:lnTo>
                  <a:pt x="85" y="60"/>
                </a:lnTo>
                <a:lnTo>
                  <a:pt x="86" y="60"/>
                </a:lnTo>
                <a:lnTo>
                  <a:pt x="86" y="60"/>
                </a:lnTo>
                <a:lnTo>
                  <a:pt x="80" y="65"/>
                </a:lnTo>
                <a:lnTo>
                  <a:pt x="73" y="71"/>
                </a:lnTo>
                <a:lnTo>
                  <a:pt x="59" y="79"/>
                </a:lnTo>
                <a:lnTo>
                  <a:pt x="43" y="86"/>
                </a:lnTo>
                <a:lnTo>
                  <a:pt x="29" y="94"/>
                </a:lnTo>
                <a:lnTo>
                  <a:pt x="29" y="94"/>
                </a:lnTo>
                <a:close/>
                <a:moveTo>
                  <a:pt x="38" y="85"/>
                </a:moveTo>
                <a:lnTo>
                  <a:pt x="38" y="85"/>
                </a:lnTo>
                <a:lnTo>
                  <a:pt x="30" y="88"/>
                </a:lnTo>
                <a:lnTo>
                  <a:pt x="33" y="86"/>
                </a:lnTo>
                <a:lnTo>
                  <a:pt x="45" y="78"/>
                </a:lnTo>
                <a:lnTo>
                  <a:pt x="45" y="7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80" y="60"/>
                </a:lnTo>
                <a:lnTo>
                  <a:pt x="80" y="60"/>
                </a:lnTo>
                <a:lnTo>
                  <a:pt x="60" y="73"/>
                </a:lnTo>
                <a:lnTo>
                  <a:pt x="49" y="79"/>
                </a:lnTo>
                <a:lnTo>
                  <a:pt x="38" y="85"/>
                </a:lnTo>
                <a:lnTo>
                  <a:pt x="38" y="85"/>
                </a:lnTo>
                <a:close/>
                <a:moveTo>
                  <a:pt x="41" y="63"/>
                </a:moveTo>
                <a:lnTo>
                  <a:pt x="41" y="63"/>
                </a:lnTo>
                <a:lnTo>
                  <a:pt x="37" y="65"/>
                </a:lnTo>
                <a:lnTo>
                  <a:pt x="33" y="70"/>
                </a:lnTo>
                <a:lnTo>
                  <a:pt x="25" y="79"/>
                </a:lnTo>
                <a:lnTo>
                  <a:pt x="25" y="79"/>
                </a:lnTo>
                <a:lnTo>
                  <a:pt x="22" y="70"/>
                </a:lnTo>
                <a:lnTo>
                  <a:pt x="22" y="70"/>
                </a:lnTo>
                <a:lnTo>
                  <a:pt x="41" y="63"/>
                </a:lnTo>
                <a:lnTo>
                  <a:pt x="41" y="63"/>
                </a:lnTo>
                <a:close/>
                <a:moveTo>
                  <a:pt x="60" y="126"/>
                </a:moveTo>
                <a:lnTo>
                  <a:pt x="60" y="126"/>
                </a:lnTo>
                <a:lnTo>
                  <a:pt x="80" y="114"/>
                </a:lnTo>
                <a:lnTo>
                  <a:pt x="102" y="103"/>
                </a:lnTo>
                <a:lnTo>
                  <a:pt x="102" y="103"/>
                </a:lnTo>
                <a:lnTo>
                  <a:pt x="129" y="90"/>
                </a:lnTo>
                <a:lnTo>
                  <a:pt x="129" y="90"/>
                </a:lnTo>
                <a:lnTo>
                  <a:pt x="125" y="93"/>
                </a:lnTo>
                <a:lnTo>
                  <a:pt x="125" y="93"/>
                </a:lnTo>
                <a:lnTo>
                  <a:pt x="89" y="116"/>
                </a:lnTo>
                <a:lnTo>
                  <a:pt x="71" y="127"/>
                </a:lnTo>
                <a:lnTo>
                  <a:pt x="51" y="137"/>
                </a:lnTo>
                <a:lnTo>
                  <a:pt x="51" y="137"/>
                </a:lnTo>
                <a:lnTo>
                  <a:pt x="51" y="138"/>
                </a:lnTo>
                <a:lnTo>
                  <a:pt x="51" y="139"/>
                </a:lnTo>
                <a:lnTo>
                  <a:pt x="51" y="139"/>
                </a:lnTo>
                <a:lnTo>
                  <a:pt x="28" y="139"/>
                </a:lnTo>
                <a:lnTo>
                  <a:pt x="28" y="139"/>
                </a:lnTo>
                <a:lnTo>
                  <a:pt x="36" y="137"/>
                </a:lnTo>
                <a:lnTo>
                  <a:pt x="44" y="134"/>
                </a:lnTo>
                <a:lnTo>
                  <a:pt x="60" y="126"/>
                </a:lnTo>
                <a:lnTo>
                  <a:pt x="60" y="126"/>
                </a:lnTo>
                <a:close/>
                <a:moveTo>
                  <a:pt x="122" y="105"/>
                </a:moveTo>
                <a:lnTo>
                  <a:pt x="122" y="105"/>
                </a:lnTo>
                <a:lnTo>
                  <a:pt x="141" y="97"/>
                </a:lnTo>
                <a:lnTo>
                  <a:pt x="159" y="89"/>
                </a:lnTo>
                <a:lnTo>
                  <a:pt x="159" y="89"/>
                </a:lnTo>
                <a:lnTo>
                  <a:pt x="177" y="78"/>
                </a:lnTo>
                <a:lnTo>
                  <a:pt x="195" y="66"/>
                </a:lnTo>
                <a:lnTo>
                  <a:pt x="195" y="66"/>
                </a:lnTo>
                <a:lnTo>
                  <a:pt x="204" y="62"/>
                </a:lnTo>
                <a:lnTo>
                  <a:pt x="212" y="59"/>
                </a:lnTo>
                <a:lnTo>
                  <a:pt x="212" y="59"/>
                </a:lnTo>
                <a:lnTo>
                  <a:pt x="201" y="64"/>
                </a:lnTo>
                <a:lnTo>
                  <a:pt x="201" y="64"/>
                </a:lnTo>
                <a:lnTo>
                  <a:pt x="181" y="76"/>
                </a:lnTo>
                <a:lnTo>
                  <a:pt x="161" y="89"/>
                </a:lnTo>
                <a:lnTo>
                  <a:pt x="161" y="89"/>
                </a:lnTo>
                <a:lnTo>
                  <a:pt x="122" y="112"/>
                </a:lnTo>
                <a:lnTo>
                  <a:pt x="84" y="136"/>
                </a:lnTo>
                <a:lnTo>
                  <a:pt x="84" y="136"/>
                </a:lnTo>
                <a:lnTo>
                  <a:pt x="84" y="137"/>
                </a:lnTo>
                <a:lnTo>
                  <a:pt x="84" y="138"/>
                </a:lnTo>
                <a:lnTo>
                  <a:pt x="84" y="138"/>
                </a:lnTo>
                <a:lnTo>
                  <a:pt x="54" y="139"/>
                </a:lnTo>
                <a:lnTo>
                  <a:pt x="54" y="139"/>
                </a:lnTo>
                <a:lnTo>
                  <a:pt x="73" y="132"/>
                </a:lnTo>
                <a:lnTo>
                  <a:pt x="89" y="123"/>
                </a:lnTo>
                <a:lnTo>
                  <a:pt x="122" y="105"/>
                </a:lnTo>
                <a:lnTo>
                  <a:pt x="122" y="105"/>
                </a:lnTo>
                <a:close/>
                <a:moveTo>
                  <a:pt x="224" y="64"/>
                </a:moveTo>
                <a:lnTo>
                  <a:pt x="224" y="64"/>
                </a:lnTo>
                <a:lnTo>
                  <a:pt x="231" y="61"/>
                </a:lnTo>
                <a:lnTo>
                  <a:pt x="237" y="57"/>
                </a:lnTo>
                <a:lnTo>
                  <a:pt x="237" y="57"/>
                </a:lnTo>
                <a:lnTo>
                  <a:pt x="217" y="69"/>
                </a:lnTo>
                <a:lnTo>
                  <a:pt x="217" y="69"/>
                </a:lnTo>
                <a:lnTo>
                  <a:pt x="179" y="90"/>
                </a:lnTo>
                <a:lnTo>
                  <a:pt x="179" y="90"/>
                </a:lnTo>
                <a:lnTo>
                  <a:pt x="161" y="101"/>
                </a:lnTo>
                <a:lnTo>
                  <a:pt x="143" y="112"/>
                </a:lnTo>
                <a:lnTo>
                  <a:pt x="123" y="124"/>
                </a:lnTo>
                <a:lnTo>
                  <a:pt x="105" y="135"/>
                </a:lnTo>
                <a:lnTo>
                  <a:pt x="105" y="135"/>
                </a:lnTo>
                <a:lnTo>
                  <a:pt x="104" y="136"/>
                </a:lnTo>
                <a:lnTo>
                  <a:pt x="105" y="136"/>
                </a:lnTo>
                <a:lnTo>
                  <a:pt x="105" y="136"/>
                </a:lnTo>
                <a:lnTo>
                  <a:pt x="87" y="137"/>
                </a:lnTo>
                <a:lnTo>
                  <a:pt x="87" y="137"/>
                </a:lnTo>
                <a:lnTo>
                  <a:pt x="104" y="129"/>
                </a:lnTo>
                <a:lnTo>
                  <a:pt x="121" y="121"/>
                </a:lnTo>
                <a:lnTo>
                  <a:pt x="156" y="102"/>
                </a:lnTo>
                <a:lnTo>
                  <a:pt x="189" y="83"/>
                </a:lnTo>
                <a:lnTo>
                  <a:pt x="206" y="74"/>
                </a:lnTo>
                <a:lnTo>
                  <a:pt x="224" y="64"/>
                </a:lnTo>
                <a:lnTo>
                  <a:pt x="224" y="64"/>
                </a:lnTo>
                <a:close/>
                <a:moveTo>
                  <a:pt x="146" y="120"/>
                </a:moveTo>
                <a:lnTo>
                  <a:pt x="146" y="120"/>
                </a:lnTo>
                <a:lnTo>
                  <a:pt x="169" y="109"/>
                </a:lnTo>
                <a:lnTo>
                  <a:pt x="192" y="98"/>
                </a:lnTo>
                <a:lnTo>
                  <a:pt x="192" y="98"/>
                </a:lnTo>
                <a:lnTo>
                  <a:pt x="214" y="86"/>
                </a:lnTo>
                <a:lnTo>
                  <a:pt x="226" y="80"/>
                </a:lnTo>
                <a:lnTo>
                  <a:pt x="236" y="73"/>
                </a:lnTo>
                <a:lnTo>
                  <a:pt x="236" y="73"/>
                </a:lnTo>
                <a:lnTo>
                  <a:pt x="241" y="69"/>
                </a:lnTo>
                <a:lnTo>
                  <a:pt x="247" y="65"/>
                </a:lnTo>
                <a:lnTo>
                  <a:pt x="258" y="60"/>
                </a:lnTo>
                <a:lnTo>
                  <a:pt x="269" y="56"/>
                </a:lnTo>
                <a:lnTo>
                  <a:pt x="280" y="50"/>
                </a:lnTo>
                <a:lnTo>
                  <a:pt x="280" y="50"/>
                </a:lnTo>
                <a:lnTo>
                  <a:pt x="292" y="59"/>
                </a:lnTo>
                <a:lnTo>
                  <a:pt x="292" y="59"/>
                </a:lnTo>
                <a:lnTo>
                  <a:pt x="277" y="65"/>
                </a:lnTo>
                <a:lnTo>
                  <a:pt x="263" y="74"/>
                </a:lnTo>
                <a:lnTo>
                  <a:pt x="250" y="82"/>
                </a:lnTo>
                <a:lnTo>
                  <a:pt x="236" y="90"/>
                </a:lnTo>
                <a:lnTo>
                  <a:pt x="236" y="90"/>
                </a:lnTo>
                <a:lnTo>
                  <a:pt x="197" y="109"/>
                </a:lnTo>
                <a:lnTo>
                  <a:pt x="159" y="127"/>
                </a:lnTo>
                <a:lnTo>
                  <a:pt x="159" y="127"/>
                </a:lnTo>
                <a:lnTo>
                  <a:pt x="149" y="132"/>
                </a:lnTo>
                <a:lnTo>
                  <a:pt x="149" y="132"/>
                </a:lnTo>
                <a:lnTo>
                  <a:pt x="159" y="124"/>
                </a:lnTo>
                <a:lnTo>
                  <a:pt x="159" y="124"/>
                </a:lnTo>
                <a:lnTo>
                  <a:pt x="167" y="119"/>
                </a:lnTo>
                <a:lnTo>
                  <a:pt x="175" y="114"/>
                </a:lnTo>
                <a:lnTo>
                  <a:pt x="175" y="114"/>
                </a:lnTo>
                <a:lnTo>
                  <a:pt x="189" y="107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16" y="94"/>
                </a:lnTo>
                <a:lnTo>
                  <a:pt x="229" y="88"/>
                </a:lnTo>
                <a:lnTo>
                  <a:pt x="252" y="75"/>
                </a:lnTo>
                <a:lnTo>
                  <a:pt x="252" y="75"/>
                </a:lnTo>
                <a:lnTo>
                  <a:pt x="269" y="65"/>
                </a:lnTo>
                <a:lnTo>
                  <a:pt x="286" y="57"/>
                </a:lnTo>
                <a:lnTo>
                  <a:pt x="286" y="57"/>
                </a:lnTo>
                <a:lnTo>
                  <a:pt x="287" y="57"/>
                </a:lnTo>
                <a:lnTo>
                  <a:pt x="287" y="56"/>
                </a:lnTo>
                <a:lnTo>
                  <a:pt x="286" y="55"/>
                </a:lnTo>
                <a:lnTo>
                  <a:pt x="285" y="55"/>
                </a:lnTo>
                <a:lnTo>
                  <a:pt x="285" y="55"/>
                </a:lnTo>
                <a:lnTo>
                  <a:pt x="280" y="57"/>
                </a:lnTo>
                <a:lnTo>
                  <a:pt x="280" y="57"/>
                </a:lnTo>
                <a:lnTo>
                  <a:pt x="277" y="59"/>
                </a:lnTo>
                <a:lnTo>
                  <a:pt x="277" y="59"/>
                </a:lnTo>
                <a:lnTo>
                  <a:pt x="258" y="69"/>
                </a:lnTo>
                <a:lnTo>
                  <a:pt x="258" y="69"/>
                </a:lnTo>
                <a:lnTo>
                  <a:pt x="246" y="75"/>
                </a:lnTo>
                <a:lnTo>
                  <a:pt x="246" y="75"/>
                </a:lnTo>
                <a:lnTo>
                  <a:pt x="206" y="96"/>
                </a:lnTo>
                <a:lnTo>
                  <a:pt x="206" y="96"/>
                </a:lnTo>
                <a:lnTo>
                  <a:pt x="203" y="98"/>
                </a:lnTo>
                <a:lnTo>
                  <a:pt x="203" y="98"/>
                </a:lnTo>
                <a:lnTo>
                  <a:pt x="165" y="115"/>
                </a:lnTo>
                <a:lnTo>
                  <a:pt x="146" y="124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07" y="136"/>
                </a:lnTo>
                <a:lnTo>
                  <a:pt x="107" y="136"/>
                </a:lnTo>
                <a:lnTo>
                  <a:pt x="117" y="133"/>
                </a:lnTo>
                <a:lnTo>
                  <a:pt x="127" y="130"/>
                </a:lnTo>
                <a:lnTo>
                  <a:pt x="146" y="120"/>
                </a:lnTo>
                <a:lnTo>
                  <a:pt x="146" y="120"/>
                </a:lnTo>
                <a:close/>
                <a:moveTo>
                  <a:pt x="306" y="70"/>
                </a:moveTo>
                <a:lnTo>
                  <a:pt x="306" y="70"/>
                </a:lnTo>
                <a:lnTo>
                  <a:pt x="287" y="78"/>
                </a:lnTo>
                <a:lnTo>
                  <a:pt x="269" y="87"/>
                </a:lnTo>
                <a:lnTo>
                  <a:pt x="252" y="97"/>
                </a:lnTo>
                <a:lnTo>
                  <a:pt x="235" y="108"/>
                </a:lnTo>
                <a:lnTo>
                  <a:pt x="235" y="108"/>
                </a:lnTo>
                <a:lnTo>
                  <a:pt x="218" y="117"/>
                </a:lnTo>
                <a:lnTo>
                  <a:pt x="201" y="126"/>
                </a:lnTo>
                <a:lnTo>
                  <a:pt x="201" y="126"/>
                </a:lnTo>
                <a:lnTo>
                  <a:pt x="200" y="126"/>
                </a:lnTo>
                <a:lnTo>
                  <a:pt x="200" y="126"/>
                </a:lnTo>
                <a:lnTo>
                  <a:pt x="201" y="125"/>
                </a:lnTo>
                <a:lnTo>
                  <a:pt x="201" y="125"/>
                </a:lnTo>
                <a:lnTo>
                  <a:pt x="220" y="114"/>
                </a:lnTo>
                <a:lnTo>
                  <a:pt x="220" y="114"/>
                </a:lnTo>
                <a:lnTo>
                  <a:pt x="255" y="94"/>
                </a:lnTo>
                <a:lnTo>
                  <a:pt x="272" y="84"/>
                </a:lnTo>
                <a:lnTo>
                  <a:pt x="288" y="73"/>
                </a:lnTo>
                <a:lnTo>
                  <a:pt x="288" y="73"/>
                </a:lnTo>
                <a:lnTo>
                  <a:pt x="290" y="72"/>
                </a:lnTo>
                <a:lnTo>
                  <a:pt x="290" y="72"/>
                </a:lnTo>
                <a:lnTo>
                  <a:pt x="295" y="67"/>
                </a:lnTo>
                <a:lnTo>
                  <a:pt x="295" y="67"/>
                </a:lnTo>
                <a:lnTo>
                  <a:pt x="295" y="67"/>
                </a:lnTo>
                <a:lnTo>
                  <a:pt x="295" y="66"/>
                </a:lnTo>
                <a:lnTo>
                  <a:pt x="295" y="65"/>
                </a:lnTo>
                <a:lnTo>
                  <a:pt x="294" y="65"/>
                </a:lnTo>
                <a:lnTo>
                  <a:pt x="294" y="65"/>
                </a:lnTo>
                <a:lnTo>
                  <a:pt x="254" y="87"/>
                </a:lnTo>
                <a:lnTo>
                  <a:pt x="254" y="87"/>
                </a:lnTo>
                <a:lnTo>
                  <a:pt x="275" y="75"/>
                </a:lnTo>
                <a:lnTo>
                  <a:pt x="294" y="61"/>
                </a:lnTo>
                <a:lnTo>
                  <a:pt x="294" y="61"/>
                </a:lnTo>
                <a:lnTo>
                  <a:pt x="306" y="70"/>
                </a:lnTo>
                <a:lnTo>
                  <a:pt x="306" y="70"/>
                </a:lnTo>
                <a:close/>
                <a:moveTo>
                  <a:pt x="312" y="75"/>
                </a:moveTo>
                <a:lnTo>
                  <a:pt x="312" y="75"/>
                </a:lnTo>
                <a:lnTo>
                  <a:pt x="299" y="80"/>
                </a:lnTo>
                <a:lnTo>
                  <a:pt x="287" y="86"/>
                </a:lnTo>
                <a:lnTo>
                  <a:pt x="264" y="100"/>
                </a:lnTo>
                <a:lnTo>
                  <a:pt x="264" y="100"/>
                </a:lnTo>
                <a:lnTo>
                  <a:pt x="248" y="107"/>
                </a:lnTo>
                <a:lnTo>
                  <a:pt x="241" y="111"/>
                </a:lnTo>
                <a:lnTo>
                  <a:pt x="234" y="115"/>
                </a:lnTo>
                <a:lnTo>
                  <a:pt x="234" y="115"/>
                </a:lnTo>
                <a:lnTo>
                  <a:pt x="218" y="125"/>
                </a:lnTo>
                <a:lnTo>
                  <a:pt x="218" y="125"/>
                </a:lnTo>
                <a:lnTo>
                  <a:pt x="210" y="129"/>
                </a:lnTo>
                <a:lnTo>
                  <a:pt x="210" y="129"/>
                </a:lnTo>
                <a:lnTo>
                  <a:pt x="212" y="127"/>
                </a:lnTo>
                <a:lnTo>
                  <a:pt x="225" y="117"/>
                </a:lnTo>
                <a:lnTo>
                  <a:pt x="225" y="117"/>
                </a:lnTo>
                <a:lnTo>
                  <a:pt x="234" y="111"/>
                </a:lnTo>
                <a:lnTo>
                  <a:pt x="234" y="111"/>
                </a:lnTo>
                <a:lnTo>
                  <a:pt x="247" y="103"/>
                </a:lnTo>
                <a:lnTo>
                  <a:pt x="247" y="103"/>
                </a:lnTo>
                <a:lnTo>
                  <a:pt x="262" y="96"/>
                </a:lnTo>
                <a:lnTo>
                  <a:pt x="278" y="88"/>
                </a:lnTo>
                <a:lnTo>
                  <a:pt x="293" y="80"/>
                </a:lnTo>
                <a:lnTo>
                  <a:pt x="308" y="72"/>
                </a:lnTo>
                <a:lnTo>
                  <a:pt x="308" y="72"/>
                </a:lnTo>
                <a:lnTo>
                  <a:pt x="312" y="75"/>
                </a:lnTo>
                <a:lnTo>
                  <a:pt x="312" y="75"/>
                </a:lnTo>
                <a:close/>
                <a:moveTo>
                  <a:pt x="262" y="94"/>
                </a:moveTo>
                <a:lnTo>
                  <a:pt x="262" y="94"/>
                </a:lnTo>
                <a:lnTo>
                  <a:pt x="279" y="84"/>
                </a:lnTo>
                <a:lnTo>
                  <a:pt x="297" y="76"/>
                </a:lnTo>
                <a:lnTo>
                  <a:pt x="297" y="76"/>
                </a:lnTo>
                <a:lnTo>
                  <a:pt x="298" y="75"/>
                </a:lnTo>
                <a:lnTo>
                  <a:pt x="298" y="75"/>
                </a:lnTo>
                <a:lnTo>
                  <a:pt x="296" y="76"/>
                </a:lnTo>
                <a:lnTo>
                  <a:pt x="296" y="76"/>
                </a:lnTo>
                <a:lnTo>
                  <a:pt x="278" y="86"/>
                </a:lnTo>
                <a:lnTo>
                  <a:pt x="278" y="86"/>
                </a:lnTo>
                <a:lnTo>
                  <a:pt x="262" y="94"/>
                </a:lnTo>
                <a:lnTo>
                  <a:pt x="262" y="94"/>
                </a:lnTo>
                <a:close/>
                <a:moveTo>
                  <a:pt x="170" y="115"/>
                </a:moveTo>
                <a:lnTo>
                  <a:pt x="170" y="115"/>
                </a:lnTo>
                <a:lnTo>
                  <a:pt x="157" y="123"/>
                </a:lnTo>
                <a:lnTo>
                  <a:pt x="145" y="133"/>
                </a:lnTo>
                <a:lnTo>
                  <a:pt x="145" y="133"/>
                </a:lnTo>
                <a:lnTo>
                  <a:pt x="144" y="134"/>
                </a:lnTo>
                <a:lnTo>
                  <a:pt x="144" y="134"/>
                </a:lnTo>
                <a:lnTo>
                  <a:pt x="130" y="135"/>
                </a:lnTo>
                <a:lnTo>
                  <a:pt x="130" y="135"/>
                </a:lnTo>
                <a:lnTo>
                  <a:pt x="150" y="124"/>
                </a:lnTo>
                <a:lnTo>
                  <a:pt x="170" y="115"/>
                </a:lnTo>
                <a:lnTo>
                  <a:pt x="170" y="115"/>
                </a:lnTo>
                <a:close/>
                <a:moveTo>
                  <a:pt x="241" y="94"/>
                </a:moveTo>
                <a:lnTo>
                  <a:pt x="241" y="94"/>
                </a:lnTo>
                <a:lnTo>
                  <a:pt x="231" y="100"/>
                </a:lnTo>
                <a:lnTo>
                  <a:pt x="231" y="100"/>
                </a:lnTo>
                <a:lnTo>
                  <a:pt x="215" y="109"/>
                </a:lnTo>
                <a:lnTo>
                  <a:pt x="200" y="118"/>
                </a:lnTo>
                <a:lnTo>
                  <a:pt x="200" y="118"/>
                </a:lnTo>
                <a:lnTo>
                  <a:pt x="197" y="119"/>
                </a:lnTo>
                <a:lnTo>
                  <a:pt x="197" y="119"/>
                </a:lnTo>
                <a:lnTo>
                  <a:pt x="207" y="112"/>
                </a:lnTo>
                <a:lnTo>
                  <a:pt x="207" y="112"/>
                </a:lnTo>
                <a:lnTo>
                  <a:pt x="215" y="107"/>
                </a:lnTo>
                <a:lnTo>
                  <a:pt x="224" y="103"/>
                </a:lnTo>
                <a:lnTo>
                  <a:pt x="239" y="95"/>
                </a:lnTo>
                <a:lnTo>
                  <a:pt x="239" y="95"/>
                </a:lnTo>
                <a:lnTo>
                  <a:pt x="241" y="94"/>
                </a:lnTo>
                <a:lnTo>
                  <a:pt x="241" y="94"/>
                </a:lnTo>
                <a:close/>
                <a:moveTo>
                  <a:pt x="216" y="120"/>
                </a:moveTo>
                <a:lnTo>
                  <a:pt x="216" y="120"/>
                </a:lnTo>
                <a:lnTo>
                  <a:pt x="203" y="130"/>
                </a:lnTo>
                <a:lnTo>
                  <a:pt x="203" y="130"/>
                </a:lnTo>
                <a:lnTo>
                  <a:pt x="202" y="131"/>
                </a:lnTo>
                <a:lnTo>
                  <a:pt x="202" y="131"/>
                </a:lnTo>
                <a:lnTo>
                  <a:pt x="193" y="132"/>
                </a:lnTo>
                <a:lnTo>
                  <a:pt x="193" y="132"/>
                </a:lnTo>
                <a:lnTo>
                  <a:pt x="205" y="126"/>
                </a:lnTo>
                <a:lnTo>
                  <a:pt x="216" y="120"/>
                </a:lnTo>
                <a:lnTo>
                  <a:pt x="216" y="120"/>
                </a:lnTo>
                <a:close/>
                <a:moveTo>
                  <a:pt x="238" y="155"/>
                </a:moveTo>
                <a:lnTo>
                  <a:pt x="238" y="155"/>
                </a:lnTo>
                <a:lnTo>
                  <a:pt x="260" y="142"/>
                </a:lnTo>
                <a:lnTo>
                  <a:pt x="281" y="128"/>
                </a:lnTo>
                <a:lnTo>
                  <a:pt x="281" y="128"/>
                </a:lnTo>
                <a:lnTo>
                  <a:pt x="270" y="137"/>
                </a:lnTo>
                <a:lnTo>
                  <a:pt x="270" y="137"/>
                </a:lnTo>
                <a:lnTo>
                  <a:pt x="253" y="151"/>
                </a:lnTo>
                <a:lnTo>
                  <a:pt x="245" y="157"/>
                </a:lnTo>
                <a:lnTo>
                  <a:pt x="238" y="165"/>
                </a:lnTo>
                <a:lnTo>
                  <a:pt x="238" y="165"/>
                </a:lnTo>
                <a:lnTo>
                  <a:pt x="238" y="155"/>
                </a:lnTo>
                <a:lnTo>
                  <a:pt x="238" y="155"/>
                </a:lnTo>
                <a:close/>
                <a:moveTo>
                  <a:pt x="238" y="142"/>
                </a:moveTo>
                <a:lnTo>
                  <a:pt x="238" y="142"/>
                </a:lnTo>
                <a:lnTo>
                  <a:pt x="248" y="139"/>
                </a:lnTo>
                <a:lnTo>
                  <a:pt x="257" y="134"/>
                </a:lnTo>
                <a:lnTo>
                  <a:pt x="266" y="128"/>
                </a:lnTo>
                <a:lnTo>
                  <a:pt x="274" y="122"/>
                </a:lnTo>
                <a:lnTo>
                  <a:pt x="274" y="122"/>
                </a:lnTo>
                <a:lnTo>
                  <a:pt x="285" y="114"/>
                </a:lnTo>
                <a:lnTo>
                  <a:pt x="297" y="107"/>
                </a:lnTo>
                <a:lnTo>
                  <a:pt x="297" y="107"/>
                </a:lnTo>
                <a:lnTo>
                  <a:pt x="301" y="105"/>
                </a:lnTo>
                <a:lnTo>
                  <a:pt x="301" y="105"/>
                </a:lnTo>
                <a:lnTo>
                  <a:pt x="287" y="114"/>
                </a:lnTo>
                <a:lnTo>
                  <a:pt x="275" y="125"/>
                </a:lnTo>
                <a:lnTo>
                  <a:pt x="275" y="125"/>
                </a:lnTo>
                <a:lnTo>
                  <a:pt x="266" y="132"/>
                </a:lnTo>
                <a:lnTo>
                  <a:pt x="257" y="138"/>
                </a:lnTo>
                <a:lnTo>
                  <a:pt x="247" y="144"/>
                </a:lnTo>
                <a:lnTo>
                  <a:pt x="238" y="151"/>
                </a:lnTo>
                <a:lnTo>
                  <a:pt x="238" y="151"/>
                </a:lnTo>
                <a:lnTo>
                  <a:pt x="238" y="142"/>
                </a:lnTo>
                <a:lnTo>
                  <a:pt x="238" y="142"/>
                </a:lnTo>
                <a:close/>
                <a:moveTo>
                  <a:pt x="238" y="134"/>
                </a:moveTo>
                <a:lnTo>
                  <a:pt x="238" y="134"/>
                </a:lnTo>
                <a:lnTo>
                  <a:pt x="248" y="129"/>
                </a:lnTo>
                <a:lnTo>
                  <a:pt x="258" y="123"/>
                </a:lnTo>
                <a:lnTo>
                  <a:pt x="258" y="123"/>
                </a:lnTo>
                <a:lnTo>
                  <a:pt x="238" y="139"/>
                </a:lnTo>
                <a:lnTo>
                  <a:pt x="238" y="139"/>
                </a:lnTo>
                <a:lnTo>
                  <a:pt x="238" y="135"/>
                </a:lnTo>
                <a:lnTo>
                  <a:pt x="238" y="135"/>
                </a:lnTo>
                <a:lnTo>
                  <a:pt x="238" y="134"/>
                </a:lnTo>
                <a:lnTo>
                  <a:pt x="238" y="134"/>
                </a:lnTo>
                <a:close/>
                <a:moveTo>
                  <a:pt x="236" y="131"/>
                </a:moveTo>
                <a:lnTo>
                  <a:pt x="236" y="131"/>
                </a:lnTo>
                <a:lnTo>
                  <a:pt x="234" y="131"/>
                </a:lnTo>
                <a:lnTo>
                  <a:pt x="234" y="131"/>
                </a:lnTo>
                <a:lnTo>
                  <a:pt x="228" y="131"/>
                </a:lnTo>
                <a:lnTo>
                  <a:pt x="228" y="131"/>
                </a:lnTo>
                <a:lnTo>
                  <a:pt x="242" y="123"/>
                </a:lnTo>
                <a:lnTo>
                  <a:pt x="256" y="115"/>
                </a:lnTo>
                <a:lnTo>
                  <a:pt x="256" y="115"/>
                </a:lnTo>
                <a:lnTo>
                  <a:pt x="267" y="108"/>
                </a:lnTo>
                <a:lnTo>
                  <a:pt x="277" y="102"/>
                </a:lnTo>
                <a:lnTo>
                  <a:pt x="301" y="91"/>
                </a:lnTo>
                <a:lnTo>
                  <a:pt x="301" y="91"/>
                </a:lnTo>
                <a:lnTo>
                  <a:pt x="293" y="95"/>
                </a:lnTo>
                <a:lnTo>
                  <a:pt x="293" y="95"/>
                </a:lnTo>
                <a:lnTo>
                  <a:pt x="282" y="100"/>
                </a:lnTo>
                <a:lnTo>
                  <a:pt x="272" y="106"/>
                </a:lnTo>
                <a:lnTo>
                  <a:pt x="272" y="106"/>
                </a:lnTo>
                <a:lnTo>
                  <a:pt x="254" y="118"/>
                </a:lnTo>
                <a:lnTo>
                  <a:pt x="236" y="131"/>
                </a:lnTo>
                <a:lnTo>
                  <a:pt x="236" y="131"/>
                </a:lnTo>
                <a:close/>
                <a:moveTo>
                  <a:pt x="238" y="171"/>
                </a:moveTo>
                <a:lnTo>
                  <a:pt x="238" y="171"/>
                </a:lnTo>
                <a:lnTo>
                  <a:pt x="238" y="168"/>
                </a:lnTo>
                <a:lnTo>
                  <a:pt x="238" y="168"/>
                </a:lnTo>
                <a:lnTo>
                  <a:pt x="245" y="161"/>
                </a:lnTo>
                <a:lnTo>
                  <a:pt x="252" y="154"/>
                </a:lnTo>
                <a:lnTo>
                  <a:pt x="267" y="142"/>
                </a:lnTo>
                <a:lnTo>
                  <a:pt x="267" y="142"/>
                </a:lnTo>
                <a:lnTo>
                  <a:pt x="281" y="131"/>
                </a:lnTo>
                <a:lnTo>
                  <a:pt x="293" y="120"/>
                </a:lnTo>
                <a:lnTo>
                  <a:pt x="293" y="120"/>
                </a:lnTo>
                <a:lnTo>
                  <a:pt x="301" y="115"/>
                </a:lnTo>
                <a:lnTo>
                  <a:pt x="301" y="115"/>
                </a:lnTo>
                <a:lnTo>
                  <a:pt x="269" y="142"/>
                </a:lnTo>
                <a:lnTo>
                  <a:pt x="253" y="157"/>
                </a:lnTo>
                <a:lnTo>
                  <a:pt x="238" y="171"/>
                </a:lnTo>
                <a:lnTo>
                  <a:pt x="238" y="171"/>
                </a:lnTo>
                <a:close/>
                <a:moveTo>
                  <a:pt x="329" y="90"/>
                </a:moveTo>
                <a:lnTo>
                  <a:pt x="329" y="90"/>
                </a:lnTo>
                <a:lnTo>
                  <a:pt x="321" y="97"/>
                </a:lnTo>
                <a:lnTo>
                  <a:pt x="321" y="97"/>
                </a:lnTo>
                <a:lnTo>
                  <a:pt x="320" y="97"/>
                </a:lnTo>
                <a:lnTo>
                  <a:pt x="320" y="97"/>
                </a:lnTo>
                <a:lnTo>
                  <a:pt x="320" y="97"/>
                </a:lnTo>
                <a:lnTo>
                  <a:pt x="308" y="106"/>
                </a:lnTo>
                <a:lnTo>
                  <a:pt x="295" y="116"/>
                </a:lnTo>
                <a:lnTo>
                  <a:pt x="295" y="116"/>
                </a:lnTo>
                <a:lnTo>
                  <a:pt x="282" y="125"/>
                </a:lnTo>
                <a:lnTo>
                  <a:pt x="269" y="134"/>
                </a:lnTo>
                <a:lnTo>
                  <a:pt x="269" y="134"/>
                </a:lnTo>
                <a:lnTo>
                  <a:pt x="241" y="151"/>
                </a:lnTo>
                <a:lnTo>
                  <a:pt x="241" y="151"/>
                </a:lnTo>
                <a:lnTo>
                  <a:pt x="251" y="143"/>
                </a:lnTo>
                <a:lnTo>
                  <a:pt x="251" y="143"/>
                </a:lnTo>
                <a:lnTo>
                  <a:pt x="266" y="134"/>
                </a:lnTo>
                <a:lnTo>
                  <a:pt x="266" y="134"/>
                </a:lnTo>
                <a:lnTo>
                  <a:pt x="271" y="130"/>
                </a:lnTo>
                <a:lnTo>
                  <a:pt x="277" y="126"/>
                </a:lnTo>
                <a:lnTo>
                  <a:pt x="288" y="116"/>
                </a:lnTo>
                <a:lnTo>
                  <a:pt x="288" y="116"/>
                </a:lnTo>
                <a:lnTo>
                  <a:pt x="303" y="106"/>
                </a:lnTo>
                <a:lnTo>
                  <a:pt x="317" y="97"/>
                </a:lnTo>
                <a:lnTo>
                  <a:pt x="317" y="97"/>
                </a:lnTo>
                <a:lnTo>
                  <a:pt x="320" y="96"/>
                </a:lnTo>
                <a:lnTo>
                  <a:pt x="321" y="94"/>
                </a:lnTo>
                <a:lnTo>
                  <a:pt x="321" y="94"/>
                </a:lnTo>
                <a:lnTo>
                  <a:pt x="325" y="91"/>
                </a:lnTo>
                <a:lnTo>
                  <a:pt x="325" y="91"/>
                </a:lnTo>
                <a:lnTo>
                  <a:pt x="326" y="91"/>
                </a:lnTo>
                <a:lnTo>
                  <a:pt x="325" y="90"/>
                </a:lnTo>
                <a:lnTo>
                  <a:pt x="325" y="89"/>
                </a:lnTo>
                <a:lnTo>
                  <a:pt x="324" y="90"/>
                </a:lnTo>
                <a:lnTo>
                  <a:pt x="324" y="90"/>
                </a:lnTo>
                <a:lnTo>
                  <a:pt x="304" y="101"/>
                </a:lnTo>
                <a:lnTo>
                  <a:pt x="293" y="106"/>
                </a:lnTo>
                <a:lnTo>
                  <a:pt x="283" y="112"/>
                </a:lnTo>
                <a:lnTo>
                  <a:pt x="283" y="112"/>
                </a:lnTo>
                <a:lnTo>
                  <a:pt x="264" y="126"/>
                </a:lnTo>
                <a:lnTo>
                  <a:pt x="255" y="133"/>
                </a:lnTo>
                <a:lnTo>
                  <a:pt x="244" y="138"/>
                </a:lnTo>
                <a:lnTo>
                  <a:pt x="244" y="138"/>
                </a:lnTo>
                <a:lnTo>
                  <a:pt x="240" y="140"/>
                </a:lnTo>
                <a:lnTo>
                  <a:pt x="241" y="139"/>
                </a:lnTo>
                <a:lnTo>
                  <a:pt x="241" y="139"/>
                </a:lnTo>
                <a:lnTo>
                  <a:pt x="256" y="127"/>
                </a:lnTo>
                <a:lnTo>
                  <a:pt x="256" y="127"/>
                </a:lnTo>
                <a:lnTo>
                  <a:pt x="277" y="113"/>
                </a:lnTo>
                <a:lnTo>
                  <a:pt x="277" y="113"/>
                </a:lnTo>
                <a:lnTo>
                  <a:pt x="295" y="102"/>
                </a:lnTo>
                <a:lnTo>
                  <a:pt x="314" y="91"/>
                </a:lnTo>
                <a:lnTo>
                  <a:pt x="314" y="91"/>
                </a:lnTo>
                <a:lnTo>
                  <a:pt x="317" y="91"/>
                </a:lnTo>
                <a:lnTo>
                  <a:pt x="318" y="90"/>
                </a:lnTo>
                <a:lnTo>
                  <a:pt x="318" y="90"/>
                </a:lnTo>
                <a:lnTo>
                  <a:pt x="322" y="87"/>
                </a:lnTo>
                <a:lnTo>
                  <a:pt x="322" y="87"/>
                </a:lnTo>
                <a:lnTo>
                  <a:pt x="323" y="86"/>
                </a:lnTo>
                <a:lnTo>
                  <a:pt x="323" y="86"/>
                </a:lnTo>
                <a:lnTo>
                  <a:pt x="322" y="85"/>
                </a:lnTo>
                <a:lnTo>
                  <a:pt x="321" y="85"/>
                </a:lnTo>
                <a:lnTo>
                  <a:pt x="321" y="85"/>
                </a:lnTo>
                <a:lnTo>
                  <a:pt x="301" y="94"/>
                </a:lnTo>
                <a:lnTo>
                  <a:pt x="290" y="99"/>
                </a:lnTo>
                <a:lnTo>
                  <a:pt x="281" y="104"/>
                </a:lnTo>
                <a:lnTo>
                  <a:pt x="281" y="104"/>
                </a:lnTo>
                <a:lnTo>
                  <a:pt x="262" y="117"/>
                </a:lnTo>
                <a:lnTo>
                  <a:pt x="253" y="124"/>
                </a:lnTo>
                <a:lnTo>
                  <a:pt x="243" y="130"/>
                </a:lnTo>
                <a:lnTo>
                  <a:pt x="243" y="130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52" y="121"/>
                </a:lnTo>
                <a:lnTo>
                  <a:pt x="252" y="121"/>
                </a:lnTo>
                <a:lnTo>
                  <a:pt x="273" y="107"/>
                </a:lnTo>
                <a:lnTo>
                  <a:pt x="273" y="107"/>
                </a:lnTo>
                <a:lnTo>
                  <a:pt x="283" y="102"/>
                </a:lnTo>
                <a:lnTo>
                  <a:pt x="294" y="97"/>
                </a:lnTo>
                <a:lnTo>
                  <a:pt x="305" y="92"/>
                </a:lnTo>
                <a:lnTo>
                  <a:pt x="315" y="86"/>
                </a:lnTo>
                <a:lnTo>
                  <a:pt x="315" y="86"/>
                </a:lnTo>
                <a:lnTo>
                  <a:pt x="315" y="84"/>
                </a:lnTo>
                <a:lnTo>
                  <a:pt x="315" y="84"/>
                </a:lnTo>
                <a:lnTo>
                  <a:pt x="314" y="84"/>
                </a:lnTo>
                <a:lnTo>
                  <a:pt x="314" y="84"/>
                </a:lnTo>
                <a:lnTo>
                  <a:pt x="296" y="91"/>
                </a:lnTo>
                <a:lnTo>
                  <a:pt x="279" y="99"/>
                </a:lnTo>
                <a:lnTo>
                  <a:pt x="263" y="108"/>
                </a:lnTo>
                <a:lnTo>
                  <a:pt x="247" y="118"/>
                </a:lnTo>
                <a:lnTo>
                  <a:pt x="247" y="118"/>
                </a:lnTo>
                <a:lnTo>
                  <a:pt x="231" y="127"/>
                </a:lnTo>
                <a:lnTo>
                  <a:pt x="231" y="127"/>
                </a:lnTo>
                <a:lnTo>
                  <a:pt x="224" y="131"/>
                </a:lnTo>
                <a:lnTo>
                  <a:pt x="224" y="131"/>
                </a:lnTo>
                <a:lnTo>
                  <a:pt x="225" y="130"/>
                </a:lnTo>
                <a:lnTo>
                  <a:pt x="233" y="124"/>
                </a:lnTo>
                <a:lnTo>
                  <a:pt x="233" y="124"/>
                </a:lnTo>
                <a:lnTo>
                  <a:pt x="247" y="113"/>
                </a:lnTo>
                <a:lnTo>
                  <a:pt x="263" y="103"/>
                </a:lnTo>
                <a:lnTo>
                  <a:pt x="263" y="103"/>
                </a:lnTo>
                <a:lnTo>
                  <a:pt x="288" y="90"/>
                </a:lnTo>
                <a:lnTo>
                  <a:pt x="313" y="77"/>
                </a:lnTo>
                <a:lnTo>
                  <a:pt x="313" y="77"/>
                </a:lnTo>
                <a:lnTo>
                  <a:pt x="314" y="76"/>
                </a:lnTo>
                <a:lnTo>
                  <a:pt x="314" y="76"/>
                </a:lnTo>
                <a:lnTo>
                  <a:pt x="329" y="90"/>
                </a:lnTo>
                <a:lnTo>
                  <a:pt x="329" y="90"/>
                </a:lnTo>
                <a:close/>
                <a:moveTo>
                  <a:pt x="268" y="116"/>
                </a:moveTo>
                <a:lnTo>
                  <a:pt x="268" y="116"/>
                </a:lnTo>
                <a:lnTo>
                  <a:pt x="278" y="110"/>
                </a:lnTo>
                <a:lnTo>
                  <a:pt x="287" y="104"/>
                </a:lnTo>
                <a:lnTo>
                  <a:pt x="287" y="104"/>
                </a:lnTo>
                <a:lnTo>
                  <a:pt x="276" y="111"/>
                </a:lnTo>
                <a:lnTo>
                  <a:pt x="276" y="111"/>
                </a:lnTo>
                <a:lnTo>
                  <a:pt x="268" y="116"/>
                </a:lnTo>
                <a:lnTo>
                  <a:pt x="268" y="11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546"/>
          <p:cNvSpPr>
            <a:spLocks noEditPoints="1"/>
          </p:cNvSpPr>
          <p:nvPr/>
        </p:nvSpPr>
        <p:spPr bwMode="auto">
          <a:xfrm>
            <a:off x="1187481" y="3718064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547"/>
          <p:cNvSpPr>
            <a:spLocks noEditPoints="1"/>
          </p:cNvSpPr>
          <p:nvPr/>
        </p:nvSpPr>
        <p:spPr bwMode="auto">
          <a:xfrm>
            <a:off x="1836873" y="4808654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581718" y="320395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77330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22" name="矩形 21"/>
          <p:cNvSpPr/>
          <p:nvPr/>
        </p:nvSpPr>
        <p:spPr>
          <a:xfrm>
            <a:off x="3119573" y="1237911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作业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19573" y="2459656"/>
            <a:ext cx="8293918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书面作业：完成课后习题和学习与训练；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查漏补缺：根据个人情况对课题学习复习与回顾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拓展作业：阅读教材扩展延伸内容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" y="4414592"/>
            <a:ext cx="12194936" cy="2440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 b="19738"/>
          <a:stretch>
            <a:fillRect/>
          </a:stretch>
        </p:blipFill>
        <p:spPr>
          <a:xfrm>
            <a:off x="0" y="-26708"/>
            <a:ext cx="12196800" cy="4373832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33072"/>
            <a:ext cx="7145631" cy="8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33089" y="4333072"/>
            <a:ext cx="1266711" cy="81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399801" y="4333072"/>
            <a:ext cx="1265144" cy="8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664945" y="4333072"/>
            <a:ext cx="1266711" cy="8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931656" y="4333072"/>
            <a:ext cx="1265144" cy="81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2937" y="4869160"/>
            <a:ext cx="8859819" cy="7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6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6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感谢您！</a:t>
            </a:r>
            <a:endParaRPr lang="en-US" altLang="zh-CN" sz="60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3" name="矩形 2"/>
          <p:cNvSpPr/>
          <p:nvPr/>
        </p:nvSpPr>
        <p:spPr>
          <a:xfrm>
            <a:off x="1495622" y="1081319"/>
            <a:ext cx="9831755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数学中也存在着对称美，函数图像的对称就是其中一种．</a:t>
            </a:r>
            <a:endParaRPr lang="zh-CN" altLang="zh-CN" sz="28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 descr="C:\Users\wy\AppData\Roaming\Tencent\Users\6572697\QQ\WinTemp\RichOle\_UH9K$IB~CUS(}HQ_W`_P}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34" y="2931811"/>
            <a:ext cx="3014868" cy="254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矩形 15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66"/>
          <p:cNvGrpSpPr/>
          <p:nvPr/>
        </p:nvGrpSpPr>
        <p:grpSpPr>
          <a:xfrm>
            <a:off x="3454400" y="12700"/>
            <a:ext cx="5326063" cy="927100"/>
            <a:chOff x="5439" y="87"/>
            <a:chExt cx="8388" cy="1460"/>
          </a:xfrm>
        </p:grpSpPr>
        <p:sp>
          <p:nvSpPr>
            <p:cNvPr id="66" name="圆角矩形 65"/>
            <p:cNvSpPr/>
            <p:nvPr/>
          </p:nvSpPr>
          <p:spPr>
            <a:xfrm>
              <a:off x="5439" y="953"/>
              <a:ext cx="8389" cy="5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5836" y="87"/>
              <a:ext cx="7696" cy="121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fontAlgn="auto"/>
              <a:r>
                <a:rPr lang="zh-CN" sz="4400" b="1" noProof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+mn-lt"/>
                  <a:ea typeface="宋体" panose="02010600030101010101" pitchFamily="2" charset="-122"/>
                  <a:cs typeface="+mn-cs"/>
                </a:rPr>
                <a:t>探索规律 构建概念</a:t>
              </a:r>
              <a:endParaRPr lang="zh-CN" altLang="en-US" sz="4400" b="1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6" name="表格 5"/>
          <p:cNvGraphicFramePr/>
          <p:nvPr/>
        </p:nvGraphicFramePr>
        <p:xfrm>
          <a:off x="588963" y="1577975"/>
          <a:ext cx="11305540" cy="1682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8604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4400"/>
                        <a:t>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…</a:t>
                      </a:r>
                      <a:endParaRPr lang="zh-CN" alt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440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440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440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44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4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4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4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…</a:t>
                      </a:r>
                      <a:endParaRPr lang="en-US" altLang="zh-CN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44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4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…</a:t>
                      </a:r>
                      <a:endParaRPr lang="zh-CN" alt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6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44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4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44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06850" y="3386138"/>
          <a:ext cx="17335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r:id="rId6" imgW="533400" imgH="203200" progId="Equation.KSEE3">
                  <p:embed/>
                </p:oleObj>
              </mc:Choice>
              <mc:Fallback>
                <p:oleObj r:id="rId6" imgW="533400" imgH="203200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06850" y="3386138"/>
                        <a:ext cx="1733550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76975" y="3400425"/>
          <a:ext cx="14033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r:id="rId8" imgW="431800" imgH="203200" progId="Equation.KSEE3">
                  <p:embed/>
                </p:oleObj>
              </mc:Choice>
              <mc:Fallback>
                <p:oleObj r:id="rId8" imgW="431800" imgH="203200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76975" y="3400425"/>
                        <a:ext cx="1403350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37238" y="3430588"/>
          <a:ext cx="30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r:id="rId10" imgW="88265" imgH="165100" progId="Equation.KSEE3">
                  <p:embed/>
                </p:oleObj>
              </mc:Choice>
              <mc:Fallback>
                <p:oleObj r:id="rId10" imgW="88265" imgH="1651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37238" y="3430588"/>
                        <a:ext cx="304800" cy="57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51838" y="3457575"/>
          <a:ext cx="17716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r:id="rId12" imgW="545465" imgH="203200" progId="Equation.KSEE3">
                  <p:embed/>
                </p:oleObj>
              </mc:Choice>
              <mc:Fallback>
                <p:oleObj r:id="rId12" imgW="545465" imgH="203200" progId="Equation.KSEE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51838" y="3457575"/>
                        <a:ext cx="1771650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123488" y="3430588"/>
          <a:ext cx="438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r:id="rId14" imgW="127000" imgH="165100" progId="Equation.KSEE3">
                  <p:embed/>
                </p:oleObj>
              </mc:Choice>
              <mc:Fallback>
                <p:oleObj r:id="rId14" imgW="127000" imgH="165100" progId="Equation.KSEE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123488" y="3430588"/>
                        <a:ext cx="438150" cy="57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587038" y="3460750"/>
          <a:ext cx="1485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r:id="rId16" imgW="457200" imgH="203200" progId="Equation.KSEE3">
                  <p:embed/>
                </p:oleObj>
              </mc:Choice>
              <mc:Fallback>
                <p:oleObj r:id="rId16" imgW="457200" imgH="2032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587038" y="3460750"/>
                        <a:ext cx="1485900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05263" y="4224338"/>
          <a:ext cx="17335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r:id="rId18" imgW="533400" imgH="203200" progId="Equation.KSEE3">
                  <p:embed/>
                </p:oleObj>
              </mc:Choice>
              <mc:Fallback>
                <p:oleObj r:id="rId18" imgW="533400" imgH="203200" progId="Equation.KSEE3">
                  <p:embed/>
                  <p:pic>
                    <p:nvPicPr>
                      <p:cNvPr id="0" name="图片 314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05263" y="4224338"/>
                        <a:ext cx="1733550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91263" y="4224338"/>
          <a:ext cx="1444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r:id="rId20" imgW="444500" imgH="203200" progId="Equation.KSEE3">
                  <p:embed/>
                </p:oleObj>
              </mc:Choice>
              <mc:Fallback>
                <p:oleObj r:id="rId20" imgW="444500" imgH="203200" progId="Equation.KSEE3">
                  <p:embed/>
                  <p:pic>
                    <p:nvPicPr>
                      <p:cNvPr id="0" name="图片 315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91263" y="4224338"/>
                        <a:ext cx="1444625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08663" y="4248150"/>
          <a:ext cx="3952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r:id="rId22" imgW="114300" imgH="177165" progId="Equation.KSEE3">
                  <p:embed/>
                </p:oleObj>
              </mc:Choice>
              <mc:Fallback>
                <p:oleObj r:id="rId22" imgW="114300" imgH="177165" progId="Equation.KSEE3">
                  <p:embed/>
                  <p:pic>
                    <p:nvPicPr>
                      <p:cNvPr id="0" name="图片 315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808663" y="4248150"/>
                        <a:ext cx="395287" cy="612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51838" y="4213225"/>
          <a:ext cx="17716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r:id="rId24" imgW="545465" imgH="203200" progId="Equation.KSEE3">
                  <p:embed/>
                </p:oleObj>
              </mc:Choice>
              <mc:Fallback>
                <p:oleObj r:id="rId24" imgW="545465" imgH="203200" progId="Equation.KSEE3">
                  <p:embed/>
                  <p:pic>
                    <p:nvPicPr>
                      <p:cNvPr id="0" name="图片 3153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351838" y="4213225"/>
                        <a:ext cx="1771650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04500" y="4260850"/>
          <a:ext cx="14874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r:id="rId26" imgW="457200" imgH="203200" progId="Equation.KSEE3">
                  <p:embed/>
                </p:oleObj>
              </mc:Choice>
              <mc:Fallback>
                <p:oleObj r:id="rId26" imgW="457200" imgH="203200" progId="Equation.KSEE3">
                  <p:embed/>
                  <p:pic>
                    <p:nvPicPr>
                      <p:cNvPr id="0" name="图片 3154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604500" y="4260850"/>
                        <a:ext cx="1487488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079038" y="4171950"/>
          <a:ext cx="5762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r:id="rId28" imgW="177165" imgH="203200" progId="Equation.KSEE3">
                  <p:embed/>
                </p:oleObj>
              </mc:Choice>
              <mc:Fallback>
                <p:oleObj r:id="rId28" imgW="177165" imgH="203200" progId="Equation.KSEE3">
                  <p:embed/>
                  <p:pic>
                    <p:nvPicPr>
                      <p:cNvPr id="0" name="图片 3155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079038" y="4171950"/>
                        <a:ext cx="576262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19688" y="6211888"/>
          <a:ext cx="17732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r:id="rId30" imgW="545465" imgH="203200" progId="Equation.KSEE3">
                  <p:embed/>
                </p:oleObj>
              </mc:Choice>
              <mc:Fallback>
                <p:oleObj r:id="rId30" imgW="545465" imgH="203200" progId="Equation.KSEE3">
                  <p:embed/>
                  <p:pic>
                    <p:nvPicPr>
                      <p:cNvPr id="0" name="图片 3156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119688" y="6211888"/>
                        <a:ext cx="1773237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69113" y="6127750"/>
          <a:ext cx="11969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r:id="rId32" imgW="368300" imgH="228600" progId="Equation.KSEE3">
                  <p:embed/>
                </p:oleObj>
              </mc:Choice>
              <mc:Fallback>
                <p:oleObj r:id="rId32" imgW="368300" imgH="228600" progId="Equation.KSEE3">
                  <p:embed/>
                  <p:pic>
                    <p:nvPicPr>
                      <p:cNvPr id="0" name="图片 3158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869113" y="6127750"/>
                        <a:ext cx="1196975" cy="742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148638" y="6142038"/>
          <a:ext cx="9493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r:id="rId34" imgW="292100" imgH="203200" progId="Equation.KSEE3">
                  <p:embed/>
                </p:oleObj>
              </mc:Choice>
              <mc:Fallback>
                <p:oleObj r:id="rId34" imgW="292100" imgH="203200" progId="Equation.KSEE3">
                  <p:embed/>
                  <p:pic>
                    <p:nvPicPr>
                      <p:cNvPr id="0" name="图片 3159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148638" y="6142038"/>
                        <a:ext cx="949325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147175" y="6197600"/>
          <a:ext cx="1485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r:id="rId36" imgW="457200" imgH="203200" progId="Equation.KSEE3">
                  <p:embed/>
                </p:oleObj>
              </mc:Choice>
              <mc:Fallback>
                <p:oleObj r:id="rId36" imgW="457200" imgH="203200" progId="Equation.KSEE3">
                  <p:embed/>
                  <p:pic>
                    <p:nvPicPr>
                      <p:cNvPr id="0" name="图片 3160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9147175" y="6197600"/>
                        <a:ext cx="1485900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4" name="对象 3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7700" y="2432050"/>
          <a:ext cx="17986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r:id="rId38" imgW="622300" imgH="228600" progId="Equation.KSEE3">
                  <p:embed/>
                </p:oleObj>
              </mc:Choice>
              <mc:Fallback>
                <p:oleObj r:id="rId38" imgW="622300" imgH="228600" progId="Equation.KSEE3">
                  <p:embed/>
                  <p:pic>
                    <p:nvPicPr>
                      <p:cNvPr id="0" name="图片 3161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647700" y="2432050"/>
                        <a:ext cx="1798638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5" name="对象 3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16050" y="1643063"/>
          <a:ext cx="5429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r:id="rId40" imgW="127000" imgH="139700" progId="Equation.KSEE3">
                  <p:embed/>
                </p:oleObj>
              </mc:Choice>
              <mc:Fallback>
                <p:oleObj r:id="rId40" imgW="127000" imgH="139700" progId="Equation.KSEE3">
                  <p:embed/>
                  <p:pic>
                    <p:nvPicPr>
                      <p:cNvPr id="0" name="图片 3163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416050" y="1643063"/>
                        <a:ext cx="542925" cy="598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08525" y="2411413"/>
          <a:ext cx="4254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r:id="rId42" imgW="114300" imgH="177165" progId="Equation.KSEE3">
                  <p:embed/>
                </p:oleObj>
              </mc:Choice>
              <mc:Fallback>
                <p:oleObj r:id="rId42" imgW="114300" imgH="177165" progId="Equation.KSEE3">
                  <p:embed/>
                  <p:pic>
                    <p:nvPicPr>
                      <p:cNvPr id="0" name="图片 3152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4708525" y="2411413"/>
                        <a:ext cx="425450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147175" y="2411413"/>
          <a:ext cx="4254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r:id="rId44" imgW="114300" imgH="177165" progId="Equation.KSEE3">
                  <p:embed/>
                </p:oleObj>
              </mc:Choice>
              <mc:Fallback>
                <p:oleObj r:id="rId44" imgW="114300" imgH="177165" progId="Equation.KSEE3">
                  <p:embed/>
                  <p:pic>
                    <p:nvPicPr>
                      <p:cNvPr id="0" name="图片 3164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9147175" y="2411413"/>
                        <a:ext cx="425450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297863" y="2411413"/>
          <a:ext cx="4730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" r:id="rId45" imgW="127000" imgH="165100" progId="Equation.KSEE3">
                  <p:embed/>
                </p:oleObj>
              </mc:Choice>
              <mc:Fallback>
                <p:oleObj r:id="rId45" imgW="127000" imgH="165100" progId="Equation.KSEE3">
                  <p:embed/>
                  <p:pic>
                    <p:nvPicPr>
                      <p:cNvPr id="0" name="图片 3166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8297863" y="2411413"/>
                        <a:ext cx="473075" cy="615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481638" y="2411413"/>
          <a:ext cx="4730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r:id="rId47" imgW="127000" imgH="165100" progId="Equation.KSEE3">
                  <p:embed/>
                </p:oleObj>
              </mc:Choice>
              <mc:Fallback>
                <p:oleObj r:id="rId47" imgW="127000" imgH="165100" progId="Equation.KSEE3">
                  <p:embed/>
                  <p:pic>
                    <p:nvPicPr>
                      <p:cNvPr id="0" name="图片 3167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481638" y="2411413"/>
                        <a:ext cx="473075" cy="615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13475" y="2411413"/>
          <a:ext cx="3302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" r:id="rId48" imgW="88265" imgH="165100" progId="Equation.KSEE3">
                  <p:embed/>
                </p:oleObj>
              </mc:Choice>
              <mc:Fallback>
                <p:oleObj r:id="rId48" imgW="88265" imgH="165100" progId="Equation.KSEE3">
                  <p:embed/>
                  <p:pic>
                    <p:nvPicPr>
                      <p:cNvPr id="0" name="图片 3168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6213475" y="2411413"/>
                        <a:ext cx="330200" cy="617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88263" y="2411413"/>
          <a:ext cx="3302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r:id="rId50" imgW="88265" imgH="165100" progId="Equation.KSEE3">
                  <p:embed/>
                </p:oleObj>
              </mc:Choice>
              <mc:Fallback>
                <p:oleObj r:id="rId50" imgW="88265" imgH="165100" progId="Equation.KSEE3">
                  <p:embed/>
                  <p:pic>
                    <p:nvPicPr>
                      <p:cNvPr id="0" name="图片 3169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7688263" y="2411413"/>
                        <a:ext cx="330200" cy="617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04038" y="2411413"/>
          <a:ext cx="4746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r:id="rId52" imgW="127000" imgH="177165" progId="Equation.KSEE3">
                  <p:embed/>
                </p:oleObj>
              </mc:Choice>
              <mc:Fallback>
                <p:oleObj r:id="rId52" imgW="127000" imgH="177165" progId="Equation.KSEE3">
                  <p:embed/>
                  <p:pic>
                    <p:nvPicPr>
                      <p:cNvPr id="0" name="图片 3157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6904038" y="2411413"/>
                        <a:ext cx="474662" cy="661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63888" y="2370138"/>
          <a:ext cx="6588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r:id="rId54" imgW="177165" imgH="203200" progId="Equation.KSEE3">
                  <p:embed/>
                </p:oleObj>
              </mc:Choice>
              <mc:Fallback>
                <p:oleObj r:id="rId54" imgW="177165" imgH="203200" progId="Equation.KSEE3">
                  <p:embed/>
                  <p:pic>
                    <p:nvPicPr>
                      <p:cNvPr id="0" name="图片 3170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3163888" y="2370138"/>
                        <a:ext cx="658812" cy="758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561638" y="2362200"/>
          <a:ext cx="6604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r:id="rId56" imgW="177165" imgH="203200" progId="Equation.KSEE3">
                  <p:embed/>
                </p:oleObj>
              </mc:Choice>
              <mc:Fallback>
                <p:oleObj r:id="rId56" imgW="177165" imgH="203200" progId="Equation.KSEE3">
                  <p:embed/>
                  <p:pic>
                    <p:nvPicPr>
                      <p:cNvPr id="0" name="图片 3162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0561638" y="2362200"/>
                        <a:ext cx="660400" cy="757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1588" y="2659063"/>
          <a:ext cx="7604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r:id="rId57" imgW="177165" imgH="76200" progId="Equation.KSEE3">
                  <p:embed/>
                </p:oleObj>
              </mc:Choice>
              <mc:Fallback>
                <p:oleObj r:id="rId57" imgW="177165" imgH="76200" progId="Equation.KSEE3">
                  <p:embed/>
                  <p:pic>
                    <p:nvPicPr>
                      <p:cNvPr id="0" name="图片 3171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3811588" y="2659063"/>
                        <a:ext cx="760412" cy="327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对象 5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32050" y="2663825"/>
          <a:ext cx="7175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r:id="rId59" imgW="177165" imgH="76200" progId="Equation.KSEE3">
                  <p:embed/>
                </p:oleObj>
              </mc:Choice>
              <mc:Fallback>
                <p:oleObj r:id="rId59" imgW="177165" imgH="76200" progId="Equation.KSEE3">
                  <p:embed/>
                  <p:pic>
                    <p:nvPicPr>
                      <p:cNvPr id="0" name="图片 3172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432050" y="2663825"/>
                        <a:ext cx="717550" cy="307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对象 5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669463" y="2657475"/>
          <a:ext cx="6731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r:id="rId60" imgW="177165" imgH="76200" progId="Equation.KSEE3">
                  <p:embed/>
                </p:oleObj>
              </mc:Choice>
              <mc:Fallback>
                <p:oleObj r:id="rId60" imgW="177165" imgH="76200" progId="Equation.KSEE3">
                  <p:embed/>
                  <p:pic>
                    <p:nvPicPr>
                      <p:cNvPr id="0" name="图片 3165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9669463" y="2657475"/>
                        <a:ext cx="673100" cy="288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222038" y="2741613"/>
          <a:ext cx="6731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r:id="rId61" imgW="177165" imgH="76200" progId="Equation.KSEE3">
                  <p:embed/>
                </p:oleObj>
              </mc:Choice>
              <mc:Fallback>
                <p:oleObj r:id="rId61" imgW="177165" imgH="76200" progId="Equation.KSEE3">
                  <p:embed/>
                  <p:pic>
                    <p:nvPicPr>
                      <p:cNvPr id="0" name="图片 3173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1222038" y="2741613"/>
                        <a:ext cx="673100" cy="290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文本框 63"/>
          <p:cNvSpPr txBox="1"/>
          <p:nvPr/>
        </p:nvSpPr>
        <p:spPr>
          <a:xfrm>
            <a:off x="4179888" y="5143500"/>
            <a:ext cx="6967537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4000">
                <a:latin typeface="Arial" panose="020B0604020202020204" pitchFamily="34" charset="0"/>
                <a:ea typeface="微软雅黑" panose="020B0503020204020204" pitchFamily="34" charset="-122"/>
              </a:rPr>
              <a:t>自变量取相反数，函数值相同</a:t>
            </a:r>
            <a:r>
              <a:rPr lang="en-US" altLang="zh-CN" sz="4000"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9300" name="文本框 64"/>
          <p:cNvSpPr txBox="1"/>
          <p:nvPr/>
        </p:nvSpPr>
        <p:spPr>
          <a:xfrm>
            <a:off x="509588" y="928688"/>
            <a:ext cx="2700337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>
                <a:latin typeface="Arial" panose="020B0604020202020204" pitchFamily="34" charset="0"/>
                <a:ea typeface="微软雅黑" panose="020B0503020204020204" pitchFamily="34" charset="-122"/>
              </a:rPr>
              <a:t>填表并找规律</a:t>
            </a:r>
          </a:p>
        </p:txBody>
      </p:sp>
      <p:pic>
        <p:nvPicPr>
          <p:cNvPr id="2" name="图片 1" descr="C:\Users\wy\AppData\Roaming\Tencent\Users\6572697\QQ\WinTemp\RichOle\_UH9K$IB~CUS(}HQ_W`_P}E.png"/>
          <p:cNvPicPr/>
          <p:nvPr>
            <p:custDataLst>
              <p:tags r:id="rId3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7" y="3707990"/>
            <a:ext cx="3315214" cy="27938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solidFill>
            <a:srgbClr val="00687B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solidFill>
            <a:srgbClr val="22262F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3" name="矩形 2"/>
          <p:cNvSpPr/>
          <p:nvPr/>
        </p:nvSpPr>
        <p:spPr>
          <a:xfrm>
            <a:off x="414020" y="1081405"/>
            <a:ext cx="109131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观察：（1）表格中，互为相反数的两个x，对应的y值的情况。</a:t>
            </a: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endParaRPr lang="zh-CN" altLang="zh-CN" sz="28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042867" y="4392844"/>
            <a:ext cx="983175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像这样，图像关于轴对称的函数，我们称为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偶函数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495622" y="1945554"/>
            <a:ext cx="983175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（2）图像上，刚刚一对对的点，有着什么样的对称关系。整个图像，又有着什么样的对称性。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523"/>
          <p:cNvSpPr>
            <a:spLocks noEditPoints="1"/>
          </p:cNvSpPr>
          <p:nvPr/>
        </p:nvSpPr>
        <p:spPr bwMode="auto">
          <a:xfrm>
            <a:off x="5806559" y="4993489"/>
            <a:ext cx="927215" cy="1407311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379220" y="1680210"/>
                <a:ext cx="9717405" cy="267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偶函数的定义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altLang="zh-CN" sz="2800" dirty="0" err="1"/>
                  <a:t>一般地，如果</a:t>
                </a:r>
                <a:endParaRPr altLang="zh-CN" sz="2800" dirty="0"/>
              </a:p>
              <a:p>
                <a:pPr>
                  <a:lnSpc>
                    <a:spcPct val="150000"/>
                  </a:lnSpc>
                </a:pPr>
                <a:r>
                  <a:rPr altLang="zh-CN" sz="2800" dirty="0"/>
                  <a:t>①</a:t>
                </a:r>
                <a:r>
                  <a:rPr altLang="zh-CN" sz="2800" dirty="0" err="1"/>
                  <a:t>函数的定义域关于原点对称</a:t>
                </a:r>
                <a:r>
                  <a:rPr altLang="zh-CN" sz="2800" dirty="0"/>
                  <a:t>，</a:t>
                </a:r>
              </a:p>
              <a:p>
                <a:pPr>
                  <a:lnSpc>
                    <a:spcPct val="150000"/>
                  </a:lnSpc>
                </a:pPr>
                <a:r>
                  <a:rPr altLang="zh-CN" sz="2800" dirty="0"/>
                  <a:t>②</a:t>
                </a:r>
                <a:r>
                  <a:rPr altLang="zh-CN" sz="2800" dirty="0" err="1" smtClean="0"/>
                  <a:t>对定义域内任意一个</a:t>
                </a:r>
                <a:r>
                  <a:rPr lang="en-US" altLang="zh-CN" sz="2800" dirty="0" err="1" smtClean="0"/>
                  <a:t>x</a:t>
                </a:r>
                <a:r>
                  <a:rPr lang="en-US" sz="2800" dirty="0" smtClean="0"/>
                  <a:t> </a:t>
                </a:r>
                <a:r>
                  <a:rPr lang="zh-CN" altLang="en-US" sz="2800" dirty="0"/>
                  <a:t>，</a:t>
                </a:r>
                <a:r>
                  <a:rPr altLang="zh-CN" sz="2800" dirty="0" err="1"/>
                  <a:t>都有</a:t>
                </a:r>
                <a:r>
                  <a:rPr lang="en-US" sz="2800" dirty="0"/>
                  <a:t>    </a:t>
                </a:r>
              </a:p>
              <a:p>
                <a:pPr>
                  <a:lnSpc>
                    <a:spcPct val="150000"/>
                  </a:lnSpc>
                </a:pPr>
                <a:r>
                  <a:rPr altLang="zh-CN" sz="2800" dirty="0" err="1"/>
                  <a:t>那么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则称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偶函数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" y="1680210"/>
                <a:ext cx="9717405" cy="2676525"/>
              </a:xfrm>
              <a:prstGeom prst="rect">
                <a:avLst/>
              </a:prstGeom>
              <a:blipFill>
                <a:blip r:embed="rId4"/>
                <a:stretch>
                  <a:fillRect l="-1255" b="-2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2"/>
          <p:cNvSpPr/>
          <p:nvPr/>
        </p:nvSpPr>
        <p:spPr bwMode="auto">
          <a:xfrm>
            <a:off x="850287" y="1273237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Freeform 12"/>
          <p:cNvSpPr/>
          <p:nvPr/>
        </p:nvSpPr>
        <p:spPr bwMode="auto">
          <a:xfrm flipH="1" flipV="1">
            <a:off x="11101091" y="4453971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" name="对象 -214748262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7563233"/>
              </p:ext>
            </p:extLst>
          </p:nvPr>
        </p:nvGraphicFramePr>
        <p:xfrm>
          <a:off x="6357289" y="3096849"/>
          <a:ext cx="2303780" cy="55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5" imgW="850900" imgH="203200" progId="Equation.KSEE3">
                  <p:embed/>
                </p:oleObj>
              </mc:Choice>
              <mc:Fallback>
                <p:oleObj r:id="rId5" imgW="850900" imgH="2032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57289" y="3096849"/>
                        <a:ext cx="2303780" cy="5505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solidFill>
            <a:srgbClr val="00687B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solidFill>
            <a:srgbClr val="22262F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3" name="矩形 2"/>
          <p:cNvSpPr/>
          <p:nvPr/>
        </p:nvSpPr>
        <p:spPr>
          <a:xfrm>
            <a:off x="541655" y="2324735"/>
            <a:ext cx="109131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讨论：（1）若定义域不关于原点对称，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还是偶函数么？</a:t>
            </a: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endParaRPr lang="zh-CN" altLang="zh-CN" sz="28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528007" y="3428914"/>
            <a:ext cx="983175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（2）若定义域关于原点对称，但两个互为相反数的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的函数值不相等，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还是偶函数么？</a:t>
            </a:r>
          </a:p>
        </p:txBody>
      </p:sp>
      <p:graphicFrame>
        <p:nvGraphicFramePr>
          <p:cNvPr id="2" name="对象 -2147482619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7104380" y="2465070"/>
          <a:ext cx="87820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r:id="rId7" imgW="342900" imgH="203200" progId="Equation.KSEE3">
                  <p:embed/>
                </p:oleObj>
              </mc:Choice>
              <mc:Fallback>
                <p:oleObj r:id="rId7" imgW="342900" imgH="2032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04380" y="2465070"/>
                        <a:ext cx="878205" cy="52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1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0142220" y="3708400"/>
          <a:ext cx="365125" cy="401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9" imgW="127000" imgH="139700" progId="Equation.KSEE3">
                  <p:embed/>
                </p:oleObj>
              </mc:Choice>
              <mc:Fallback>
                <p:oleObj r:id="rId9" imgW="127000" imgH="139700" progId="Equation.KSEE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42220" y="3708400"/>
                        <a:ext cx="365125" cy="4019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61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569970" y="4276090"/>
          <a:ext cx="9048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11" imgW="342900" imgH="203200" progId="Equation.KSEE3">
                  <p:embed/>
                </p:oleObj>
              </mc:Choice>
              <mc:Fallback>
                <p:oleObj r:id="rId11" imgW="342900" imgH="203200" progId="Equation.KSEE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9970" y="4276090"/>
                        <a:ext cx="904875" cy="53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solidFill>
            <a:srgbClr val="00687B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solidFill>
            <a:srgbClr val="22262F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16" name="矩形 15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105535" y="732790"/>
            <a:ext cx="7381240" cy="214439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例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、根据函数图像判断</a:t>
            </a:r>
            <a:r>
              <a:rPr lang="zh-CN" b="0">
                <a:ea typeface="宋体" panose="02010600030101010101" pitchFamily="2" charset="-122"/>
              </a:rPr>
              <a:t>下列函数是否为偶函数。</a:t>
            </a:r>
          </a:p>
          <a:p>
            <a:pPr indent="0"/>
            <a:endParaRPr lang="zh-CN" b="0">
              <a:ea typeface="宋体" panose="02010600030101010101" pitchFamily="2" charset="-122"/>
            </a:endParaRPr>
          </a:p>
          <a:p>
            <a:pPr indent="0"/>
            <a:r>
              <a:rPr lang="zh-CN" b="0">
                <a:ea typeface="宋体" panose="02010600030101010101" pitchFamily="2" charset="-122"/>
              </a:rPr>
              <a:t>（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b="0">
                <a:ea typeface="宋体" panose="02010600030101010101" pitchFamily="2" charset="-122"/>
              </a:rPr>
              <a:t>）</a:t>
            </a: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26035" y="3585845"/>
            <a:ext cx="7381875" cy="7848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b="0">
                <a:ea typeface="宋体" panose="02010600030101010101" pitchFamily="2" charset="-122"/>
              </a:rPr>
              <a:t>（2）</a:t>
            </a:r>
            <a:endParaRPr lang="zh-CN" altLang="en-US" b="0">
              <a:ea typeface="宋体" panose="02010600030101010101" pitchFamily="2" charset="-122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544524"/>
              </p:ext>
            </p:extLst>
          </p:nvPr>
        </p:nvGraphicFramePr>
        <p:xfrm>
          <a:off x="1966595" y="1520824"/>
          <a:ext cx="4152968" cy="65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公式" r:id="rId3" imgW="1523880" imgH="241200" progId="Equation.3">
                  <p:embed/>
                </p:oleObj>
              </mc:Choice>
              <mc:Fallback>
                <p:oleObj name="公式" r:id="rId3" imgW="1523880" imgH="2412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6595" y="1520824"/>
                        <a:ext cx="4152968" cy="656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303462"/>
              </p:ext>
            </p:extLst>
          </p:nvPr>
        </p:nvGraphicFramePr>
        <p:xfrm>
          <a:off x="1966595" y="3433945"/>
          <a:ext cx="4152968" cy="65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公式" r:id="rId5" imgW="1536480" imgH="241200" progId="Equation.3">
                  <p:embed/>
                </p:oleObj>
              </mc:Choice>
              <mc:Fallback>
                <p:oleObj name="公式" r:id="rId5" imgW="1536480" imgH="241200" progId="Equation.3">
                  <p:embed/>
                  <p:pic>
                    <p:nvPicPr>
                      <p:cNvPr id="3" name="对象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6595" y="3433945"/>
                        <a:ext cx="4152968" cy="650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solidFill>
            <a:srgbClr val="00687B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情境导入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探索新知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例题辨析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solidFill>
            <a:srgbClr val="22262F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巩固练习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归纳总结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布置作业</a:t>
            </a:r>
          </a:p>
        </p:txBody>
      </p:sp>
      <p:sp>
        <p:nvSpPr>
          <p:cNvPr id="16" name="矩形 15"/>
          <p:cNvSpPr/>
          <p:nvPr/>
        </p:nvSpPr>
        <p:spPr>
          <a:xfrm>
            <a:off x="2743374" y="27096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奇偶性</a:t>
            </a:r>
            <a:endParaRPr lang="zh-CN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717856" y="1347230"/>
            <a:ext cx="7275195" cy="16027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lang="zh-CN" b="0" dirty="0">
                <a:latin typeface="Calibri" panose="020F0502020204030204" charset="0"/>
                <a:ea typeface="宋体" panose="02010600030101010101" pitchFamily="2" charset="-122"/>
              </a:rPr>
              <a:t>练习</a:t>
            </a:r>
            <a:r>
              <a:rPr lang="en-US" b="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b="0" dirty="0">
                <a:latin typeface="Calibri" panose="020F0502020204030204" charset="0"/>
                <a:ea typeface="宋体" panose="02010600030101010101" pitchFamily="2" charset="-122"/>
              </a:rPr>
              <a:t>、根据函数图像判断</a:t>
            </a:r>
            <a:r>
              <a:rPr lang="zh-CN" b="0" dirty="0">
                <a:ea typeface="宋体" panose="02010600030101010101" pitchFamily="2" charset="-122"/>
              </a:rPr>
              <a:t>下列函数是否为偶函数。</a:t>
            </a:r>
          </a:p>
          <a:p>
            <a:pPr indent="0"/>
            <a:endParaRPr lang="zh-CN" b="0" dirty="0">
              <a:ea typeface="宋体" panose="02010600030101010101" pitchFamily="2" charset="-122"/>
            </a:endParaRPr>
          </a:p>
          <a:p>
            <a:pPr indent="0"/>
            <a:endParaRPr lang="zh-CN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b="0" dirty="0">
                <a:latin typeface="Calibri" panose="020F0502020204030204" charset="0"/>
                <a:ea typeface="宋体" panose="02010600030101010101" pitchFamily="2" charset="-122"/>
              </a:rPr>
              <a:t>（</a:t>
            </a:r>
            <a:r>
              <a:rPr lang="en-US" b="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b="0" dirty="0">
                <a:latin typeface="Calibri" panose="020F0502020204030204" charset="0"/>
                <a:ea typeface="宋体" panose="02010600030101010101" pitchFamily="2" charset="-122"/>
              </a:rPr>
              <a:t>）</a:t>
            </a:r>
            <a:endParaRPr lang="zh-CN" altLang="en-US" b="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2837180" y="2025650"/>
            <a:ext cx="2273935" cy="601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" name="文本框 110"/>
          <p:cNvSpPr txBox="1"/>
          <p:nvPr/>
        </p:nvSpPr>
        <p:spPr>
          <a:xfrm>
            <a:off x="997585" y="3677920"/>
            <a:ext cx="7275195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b="0">
                <a:ea typeface="宋体" panose="02010600030101010101" pitchFamily="2" charset="-122"/>
              </a:rPr>
              <a:t>（2）</a:t>
            </a:r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5"/>
          <a:stretch>
            <a:fillRect/>
          </a:stretch>
        </p:blipFill>
        <p:spPr>
          <a:xfrm>
            <a:off x="3019425" y="3657600"/>
            <a:ext cx="2216785" cy="502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" name="文本框 111"/>
          <p:cNvSpPr txBox="1"/>
          <p:nvPr/>
        </p:nvSpPr>
        <p:spPr>
          <a:xfrm>
            <a:off x="2399237" y="3441382"/>
            <a:ext cx="7275195" cy="16027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endParaRPr 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indent="0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4927" y="1106697"/>
            <a:ext cx="1584851" cy="1212274"/>
            <a:chOff x="254927" y="1135678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1135678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练习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I3YzRlYzc1ZmJiYzk1YWRhNTYwMWVlZjRiMDZkMG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976</Words>
  <Application>Microsoft Office PowerPoint</Application>
  <PresentationFormat>宽屏</PresentationFormat>
  <Paragraphs>293</Paragraphs>
  <Slides>25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MS Mincho</vt:lpstr>
      <vt:lpstr>黑体</vt:lpstr>
      <vt:lpstr>楷体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Office 主题</vt:lpstr>
      <vt:lpstr>Equation.KSEE3</vt:lpstr>
      <vt:lpstr>公式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 peng</dc:creator>
  <cp:lastModifiedBy>AAA</cp:lastModifiedBy>
  <cp:revision>727</cp:revision>
  <dcterms:created xsi:type="dcterms:W3CDTF">2015-09-28T07:18:00Z</dcterms:created>
  <dcterms:modified xsi:type="dcterms:W3CDTF">2023-12-13T23:38:44Z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C73CCA1E3E9C426DA4944BEB2950211C_13</vt:lpwstr>
  </property>
  <property fmtid="{D5CDD505-2E9C-101B-9397-08002B2CF9AE}" pid="3" name="KSOProductBuildVer">
    <vt:lpwstr>2052-12.1.0.15712</vt:lpwstr>
  </property>
</Properties>
</file>