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16" r:id="rId3"/>
    <p:sldId id="315" r:id="rId4"/>
    <p:sldId id="257" r:id="rId5"/>
    <p:sldId id="440" r:id="rId6"/>
    <p:sldId id="458" r:id="rId7"/>
    <p:sldId id="457" r:id="rId8"/>
    <p:sldId id="487" r:id="rId9"/>
    <p:sldId id="488" r:id="rId10"/>
    <p:sldId id="507" r:id="rId11"/>
    <p:sldId id="443" r:id="rId12"/>
    <p:sldId id="459" r:id="rId13"/>
    <p:sldId id="364" r:id="rId14"/>
    <p:sldId id="365" r:id="rId15"/>
    <p:sldId id="434" r:id="rId16"/>
    <p:sldId id="477" r:id="rId17"/>
    <p:sldId id="367" r:id="rId18"/>
    <p:sldId id="368" r:id="rId19"/>
    <p:sldId id="371" r:id="rId20"/>
    <p:sldId id="304" r:id="rId21"/>
    <p:sldId id="499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9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52.wmf"/><Relationship Id="rId2" Type="http://schemas.openxmlformats.org/officeDocument/2006/relationships/image" Target="../media/image26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8" Type="http://schemas.openxmlformats.org/officeDocument/2006/relationships/image" Target="../media/image60.wmf"/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0" Type="http://schemas.openxmlformats.org/officeDocument/2006/relationships/image" Target="../media/image62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69.wmf"/><Relationship Id="rId8" Type="http://schemas.openxmlformats.org/officeDocument/2006/relationships/image" Target="../media/image68.wmf"/><Relationship Id="rId7" Type="http://schemas.openxmlformats.org/officeDocument/2006/relationships/image" Target="../media/image67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26.wmf"/><Relationship Id="rId10" Type="http://schemas.openxmlformats.org/officeDocument/2006/relationships/image" Target="../media/image70.wmf"/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26.wmf"/><Relationship Id="rId11" Type="http://schemas.openxmlformats.org/officeDocument/2006/relationships/image" Target="../media/image81.wmf"/><Relationship Id="rId10" Type="http://schemas.openxmlformats.org/officeDocument/2006/relationships/image" Target="../media/image80.wmf"/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91.wmf"/><Relationship Id="rId8" Type="http://schemas.openxmlformats.org/officeDocument/2006/relationships/image" Target="../media/image90.wmf"/><Relationship Id="rId7" Type="http://schemas.openxmlformats.org/officeDocument/2006/relationships/image" Target="../media/image89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4.wmf"/><Relationship Id="rId4" Type="http://schemas.openxmlformats.org/officeDocument/2006/relationships/image" Target="../media/image26.wmf"/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7" Type="http://schemas.openxmlformats.org/officeDocument/2006/relationships/image" Target="../media/image5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34.bin"/><Relationship Id="rId7" Type="http://schemas.openxmlformats.org/officeDocument/2006/relationships/tags" Target="../tags/tag119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2.bin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.wmf"/><Relationship Id="rId19" Type="http://schemas.openxmlformats.org/officeDocument/2006/relationships/tags" Target="../tags/tag124.xml"/><Relationship Id="rId18" Type="http://schemas.openxmlformats.org/officeDocument/2006/relationships/image" Target="../media/image41.png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image" Target="../media/image40.wmf"/><Relationship Id="rId14" Type="http://schemas.openxmlformats.org/officeDocument/2006/relationships/oleObject" Target="../embeddings/oleObject36.bin"/><Relationship Id="rId13" Type="http://schemas.openxmlformats.org/officeDocument/2006/relationships/tags" Target="../tags/tag121.xml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10" Type="http://schemas.openxmlformats.org/officeDocument/2006/relationships/tags" Target="../tags/tag120.xml"/><Relationship Id="rId1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21" Type="http://schemas.openxmlformats.org/officeDocument/2006/relationships/vmlDrawing" Target="../drawings/vmlDrawing8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.wmf"/><Relationship Id="rId19" Type="http://schemas.openxmlformats.org/officeDocument/2006/relationships/tags" Target="../tags/tag132.xml"/><Relationship Id="rId18" Type="http://schemas.openxmlformats.org/officeDocument/2006/relationships/image" Target="../media/image41.png"/><Relationship Id="rId17" Type="http://schemas.openxmlformats.org/officeDocument/2006/relationships/tags" Target="../tags/tag131.xml"/><Relationship Id="rId16" Type="http://schemas.openxmlformats.org/officeDocument/2006/relationships/image" Target="../media/image44.wmf"/><Relationship Id="rId15" Type="http://schemas.openxmlformats.org/officeDocument/2006/relationships/oleObject" Target="../embeddings/oleObject41.bin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44.bin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Relationship Id="rId30" Type="http://schemas.openxmlformats.org/officeDocument/2006/relationships/vmlDrawing" Target="../drawings/vmlDrawing9.vml"/><Relationship Id="rId3" Type="http://schemas.openxmlformats.org/officeDocument/2006/relationships/tags" Target="../tags/tag133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142.xml"/><Relationship Id="rId27" Type="http://schemas.openxmlformats.org/officeDocument/2006/relationships/slide" Target="slide20.xml"/><Relationship Id="rId26" Type="http://schemas.openxmlformats.org/officeDocument/2006/relationships/image" Target="../media/image41.png"/><Relationship Id="rId25" Type="http://schemas.openxmlformats.org/officeDocument/2006/relationships/tags" Target="../tags/tag141.xml"/><Relationship Id="rId24" Type="http://schemas.openxmlformats.org/officeDocument/2006/relationships/image" Target="../media/image51.wmf"/><Relationship Id="rId23" Type="http://schemas.openxmlformats.org/officeDocument/2006/relationships/oleObject" Target="../embeddings/oleObject49.bin"/><Relationship Id="rId22" Type="http://schemas.openxmlformats.org/officeDocument/2006/relationships/tags" Target="../tags/tag140.xml"/><Relationship Id="rId21" Type="http://schemas.openxmlformats.org/officeDocument/2006/relationships/image" Target="../media/image50.wmf"/><Relationship Id="rId20" Type="http://schemas.openxmlformats.org/officeDocument/2006/relationships/oleObject" Target="../embeddings/oleObject48.bin"/><Relationship Id="rId2" Type="http://schemas.openxmlformats.org/officeDocument/2006/relationships/image" Target="../media/image4.wmf"/><Relationship Id="rId19" Type="http://schemas.openxmlformats.org/officeDocument/2006/relationships/tags" Target="../tags/tag139.xml"/><Relationship Id="rId18" Type="http://schemas.openxmlformats.org/officeDocument/2006/relationships/image" Target="../media/image49.wmf"/><Relationship Id="rId17" Type="http://schemas.openxmlformats.org/officeDocument/2006/relationships/oleObject" Target="../embeddings/oleObject47.bin"/><Relationship Id="rId16" Type="http://schemas.openxmlformats.org/officeDocument/2006/relationships/tags" Target="../tags/tag138.xml"/><Relationship Id="rId15" Type="http://schemas.openxmlformats.org/officeDocument/2006/relationships/image" Target="../media/image48.wmf"/><Relationship Id="rId14" Type="http://schemas.openxmlformats.org/officeDocument/2006/relationships/oleObject" Target="../embeddings/oleObject46.bin"/><Relationship Id="rId13" Type="http://schemas.openxmlformats.org/officeDocument/2006/relationships/tags" Target="../tags/tag137.xml"/><Relationship Id="rId12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10" Type="http://schemas.openxmlformats.org/officeDocument/2006/relationships/tags" Target="../tags/tag136.xml"/><Relationship Id="rId1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3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52.wmf"/><Relationship Id="rId7" Type="http://schemas.openxmlformats.org/officeDocument/2006/relationships/oleObject" Target="../embeddings/oleObject53.bin"/><Relationship Id="rId6" Type="http://schemas.openxmlformats.org/officeDocument/2006/relationships/tags" Target="../tags/tag145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2.bin"/><Relationship Id="rId3" Type="http://schemas.openxmlformats.org/officeDocument/2006/relationships/tags" Target="../tags/tag144.xml"/><Relationship Id="rId26" Type="http://schemas.openxmlformats.org/officeDocument/2006/relationships/vmlDrawing" Target="../drawings/vmlDrawing11.v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151.xml"/><Relationship Id="rId23" Type="http://schemas.openxmlformats.org/officeDocument/2006/relationships/image" Target="../media/image29.wmf"/><Relationship Id="rId22" Type="http://schemas.openxmlformats.org/officeDocument/2006/relationships/oleObject" Target="../embeddings/oleObject57.bin"/><Relationship Id="rId21" Type="http://schemas.openxmlformats.org/officeDocument/2006/relationships/tags" Target="../tags/tag150.xml"/><Relationship Id="rId20" Type="http://schemas.openxmlformats.org/officeDocument/2006/relationships/image" Target="../media/image28.wmf"/><Relationship Id="rId2" Type="http://schemas.openxmlformats.org/officeDocument/2006/relationships/image" Target="../media/image4.wmf"/><Relationship Id="rId19" Type="http://schemas.openxmlformats.org/officeDocument/2006/relationships/oleObject" Target="../embeddings/oleObject56.bin"/><Relationship Id="rId18" Type="http://schemas.openxmlformats.org/officeDocument/2006/relationships/tags" Target="../tags/tag149.xml"/><Relationship Id="rId17" Type="http://schemas.openxmlformats.org/officeDocument/2006/relationships/image" Target="../media/image53.png"/><Relationship Id="rId16" Type="http://schemas.openxmlformats.org/officeDocument/2006/relationships/tags" Target="../tags/tag148.xml"/><Relationship Id="rId15" Type="http://schemas.openxmlformats.org/officeDocument/2006/relationships/image" Target="../media/image32.wmf"/><Relationship Id="rId14" Type="http://schemas.openxmlformats.org/officeDocument/2006/relationships/oleObject" Target="../embeddings/oleObject55.bin"/><Relationship Id="rId13" Type="http://schemas.openxmlformats.org/officeDocument/2006/relationships/tags" Target="../tags/tag147.xml"/><Relationship Id="rId12" Type="http://schemas.openxmlformats.org/officeDocument/2006/relationships/image" Target="../media/image31.wmf"/><Relationship Id="rId11" Type="http://schemas.openxmlformats.org/officeDocument/2006/relationships/oleObject" Target="../embeddings/oleObject54.bin"/><Relationship Id="rId10" Type="http://schemas.openxmlformats.org/officeDocument/2006/relationships/tags" Target="../tags/tag146.xml"/><Relationship Id="rId1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../media/image55.wmf"/><Relationship Id="rId6" Type="http://schemas.openxmlformats.org/officeDocument/2006/relationships/oleObject" Target="../embeddings/oleObject60.bin"/><Relationship Id="rId5" Type="http://schemas.openxmlformats.org/officeDocument/2006/relationships/tags" Target="../tags/tag152.xml"/><Relationship Id="rId4" Type="http://schemas.openxmlformats.org/officeDocument/2006/relationships/image" Target="../media/image54.wmf"/><Relationship Id="rId35" Type="http://schemas.openxmlformats.org/officeDocument/2006/relationships/vmlDrawing" Target="../drawings/vmlDrawing12.v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162.xml"/><Relationship Id="rId32" Type="http://schemas.openxmlformats.org/officeDocument/2006/relationships/image" Target="../media/image62.wmf"/><Relationship Id="rId31" Type="http://schemas.openxmlformats.org/officeDocument/2006/relationships/oleObject" Target="../embeddings/oleObject67.bin"/><Relationship Id="rId30" Type="http://schemas.openxmlformats.org/officeDocument/2006/relationships/image" Target="../media/image30.png"/><Relationship Id="rId3" Type="http://schemas.openxmlformats.org/officeDocument/2006/relationships/oleObject" Target="../embeddings/oleObject59.bin"/><Relationship Id="rId29" Type="http://schemas.openxmlformats.org/officeDocument/2006/relationships/tags" Target="../tags/tag161.xml"/><Relationship Id="rId28" Type="http://schemas.openxmlformats.org/officeDocument/2006/relationships/image" Target="../media/image53.png"/><Relationship Id="rId27" Type="http://schemas.openxmlformats.org/officeDocument/2006/relationships/tags" Target="../tags/tag160.xml"/><Relationship Id="rId26" Type="http://schemas.openxmlformats.org/officeDocument/2006/relationships/image" Target="../media/image61.wmf"/><Relationship Id="rId25" Type="http://schemas.openxmlformats.org/officeDocument/2006/relationships/oleObject" Target="../embeddings/oleObject66.bin"/><Relationship Id="rId24" Type="http://schemas.openxmlformats.org/officeDocument/2006/relationships/tags" Target="../tags/tag159.xml"/><Relationship Id="rId23" Type="http://schemas.openxmlformats.org/officeDocument/2006/relationships/image" Target="../media/image60.wmf"/><Relationship Id="rId22" Type="http://schemas.openxmlformats.org/officeDocument/2006/relationships/oleObject" Target="../embeddings/oleObject65.bin"/><Relationship Id="rId21" Type="http://schemas.openxmlformats.org/officeDocument/2006/relationships/tags" Target="../tags/tag158.xml"/><Relationship Id="rId20" Type="http://schemas.openxmlformats.org/officeDocument/2006/relationships/image" Target="../media/image59.wmf"/><Relationship Id="rId2" Type="http://schemas.openxmlformats.org/officeDocument/2006/relationships/image" Target="../media/image4.wmf"/><Relationship Id="rId19" Type="http://schemas.openxmlformats.org/officeDocument/2006/relationships/oleObject" Target="../embeddings/oleObject64.bin"/><Relationship Id="rId18" Type="http://schemas.openxmlformats.org/officeDocument/2006/relationships/tags" Target="../tags/tag157.xml"/><Relationship Id="rId17" Type="http://schemas.openxmlformats.org/officeDocument/2006/relationships/image" Target="../media/image58.wmf"/><Relationship Id="rId16" Type="http://schemas.openxmlformats.org/officeDocument/2006/relationships/oleObject" Target="../embeddings/oleObject63.bin"/><Relationship Id="rId15" Type="http://schemas.openxmlformats.org/officeDocument/2006/relationships/tags" Target="../tags/tag156.xml"/><Relationship Id="rId14" Type="http://schemas.openxmlformats.org/officeDocument/2006/relationships/image" Target="../media/image57.wmf"/><Relationship Id="rId13" Type="http://schemas.openxmlformats.org/officeDocument/2006/relationships/oleObject" Target="../embeddings/oleObject62.bin"/><Relationship Id="rId12" Type="http://schemas.openxmlformats.org/officeDocument/2006/relationships/tags" Target="../tags/tag155.xml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61.bin"/><Relationship Id="rId1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70.bin"/><Relationship Id="rId6" Type="http://schemas.openxmlformats.org/officeDocument/2006/relationships/tags" Target="../tags/tag164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9.bin"/><Relationship Id="rId32" Type="http://schemas.openxmlformats.org/officeDocument/2006/relationships/vmlDrawing" Target="../drawings/vmlDrawing13.vml"/><Relationship Id="rId31" Type="http://schemas.openxmlformats.org/officeDocument/2006/relationships/slideLayout" Target="../slideLayouts/slideLayout1.xml"/><Relationship Id="rId30" Type="http://schemas.openxmlformats.org/officeDocument/2006/relationships/tags" Target="../tags/tag171.xml"/><Relationship Id="rId3" Type="http://schemas.openxmlformats.org/officeDocument/2006/relationships/tags" Target="../tags/tag163.xml"/><Relationship Id="rId29" Type="http://schemas.openxmlformats.org/officeDocument/2006/relationships/image" Target="../media/image71.png"/><Relationship Id="rId28" Type="http://schemas.openxmlformats.org/officeDocument/2006/relationships/tags" Target="../tags/tag170.xml"/><Relationship Id="rId27" Type="http://schemas.openxmlformats.org/officeDocument/2006/relationships/image" Target="../media/image70.wmf"/><Relationship Id="rId26" Type="http://schemas.openxmlformats.org/officeDocument/2006/relationships/oleObject" Target="../embeddings/oleObject77.bin"/><Relationship Id="rId25" Type="http://schemas.openxmlformats.org/officeDocument/2006/relationships/tags" Target="../tags/tag169.xml"/><Relationship Id="rId24" Type="http://schemas.openxmlformats.org/officeDocument/2006/relationships/image" Target="../media/image69.wmf"/><Relationship Id="rId23" Type="http://schemas.openxmlformats.org/officeDocument/2006/relationships/oleObject" Target="../embeddings/oleObject76.bin"/><Relationship Id="rId22" Type="http://schemas.openxmlformats.org/officeDocument/2006/relationships/tags" Target="../tags/tag168.xml"/><Relationship Id="rId21" Type="http://schemas.openxmlformats.org/officeDocument/2006/relationships/tags" Target="../tags/tag167.xml"/><Relationship Id="rId20" Type="http://schemas.openxmlformats.org/officeDocument/2006/relationships/image" Target="../media/image68.wmf"/><Relationship Id="rId2" Type="http://schemas.openxmlformats.org/officeDocument/2006/relationships/image" Target="../media/image4.wmf"/><Relationship Id="rId19" Type="http://schemas.openxmlformats.org/officeDocument/2006/relationships/oleObject" Target="../embeddings/oleObject75.bin"/><Relationship Id="rId18" Type="http://schemas.openxmlformats.org/officeDocument/2006/relationships/tags" Target="../tags/tag166.xml"/><Relationship Id="rId17" Type="http://schemas.openxmlformats.org/officeDocument/2006/relationships/image" Target="../media/image67.wmf"/><Relationship Id="rId16" Type="http://schemas.openxmlformats.org/officeDocument/2006/relationships/oleObject" Target="../embeddings/oleObject74.bin"/><Relationship Id="rId15" Type="http://schemas.openxmlformats.org/officeDocument/2006/relationships/image" Target="../media/image66.wmf"/><Relationship Id="rId14" Type="http://schemas.openxmlformats.org/officeDocument/2006/relationships/oleObject" Target="../embeddings/oleObject73.bin"/><Relationship Id="rId13" Type="http://schemas.openxmlformats.org/officeDocument/2006/relationships/image" Target="../media/image65.wmf"/><Relationship Id="rId12" Type="http://schemas.openxmlformats.org/officeDocument/2006/relationships/oleObject" Target="../embeddings/oleObject72.bin"/><Relationship Id="rId11" Type="http://schemas.openxmlformats.org/officeDocument/2006/relationships/tags" Target="../tags/tag165.xml"/><Relationship Id="rId10" Type="http://schemas.openxmlformats.org/officeDocument/2006/relationships/image" Target="../media/image64.wmf"/><Relationship Id="rId1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wmf"/><Relationship Id="rId8" Type="http://schemas.openxmlformats.org/officeDocument/2006/relationships/oleObject" Target="../embeddings/oleObject81.bin"/><Relationship Id="rId7" Type="http://schemas.openxmlformats.org/officeDocument/2006/relationships/image" Target="../media/image72.wmf"/><Relationship Id="rId6" Type="http://schemas.openxmlformats.org/officeDocument/2006/relationships/oleObject" Target="../embeddings/oleObject8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9.bin"/><Relationship Id="rId33" Type="http://schemas.openxmlformats.org/officeDocument/2006/relationships/vmlDrawing" Target="../drawings/vmlDrawing14.v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179.xml"/><Relationship Id="rId30" Type="http://schemas.openxmlformats.org/officeDocument/2006/relationships/image" Target="../media/image81.wmf"/><Relationship Id="rId3" Type="http://schemas.openxmlformats.org/officeDocument/2006/relationships/tags" Target="../tags/tag172.xml"/><Relationship Id="rId29" Type="http://schemas.openxmlformats.org/officeDocument/2006/relationships/oleObject" Target="../embeddings/oleObject88.bin"/><Relationship Id="rId28" Type="http://schemas.openxmlformats.org/officeDocument/2006/relationships/image" Target="../media/image80.wmf"/><Relationship Id="rId27" Type="http://schemas.openxmlformats.org/officeDocument/2006/relationships/oleObject" Target="../embeddings/oleObject87.bin"/><Relationship Id="rId26" Type="http://schemas.openxmlformats.org/officeDocument/2006/relationships/tags" Target="../tags/tag178.xml"/><Relationship Id="rId25" Type="http://schemas.openxmlformats.org/officeDocument/2006/relationships/image" Target="../media/image79.wmf"/><Relationship Id="rId24" Type="http://schemas.openxmlformats.org/officeDocument/2006/relationships/oleObject" Target="../embeddings/oleObject86.bin"/><Relationship Id="rId23" Type="http://schemas.openxmlformats.org/officeDocument/2006/relationships/tags" Target="../tags/tag177.xml"/><Relationship Id="rId22" Type="http://schemas.openxmlformats.org/officeDocument/2006/relationships/tags" Target="../tags/tag176.xml"/><Relationship Id="rId21" Type="http://schemas.openxmlformats.org/officeDocument/2006/relationships/image" Target="../media/image78.wmf"/><Relationship Id="rId20" Type="http://schemas.openxmlformats.org/officeDocument/2006/relationships/oleObject" Target="../embeddings/oleObject85.bin"/><Relationship Id="rId2" Type="http://schemas.openxmlformats.org/officeDocument/2006/relationships/image" Target="../media/image4.wmf"/><Relationship Id="rId19" Type="http://schemas.openxmlformats.org/officeDocument/2006/relationships/tags" Target="../tags/tag175.xml"/><Relationship Id="rId18" Type="http://schemas.openxmlformats.org/officeDocument/2006/relationships/image" Target="../media/image77.wmf"/><Relationship Id="rId17" Type="http://schemas.openxmlformats.org/officeDocument/2006/relationships/oleObject" Target="../embeddings/oleObject84.bin"/><Relationship Id="rId16" Type="http://schemas.openxmlformats.org/officeDocument/2006/relationships/tags" Target="../tags/tag174.xml"/><Relationship Id="rId15" Type="http://schemas.openxmlformats.org/officeDocument/2006/relationships/image" Target="../media/image76.wmf"/><Relationship Id="rId14" Type="http://schemas.openxmlformats.org/officeDocument/2006/relationships/oleObject" Target="../embeddings/oleObject83.bin"/><Relationship Id="rId13" Type="http://schemas.openxmlformats.org/officeDocument/2006/relationships/image" Target="../media/image75.png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82.bin"/><Relationship Id="rId10" Type="http://schemas.openxmlformats.org/officeDocument/2006/relationships/tags" Target="../tags/tag173.xml"/><Relationship Id="rId1" Type="http://schemas.openxmlformats.org/officeDocument/2006/relationships/oleObject" Target="../embeddings/oleObject78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0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8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3.GIF"/><Relationship Id="rId1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image" Target="../media/image85.wmf"/><Relationship Id="rId7" Type="http://schemas.openxmlformats.org/officeDocument/2006/relationships/oleObject" Target="../embeddings/oleObject92.bin"/><Relationship Id="rId6" Type="http://schemas.openxmlformats.org/officeDocument/2006/relationships/tags" Target="../tags/tag182.x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1.bin"/><Relationship Id="rId32" Type="http://schemas.openxmlformats.org/officeDocument/2006/relationships/vmlDrawing" Target="../drawings/vmlDrawing16.vml"/><Relationship Id="rId31" Type="http://schemas.openxmlformats.org/officeDocument/2006/relationships/slideLayout" Target="../slideLayouts/slideLayout1.xml"/><Relationship Id="rId30" Type="http://schemas.openxmlformats.org/officeDocument/2006/relationships/tags" Target="../tags/tag190.xml"/><Relationship Id="rId3" Type="http://schemas.openxmlformats.org/officeDocument/2006/relationships/tags" Target="../tags/tag181.xml"/><Relationship Id="rId29" Type="http://schemas.openxmlformats.org/officeDocument/2006/relationships/tags" Target="../tags/tag189.xml"/><Relationship Id="rId28" Type="http://schemas.openxmlformats.org/officeDocument/2006/relationships/slide" Target="slide13.xml"/><Relationship Id="rId27" Type="http://schemas.openxmlformats.org/officeDocument/2006/relationships/image" Target="../media/image92.png"/><Relationship Id="rId26" Type="http://schemas.openxmlformats.org/officeDocument/2006/relationships/tags" Target="../tags/tag188.xml"/><Relationship Id="rId25" Type="http://schemas.openxmlformats.org/officeDocument/2006/relationships/image" Target="../media/image91.wmf"/><Relationship Id="rId24" Type="http://schemas.openxmlformats.org/officeDocument/2006/relationships/oleObject" Target="../embeddings/oleObject98.bin"/><Relationship Id="rId23" Type="http://schemas.openxmlformats.org/officeDocument/2006/relationships/image" Target="../media/image90.wmf"/><Relationship Id="rId22" Type="http://schemas.openxmlformats.org/officeDocument/2006/relationships/oleObject" Target="../embeddings/oleObject97.bin"/><Relationship Id="rId21" Type="http://schemas.openxmlformats.org/officeDocument/2006/relationships/tags" Target="../tags/tag187.xml"/><Relationship Id="rId20" Type="http://schemas.openxmlformats.org/officeDocument/2006/relationships/image" Target="../media/image89.wmf"/><Relationship Id="rId2" Type="http://schemas.openxmlformats.org/officeDocument/2006/relationships/image" Target="../media/image4.wmf"/><Relationship Id="rId19" Type="http://schemas.openxmlformats.org/officeDocument/2006/relationships/oleObject" Target="../embeddings/oleObject96.bin"/><Relationship Id="rId18" Type="http://schemas.openxmlformats.org/officeDocument/2006/relationships/tags" Target="../tags/tag186.xml"/><Relationship Id="rId17" Type="http://schemas.openxmlformats.org/officeDocument/2006/relationships/image" Target="../media/image88.wmf"/><Relationship Id="rId16" Type="http://schemas.openxmlformats.org/officeDocument/2006/relationships/oleObject" Target="../embeddings/oleObject95.bin"/><Relationship Id="rId15" Type="http://schemas.openxmlformats.org/officeDocument/2006/relationships/tags" Target="../tags/tag185.xml"/><Relationship Id="rId14" Type="http://schemas.openxmlformats.org/officeDocument/2006/relationships/image" Target="../media/image87.wmf"/><Relationship Id="rId13" Type="http://schemas.openxmlformats.org/officeDocument/2006/relationships/oleObject" Target="../embeddings/oleObject94.bin"/><Relationship Id="rId12" Type="http://schemas.openxmlformats.org/officeDocument/2006/relationships/tags" Target="../tags/tag184.xml"/><Relationship Id="rId11" Type="http://schemas.openxmlformats.org/officeDocument/2006/relationships/image" Target="../media/image86.wmf"/><Relationship Id="rId10" Type="http://schemas.openxmlformats.org/officeDocument/2006/relationships/oleObject" Target="../embeddings/oleObject93.bin"/><Relationship Id="rId1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7.xml"/><Relationship Id="rId7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tags" Target="../tags/tag66.xml"/><Relationship Id="rId2" Type="http://schemas.openxmlformats.org/officeDocument/2006/relationships/image" Target="../media/image4.wmf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8.x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tags" Target="../tags/tag69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4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0.xml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image" Target="../media/image13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Relationship Id="rId34" Type="http://schemas.openxmlformats.org/officeDocument/2006/relationships/vmlDrawing" Target="../drawings/vmlDrawing3.v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87.xml"/><Relationship Id="rId31" Type="http://schemas.openxmlformats.org/officeDocument/2006/relationships/image" Target="../media/image18.png"/><Relationship Id="rId30" Type="http://schemas.openxmlformats.org/officeDocument/2006/relationships/image" Target="../media/image17.wmf"/><Relationship Id="rId3" Type="http://schemas.openxmlformats.org/officeDocument/2006/relationships/tags" Target="../tags/tag71.xml"/><Relationship Id="rId29" Type="http://schemas.openxmlformats.org/officeDocument/2006/relationships/oleObject" Target="../embeddings/oleObject13.bin"/><Relationship Id="rId28" Type="http://schemas.openxmlformats.org/officeDocument/2006/relationships/tags" Target="../tags/tag86.xml"/><Relationship Id="rId27" Type="http://schemas.openxmlformats.org/officeDocument/2006/relationships/image" Target="../media/image16.wmf"/><Relationship Id="rId26" Type="http://schemas.openxmlformats.org/officeDocument/2006/relationships/oleObject" Target="../embeddings/oleObject12.bin"/><Relationship Id="rId25" Type="http://schemas.openxmlformats.org/officeDocument/2006/relationships/tags" Target="../tags/tag85.xml"/><Relationship Id="rId24" Type="http://schemas.openxmlformats.org/officeDocument/2006/relationships/image" Target="../media/image15.wmf"/><Relationship Id="rId23" Type="http://schemas.openxmlformats.org/officeDocument/2006/relationships/oleObject" Target="../embeddings/oleObject11.bin"/><Relationship Id="rId22" Type="http://schemas.openxmlformats.org/officeDocument/2006/relationships/tags" Target="../tags/tag84.xml"/><Relationship Id="rId21" Type="http://schemas.openxmlformats.org/officeDocument/2006/relationships/image" Target="../media/image14.wmf"/><Relationship Id="rId20" Type="http://schemas.openxmlformats.org/officeDocument/2006/relationships/oleObject" Target="../embeddings/oleObject10.bin"/><Relationship Id="rId2" Type="http://schemas.openxmlformats.org/officeDocument/2006/relationships/image" Target="../media/image4.wmf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Relationship Id="rId36" Type="http://schemas.openxmlformats.org/officeDocument/2006/relationships/vmlDrawing" Target="../drawings/vmlDrawing4.v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106.xml"/><Relationship Id="rId33" Type="http://schemas.openxmlformats.org/officeDocument/2006/relationships/image" Target="../media/image25.wmf"/><Relationship Id="rId32" Type="http://schemas.openxmlformats.org/officeDocument/2006/relationships/oleObject" Target="../embeddings/oleObject20.bin"/><Relationship Id="rId31" Type="http://schemas.openxmlformats.org/officeDocument/2006/relationships/tags" Target="../tags/tag105.xml"/><Relationship Id="rId30" Type="http://schemas.openxmlformats.org/officeDocument/2006/relationships/image" Target="../media/image24.wmf"/><Relationship Id="rId3" Type="http://schemas.openxmlformats.org/officeDocument/2006/relationships/tags" Target="../tags/tag88.xml"/><Relationship Id="rId29" Type="http://schemas.openxmlformats.org/officeDocument/2006/relationships/oleObject" Target="../embeddings/oleObject19.bin"/><Relationship Id="rId28" Type="http://schemas.openxmlformats.org/officeDocument/2006/relationships/tags" Target="../tags/tag104.xml"/><Relationship Id="rId27" Type="http://schemas.openxmlformats.org/officeDocument/2006/relationships/image" Target="../media/image23.wmf"/><Relationship Id="rId26" Type="http://schemas.openxmlformats.org/officeDocument/2006/relationships/oleObject" Target="../embeddings/oleObject18.bin"/><Relationship Id="rId25" Type="http://schemas.openxmlformats.org/officeDocument/2006/relationships/tags" Target="../tags/tag103.xml"/><Relationship Id="rId24" Type="http://schemas.openxmlformats.org/officeDocument/2006/relationships/image" Target="../media/image22.wmf"/><Relationship Id="rId23" Type="http://schemas.openxmlformats.org/officeDocument/2006/relationships/oleObject" Target="../embeddings/oleObject17.bin"/><Relationship Id="rId22" Type="http://schemas.openxmlformats.org/officeDocument/2006/relationships/image" Target="../media/image21.png"/><Relationship Id="rId21" Type="http://schemas.openxmlformats.org/officeDocument/2006/relationships/tags" Target="../tags/tag102.xml"/><Relationship Id="rId20" Type="http://schemas.openxmlformats.org/officeDocument/2006/relationships/image" Target="../media/image20.wmf"/><Relationship Id="rId2" Type="http://schemas.openxmlformats.org/officeDocument/2006/relationships/image" Target="../media/image4.wmf"/><Relationship Id="rId19" Type="http://schemas.openxmlformats.org/officeDocument/2006/relationships/oleObject" Target="../embeddings/oleObject16.bin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3.bin"/><Relationship Id="rId6" Type="http://schemas.openxmlformats.org/officeDocument/2006/relationships/tags" Target="../tags/tag108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Relationship Id="rId3" Type="http://schemas.openxmlformats.org/officeDocument/2006/relationships/tags" Target="../tags/tag107.xml"/><Relationship Id="rId2" Type="http://schemas.openxmlformats.org/officeDocument/2006/relationships/image" Target="../media/image4.wmf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12.xml"/><Relationship Id="rId16" Type="http://schemas.openxmlformats.org/officeDocument/2006/relationships/image" Target="../media/image21.png"/><Relationship Id="rId15" Type="http://schemas.openxmlformats.org/officeDocument/2006/relationships/tags" Target="../tags/tag111.xml"/><Relationship Id="rId14" Type="http://schemas.openxmlformats.org/officeDocument/2006/relationships/image" Target="../media/image29.wmf"/><Relationship Id="rId13" Type="http://schemas.openxmlformats.org/officeDocument/2006/relationships/oleObject" Target="../embeddings/oleObject25.bin"/><Relationship Id="rId12" Type="http://schemas.openxmlformats.org/officeDocument/2006/relationships/tags" Target="../tags/tag110.xml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24.bin"/><Relationship Id="rId1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tags" Target="../tags/tag115.xml"/><Relationship Id="rId7" Type="http://schemas.openxmlformats.org/officeDocument/2006/relationships/image" Target="../media/image31.wmf"/><Relationship Id="rId6" Type="http://schemas.openxmlformats.org/officeDocument/2006/relationships/oleObject" Target="../embeddings/oleObject27.bin"/><Relationship Id="rId5" Type="http://schemas.openxmlformats.org/officeDocument/2006/relationships/tags" Target="../tags/tag114.xml"/><Relationship Id="rId4" Type="http://schemas.openxmlformats.org/officeDocument/2006/relationships/image" Target="../media/image30.png"/><Relationship Id="rId3" Type="http://schemas.openxmlformats.org/officeDocument/2006/relationships/tags" Target="../tags/tag113.xml"/><Relationship Id="rId20" Type="http://schemas.openxmlformats.org/officeDocument/2006/relationships/vmlDrawing" Target="../drawings/vmlDrawing6.vml"/><Relationship Id="rId2" Type="http://schemas.openxmlformats.org/officeDocument/2006/relationships/image" Target="../media/image4.wmf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18.xml"/><Relationship Id="rId17" Type="http://schemas.openxmlformats.org/officeDocument/2006/relationships/image" Target="../media/image35.wmf"/><Relationship Id="rId16" Type="http://schemas.openxmlformats.org/officeDocument/2006/relationships/oleObject" Target="../embeddings/oleObject30.bin"/><Relationship Id="rId15" Type="http://schemas.openxmlformats.org/officeDocument/2006/relationships/tags" Target="../tags/tag117.xml"/><Relationship Id="rId14" Type="http://schemas.openxmlformats.org/officeDocument/2006/relationships/image" Target="../media/image34.wmf"/><Relationship Id="rId13" Type="http://schemas.openxmlformats.org/officeDocument/2006/relationships/oleObject" Target="../embeddings/oleObject29.bin"/><Relationship Id="rId12" Type="http://schemas.openxmlformats.org/officeDocument/2006/relationships/tags" Target="../tags/tag116.xml"/><Relationship Id="rId11" Type="http://schemas.openxmlformats.org/officeDocument/2006/relationships/image" Target="../media/image33.png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2930"/>
            <a:chOff x="918" y="448"/>
            <a:chExt cx="17653" cy="918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高考分析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表格 2"/>
          <p:cNvGraphicFramePr/>
          <p:nvPr/>
        </p:nvGraphicFramePr>
        <p:xfrm>
          <a:off x="295275" y="1264920"/>
          <a:ext cx="11602085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995"/>
                <a:gridCol w="981075"/>
                <a:gridCol w="8658860"/>
                <a:gridCol w="85915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试卷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题号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考察内容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年新高考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椭圆的离心率取值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vMerge="1"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双曲线的定义以及性质、余弦定理，向量共线的充要条件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vMerge="1"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轨迹问题，直线与圆锥曲线</a:t>
                      </a:r>
                      <a:r>
                        <a:rPr lang="zh-CN" alt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（抛物线）</a:t>
                      </a: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的位置关系，弦长的求解，导数的应用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年新高考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抛物线的方程，性质，直线与抛物线的位置关系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vMerge="1"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直线与椭圆的位置关系的应用、椭圆的定义以及椭圆中的弦长问题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vMerge="1"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直线与双曲线的位置关系及双曲线中面积问题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年新高考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考查椭圆的定义，椭圆中的最值问题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vMerge="1"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直线与抛物线的综合问题，考查抛物线的准线方程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 kern="0" spc="-1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 kern="0" spc="-10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vMerge="1"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双曲线的定义及标准方程，直线与双曲线的位置关系的应用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问题解决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56870" y="849630"/>
            <a:ext cx="375666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条件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FQ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垂直渐近线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20" name="对象 -2147482197"/>
          <p:cNvGraphicFramePr>
            <a:graphicFrameLocks noChangeAspect="1"/>
          </p:cNvGraphicFramePr>
          <p:nvPr/>
        </p:nvGraphicFramePr>
        <p:xfrm>
          <a:off x="4230370" y="670560"/>
          <a:ext cx="2599055" cy="70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3" imgW="1130300" imgH="304800" progId="Equation.KSEE3">
                  <p:embed/>
                </p:oleObj>
              </mc:Choice>
              <mc:Fallback>
                <p:oleObj name="" r:id="rId3" imgW="1130300" imgH="3048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0370" y="670560"/>
                        <a:ext cx="2599055" cy="701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7790" y="1669415"/>
          <a:ext cx="7132955" cy="87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5" imgW="3225800" imgH="393700" progId="Equation.KSEE3">
                  <p:embed/>
                </p:oleObj>
              </mc:Choice>
              <mc:Fallback>
                <p:oleObj name="" r:id="rId5" imgW="3225800" imgH="3937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90" y="1669415"/>
                        <a:ext cx="7132955" cy="870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37478" y="2622550"/>
          <a:ext cx="7586980" cy="5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" r:id="rId8" imgW="3238500" imgH="254000" progId="Equation.KSEE3">
                  <p:embed/>
                </p:oleObj>
              </mc:Choice>
              <mc:Fallback>
                <p:oleObj name="" r:id="rId8" imgW="3238500" imgH="2540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478" y="2622550"/>
                        <a:ext cx="7586980" cy="59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93980" y="3301365"/>
            <a:ext cx="7131050" cy="1910080"/>
            <a:chOff x="902" y="6394"/>
            <a:chExt cx="11230" cy="3008"/>
          </a:xfrm>
        </p:grpSpPr>
        <p:graphicFrame>
          <p:nvGraphicFramePr>
            <p:cNvPr id="26" name="对象 25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902" y="6394"/>
            <a:ext cx="11230" cy="1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" r:id="rId11" imgW="3530600" imgH="609600" progId="Equation.KSEE3">
                    <p:embed/>
                  </p:oleObj>
                </mc:Choice>
                <mc:Fallback>
                  <p:oleObj name="" r:id="rId11" imgW="3530600" imgH="609600" progId="Equation.KSEE3">
                    <p:embed/>
                    <p:pic>
                      <p:nvPicPr>
                        <p:cNvPr id="0" name="图片 819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02" y="6394"/>
                          <a:ext cx="11230" cy="19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991" y="8013"/>
            <a:ext cx="7686" cy="1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14" imgW="2324100" imgH="419100" progId="Equation.KSEE3">
                    <p:embed/>
                  </p:oleObj>
                </mc:Choice>
                <mc:Fallback>
                  <p:oleObj name="" r:id="rId14" imgW="2324100" imgH="419100" progId="Equation.KSEE3">
                    <p:embed/>
                    <p:pic>
                      <p:nvPicPr>
                        <p:cNvPr id="0" name="图片 819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91" y="8013"/>
                          <a:ext cx="7686" cy="13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93980" y="5349875"/>
            <a:ext cx="1175575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关键在于直角三角形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POQ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中，找到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∠POQ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与边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PQ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的关系！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724775" y="849630"/>
            <a:ext cx="4354830" cy="314198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问题解决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370205" y="4304665"/>
            <a:ext cx="7635240" cy="1857375"/>
            <a:chOff x="281" y="6798"/>
            <a:chExt cx="12024" cy="2925"/>
          </a:xfrm>
        </p:grpSpPr>
        <p:graphicFrame>
          <p:nvGraphicFramePr>
            <p:cNvPr id="18" name="对象 1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548" y="6798"/>
            <a:ext cx="6757" cy="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" r:id="rId3" imgW="1993900" imgH="862965" progId="Equation.KSEE3">
                    <p:embed/>
                  </p:oleObj>
                </mc:Choice>
                <mc:Fallback>
                  <p:oleObj name="" r:id="rId3" imgW="1993900" imgH="862965" progId="Equation.KSEE3">
                    <p:embed/>
                    <p:pic>
                      <p:nvPicPr>
                        <p:cNvPr id="0" name="图片 409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48" y="6798"/>
                          <a:ext cx="6757" cy="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81" y="7800"/>
            <a:ext cx="5314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" r:id="rId5" imgW="1447800" imgH="215900" progId="Equation.KSEE3">
                    <p:embed/>
                  </p:oleObj>
                </mc:Choice>
                <mc:Fallback>
                  <p:oleObj name="" r:id="rId5" imgW="1447800" imgH="215900" progId="Equation.KSEE3">
                    <p:embed/>
                    <p:pic>
                      <p:nvPicPr>
                        <p:cNvPr id="0" name="图片 409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1" y="7800"/>
                          <a:ext cx="5314" cy="7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框 15"/>
          <p:cNvSpPr txBox="1"/>
          <p:nvPr/>
        </p:nvSpPr>
        <p:spPr>
          <a:xfrm>
            <a:off x="525780" y="3486150"/>
            <a:ext cx="521462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代数法：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为交点，联立方程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780" y="2641600"/>
            <a:ext cx="375666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条件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FQ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垂直渐近线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4810" y="758825"/>
            <a:ext cx="11623040" cy="1561465"/>
            <a:chOff x="606" y="1195"/>
            <a:chExt cx="18304" cy="2459"/>
          </a:xfrm>
        </p:grpSpPr>
        <p:grpSp>
          <p:nvGrpSpPr>
            <p:cNvPr id="10" name="组合 9"/>
            <p:cNvGrpSpPr/>
            <p:nvPr/>
          </p:nvGrpSpPr>
          <p:grpSpPr>
            <a:xfrm>
              <a:off x="606" y="1195"/>
              <a:ext cx="18304" cy="1432"/>
              <a:chOff x="606" y="1195"/>
              <a:chExt cx="18304" cy="1432"/>
            </a:xfrm>
          </p:grpSpPr>
          <p:sp>
            <p:nvSpPr>
              <p:cNvPr id="3" name="文本框 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6" y="1500"/>
                <a:ext cx="285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过双曲线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7" name="Object 156"/>
              <p:cNvGraphicFramePr>
                <a:graphicFrameLocks noChangeAspect="1"/>
              </p:cNvGraphicFramePr>
              <p:nvPr>
                <p:custDataLst>
                  <p:tags r:id="rId8"/>
                </p:custDataLst>
              </p:nvPr>
            </p:nvGraphicFramePr>
            <p:xfrm>
              <a:off x="3076" y="1195"/>
              <a:ext cx="5119" cy="1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9" imgW="1498600" imgH="419100" progId="Equation.KSEE3">
                      <p:embed/>
                    </p:oleObj>
                  </mc:Choice>
                  <mc:Fallback>
                    <p:oleObj name="" r:id="rId9" imgW="1498600" imgH="419100" progId="Equation.KSEE3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076" y="1195"/>
                            <a:ext cx="5119" cy="143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文本框 1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151" y="1573"/>
                <a:ext cx="1075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的右焦点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作一条渐近线的垂线，垂足为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30" y="2548"/>
              <a:ext cx="17506" cy="1106"/>
              <a:chOff x="630" y="2548"/>
              <a:chExt cx="17506" cy="1106"/>
            </a:xfrm>
          </p:grpSpPr>
          <p:sp>
            <p:nvSpPr>
              <p:cNvPr id="13" name="文本框 1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30" y="2830"/>
                <a:ext cx="981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与双曲线的另一条渐近线交于点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，若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2617" y="2832"/>
                <a:ext cx="551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，求双曲线的离心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率。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aphicFrame>
            <p:nvGraphicFramePr>
              <p:cNvPr id="20" name="对象 -2147482197"/>
              <p:cNvGraphicFramePr>
                <a:graphicFrameLocks noChangeAspect="1"/>
              </p:cNvGraphicFramePr>
              <p:nvPr>
                <p:custDataLst>
                  <p:tags r:id="rId14"/>
                </p:custDataLst>
              </p:nvPr>
            </p:nvGraphicFramePr>
            <p:xfrm>
              <a:off x="10088" y="2548"/>
              <a:ext cx="2529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" name="" r:id="rId15" imgW="698500" imgH="304800" progId="Equation.KSEE3">
                      <p:embed/>
                    </p:oleObj>
                  </mc:Choice>
                  <mc:Fallback>
                    <p:oleObj name="" r:id="rId15" imgW="698500" imgH="304800" progId="Equation.KSEE3">
                      <p:embed/>
                      <p:pic>
                        <p:nvPicPr>
                          <p:cNvPr id="0" name="图片 10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0088" y="2548"/>
                            <a:ext cx="2529" cy="110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5" name="图片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00670" y="2416175"/>
            <a:ext cx="4291330" cy="309626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问题解决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525780" y="847090"/>
            <a:ext cx="2830195" cy="701040"/>
            <a:chOff x="0" y="2548"/>
            <a:chExt cx="4457" cy="1104"/>
          </a:xfrm>
        </p:grpSpPr>
        <p:sp>
          <p:nvSpPr>
            <p:cNvPr id="9" name="文本框 8"/>
            <p:cNvSpPr txBox="1"/>
            <p:nvPr/>
          </p:nvSpPr>
          <p:spPr>
            <a:xfrm>
              <a:off x="0" y="2830"/>
              <a:ext cx="377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条件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：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10" name="对象 -2147482197"/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1928" y="2548"/>
            <a:ext cx="2529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4" imgW="698500" imgH="304800" progId="Equation.KSEE3">
                    <p:embed/>
                  </p:oleObj>
                </mc:Choice>
                <mc:Fallback>
                  <p:oleObj name="" r:id="rId4" imgW="698500" imgH="304800" progId="Equation.KSEE3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28" y="2548"/>
                          <a:ext cx="2529" cy="11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/>
          <p:cNvGrpSpPr/>
          <p:nvPr/>
        </p:nvGrpSpPr>
        <p:grpSpPr>
          <a:xfrm>
            <a:off x="379095" y="1787525"/>
            <a:ext cx="11536348" cy="4904740"/>
            <a:chOff x="597" y="2815"/>
            <a:chExt cx="18168" cy="7724"/>
          </a:xfrm>
        </p:grpSpPr>
        <p:grpSp>
          <p:nvGrpSpPr>
            <p:cNvPr id="16" name="组合 15"/>
            <p:cNvGrpSpPr/>
            <p:nvPr/>
          </p:nvGrpSpPr>
          <p:grpSpPr>
            <a:xfrm>
              <a:off x="597" y="2815"/>
              <a:ext cx="12546" cy="1575"/>
              <a:chOff x="828" y="952"/>
              <a:chExt cx="12546" cy="1575"/>
            </a:xfrm>
          </p:grpSpPr>
          <p:sp>
            <p:nvSpPr>
              <p:cNvPr id="17" name="文本框 1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8" y="1404"/>
                <a:ext cx="686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：根据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是垂足，所以</a:t>
                </a:r>
                <a:endPara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8" name="对象 17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7"/>
                </p:custDataLst>
              </p:nvPr>
            </p:nvGraphicFramePr>
            <p:xfrm>
              <a:off x="7164" y="952"/>
              <a:ext cx="2577" cy="1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9" name="" r:id="rId8" imgW="685800" imgH="419100" progId="Equation.KSEE3">
                      <p:embed/>
                    </p:oleObj>
                  </mc:Choice>
                  <mc:Fallback>
                    <p:oleObj name="" r:id="rId8" imgW="685800" imgH="419100" progId="Equation.KSEE3">
                      <p:embed/>
                      <p:pic>
                        <p:nvPicPr>
                          <p:cNvPr id="0" name="图片 7168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164" y="952"/>
                            <a:ext cx="2577" cy="15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对象 -2147482197"/>
              <p:cNvGraphicFramePr>
                <a:graphicFrameLocks noChangeAspect="1"/>
              </p:cNvGraphicFramePr>
              <p:nvPr>
                <p:custDataLst>
                  <p:tags r:id="rId10"/>
                </p:custDataLst>
              </p:nvPr>
            </p:nvGraphicFramePr>
            <p:xfrm>
              <a:off x="9744" y="1083"/>
              <a:ext cx="3630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" name="" r:id="rId11" imgW="1002665" imgH="304800" progId="Equation.KSEE3">
                      <p:embed/>
                    </p:oleObj>
                  </mc:Choice>
                  <mc:Fallback>
                    <p:oleObj name="" r:id="rId11" imgW="1002665" imgH="304800" progId="Equation.KSEE3">
                      <p:embed/>
                      <p:pic>
                        <p:nvPicPr>
                          <p:cNvPr id="0" name="图片 10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9744" y="1083"/>
                            <a:ext cx="3630" cy="110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" name="对象 20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2054" y="5912"/>
            <a:ext cx="10113" cy="1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" r:id="rId14" imgW="2578100" imgH="482600" progId="Equation.KSEE3">
                    <p:embed/>
                  </p:oleObj>
                </mc:Choice>
                <mc:Fallback>
                  <p:oleObj name="" r:id="rId14" imgW="2578100" imgH="482600" progId="Equation.KSEE3">
                    <p:embed/>
                    <p:pic>
                      <p:nvPicPr>
                        <p:cNvPr id="0" name="图片 7170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054" y="5912"/>
                          <a:ext cx="10113" cy="18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-2147482197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2002" y="4286"/>
            <a:ext cx="5977" cy="1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" name="" r:id="rId17" imgW="1651000" imgH="482600" progId="Equation.KSEE3">
                    <p:embed/>
                  </p:oleObj>
                </mc:Choice>
                <mc:Fallback>
                  <p:oleObj name="" r:id="rId17" imgW="1651000" imgH="482600" progId="Equation.KSEE3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002" y="4286"/>
                          <a:ext cx="5977" cy="17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03" y="7333"/>
            <a:ext cx="13860" cy="3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" r:id="rId20" imgW="3733800" imgH="862965" progId="Equation.KSEE3">
                    <p:embed/>
                  </p:oleObj>
                </mc:Choice>
                <mc:Fallback>
                  <p:oleObj name="" r:id="rId20" imgW="3733800" imgH="862965" progId="Equation.KSEE3">
                    <p:embed/>
                    <p:pic>
                      <p:nvPicPr>
                        <p:cNvPr id="0" name="图片 7171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03" y="7333"/>
                          <a:ext cx="13860" cy="3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2"/>
              </p:custDataLst>
            </p:nvPr>
          </p:nvGraphicFramePr>
          <p:xfrm>
            <a:off x="14658" y="8461"/>
            <a:ext cx="4107" cy="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" r:id="rId23" imgW="990600" imgH="228600" progId="Equation.KSEE3">
                    <p:embed/>
                  </p:oleObj>
                </mc:Choice>
                <mc:Fallback>
                  <p:oleObj name="" r:id="rId23" imgW="990600" imgH="228600" progId="Equation.KSEE3">
                    <p:embed/>
                    <p:pic>
                      <p:nvPicPr>
                        <p:cNvPr id="0" name="图片 7172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658" y="8461"/>
                          <a:ext cx="4107" cy="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图片 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8345805" y="2074545"/>
            <a:ext cx="3736975" cy="2696845"/>
          </a:xfrm>
          <a:prstGeom prst="rect">
            <a:avLst/>
          </a:prstGeom>
        </p:spPr>
      </p:pic>
      <p:sp>
        <p:nvSpPr>
          <p:cNvPr id="7" name="动作按钮: 前进或下一项 6">
            <a:hlinkClick r:id="rId27" action="ppaction://hlinksldjump"/>
          </p:cNvPr>
          <p:cNvSpPr/>
          <p:nvPr/>
        </p:nvSpPr>
        <p:spPr>
          <a:xfrm>
            <a:off x="11085830" y="6296025"/>
            <a:ext cx="1105535" cy="568325"/>
          </a:xfrm>
          <a:prstGeom prst="actionButtonForwardNex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解法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分析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16560" y="2096135"/>
            <a:ext cx="11302365" cy="22453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解析几何的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问题中，代数法是通法，但是运算复杂，耗费时间长；几何法是特法，需要借助特殊三角形，并加以严密的推理，可以节省不少时间。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解析几何的小题提倡小做，因此，有的时候，代数法并非最优解法，很多时候我们还可以从几何法的角度解决问题。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思考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4810" y="952500"/>
            <a:ext cx="1811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过双曲线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Object 15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53260" y="758825"/>
          <a:ext cx="3250565" cy="9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1498600" imgH="419100" progId="Equation.KSEE3">
                  <p:embed/>
                </p:oleObj>
              </mc:Choice>
              <mc:Fallback>
                <p:oleObj name="" r:id="rId4" imgW="14986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3260" y="758825"/>
                        <a:ext cx="3250565" cy="909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175885" y="998855"/>
            <a:ext cx="6831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的右焦点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做一条渐近线的垂线，垂足为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050" y="1797050"/>
            <a:ext cx="6234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与双曲线的另一条渐近线交于点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，若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0" name="对象 -214748219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425248" y="1852295"/>
          <a:ext cx="1635760" cy="46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711200" imgH="203200" progId="Equation.KSEE3">
                  <p:embed/>
                </p:oleObj>
              </mc:Choice>
              <mc:Fallback>
                <p:oleObj name="" r:id="rId7" imgW="711200" imgH="2032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5248" y="1852295"/>
                        <a:ext cx="1635760" cy="467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114665" y="1798320"/>
            <a:ext cx="3357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求双曲线的离心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率。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045" y="2447925"/>
            <a:ext cx="4668520" cy="33686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85180" y="5944235"/>
            <a:ext cx="5456555" cy="784860"/>
            <a:chOff x="9182" y="9161"/>
            <a:chExt cx="8593" cy="1236"/>
          </a:xfrm>
        </p:grpSpPr>
        <p:graphicFrame>
          <p:nvGraphicFramePr>
            <p:cNvPr id="32" name="对象 31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9182" y="9161"/>
            <a:ext cx="5865" cy="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11" imgW="1866900" imgH="393700" progId="Equation.KSEE3">
                    <p:embed/>
                  </p:oleObj>
                </mc:Choice>
                <mc:Fallback>
                  <p:oleObj name="" r:id="rId11" imgW="18669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182" y="9161"/>
                          <a:ext cx="5865" cy="1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4961" y="9339"/>
            <a:ext cx="2814" cy="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" name="" r:id="rId14" imgW="838200" imgH="241300" progId="Equation.KSEE3">
                    <p:embed/>
                  </p:oleObj>
                </mc:Choice>
                <mc:Fallback>
                  <p:oleObj name="" r:id="rId14" imgW="8382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961" y="9339"/>
                          <a:ext cx="2814" cy="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/>
          <p:cNvGrpSpPr/>
          <p:nvPr/>
        </p:nvGrpSpPr>
        <p:grpSpPr>
          <a:xfrm>
            <a:off x="0" y="2447925"/>
            <a:ext cx="5580380" cy="4231640"/>
            <a:chOff x="0" y="3855"/>
            <a:chExt cx="8788" cy="6664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855"/>
              <a:ext cx="7849" cy="5665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1178" y="9361"/>
              <a:ext cx="7611" cy="1158"/>
              <a:chOff x="5551" y="9472"/>
              <a:chExt cx="7611" cy="1158"/>
            </a:xfrm>
          </p:grpSpPr>
          <p:graphicFrame>
            <p:nvGraphicFramePr>
              <p:cNvPr id="23" name="对象 22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5551" y="9472"/>
              <a:ext cx="5494" cy="11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" r:id="rId19" imgW="1866900" imgH="393700" progId="Equation.KSEE3">
                      <p:embed/>
                    </p:oleObj>
                  </mc:Choice>
                  <mc:Fallback>
                    <p:oleObj name="" r:id="rId19" imgW="1866900" imgH="3937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5551" y="9472"/>
                            <a:ext cx="5494" cy="115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16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21"/>
                </p:custDataLst>
              </p:nvPr>
            </p:nvGraphicFramePr>
            <p:xfrm>
              <a:off x="10988" y="9619"/>
              <a:ext cx="2174" cy="8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" name="" r:id="rId22" imgW="647700" imgH="241300" progId="Equation.KSEE3">
                      <p:embed/>
                    </p:oleObj>
                  </mc:Choice>
                  <mc:Fallback>
                    <p:oleObj name="" r:id="rId22" imgW="647700" imgH="2413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0988" y="9619"/>
                            <a:ext cx="2174" cy="81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解决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248920" y="597535"/>
            <a:ext cx="6069330" cy="531495"/>
            <a:chOff x="392" y="941"/>
            <a:chExt cx="9558" cy="837"/>
          </a:xfrm>
        </p:grpSpPr>
        <p:sp>
          <p:nvSpPr>
            <p:cNvPr id="12" name="文本框 11"/>
            <p:cNvSpPr txBox="1"/>
            <p:nvPr/>
          </p:nvSpPr>
          <p:spPr>
            <a:xfrm>
              <a:off x="392" y="956"/>
              <a:ext cx="1041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若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4" name="对象 1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05" y="992"/>
            <a:ext cx="2136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3" imgW="660400" imgH="228600" progId="Equation.KSEE3">
                    <p:embed/>
                  </p:oleObj>
                </mc:Choice>
                <mc:Fallback>
                  <p:oleObj name="" r:id="rId3" imgW="660400" imgH="2286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05" y="992"/>
                          <a:ext cx="2136" cy="7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3356" y="941"/>
            <a:ext cx="6594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6" imgW="1993900" imgH="228600" progId="Equation.KSEE3">
                    <p:embed/>
                  </p:oleObj>
                </mc:Choice>
                <mc:Fallback>
                  <p:oleObj name="" r:id="rId6" imgW="1993900" imgH="228600" progId="Equation.KSEE3">
                    <p:embed/>
                    <p:pic>
                      <p:nvPicPr>
                        <p:cNvPr id="0" name="图片 819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56" y="941"/>
                          <a:ext cx="6594" cy="7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259715" y="1493520"/>
            <a:ext cx="1809115" cy="521970"/>
            <a:chOff x="392" y="956"/>
            <a:chExt cx="2849" cy="822"/>
          </a:xfrm>
        </p:grpSpPr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392" y="956"/>
              <a:ext cx="1041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若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20" name="对象 19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105" y="992"/>
            <a:ext cx="2136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10" imgW="660400" imgH="228600" progId="Equation.KSEE3">
                    <p:embed/>
                  </p:oleObj>
                </mc:Choice>
                <mc:Fallback>
                  <p:oleObj name="" r:id="rId10" imgW="660400" imgH="2286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05" y="992"/>
                          <a:ext cx="2136" cy="7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2108835" y="1346200"/>
          <a:ext cx="4044315" cy="87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3" imgW="1828800" imgH="393700" progId="Equation.KSEE3">
                  <p:embed/>
                </p:oleObj>
              </mc:Choice>
              <mc:Fallback>
                <p:oleObj name="" r:id="rId13" imgW="1828800" imgH="3937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08835" y="1346200"/>
                        <a:ext cx="4044315" cy="870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87338" y="3137218"/>
          <a:ext cx="708152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" r:id="rId16" imgW="3022600" imgH="584200" progId="Equation.KSEE3">
                  <p:embed/>
                </p:oleObj>
              </mc:Choice>
              <mc:Fallback>
                <p:oleObj name="" r:id="rId16" imgW="3022600" imgH="5842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7338" y="3137218"/>
                        <a:ext cx="708152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251460" y="4285298"/>
          <a:ext cx="4933950" cy="9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19" imgW="2349500" imgH="431800" progId="Equation.KSEE3">
                  <p:embed/>
                </p:oleObj>
              </mc:Choice>
              <mc:Fallback>
                <p:oleObj name="" r:id="rId19" imgW="2349500" imgH="431800" progId="Equation.KSEE3">
                  <p:embed/>
                  <p:pic>
                    <p:nvPicPr>
                      <p:cNvPr id="0" name="图片 819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1460" y="4285298"/>
                        <a:ext cx="4933950" cy="9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87655" y="2402523"/>
          <a:ext cx="2414905" cy="4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22" imgW="1091565" imgH="215900" progId="Equation.KSEE3">
                  <p:embed/>
                </p:oleObj>
              </mc:Choice>
              <mc:Fallback>
                <p:oleObj name="" r:id="rId22" imgW="1091565" imgH="2159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7655" y="2402523"/>
                        <a:ext cx="2414905" cy="47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708276" y="2344420"/>
          <a:ext cx="3988435" cy="5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25" imgW="1701800" imgH="254000" progId="Equation.KSEE3">
                  <p:embed/>
                </p:oleObj>
              </mc:Choice>
              <mc:Fallback>
                <p:oleObj name="" r:id="rId25" imgW="1701800" imgH="2540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08276" y="2344420"/>
                        <a:ext cx="3988435" cy="59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287655" y="6212840"/>
            <a:ext cx="4064000" cy="5226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一般问题呢？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1235" y="236855"/>
            <a:ext cx="4624705" cy="3338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100060" y="3782695"/>
            <a:ext cx="4091940" cy="2952750"/>
          </a:xfrm>
          <a:prstGeom prst="rect">
            <a:avLst/>
          </a:prstGeom>
        </p:spPr>
      </p:pic>
      <p:graphicFrame>
        <p:nvGraphicFramePr>
          <p:cNvPr id="10" name="对象 -2147482197"/>
          <p:cNvGraphicFramePr>
            <a:graphicFrameLocks noChangeAspect="1"/>
          </p:cNvGraphicFramePr>
          <p:nvPr/>
        </p:nvGraphicFramePr>
        <p:xfrm>
          <a:off x="217488" y="5429885"/>
          <a:ext cx="5288280" cy="55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1" imgW="2298700" imgH="241300" progId="Equation.KSEE3">
                  <p:embed/>
                </p:oleObj>
              </mc:Choice>
              <mc:Fallback>
                <p:oleObj name="" r:id="rId31" imgW="2298700" imgH="2413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7488" y="5429885"/>
                        <a:ext cx="5288280" cy="554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一般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结论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4810" y="952500"/>
            <a:ext cx="1811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过双曲线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Object 15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53260" y="758825"/>
          <a:ext cx="3250565" cy="9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1498600" imgH="419100" progId="Equation.KSEE3">
                  <p:embed/>
                </p:oleObj>
              </mc:Choice>
              <mc:Fallback>
                <p:oleObj name="" r:id="rId4" imgW="14986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3260" y="758825"/>
                        <a:ext cx="3250565" cy="909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175885" y="998855"/>
            <a:ext cx="6831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的右焦点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做一条渐近线的垂线，垂足为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050" y="1797050"/>
            <a:ext cx="6234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与双曲线的另一条渐近线交于点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，若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0" name="对象 -214748219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283960" y="1627505"/>
          <a:ext cx="2657475" cy="70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155700" imgH="304800" progId="Equation.KSEE3">
                  <p:embed/>
                </p:oleObj>
              </mc:Choice>
              <mc:Fallback>
                <p:oleObj name="" r:id="rId7" imgW="1155700" imgH="3048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3960" y="1627505"/>
                        <a:ext cx="2657475" cy="701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97595" y="1781810"/>
            <a:ext cx="3494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求双曲线的离心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率。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2430" y="2483485"/>
            <a:ext cx="6818630" cy="870585"/>
            <a:chOff x="618" y="3911"/>
            <a:chExt cx="10738" cy="1371"/>
          </a:xfrm>
        </p:grpSpPr>
        <p:graphicFrame>
          <p:nvGraphicFramePr>
            <p:cNvPr id="18" name="对象 1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618" y="3911"/>
            <a:ext cx="8489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" r:id="rId9" imgW="2438400" imgH="393700" progId="Equation.KSEE3">
                    <p:embed/>
                  </p:oleObj>
                </mc:Choice>
                <mc:Fallback>
                  <p:oleObj name="" r:id="rId9" imgW="2438400" imgH="393700" progId="Equation.KSEE3">
                    <p:embed/>
                    <p:pic>
                      <p:nvPicPr>
                        <p:cNvPr id="0" name="图片 819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8" y="3911"/>
                          <a:ext cx="8489" cy="13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-2147482197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9064" y="4040"/>
            <a:ext cx="2292" cy="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" name="" r:id="rId12" imgW="723900" imgH="304800" progId="Equation.KSEE3">
                    <p:embed/>
                  </p:oleObj>
                </mc:Choice>
                <mc:Fallback>
                  <p:oleObj name="" r:id="rId12" imgW="723900" imgH="304800" progId="Equation.KSEE3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064" y="4040"/>
                          <a:ext cx="2292" cy="9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0050" y="4565650"/>
          <a:ext cx="8773795" cy="5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" r:id="rId14" imgW="3745865" imgH="254000" progId="Equation.KSEE3">
                  <p:embed/>
                </p:oleObj>
              </mc:Choice>
              <mc:Fallback>
                <p:oleObj name="" r:id="rId14" imgW="3745865" imgH="2540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0050" y="4565650"/>
                        <a:ext cx="8773795" cy="59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8255" y="5547360"/>
            <a:ext cx="11816715" cy="1259840"/>
            <a:chOff x="13" y="8736"/>
            <a:chExt cx="18609" cy="1984"/>
          </a:xfrm>
        </p:grpSpPr>
        <p:graphicFrame>
          <p:nvGraphicFramePr>
            <p:cNvPr id="26" name="对象 25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3" y="8779"/>
            <a:ext cx="14700" cy="1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" r:id="rId16" imgW="4622800" imgH="609600" progId="Equation.KSEE3">
                    <p:embed/>
                  </p:oleObj>
                </mc:Choice>
                <mc:Fallback>
                  <p:oleObj name="" r:id="rId16" imgW="4622800" imgH="609600" progId="Equation.KSEE3">
                    <p:embed/>
                    <p:pic>
                      <p:nvPicPr>
                        <p:cNvPr id="0" name="图片 819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" y="8779"/>
                          <a:ext cx="14700" cy="19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14674" y="8736"/>
            <a:ext cx="3948" cy="1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19" imgW="1193800" imgH="444500" progId="Equation.KSEE3">
                    <p:embed/>
                  </p:oleObj>
                </mc:Choice>
                <mc:Fallback>
                  <p:oleObj name="" r:id="rId19" imgW="1193800" imgH="444500" progId="Equation.KSEE3">
                    <p:embed/>
                    <p:pic>
                      <p:nvPicPr>
                        <p:cNvPr id="0" name="图片 819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4674" y="8736"/>
                          <a:ext cx="3948" cy="1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378460" y="3594100"/>
            <a:ext cx="7110730" cy="574040"/>
            <a:chOff x="630" y="6979"/>
            <a:chExt cx="11198" cy="904"/>
          </a:xfrm>
        </p:grpSpPr>
        <p:sp>
          <p:nvSpPr>
            <p:cNvPr id="30" name="文本框 29"/>
            <p:cNvSpPr txBox="1"/>
            <p:nvPr>
              <p:custDataLst>
                <p:tags r:id="rId21"/>
              </p:custDataLst>
            </p:nvPr>
          </p:nvSpPr>
          <p:spPr>
            <a:xfrm>
              <a:off x="630" y="7061"/>
              <a:ext cx="66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中间，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PO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&lt;k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PF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endPara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对象 30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2"/>
              </p:custDataLst>
            </p:nvPr>
          </p:nvGraphicFramePr>
          <p:xfrm>
            <a:off x="7268" y="7104"/>
            <a:ext cx="1873" cy="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" r:id="rId23" imgW="533400" imgH="215900" progId="Equation.KSEE3">
                    <p:embed/>
                  </p:oleObj>
                </mc:Choice>
                <mc:Fallback>
                  <p:oleObj name="" r:id="rId23" imgW="533400" imgH="215900" progId="Equation.KSEE3">
                    <p:embed/>
                    <p:pic>
                      <p:nvPicPr>
                        <p:cNvPr id="0" name="图片 819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268" y="7104"/>
                          <a:ext cx="1873" cy="7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5"/>
              </p:custDataLst>
            </p:nvPr>
          </p:nvGraphicFramePr>
          <p:xfrm>
            <a:off x="9141" y="6979"/>
            <a:ext cx="2687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" r:id="rId26" imgW="762000" imgH="228600" progId="Equation.KSEE3">
                    <p:embed/>
                  </p:oleObj>
                </mc:Choice>
                <mc:Fallback>
                  <p:oleObj name="" r:id="rId26" imgW="762000" imgH="228600" progId="Equation.KSEE3">
                    <p:embed/>
                    <p:pic>
                      <p:nvPicPr>
                        <p:cNvPr id="0" name="图片 9216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141" y="6979"/>
                          <a:ext cx="2687" cy="8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图片 2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838565" y="2329180"/>
            <a:ext cx="2986405" cy="2334895"/>
          </a:xfrm>
          <a:prstGeom prst="rect">
            <a:avLst/>
          </a:prstGeom>
        </p:spPr>
      </p:pic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一般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结论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4810" y="952500"/>
            <a:ext cx="1811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过双曲线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Object 15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53260" y="758825"/>
          <a:ext cx="3250565" cy="9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1498600" imgH="419100" progId="Equation.KSEE3">
                  <p:embed/>
                </p:oleObj>
              </mc:Choice>
              <mc:Fallback>
                <p:oleObj name="" r:id="rId4" imgW="14986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3260" y="758825"/>
                        <a:ext cx="3250565" cy="909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175885" y="998855"/>
            <a:ext cx="6831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的右焦点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做一条渐近线的垂线，垂足为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050" y="1797050"/>
            <a:ext cx="6234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与双曲线的另一条渐近线交于点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，若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89660" y="4329748"/>
          <a:ext cx="652653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" r:id="rId6" imgW="3124200" imgH="393700" progId="Equation.KSEE3">
                  <p:embed/>
                </p:oleObj>
              </mc:Choice>
              <mc:Fallback>
                <p:oleObj name="" r:id="rId6" imgW="3124200" imgH="3937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9660" y="4329748"/>
                        <a:ext cx="6526530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1089660" y="5153025"/>
            <a:ext cx="9413875" cy="1539240"/>
            <a:chOff x="116" y="8115"/>
            <a:chExt cx="14825" cy="2424"/>
          </a:xfrm>
        </p:grpSpPr>
        <p:graphicFrame>
          <p:nvGraphicFramePr>
            <p:cNvPr id="26" name="对象 25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6" y="8115"/>
            <a:ext cx="10176" cy="2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" r:id="rId8" imgW="3200400" imgH="762000" progId="Equation.KSEE3">
                    <p:embed/>
                  </p:oleObj>
                </mc:Choice>
                <mc:Fallback>
                  <p:oleObj name="" r:id="rId8" imgW="3200400" imgH="762000" progId="Equation.KSEE3">
                    <p:embed/>
                    <p:pic>
                      <p:nvPicPr>
                        <p:cNvPr id="0" name="图片 819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6" y="8115"/>
                          <a:ext cx="10176" cy="2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0406" y="8599"/>
            <a:ext cx="4535" cy="1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11" imgW="1371600" imgH="444500" progId="Equation.KSEE3">
                    <p:embed/>
                  </p:oleObj>
                </mc:Choice>
                <mc:Fallback>
                  <p:oleObj name="" r:id="rId11" imgW="1371600" imgH="444500" progId="Equation.KSEE3">
                    <p:embed/>
                    <p:pic>
                      <p:nvPicPr>
                        <p:cNvPr id="0" name="图片 819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406" y="8599"/>
                          <a:ext cx="4535" cy="1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图片 -2147482483"/>
          <p:cNvPicPr>
            <a:picLocks noChangeAspect="1"/>
          </p:cNvPicPr>
          <p:nvPr/>
        </p:nvPicPr>
        <p:blipFill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440" y="2027555"/>
            <a:ext cx="3407410" cy="29260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392430" y="2611120"/>
            <a:ext cx="7012940" cy="885825"/>
            <a:chOff x="618" y="4112"/>
            <a:chExt cx="11044" cy="1395"/>
          </a:xfrm>
        </p:grpSpPr>
        <p:graphicFrame>
          <p:nvGraphicFramePr>
            <p:cNvPr id="18" name="对象 1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618" y="4136"/>
            <a:ext cx="8488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" r:id="rId14" imgW="2438400" imgH="393700" progId="Equation.KSEE3">
                    <p:embed/>
                  </p:oleObj>
                </mc:Choice>
                <mc:Fallback>
                  <p:oleObj name="" r:id="rId14" imgW="2438400" imgH="393700" progId="Equation.KSEE3">
                    <p:embed/>
                    <p:pic>
                      <p:nvPicPr>
                        <p:cNvPr id="0" name="图片 819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8" y="4136"/>
                          <a:ext cx="8488" cy="13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-2147482197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9040" y="4112"/>
            <a:ext cx="2622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17" imgW="723900" imgH="304800" progId="Equation.KSEE3">
                    <p:embed/>
                  </p:oleObj>
                </mc:Choice>
                <mc:Fallback>
                  <p:oleObj name="" r:id="rId17" imgW="723900" imgH="304800" progId="Equation.KSEE3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040" y="4112"/>
                          <a:ext cx="2622" cy="11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4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6300788" y="1722755"/>
          <a:ext cx="4817745" cy="59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20" imgW="2044700" imgH="254000" progId="Equation.KSEE3">
                  <p:embed/>
                </p:oleObj>
              </mc:Choice>
              <mc:Fallback>
                <p:oleObj name="" r:id="rId20" imgW="2044700" imgH="254000" progId="Equation.KSEE3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00788" y="1722755"/>
                        <a:ext cx="4817745" cy="598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1073785" y="3579495"/>
            <a:ext cx="7385685" cy="541020"/>
            <a:chOff x="1283" y="5733"/>
            <a:chExt cx="11631" cy="852"/>
          </a:xfrm>
        </p:grpSpPr>
        <p:sp>
          <p:nvSpPr>
            <p:cNvPr id="30" name="文本框 29"/>
            <p:cNvSpPr txBox="1"/>
            <p:nvPr>
              <p:custDataLst>
                <p:tags r:id="rId22"/>
              </p:custDataLst>
            </p:nvPr>
          </p:nvSpPr>
          <p:spPr>
            <a:xfrm>
              <a:off x="1283" y="5739"/>
              <a:ext cx="68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中间，则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PO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&gt;k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PF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endPara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对象 30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7771" y="5814"/>
            <a:ext cx="1739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" r:id="rId24" imgW="495300" imgH="203200" progId="Equation.KSEE3">
                    <p:embed/>
                  </p:oleObj>
                </mc:Choice>
                <mc:Fallback>
                  <p:oleObj name="" r:id="rId24" imgW="495300" imgH="203200" progId="Equation.KSEE3">
                    <p:embed/>
                    <p:pic>
                      <p:nvPicPr>
                        <p:cNvPr id="0" name="图片 8195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771" y="5814"/>
                          <a:ext cx="1739" cy="7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6"/>
              </p:custDataLst>
            </p:nvPr>
          </p:nvGraphicFramePr>
          <p:xfrm>
            <a:off x="9510" y="5733"/>
            <a:ext cx="3404" cy="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" r:id="rId27" imgW="965200" imgH="241300" progId="Equation.KSEE3">
                    <p:embed/>
                  </p:oleObj>
                </mc:Choice>
                <mc:Fallback>
                  <p:oleObj name="" r:id="rId27" imgW="965200" imgH="241300" progId="Equation.KSEE3">
                    <p:embed/>
                    <p:pic>
                      <p:nvPicPr>
                        <p:cNvPr id="0" name="图片 9216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510" y="5733"/>
                          <a:ext cx="3404" cy="8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565390" y="4356418"/>
          <a:ext cx="2487295" cy="79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9" imgW="1231265" imgH="393700" progId="Equation.KSEE3">
                  <p:embed/>
                </p:oleObj>
              </mc:Choice>
              <mc:Fallback>
                <p:oleObj name="" r:id="rId29" imgW="1231265" imgH="393700" progId="Equation.KSEE3">
                  <p:embed/>
                  <p:pic>
                    <p:nvPicPr>
                      <p:cNvPr id="0" name="图片 819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565390" y="4356418"/>
                        <a:ext cx="2487295" cy="79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提炼升华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79145" y="1136650"/>
            <a:ext cx="798830" cy="4330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实际问题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4675" y="1136650"/>
            <a:ext cx="798830" cy="4330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数学问题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57765" y="1136650"/>
            <a:ext cx="798830" cy="4330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612900" y="1029970"/>
            <a:ext cx="2736850" cy="936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rgbClr val="FF0000"/>
                </a:solidFill>
              </a:rPr>
              <a:t>建模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218430" y="1029970"/>
            <a:ext cx="4804410" cy="936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rgbClr val="FF0000"/>
                </a:solidFill>
              </a:rPr>
              <a:t>解模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1908175" y="1798320"/>
            <a:ext cx="1864360" cy="94678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挖掘题目条件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724150" y="2719070"/>
            <a:ext cx="0" cy="521335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流程图: 终止 17"/>
          <p:cNvSpPr/>
          <p:nvPr/>
        </p:nvSpPr>
        <p:spPr>
          <a:xfrm>
            <a:off x="1640205" y="3335655"/>
            <a:ext cx="2632075" cy="157607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条件几何化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作图）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5218430" y="3199130"/>
            <a:ext cx="4601845" cy="305371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通过几何性质，结合特殊三角形特征，运用三角变换等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方法解决问题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流程图: 终止 19"/>
          <p:cNvSpPr/>
          <p:nvPr/>
        </p:nvSpPr>
        <p:spPr>
          <a:xfrm>
            <a:off x="5686425" y="1798320"/>
            <a:ext cx="3224530" cy="75247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解决数学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7298690" y="2614295"/>
            <a:ext cx="0" cy="521335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2" grpId="0" bldLvl="0" animBg="1"/>
      <p:bldP spid="12" grpId="1" animBg="1"/>
      <p:bldP spid="16" grpId="0" bldLvl="0" animBg="1"/>
      <p:bldP spid="16" grpId="1" animBg="1"/>
      <p:bldP spid="18" grpId="0" bldLvl="0" animBg="1"/>
      <p:bldP spid="18" grpId="1" animBg="1"/>
      <p:bldP spid="7" grpId="0" bldLvl="0" animBg="1"/>
      <p:bldP spid="7" grpId="1" animBg="1"/>
      <p:bldP spid="13" grpId="0" bldLvl="0" animBg="1"/>
      <p:bldP spid="13" grpId="1" animBg="1"/>
      <p:bldP spid="20" grpId="0" bldLvl="0" animBg="1"/>
      <p:bldP spid="20" grpId="1" animBg="1"/>
      <p:bldP spid="19" grpId="0" bldLvl="0" animBg="1"/>
      <p:bldP spid="19" grpId="1" animBg="1"/>
      <p:bldP spid="8" grpId="0" bldLvl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5650" name="图片 155649" descr="0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grpSp>
        <p:nvGrpSpPr>
          <p:cNvPr id="155651" name="组合 155650"/>
          <p:cNvGrpSpPr/>
          <p:nvPr/>
        </p:nvGrpSpPr>
        <p:grpSpPr>
          <a:xfrm>
            <a:off x="2351405" y="133350"/>
            <a:ext cx="8058785" cy="5527675"/>
            <a:chOff x="865" y="194"/>
            <a:chExt cx="3648" cy="2828"/>
          </a:xfrm>
        </p:grpSpPr>
        <p:pic>
          <p:nvPicPr>
            <p:cNvPr id="155652" name="图片 155651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" y="785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53" name="图片 155652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7" y="1667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54" name="图片 155653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0" y="2300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55" name="图片 155654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9" y="996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56" name="图片 155655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3" y="532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57" name="图片 155656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5" y="447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58" name="图片 155657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3" y="321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59" name="图片 155658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6" y="574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0" name="图片 155659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" y="1291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1" name="图片 155660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2" y="2160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2" name="图片 155661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" y="1962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3" name="图片 155662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" y="447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4" name="图片 155663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9" y="194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5" name="图片 155664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0" y="785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6" name="图片 155665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4" y="2173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7" name="图片 155666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" y="1797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668" name="图片 155667" descr="{E28997A5-C1E1-11D8-B235-00E04C75978D}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8" y="1434"/>
              <a:ext cx="684" cy="72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5669" name="矩形 155668"/>
          <p:cNvSpPr/>
          <p:nvPr/>
        </p:nvSpPr>
        <p:spPr>
          <a:xfrm>
            <a:off x="3575050" y="5445125"/>
            <a:ext cx="5256213" cy="987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</a:t>
            </a:r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大家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2930"/>
            <a:chOff x="918" y="448"/>
            <a:chExt cx="17653" cy="918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高考分析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78435" y="680085"/>
          <a:ext cx="1154049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05"/>
                <a:gridCol w="798195"/>
                <a:gridCol w="8303260"/>
                <a:gridCol w="1065530"/>
              </a:tblGrid>
              <a:tr h="30543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试卷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考察内容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2023新1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双曲线的定义以及性质、余弦定理，向量共线的充要条件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2023新2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双曲线的标准方程、双曲线的离心率、双曲线的定直线问题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2023甲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双曲线的性质（渐近线）、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渐近线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与圆相交的弦长问题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2023乙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直线与双曲线的位置关系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2022新1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直线与双曲线的位置关系及双曲线中面积问题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2022新2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双曲线的标准方程和几何性质，直线与双曲线的位置关系，开放题，开放性思维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2022甲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双曲线的渐近线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的几何性质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2022乙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双曲线的性质及直线与圆相切的性质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根据离心率求渐近线</a:t>
                      </a:r>
                      <a:endParaRPr lang="zh-CN" alt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2019甲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运用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双曲线的性质（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渐近线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解决</a:t>
                      </a:r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双曲线的离心率取值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问题</a:t>
                      </a:r>
                      <a:endParaRPr lang="zh-CN" alt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2019乙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双曲线的离心率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问题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；圆与圆的位置关系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2019丙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利用渐近线解决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双曲线的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离心率问题</a:t>
                      </a:r>
                      <a:endParaRPr lang="zh-CN" alt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675765" y="6133465"/>
            <a:ext cx="925195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高考小题中多次出现了利用双曲线的渐近线，解决其离心率的问题！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问题解决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-43815" y="2148205"/>
            <a:ext cx="5979795" cy="1646555"/>
            <a:chOff x="-69" y="3383"/>
            <a:chExt cx="9417" cy="2593"/>
          </a:xfrm>
        </p:grpSpPr>
        <p:graphicFrame>
          <p:nvGraphicFramePr>
            <p:cNvPr id="20" name="对象 19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-69" y="3383"/>
            <a:ext cx="9417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" name="" r:id="rId4" imgW="2565400" imgH="215900" progId="Equation.KSEE3">
                    <p:embed/>
                  </p:oleObj>
                </mc:Choice>
                <mc:Fallback>
                  <p:oleObj name="" r:id="rId4" imgW="2565400" imgH="215900" progId="Equation.KSEE3">
                    <p:embed/>
                    <p:pic>
                      <p:nvPicPr>
                        <p:cNvPr id="0" name="图片 40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69" y="3383"/>
                          <a:ext cx="9417" cy="7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1661" y="4585"/>
            <a:ext cx="7135" cy="1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7" imgW="2019300" imgH="393700" progId="Equation.KSEE3">
                    <p:embed/>
                  </p:oleObj>
                </mc:Choice>
                <mc:Fallback>
                  <p:oleObj name="" r:id="rId7" imgW="2019300" imgH="3937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61" y="4585"/>
                          <a:ext cx="7135" cy="13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合 8"/>
          <p:cNvGrpSpPr/>
          <p:nvPr/>
        </p:nvGrpSpPr>
        <p:grpSpPr>
          <a:xfrm>
            <a:off x="1054735" y="3835400"/>
            <a:ext cx="5742305" cy="902970"/>
            <a:chOff x="1661" y="6040"/>
            <a:chExt cx="9043" cy="1422"/>
          </a:xfrm>
        </p:grpSpPr>
        <p:graphicFrame>
          <p:nvGraphicFramePr>
            <p:cNvPr id="27" name="对象 26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661" y="6084"/>
            <a:ext cx="2025" cy="1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" name="" r:id="rId10" imgW="596900" imgH="393700" progId="Equation.KSEE3">
                    <p:embed/>
                  </p:oleObj>
                </mc:Choice>
                <mc:Fallback>
                  <p:oleObj name="" r:id="rId10" imgW="596900" imgH="393700" progId="Equation.KSEE3">
                    <p:embed/>
                    <p:pic>
                      <p:nvPicPr>
                        <p:cNvPr id="0" name="图片 409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61" y="6084"/>
                          <a:ext cx="2025" cy="13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3686" y="6040"/>
            <a:ext cx="7018" cy="1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13" imgW="2070100" imgH="419100" progId="Equation.KSEE3">
                    <p:embed/>
                  </p:oleObj>
                </mc:Choice>
                <mc:Fallback>
                  <p:oleObj name="" r:id="rId13" imgW="2070100" imgH="419100" progId="Equation.KSEE3">
                    <p:embed/>
                    <p:pic>
                      <p:nvPicPr>
                        <p:cNvPr id="0" name="图片 409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686" y="6040"/>
                          <a:ext cx="7018" cy="14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30480" y="4933950"/>
            <a:ext cx="10018395" cy="847725"/>
            <a:chOff x="48" y="9139"/>
            <a:chExt cx="15777" cy="1335"/>
          </a:xfrm>
        </p:grpSpPr>
        <p:graphicFrame>
          <p:nvGraphicFramePr>
            <p:cNvPr id="33" name="对象 32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9375" y="9184"/>
            <a:ext cx="3990" cy="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6" imgW="1257300" imgH="393700" progId="Equation.KSEE3">
                    <p:embed/>
                  </p:oleObj>
                </mc:Choice>
                <mc:Fallback>
                  <p:oleObj name="" r:id="rId16" imgW="12573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375" y="9184"/>
                          <a:ext cx="3990" cy="1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48" y="9412"/>
            <a:ext cx="9464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" name="" r:id="rId19" imgW="2578100" imgH="215900" progId="Equation.KSEE3">
                    <p:embed/>
                  </p:oleObj>
                </mc:Choice>
                <mc:Fallback>
                  <p:oleObj name="" r:id="rId19" imgW="2578100" imgH="215900" progId="Equation.KSEE3">
                    <p:embed/>
                    <p:pic>
                      <p:nvPicPr>
                        <p:cNvPr id="0" name="图片 4098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8" y="9412"/>
                          <a:ext cx="9464" cy="7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对象 35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13327" y="9139"/>
            <a:ext cx="2498" cy="1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" name="" r:id="rId22" imgW="736600" imgH="393700" progId="Equation.KSEE3">
                    <p:embed/>
                  </p:oleObj>
                </mc:Choice>
                <mc:Fallback>
                  <p:oleObj name="" r:id="rId22" imgW="736600" imgH="393700" progId="Equation.KSEE3">
                    <p:embed/>
                    <p:pic>
                      <p:nvPicPr>
                        <p:cNvPr id="0" name="图片 409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3327" y="9139"/>
                          <a:ext cx="2498" cy="13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0860" y="801053"/>
          <a:ext cx="3643630" cy="102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4" imgW="1485900" imgH="419100" progId="Equation.KSEE3">
                  <p:embed/>
                </p:oleObj>
              </mc:Choice>
              <mc:Fallback>
                <p:oleObj name="" r:id="rId24" imgW="1485900" imgH="419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0860" y="801053"/>
                        <a:ext cx="3643630" cy="1027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926580" y="1082675"/>
            <a:ext cx="5027930" cy="3628390"/>
          </a:xfrm>
          <a:prstGeom prst="rect">
            <a:avLst/>
          </a:prstGeom>
        </p:spPr>
      </p:pic>
      <p:sp>
        <p:nvSpPr>
          <p:cNvPr id="7" name="动作按钮: 前进或下一项 6">
            <a:hlinkClick r:id="rId28" action="ppaction://hlinksldjump"/>
          </p:cNvPr>
          <p:cNvSpPr/>
          <p:nvPr>
            <p:custDataLst>
              <p:tags r:id="rId29"/>
            </p:custDataLst>
          </p:nvPr>
        </p:nvSpPr>
        <p:spPr>
          <a:xfrm>
            <a:off x="11085830" y="6296025"/>
            <a:ext cx="1105535" cy="568325"/>
          </a:xfrm>
          <a:prstGeom prst="actionButtonForwardNex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080" y="3348355"/>
            <a:ext cx="10415270" cy="2442210"/>
            <a:chOff x="-21" y="4444"/>
            <a:chExt cx="16402" cy="3846"/>
          </a:xfrm>
        </p:grpSpPr>
        <p:pic>
          <p:nvPicPr>
            <p:cNvPr id="3" name="图片 2"/>
            <p:cNvPicPr/>
            <p:nvPr/>
          </p:nvPicPr>
          <p:blipFill>
            <a:blip r:embed="rId1"/>
            <a:stretch>
              <a:fillRect/>
            </a:stretch>
          </p:blipFill>
          <p:spPr>
            <a:xfrm rot="20640000">
              <a:off x="-21" y="4444"/>
              <a:ext cx="3202" cy="384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3" name="组合 42"/>
            <p:cNvGrpSpPr/>
            <p:nvPr/>
          </p:nvGrpSpPr>
          <p:grpSpPr>
            <a:xfrm>
              <a:off x="3649" y="5988"/>
              <a:ext cx="12732" cy="1332"/>
              <a:chOff x="4703" y="5987"/>
              <a:chExt cx="12732" cy="1332"/>
            </a:xfrm>
          </p:grpSpPr>
          <p:cxnSp>
            <p:nvCxnSpPr>
              <p:cNvPr id="41" name="曲线连接符 40"/>
              <p:cNvCxnSpPr/>
              <p:nvPr/>
            </p:nvCxnSpPr>
            <p:spPr>
              <a:xfrm flipV="1">
                <a:off x="4703" y="5987"/>
                <a:ext cx="4884" cy="1332"/>
              </a:xfrm>
              <a:prstGeom prst="curvedConnector3">
                <a:avLst>
                  <a:gd name="adj1" fmla="val 5002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曲线连接符 41"/>
              <p:cNvCxnSpPr/>
              <p:nvPr/>
            </p:nvCxnSpPr>
            <p:spPr>
              <a:xfrm>
                <a:off x="9587" y="5987"/>
                <a:ext cx="7848" cy="828"/>
              </a:xfrm>
              <a:prstGeom prst="curvedConnector3">
                <a:avLst>
                  <a:gd name="adj1" fmla="val 50013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Oval 19+"/>
          <p:cNvSpPr/>
          <p:nvPr/>
        </p:nvSpPr>
        <p:spPr>
          <a:xfrm>
            <a:off x="-518160" y="-3185160"/>
            <a:ext cx="13228320" cy="13228320"/>
          </a:xfrm>
          <a:prstGeom prst="ellipse">
            <a:avLst/>
          </a:prstGeom>
          <a:noFill/>
          <a:ln w="12446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177800" dist="1905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720116" y="5326140"/>
            <a:ext cx="882475" cy="88247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>
            <a:outerShdw blurRad="330200" dist="1016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 flipV="1">
            <a:off x="10471602" y="2638503"/>
            <a:ext cx="476616" cy="47661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>
            <a:outerShdw blurRad="330200" dist="1016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226" y="2277110"/>
            <a:ext cx="10495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 sz="66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双曲线中渐近线的应用探究</a:t>
            </a:r>
            <a:endParaRPr lang="zh-CN" altLang="en-US" sz="66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2825" y="5057775"/>
            <a:ext cx="6822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张家港市塘桥高级中学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陈怡超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395" y="-50800"/>
            <a:ext cx="1067435" cy="1066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941830" y="201930"/>
            <a:ext cx="5367655" cy="560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24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为民族复兴而立，为生命未来而育</a:t>
            </a:r>
            <a:endParaRPr sz="24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zh-CN" altLang="en-US" sz="24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4395" y="2461895"/>
            <a:ext cx="1096835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800" b="1">
                <a:latin typeface="Arial" panose="020B0604020202020204" pitchFamily="34" charset="0"/>
                <a:ea typeface="微软雅黑" panose="020B0503020204020204" charset="-122"/>
              </a:rPr>
              <a:t>利用渐近线，解决双曲线的离心率问题</a:t>
            </a:r>
            <a:endParaRPr lang="zh-CN" altLang="en-US" sz="4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复习引入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63855" y="529908"/>
          <a:ext cx="11464925" cy="90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5283200" imgH="419100" progId="Equation.KSEE3">
                  <p:embed/>
                </p:oleObj>
              </mc:Choice>
              <mc:Fallback>
                <p:oleObj name="" r:id="rId4" imgW="52832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855" y="529908"/>
                        <a:ext cx="11464925" cy="909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15415" y="1478280"/>
          <a:ext cx="82010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3822700" imgH="393700" progId="Equation.KSEE3">
                  <p:embed/>
                </p:oleObj>
              </mc:Choice>
              <mc:Fallback>
                <p:oleObj name="" r:id="rId6" imgW="3822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5415" y="1478280"/>
                        <a:ext cx="820102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244600" y="241164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的几何意义是什么？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78755" y="241164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的几何意义是什么？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53565" y="5932805"/>
            <a:ext cx="707390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直角三角形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FOQ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（又称特征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三角形）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02560" y="3022600"/>
            <a:ext cx="4885055" cy="29895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复习引入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右箭头 7"/>
          <p:cNvSpPr/>
          <p:nvPr/>
        </p:nvSpPr>
        <p:spPr>
          <a:xfrm>
            <a:off x="4908550" y="1928495"/>
            <a:ext cx="1216025" cy="63754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0815" y="4087495"/>
            <a:ext cx="11348085" cy="1021715"/>
            <a:chOff x="269" y="6437"/>
            <a:chExt cx="17871" cy="1609"/>
          </a:xfrm>
        </p:grpSpPr>
        <p:sp>
          <p:nvSpPr>
            <p:cNvPr id="9" name="文本框 8"/>
            <p:cNvSpPr txBox="1"/>
            <p:nvPr/>
          </p:nvSpPr>
          <p:spPr>
            <a:xfrm>
              <a:off x="269" y="6733"/>
              <a:ext cx="14043" cy="1016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</a:rPr>
                <a:t>在特征三角形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</a:rPr>
                <a:t>中，除了边，能否找到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0" name="对象 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949" y="6437"/>
            <a:ext cx="1815" cy="1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3" imgW="444500" imgH="393700" progId="Equation.KSEE3">
                    <p:embed/>
                  </p:oleObj>
                </mc:Choice>
                <mc:Fallback>
                  <p:oleObj name="" r:id="rId3" imgW="444500" imgH="3937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949" y="6437"/>
                          <a:ext cx="1815" cy="1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本框 10"/>
            <p:cNvSpPr txBox="1"/>
            <p:nvPr/>
          </p:nvSpPr>
          <p:spPr>
            <a:xfrm>
              <a:off x="13764" y="6779"/>
              <a:ext cx="4376" cy="1016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</a:rPr>
                <a:t>的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</a:rPr>
                <a:t>其它联系？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432300" y="5015865"/>
            <a:ext cx="189674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∠QOF</a:t>
            </a:r>
            <a:endParaRPr lang="en-US" altLang="zh-CN" sz="3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815" y="5756275"/>
            <a:ext cx="1171892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利用渐近线求离心率的问题，如果涉及特征三角形，可以从角的方面入手！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37285" y="4243070"/>
          <a:ext cx="9384030" cy="125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3416300" imgH="457200" progId="Equation.KSEE3">
                  <p:embed/>
                </p:oleObj>
              </mc:Choice>
              <mc:Fallback>
                <p:oleObj name="" r:id="rId5" imgW="34163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7285" y="4243070"/>
                        <a:ext cx="9384030" cy="125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6745" y="890905"/>
            <a:ext cx="4104005" cy="29616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575" y="797560"/>
            <a:ext cx="4220210" cy="304546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49885" y="588963"/>
          <a:ext cx="11492865" cy="90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5295900" imgH="419100" progId="Equation.KSEE3">
                  <p:embed/>
                </p:oleObj>
              </mc:Choice>
              <mc:Fallback>
                <p:oleObj name="" r:id="rId4" imgW="52959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885" y="588963"/>
                        <a:ext cx="11492865" cy="909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5780" y="5627920"/>
            <a:ext cx="4064000" cy="58356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根据对称性：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14016" y="5466398"/>
          <a:ext cx="7598410" cy="93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6" imgW="3213100" imgH="393700" progId="Equation.KSEE3">
                  <p:embed/>
                </p:oleObj>
              </mc:Choice>
              <mc:Fallback>
                <p:oleObj name="" r:id="rId6" imgW="32131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4016" y="5466398"/>
                        <a:ext cx="7598410" cy="93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9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10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11" name="五边形 1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五边形 14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五边形 15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五边形 10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" name="TextBox 13"/>
              <p:cNvSpPr/>
              <p:nvPr>
                <p:custDataLst>
                  <p:tags r:id="rId12"/>
                </p:custDataLst>
              </p:nvPr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思考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24" name="直接连接符 3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5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6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7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8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9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0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35723" y="1640205"/>
          <a:ext cx="1610360" cy="44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0" imgW="647700" imgH="177165" progId="Equation.KSEE3">
                  <p:embed/>
                </p:oleObj>
              </mc:Choice>
              <mc:Fallback>
                <p:oleObj name="" r:id="rId20" imgW="6477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35723" y="1640205"/>
                        <a:ext cx="1610360" cy="44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8535353" y="1410018"/>
          <a:ext cx="1642110" cy="9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3" imgW="660400" imgH="393700" progId="Equation.KSEE3">
                  <p:embed/>
                </p:oleObj>
              </mc:Choice>
              <mc:Fallback>
                <p:oleObj name="" r:id="rId23" imgW="6604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535353" y="1410018"/>
                        <a:ext cx="1642110" cy="97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3607753" y="1628775"/>
          <a:ext cx="1673860" cy="44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6" imgW="673100" imgH="177165" progId="Equation.KSEE3">
                  <p:embed/>
                </p:oleObj>
              </mc:Choice>
              <mc:Fallback>
                <p:oleObj name="" r:id="rId26" imgW="6731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607753" y="1628775"/>
                        <a:ext cx="1673860" cy="44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6127433" y="1435418"/>
          <a:ext cx="1516380" cy="9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9" imgW="609600" imgH="393700" progId="Equation.KSEE3">
                  <p:embed/>
                </p:oleObj>
              </mc:Choice>
              <mc:Fallback>
                <p:oleObj name="" r:id="rId29" imgW="609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127433" y="1435418"/>
                        <a:ext cx="1516380" cy="97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图片 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73500" y="2475230"/>
            <a:ext cx="4323080" cy="3119755"/>
          </a:xfrm>
          <a:prstGeom prst="rect">
            <a:avLst/>
          </a:prstGeom>
        </p:spPr>
      </p:pic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2875" y="588963"/>
          <a:ext cx="11906885" cy="90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5486400" imgH="419100" progId="Equation.KSEE3">
                  <p:embed/>
                </p:oleObj>
              </mc:Choice>
              <mc:Fallback>
                <p:oleObj name="" r:id="rId4" imgW="54864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" y="588963"/>
                        <a:ext cx="11906885" cy="909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9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10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11" name="五边形 1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五边形 1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五边形 1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五边形 10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" name="TextBox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思考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24" name="直接连接符 3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6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7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8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9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0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3" name="Object 156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27000" y="1267778"/>
          <a:ext cx="11661775" cy="10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9" imgW="5372100" imgH="469900" progId="Equation.KSEE3">
                  <p:embed/>
                </p:oleObj>
              </mc:Choice>
              <mc:Fallback>
                <p:oleObj name="" r:id="rId19" imgW="5372100" imgH="469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7000" y="1267778"/>
                        <a:ext cx="11661775" cy="1021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图片 3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417435" y="2289810"/>
            <a:ext cx="4632325" cy="3342640"/>
          </a:xfrm>
          <a:prstGeom prst="rect">
            <a:avLst/>
          </a:prstGeom>
        </p:spPr>
      </p:pic>
      <p:graphicFrame>
        <p:nvGraphicFramePr>
          <p:cNvPr id="37" name="对象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7000" y="2289810"/>
          <a:ext cx="7550150" cy="58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3" imgW="3302000" imgH="254000" progId="Equation.KSEE3">
                  <p:embed/>
                </p:oleObj>
              </mc:Choice>
              <mc:Fallback>
                <p:oleObj name="" r:id="rId23" imgW="3302000" imgH="2540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7000" y="2289810"/>
                        <a:ext cx="7550150" cy="581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73990" y="3027680"/>
          <a:ext cx="8079740" cy="5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6" imgW="3288665" imgH="203200" progId="Equation.KSEE3">
                  <p:embed/>
                </p:oleObj>
              </mc:Choice>
              <mc:Fallback>
                <p:oleObj name="" r:id="rId26" imgW="3288665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73990" y="3027680"/>
                        <a:ext cx="8079740" cy="500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47320" y="3528061"/>
          <a:ext cx="7693025" cy="240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9" imgW="2806700" imgH="876300" progId="Equation.KSEE3">
                  <p:embed/>
                </p:oleObj>
              </mc:Choice>
              <mc:Fallback>
                <p:oleObj name="" r:id="rId29" imgW="2806700" imgH="8763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7320" y="3528061"/>
                        <a:ext cx="7693025" cy="240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90170" y="5502911"/>
          <a:ext cx="2646045" cy="129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32" imgW="965200" imgH="469900" progId="Equation.KSEE3">
                  <p:embed/>
                </p:oleObj>
              </mc:Choice>
              <mc:Fallback>
                <p:oleObj name="" r:id="rId32" imgW="965200" imgH="469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0170" y="5502911"/>
                        <a:ext cx="2646045" cy="129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引入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384810" y="758825"/>
            <a:ext cx="11622405" cy="1561465"/>
            <a:chOff x="606" y="1195"/>
            <a:chExt cx="18303" cy="2459"/>
          </a:xfrm>
        </p:grpSpPr>
        <p:grpSp>
          <p:nvGrpSpPr>
            <p:cNvPr id="10" name="组合 9"/>
            <p:cNvGrpSpPr/>
            <p:nvPr/>
          </p:nvGrpSpPr>
          <p:grpSpPr>
            <a:xfrm>
              <a:off x="606" y="1195"/>
              <a:ext cx="18303" cy="1432"/>
              <a:chOff x="606" y="1195"/>
              <a:chExt cx="18303" cy="1432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606" y="1500"/>
                <a:ext cx="285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过双曲线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7" name="Object 156"/>
              <p:cNvGraphicFramePr>
                <a:graphicFrameLocks noChangeAspect="1"/>
              </p:cNvGraphicFramePr>
              <p:nvPr>
                <p:custDataLst>
                  <p:tags r:id="rId3"/>
                </p:custDataLst>
              </p:nvPr>
            </p:nvGraphicFramePr>
            <p:xfrm>
              <a:off x="3076" y="1195"/>
              <a:ext cx="5119" cy="1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4" imgW="1498600" imgH="419100" progId="Equation.KSEE3">
                      <p:embed/>
                    </p:oleObj>
                  </mc:Choice>
                  <mc:Fallback>
                    <p:oleObj name="" r:id="rId4" imgW="1498600" imgH="419100" progId="Equation.KSEE3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076" y="1195"/>
                            <a:ext cx="5119" cy="143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文本框 7"/>
              <p:cNvSpPr txBox="1"/>
              <p:nvPr/>
            </p:nvSpPr>
            <p:spPr>
              <a:xfrm>
                <a:off x="8151" y="1573"/>
                <a:ext cx="1075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的右焦点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做一条渐近线的垂线，垂足为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0" y="2548"/>
              <a:ext cx="17506" cy="1106"/>
              <a:chOff x="630" y="2548"/>
              <a:chExt cx="17506" cy="110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30" y="2830"/>
                <a:ext cx="981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与双曲线的另一条渐近线交于点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，若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2617" y="2832"/>
                <a:ext cx="551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，求双曲线的离心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率。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aphicFrame>
            <p:nvGraphicFramePr>
              <p:cNvPr id="12" name="对象 -2147482197"/>
              <p:cNvGraphicFramePr>
                <a:graphicFrameLocks noChangeAspect="1"/>
              </p:cNvGraphicFramePr>
              <p:nvPr>
                <p:custDataLst>
                  <p:tags r:id="rId6"/>
                </p:custDataLst>
              </p:nvPr>
            </p:nvGraphicFramePr>
            <p:xfrm>
              <a:off x="10134" y="2548"/>
              <a:ext cx="2438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" name="" r:id="rId7" imgW="673100" imgH="304800" progId="Equation.KSEE3">
                      <p:embed/>
                    </p:oleObj>
                  </mc:Choice>
                  <mc:Fallback>
                    <p:oleObj name="" r:id="rId7" imgW="673100" imgH="304800" progId="Equation.KSEE3">
                      <p:embed/>
                      <p:pic>
                        <p:nvPicPr>
                          <p:cNvPr id="0" name="图片 10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0134" y="2548"/>
                            <a:ext cx="2438" cy="110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组合 17"/>
          <p:cNvGrpSpPr/>
          <p:nvPr/>
        </p:nvGrpSpPr>
        <p:grpSpPr>
          <a:xfrm>
            <a:off x="3768725" y="5949315"/>
            <a:ext cx="4832985" cy="735330"/>
            <a:chOff x="5551" y="9472"/>
            <a:chExt cx="7611" cy="1158"/>
          </a:xfrm>
        </p:grpSpPr>
        <p:graphicFrame>
          <p:nvGraphicFramePr>
            <p:cNvPr id="23" name="对象 22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5551" y="9472"/>
            <a:ext cx="5494" cy="1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0" imgW="1866900" imgH="393700" progId="Equation.KSEE3">
                    <p:embed/>
                  </p:oleObj>
                </mc:Choice>
                <mc:Fallback>
                  <p:oleObj name="" r:id="rId10" imgW="18669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551" y="9472"/>
                          <a:ext cx="5494" cy="1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10988" y="9619"/>
            <a:ext cx="2174" cy="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13" imgW="647700" imgH="241300" progId="Equation.KSEE3">
                    <p:embed/>
                  </p:oleObj>
                </mc:Choice>
                <mc:Fallback>
                  <p:oleObj name="" r:id="rId13" imgW="6477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988" y="9619"/>
                          <a:ext cx="2174" cy="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6" name="图片 3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969385" y="2399665"/>
            <a:ext cx="4939030" cy="356425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9270" y="-53340"/>
            <a:ext cx="11209655" cy="583565"/>
            <a:chOff x="918" y="448"/>
            <a:chExt cx="17653" cy="919"/>
          </a:xfrm>
        </p:grpSpPr>
        <p:grpSp>
          <p:nvGrpSpPr>
            <p:cNvPr id="51203" name="组合 18"/>
            <p:cNvGrpSpPr/>
            <p:nvPr/>
          </p:nvGrpSpPr>
          <p:grpSpPr>
            <a:xfrm>
              <a:off x="918" y="448"/>
              <a:ext cx="11147" cy="919"/>
              <a:chOff x="1617477" y="945016"/>
              <a:chExt cx="7077836" cy="584139"/>
            </a:xfrm>
          </p:grpSpPr>
          <p:grpSp>
            <p:nvGrpSpPr>
              <p:cNvPr id="51204" name="组合 17"/>
              <p:cNvGrpSpPr/>
              <p:nvPr/>
            </p:nvGrpSpPr>
            <p:grpSpPr>
              <a:xfrm>
                <a:off x="1633928" y="990463"/>
                <a:ext cx="6612415" cy="508500"/>
                <a:chOff x="1633928" y="990463"/>
                <a:chExt cx="6612415" cy="508500"/>
              </a:xfrm>
            </p:grpSpPr>
            <p:sp>
              <p:nvSpPr>
                <p:cNvPr id="51205" name="五边形 13"/>
                <p:cNvSpPr/>
                <p:nvPr/>
              </p:nvSpPr>
              <p:spPr>
                <a:xfrm>
                  <a:off x="4876640" y="993641"/>
                  <a:ext cx="3369703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DEF0FA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6" name="五边形 14"/>
                <p:cNvSpPr/>
                <p:nvPr/>
              </p:nvSpPr>
              <p:spPr>
                <a:xfrm>
                  <a:off x="3810551" y="990463"/>
                  <a:ext cx="3626224" cy="494516"/>
                </a:xfrm>
                <a:prstGeom prst="homePlate">
                  <a:avLst>
                    <a:gd name="adj" fmla="val 49985"/>
                  </a:avLst>
                </a:prstGeom>
                <a:gradFill rotWithShape="1">
                  <a:gsLst>
                    <a:gs pos="0">
                      <a:srgbClr val="99BBFF"/>
                    </a:gs>
                    <a:gs pos="50000">
                      <a:srgbClr val="C1D4FF"/>
                    </a:gs>
                    <a:gs pos="100000">
                      <a:srgbClr val="E0E9FF"/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7" name="五边形 15"/>
                <p:cNvSpPr/>
                <p:nvPr/>
              </p:nvSpPr>
              <p:spPr>
                <a:xfrm>
                  <a:off x="2751448" y="996819"/>
                  <a:ext cx="4096725" cy="494516"/>
                </a:xfrm>
                <a:prstGeom prst="homePlate">
                  <a:avLst>
                    <a:gd name="adj" fmla="val 49994"/>
                  </a:avLst>
                </a:prstGeom>
                <a:solidFill>
                  <a:srgbClr val="A0C0F0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08" name="五边形 10"/>
                <p:cNvSpPr/>
                <p:nvPr/>
              </p:nvSpPr>
              <p:spPr>
                <a:xfrm>
                  <a:off x="1633928" y="990463"/>
                  <a:ext cx="2996984" cy="508500"/>
                </a:xfrm>
                <a:prstGeom prst="homePlate">
                  <a:avLst>
                    <a:gd name="adj" fmla="val 49997"/>
                  </a:avLst>
                </a:prstGeom>
                <a:solidFill>
                  <a:schemeClr val="accent1"/>
                </a:solidFill>
                <a:ln w="12700">
                  <a:noFill/>
                  <a:round/>
                </a:ln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defRPr>
                  </a:lvl5pPr>
                </a:lstStyle>
                <a:p>
                  <a:pPr marL="0" marR="0" lvl="0" indent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TextBox 13"/>
              <p:cNvSpPr/>
              <p:nvPr/>
            </p:nvSpPr>
            <p:spPr>
              <a:xfrm>
                <a:off x="1617477" y="945016"/>
                <a:ext cx="7077836" cy="5841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/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问题</a:t>
                </a:r>
                <a:r>
                  <a:rPr sz="3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引入</a:t>
                </a:r>
                <a:endParaRPr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081" y="890"/>
              <a:ext cx="8490" cy="15"/>
              <a:chOff x="10081" y="890"/>
              <a:chExt cx="8490" cy="15"/>
            </a:xfrm>
          </p:grpSpPr>
          <p:cxnSp>
            <p:nvCxnSpPr>
              <p:cNvPr id="51202" name="直接连接符 3"/>
              <p:cNvCxnSpPr/>
              <p:nvPr/>
            </p:nvCxnSpPr>
            <p:spPr>
              <a:xfrm>
                <a:off x="16443" y="890"/>
                <a:ext cx="942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0" name="直接连接符 5"/>
              <p:cNvCxnSpPr/>
              <p:nvPr/>
            </p:nvCxnSpPr>
            <p:spPr>
              <a:xfrm>
                <a:off x="10081" y="895"/>
                <a:ext cx="943" cy="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1" name="直接连接符 6"/>
              <p:cNvCxnSpPr/>
              <p:nvPr/>
            </p:nvCxnSpPr>
            <p:spPr>
              <a:xfrm>
                <a:off x="11358" y="898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2" name="直接连接符 7"/>
              <p:cNvCxnSpPr/>
              <p:nvPr/>
            </p:nvCxnSpPr>
            <p:spPr>
              <a:xfrm>
                <a:off x="1261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3" name="直接连接符 8"/>
              <p:cNvCxnSpPr/>
              <p:nvPr/>
            </p:nvCxnSpPr>
            <p:spPr>
              <a:xfrm>
                <a:off x="13886" y="898"/>
                <a:ext cx="943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4" name="直接连接符 9"/>
              <p:cNvCxnSpPr/>
              <p:nvPr/>
            </p:nvCxnSpPr>
            <p:spPr>
              <a:xfrm>
                <a:off x="15163" y="90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5" name="直接连接符 10"/>
              <p:cNvCxnSpPr/>
              <p:nvPr/>
            </p:nvCxnSpPr>
            <p:spPr>
              <a:xfrm>
                <a:off x="17626" y="893"/>
                <a:ext cx="945" cy="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79260" y="1423035"/>
            <a:ext cx="5027930" cy="362839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40195" y="5468620"/>
            <a:ext cx="5456555" cy="784860"/>
            <a:chOff x="9182" y="9161"/>
            <a:chExt cx="8593" cy="1236"/>
          </a:xfrm>
        </p:grpSpPr>
        <p:graphicFrame>
          <p:nvGraphicFramePr>
            <p:cNvPr id="32" name="对象 31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9182" y="9161"/>
            <a:ext cx="5865" cy="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6" imgW="1866900" imgH="393700" progId="Equation.KSEE3">
                    <p:embed/>
                  </p:oleObj>
                </mc:Choice>
                <mc:Fallback>
                  <p:oleObj name="" r:id="rId6" imgW="18669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182" y="9161"/>
                          <a:ext cx="5865" cy="1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14961" y="9339"/>
            <a:ext cx="2814" cy="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" name="" r:id="rId9" imgW="838200" imgH="241300" progId="Equation.KSEE3">
                    <p:embed/>
                  </p:oleObj>
                </mc:Choice>
                <mc:Fallback>
                  <p:oleObj name="" r:id="rId9" imgW="8382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961" y="9339"/>
                          <a:ext cx="2814" cy="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270" y="1322705"/>
            <a:ext cx="4577080" cy="322961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96595" y="5462905"/>
            <a:ext cx="5132070" cy="785495"/>
            <a:chOff x="9182" y="9161"/>
            <a:chExt cx="8082" cy="1237"/>
          </a:xfrm>
        </p:grpSpPr>
        <p:graphicFrame>
          <p:nvGraphicFramePr>
            <p:cNvPr id="25" name="对象 24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9182" y="9161"/>
            <a:ext cx="5865" cy="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" name="" r:id="rId13" imgW="1866900" imgH="393700" progId="Equation.KSEE3">
                    <p:embed/>
                  </p:oleObj>
                </mc:Choice>
                <mc:Fallback>
                  <p:oleObj name="" r:id="rId13" imgW="18669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182" y="9161"/>
                          <a:ext cx="5865" cy="1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5089" y="9339"/>
            <a:ext cx="2175" cy="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" name="" r:id="rId16" imgW="647700" imgH="241300" progId="Equation.KSEE3">
                    <p:embed/>
                  </p:oleObj>
                </mc:Choice>
                <mc:Fallback>
                  <p:oleObj name="" r:id="rId16" imgW="6477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5089" y="9339"/>
                          <a:ext cx="2175" cy="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69f038c3-e9f9-4295-a403-405ce45cac09"/>
  <p:tag name="COMMONDATA" val="eyJoZGlkIjoiODg5NzA1ZTFiZmFlYmI2MDk0YzY5YjU1MDgyNjdiMGIifQ=="/>
  <p:tag name="commondata" val="eyJoZGlkIjoiN2RkNmRiNTI0OTc0N2MxY2NlNTU4Y2EyMGFhM2E5M2YifQ==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p="http://schemas.openxmlformats.org/presentationml/2006/main">
  <p:tag name="TABLE_ENDDRAG_ORIGIN_RECT" val="891*478"/>
  <p:tag name="TABLE_ENDDRAG_RECT" val="40*85*891*478"/>
  <p:tag name="KSO_WM_UNIT_TABLE_BEAUTIFY" val="smartTable{3fd3ccdd-622e-489b-93c9-8da4a1a88a52}"/>
</p:tagLst>
</file>

<file path=ppt/tags/tag6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WPS 演示</Application>
  <PresentationFormat/>
  <Paragraphs>331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98</vt:i4>
      </vt:variant>
      <vt:variant>
        <vt:lpstr>幻灯片标题</vt:lpstr>
      </vt:variant>
      <vt:variant>
        <vt:i4>20</vt:i4>
      </vt:variant>
    </vt:vector>
  </HeadingPairs>
  <TitlesOfParts>
    <vt:vector size="128" baseType="lpstr">
      <vt:lpstr>Arial</vt:lpstr>
      <vt:lpstr>宋体</vt:lpstr>
      <vt:lpstr>Wingdings</vt:lpstr>
      <vt:lpstr>Wingdings</vt:lpstr>
      <vt:lpstr>微软雅黑</vt:lpstr>
      <vt:lpstr>黑体</vt:lpstr>
      <vt:lpstr>Times New Roman</vt:lpstr>
      <vt:lpstr>Arial Unicode MS</vt:lpstr>
      <vt:lpstr>Calibri</vt:lpstr>
      <vt:lpstr>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怡超</cp:lastModifiedBy>
  <cp:revision>126</cp:revision>
  <cp:lastPrinted>2022-04-06T10:29:00Z</cp:lastPrinted>
  <dcterms:created xsi:type="dcterms:W3CDTF">2022-04-06T10:29:00Z</dcterms:created>
  <dcterms:modified xsi:type="dcterms:W3CDTF">2023-11-21T07:44:45Z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7B020B1F70BB4B599412145E92C09FC3</vt:lpwstr>
  </property>
  <property fmtid="{D5CDD505-2E9C-101B-9397-08002B2CF9AE}" pid="7" name="KSOProductBuildVer">
    <vt:lpwstr>2052-12.1.0.15712</vt:lpwstr>
  </property>
</Properties>
</file>