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3"/>
    <p:sldId id="258" r:id="rId4"/>
    <p:sldId id="260" r:id="rId5"/>
    <p:sldId id="270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84" r:id="rId14"/>
    <p:sldId id="285" r:id="rId15"/>
    <p:sldId id="28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2" r:id="rId37"/>
    <p:sldId id="313" r:id="rId38"/>
    <p:sldId id="314" r:id="rId39"/>
    <p:sldId id="316" r:id="rId40"/>
    <p:sldId id="263" r:id="rId41"/>
    <p:sldId id="318" r:id="rId4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notesMaster" Target="notesMasters/notesMaster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苏艺泓+第四版终版_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" y="3810"/>
            <a:ext cx="12176125" cy="68491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苏艺泓+第四版终版_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苏艺泓+第四版终版_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Arial Unicode MS</vt:lpstr>
      <vt:lpstr>Arial Black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小菊</cp:lastModifiedBy>
  <cp:revision>14</cp:revision>
  <dcterms:created xsi:type="dcterms:W3CDTF">2023-12-15T04:59:00Z</dcterms:created>
  <dcterms:modified xsi:type="dcterms:W3CDTF">2023-12-15T05:33:14Z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