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media/image4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</p:sldMasterIdLst>
  <p:notesMasterIdLst>
    <p:notesMasterId r:id="rId19"/>
  </p:notesMasterIdLst>
  <p:sldIdLst>
    <p:sldId id="256" r:id="rId9"/>
    <p:sldId id="269" r:id="rId10"/>
    <p:sldId id="260" r:id="rId11"/>
    <p:sldId id="294" r:id="rId12"/>
    <p:sldId id="339" r:id="rId13"/>
    <p:sldId id="345" r:id="rId14"/>
    <p:sldId id="312" r:id="rId15"/>
    <p:sldId id="311" r:id="rId16"/>
    <p:sldId id="335" r:id="rId17"/>
    <p:sldId id="314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9" autoAdjust="0"/>
    <p:restoredTop sz="94625" autoAdjust="0"/>
  </p:normalViewPr>
  <p:slideViewPr>
    <p:cSldViewPr snapToGrid="0">
      <p:cViewPr varScale="1">
        <p:scale>
          <a:sx n="70" d="100"/>
          <a:sy n="70" d="100"/>
        </p:scale>
        <p:origin x="64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98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CE624-3660-4035-AB45-CE49DDC2C6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5" Type="http://schemas.openxmlformats.org/officeDocument/2006/relationships/tags" Target="../tags/tag130.xml"/><Relationship Id="rId24" Type="http://schemas.openxmlformats.org/officeDocument/2006/relationships/tags" Target="../tags/tag129.xml"/><Relationship Id="rId23" Type="http://schemas.openxmlformats.org/officeDocument/2006/relationships/tags" Target="../tags/tag128.xml"/><Relationship Id="rId22" Type="http://schemas.openxmlformats.org/officeDocument/2006/relationships/tags" Target="../tags/tag127.xml"/><Relationship Id="rId21" Type="http://schemas.openxmlformats.org/officeDocument/2006/relationships/tags" Target="../tags/tag126.xml"/><Relationship Id="rId20" Type="http://schemas.openxmlformats.org/officeDocument/2006/relationships/tags" Target="../tags/tag125.xml"/><Relationship Id="rId2" Type="http://schemas.openxmlformats.org/officeDocument/2006/relationships/tags" Target="../tags/tag109.xml"/><Relationship Id="rId19" Type="http://schemas.openxmlformats.org/officeDocument/2006/relationships/tags" Target="../tags/tag124.xml"/><Relationship Id="rId18" Type="http://schemas.openxmlformats.org/officeDocument/2006/relationships/tags" Target="../tags/tag123.xml"/><Relationship Id="rId17" Type="http://schemas.openxmlformats.org/officeDocument/2006/relationships/tags" Target="../tags/tag122.xml"/><Relationship Id="rId16" Type="http://schemas.openxmlformats.org/officeDocument/2006/relationships/tags" Target="../tags/tag121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0" Type="http://schemas.openxmlformats.org/officeDocument/2006/relationships/tags" Target="../tags/tag165.xml"/><Relationship Id="rId3" Type="http://schemas.openxmlformats.org/officeDocument/2006/relationships/tags" Target="../tags/tag138.xml"/><Relationship Id="rId29" Type="http://schemas.openxmlformats.org/officeDocument/2006/relationships/tags" Target="../tags/tag164.xml"/><Relationship Id="rId28" Type="http://schemas.openxmlformats.org/officeDocument/2006/relationships/tags" Target="../tags/tag163.xml"/><Relationship Id="rId27" Type="http://schemas.openxmlformats.org/officeDocument/2006/relationships/tags" Target="../tags/tag162.xml"/><Relationship Id="rId26" Type="http://schemas.openxmlformats.org/officeDocument/2006/relationships/tags" Target="../tags/tag161.xml"/><Relationship Id="rId25" Type="http://schemas.openxmlformats.org/officeDocument/2006/relationships/tags" Target="../tags/tag160.xml"/><Relationship Id="rId24" Type="http://schemas.openxmlformats.org/officeDocument/2006/relationships/tags" Target="../tags/tag159.xml"/><Relationship Id="rId23" Type="http://schemas.openxmlformats.org/officeDocument/2006/relationships/tags" Target="../tags/tag158.xml"/><Relationship Id="rId22" Type="http://schemas.openxmlformats.org/officeDocument/2006/relationships/tags" Target="../tags/tag157.xml"/><Relationship Id="rId21" Type="http://schemas.openxmlformats.org/officeDocument/2006/relationships/tags" Target="../tags/tag156.xml"/><Relationship Id="rId20" Type="http://schemas.openxmlformats.org/officeDocument/2006/relationships/tags" Target="../tags/tag155.xml"/><Relationship Id="rId2" Type="http://schemas.openxmlformats.org/officeDocument/2006/relationships/tags" Target="../tags/tag137.xml"/><Relationship Id="rId19" Type="http://schemas.openxmlformats.org/officeDocument/2006/relationships/tags" Target="../tags/tag154.xml"/><Relationship Id="rId18" Type="http://schemas.openxmlformats.org/officeDocument/2006/relationships/tags" Target="../tags/tag153.xml"/><Relationship Id="rId17" Type="http://schemas.openxmlformats.org/officeDocument/2006/relationships/tags" Target="../tags/tag152.xml"/><Relationship Id="rId16" Type="http://schemas.openxmlformats.org/officeDocument/2006/relationships/tags" Target="../tags/tag151.xml"/><Relationship Id="rId15" Type="http://schemas.openxmlformats.org/officeDocument/2006/relationships/tags" Target="../tags/tag150.xml"/><Relationship Id="rId14" Type="http://schemas.openxmlformats.org/officeDocument/2006/relationships/tags" Target="../tags/tag149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ags" Target="../tags/tag173.xml"/><Relationship Id="rId30" Type="http://schemas.openxmlformats.org/officeDocument/2006/relationships/tags" Target="../tags/tag197.xml"/><Relationship Id="rId3" Type="http://schemas.openxmlformats.org/officeDocument/2006/relationships/tags" Target="../tags/tag172.xml"/><Relationship Id="rId29" Type="http://schemas.openxmlformats.org/officeDocument/2006/relationships/tags" Target="../tags/tag196.xml"/><Relationship Id="rId28" Type="http://schemas.openxmlformats.org/officeDocument/2006/relationships/tags" Target="../tags/tag195.xml"/><Relationship Id="rId27" Type="http://schemas.openxmlformats.org/officeDocument/2006/relationships/tags" Target="../tags/tag194.xml"/><Relationship Id="rId26" Type="http://schemas.openxmlformats.org/officeDocument/2006/relationships/tags" Target="../tags/tag193.xml"/><Relationship Id="rId25" Type="http://schemas.openxmlformats.org/officeDocument/2006/relationships/tags" Target="../tags/tag192.xml"/><Relationship Id="rId24" Type="http://schemas.openxmlformats.org/officeDocument/2006/relationships/tags" Target="../tags/tag191.xml"/><Relationship Id="rId23" Type="http://schemas.openxmlformats.org/officeDocument/2006/relationships/tags" Target="../tags/tag190.xml"/><Relationship Id="rId22" Type="http://schemas.openxmlformats.org/officeDocument/2006/relationships/tags" Target="../tags/tag189.xml"/><Relationship Id="rId21" Type="http://schemas.openxmlformats.org/officeDocument/2006/relationships/tags" Target="../tags/tag188.xml"/><Relationship Id="rId20" Type="http://schemas.openxmlformats.org/officeDocument/2006/relationships/tags" Target="../tags/tag187.xml"/><Relationship Id="rId2" Type="http://schemas.openxmlformats.org/officeDocument/2006/relationships/tags" Target="../tags/tag171.xml"/><Relationship Id="rId19" Type="http://schemas.openxmlformats.org/officeDocument/2006/relationships/tags" Target="../tags/tag186.xml"/><Relationship Id="rId18" Type="http://schemas.openxmlformats.org/officeDocument/2006/relationships/tags" Target="../tags/tag185.xml"/><Relationship Id="rId17" Type="http://schemas.openxmlformats.org/officeDocument/2006/relationships/tags" Target="../tags/tag184.xml"/><Relationship Id="rId16" Type="http://schemas.openxmlformats.org/officeDocument/2006/relationships/tags" Target="../tags/tag183.xml"/><Relationship Id="rId15" Type="http://schemas.openxmlformats.org/officeDocument/2006/relationships/tags" Target="../tags/tag182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tags" Target="../tags/tag199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2" Type="http://schemas.openxmlformats.org/officeDocument/2006/relationships/tags" Target="../tags/tag214.xml"/><Relationship Id="rId21" Type="http://schemas.openxmlformats.org/officeDocument/2006/relationships/tags" Target="../tags/tag213.xml"/><Relationship Id="rId20" Type="http://schemas.openxmlformats.org/officeDocument/2006/relationships/tags" Target="../tags/tag212.xml"/><Relationship Id="rId2" Type="http://schemas.openxmlformats.org/officeDocument/2006/relationships/tags" Target="../tags/tag198.xml"/><Relationship Id="rId19" Type="http://schemas.openxmlformats.org/officeDocument/2006/relationships/tags" Target="../tags/tag211.xml"/><Relationship Id="rId18" Type="http://schemas.openxmlformats.org/officeDocument/2006/relationships/tags" Target="../tags/tag210.xml"/><Relationship Id="rId17" Type="http://schemas.openxmlformats.org/officeDocument/2006/relationships/tags" Target="../tags/tag209.xml"/><Relationship Id="rId16" Type="http://schemas.openxmlformats.org/officeDocument/2006/relationships/tags" Target="../tags/tag208.xml"/><Relationship Id="rId15" Type="http://schemas.openxmlformats.org/officeDocument/2006/relationships/tags" Target="../tags/tag207.xml"/><Relationship Id="rId14" Type="http://schemas.openxmlformats.org/officeDocument/2006/relationships/tags" Target="../tags/tag206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5" Type="http://schemas.openxmlformats.org/officeDocument/2006/relationships/tags" Target="../tags/tag266.xml"/><Relationship Id="rId24" Type="http://schemas.openxmlformats.org/officeDocument/2006/relationships/tags" Target="../tags/tag265.xml"/><Relationship Id="rId23" Type="http://schemas.openxmlformats.org/officeDocument/2006/relationships/tags" Target="../tags/tag264.xml"/><Relationship Id="rId22" Type="http://schemas.openxmlformats.org/officeDocument/2006/relationships/tags" Target="../tags/tag263.xml"/><Relationship Id="rId21" Type="http://schemas.openxmlformats.org/officeDocument/2006/relationships/tags" Target="../tags/tag262.xml"/><Relationship Id="rId20" Type="http://schemas.openxmlformats.org/officeDocument/2006/relationships/tags" Target="../tags/tag261.xml"/><Relationship Id="rId2" Type="http://schemas.openxmlformats.org/officeDocument/2006/relationships/tags" Target="../tags/tag245.xml"/><Relationship Id="rId19" Type="http://schemas.openxmlformats.org/officeDocument/2006/relationships/tags" Target="../tags/tag260.xml"/><Relationship Id="rId18" Type="http://schemas.openxmlformats.org/officeDocument/2006/relationships/tags" Target="../tags/tag259.xml"/><Relationship Id="rId17" Type="http://schemas.openxmlformats.org/officeDocument/2006/relationships/tags" Target="../tags/tag258.xml"/><Relationship Id="rId16" Type="http://schemas.openxmlformats.org/officeDocument/2006/relationships/tags" Target="../tags/tag257.xml"/><Relationship Id="rId15" Type="http://schemas.openxmlformats.org/officeDocument/2006/relationships/tags" Target="../tags/tag256.xml"/><Relationship Id="rId14" Type="http://schemas.openxmlformats.org/officeDocument/2006/relationships/tags" Target="../tags/tag255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0" Type="http://schemas.openxmlformats.org/officeDocument/2006/relationships/tags" Target="../tags/tag301.xml"/><Relationship Id="rId3" Type="http://schemas.openxmlformats.org/officeDocument/2006/relationships/tags" Target="../tags/tag274.xml"/><Relationship Id="rId29" Type="http://schemas.openxmlformats.org/officeDocument/2006/relationships/tags" Target="../tags/tag300.xml"/><Relationship Id="rId28" Type="http://schemas.openxmlformats.org/officeDocument/2006/relationships/tags" Target="../tags/tag299.xml"/><Relationship Id="rId27" Type="http://schemas.openxmlformats.org/officeDocument/2006/relationships/tags" Target="../tags/tag298.xml"/><Relationship Id="rId26" Type="http://schemas.openxmlformats.org/officeDocument/2006/relationships/tags" Target="../tags/tag297.xml"/><Relationship Id="rId25" Type="http://schemas.openxmlformats.org/officeDocument/2006/relationships/tags" Target="../tags/tag296.xml"/><Relationship Id="rId24" Type="http://schemas.openxmlformats.org/officeDocument/2006/relationships/tags" Target="../tags/tag295.xml"/><Relationship Id="rId23" Type="http://schemas.openxmlformats.org/officeDocument/2006/relationships/tags" Target="../tags/tag294.xml"/><Relationship Id="rId22" Type="http://schemas.openxmlformats.org/officeDocument/2006/relationships/tags" Target="../tags/tag293.xml"/><Relationship Id="rId21" Type="http://schemas.openxmlformats.org/officeDocument/2006/relationships/tags" Target="../tags/tag292.xml"/><Relationship Id="rId20" Type="http://schemas.openxmlformats.org/officeDocument/2006/relationships/tags" Target="../tags/tag291.xml"/><Relationship Id="rId2" Type="http://schemas.openxmlformats.org/officeDocument/2006/relationships/tags" Target="../tags/tag273.xml"/><Relationship Id="rId19" Type="http://schemas.openxmlformats.org/officeDocument/2006/relationships/tags" Target="../tags/tag290.xml"/><Relationship Id="rId18" Type="http://schemas.openxmlformats.org/officeDocument/2006/relationships/tags" Target="../tags/tag289.xml"/><Relationship Id="rId17" Type="http://schemas.openxmlformats.org/officeDocument/2006/relationships/tags" Target="../tags/tag288.xml"/><Relationship Id="rId16" Type="http://schemas.openxmlformats.org/officeDocument/2006/relationships/tags" Target="../tags/tag287.xml"/><Relationship Id="rId15" Type="http://schemas.openxmlformats.org/officeDocument/2006/relationships/tags" Target="../tags/tag286.xml"/><Relationship Id="rId14" Type="http://schemas.openxmlformats.org/officeDocument/2006/relationships/tags" Target="../tags/tag285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tags" Target="../tags/tag311.xml"/><Relationship Id="rId7" Type="http://schemas.openxmlformats.org/officeDocument/2006/relationships/tags" Target="../tags/tag310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ags" Target="../tags/tag309.xml"/><Relationship Id="rId30" Type="http://schemas.openxmlformats.org/officeDocument/2006/relationships/tags" Target="../tags/tag333.xml"/><Relationship Id="rId3" Type="http://schemas.openxmlformats.org/officeDocument/2006/relationships/tags" Target="../tags/tag308.xml"/><Relationship Id="rId29" Type="http://schemas.openxmlformats.org/officeDocument/2006/relationships/tags" Target="../tags/tag332.xml"/><Relationship Id="rId28" Type="http://schemas.openxmlformats.org/officeDocument/2006/relationships/tags" Target="../tags/tag331.xml"/><Relationship Id="rId27" Type="http://schemas.openxmlformats.org/officeDocument/2006/relationships/tags" Target="../tags/tag330.xml"/><Relationship Id="rId26" Type="http://schemas.openxmlformats.org/officeDocument/2006/relationships/tags" Target="../tags/tag329.xml"/><Relationship Id="rId25" Type="http://schemas.openxmlformats.org/officeDocument/2006/relationships/tags" Target="../tags/tag328.xml"/><Relationship Id="rId24" Type="http://schemas.openxmlformats.org/officeDocument/2006/relationships/tags" Target="../tags/tag327.xml"/><Relationship Id="rId23" Type="http://schemas.openxmlformats.org/officeDocument/2006/relationships/tags" Target="../tags/tag326.xml"/><Relationship Id="rId22" Type="http://schemas.openxmlformats.org/officeDocument/2006/relationships/tags" Target="../tags/tag325.xml"/><Relationship Id="rId21" Type="http://schemas.openxmlformats.org/officeDocument/2006/relationships/tags" Target="../tags/tag324.xml"/><Relationship Id="rId20" Type="http://schemas.openxmlformats.org/officeDocument/2006/relationships/tags" Target="../tags/tag323.xml"/><Relationship Id="rId2" Type="http://schemas.openxmlformats.org/officeDocument/2006/relationships/tags" Target="../tags/tag307.xml"/><Relationship Id="rId19" Type="http://schemas.openxmlformats.org/officeDocument/2006/relationships/tags" Target="../tags/tag322.xml"/><Relationship Id="rId18" Type="http://schemas.openxmlformats.org/officeDocument/2006/relationships/tags" Target="../tags/tag321.xml"/><Relationship Id="rId17" Type="http://schemas.openxmlformats.org/officeDocument/2006/relationships/tags" Target="../tags/tag320.xml"/><Relationship Id="rId16" Type="http://schemas.openxmlformats.org/officeDocument/2006/relationships/tags" Target="../tags/tag319.xml"/><Relationship Id="rId15" Type="http://schemas.openxmlformats.org/officeDocument/2006/relationships/tags" Target="../tags/tag318.xml"/><Relationship Id="rId14" Type="http://schemas.openxmlformats.org/officeDocument/2006/relationships/tags" Target="../tags/tag317.xml"/><Relationship Id="rId13" Type="http://schemas.openxmlformats.org/officeDocument/2006/relationships/tags" Target="../tags/tag316.xml"/><Relationship Id="rId12" Type="http://schemas.openxmlformats.org/officeDocument/2006/relationships/tags" Target="../tags/tag315.xml"/><Relationship Id="rId11" Type="http://schemas.openxmlformats.org/officeDocument/2006/relationships/tags" Target="../tags/tag314.xml"/><Relationship Id="rId10" Type="http://schemas.openxmlformats.org/officeDocument/2006/relationships/tags" Target="../tags/tag313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337.xml"/><Relationship Id="rId8" Type="http://schemas.openxmlformats.org/officeDocument/2006/relationships/tags" Target="../tags/tag336.xml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tags" Target="../tags/tag335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2" Type="http://schemas.openxmlformats.org/officeDocument/2006/relationships/tags" Target="../tags/tag350.xml"/><Relationship Id="rId21" Type="http://schemas.openxmlformats.org/officeDocument/2006/relationships/tags" Target="../tags/tag349.xml"/><Relationship Id="rId20" Type="http://schemas.openxmlformats.org/officeDocument/2006/relationships/tags" Target="../tags/tag348.xml"/><Relationship Id="rId2" Type="http://schemas.openxmlformats.org/officeDocument/2006/relationships/tags" Target="../tags/tag334.xml"/><Relationship Id="rId19" Type="http://schemas.openxmlformats.org/officeDocument/2006/relationships/tags" Target="../tags/tag347.xml"/><Relationship Id="rId18" Type="http://schemas.openxmlformats.org/officeDocument/2006/relationships/tags" Target="../tags/tag346.xml"/><Relationship Id="rId17" Type="http://schemas.openxmlformats.org/officeDocument/2006/relationships/tags" Target="../tags/tag345.xml"/><Relationship Id="rId16" Type="http://schemas.openxmlformats.org/officeDocument/2006/relationships/tags" Target="../tags/tag344.xml"/><Relationship Id="rId15" Type="http://schemas.openxmlformats.org/officeDocument/2006/relationships/tags" Target="../tags/tag343.xml"/><Relationship Id="rId14" Type="http://schemas.openxmlformats.org/officeDocument/2006/relationships/tags" Target="../tags/tag342.xml"/><Relationship Id="rId13" Type="http://schemas.openxmlformats.org/officeDocument/2006/relationships/tags" Target="../tags/tag341.xml"/><Relationship Id="rId12" Type="http://schemas.openxmlformats.org/officeDocument/2006/relationships/tags" Target="../tags/tag340.xml"/><Relationship Id="rId11" Type="http://schemas.openxmlformats.org/officeDocument/2006/relationships/tags" Target="../tags/tag339.xml"/><Relationship Id="rId10" Type="http://schemas.openxmlformats.org/officeDocument/2006/relationships/tags" Target="../tags/tag338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356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364.xml"/><Relationship Id="rId8" Type="http://schemas.openxmlformats.org/officeDocument/2006/relationships/tags" Target="../tags/tag363.xml"/><Relationship Id="rId7" Type="http://schemas.openxmlformats.org/officeDocument/2006/relationships/tags" Target="../tags/tag362.xml"/><Relationship Id="rId6" Type="http://schemas.openxmlformats.org/officeDocument/2006/relationships/tags" Target="../tags/tag361.xml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ags" Target="../tags/tag37.xml"/><Relationship Id="rId30" Type="http://schemas.openxmlformats.org/officeDocument/2006/relationships/tags" Target="../tags/tag61.xml"/><Relationship Id="rId3" Type="http://schemas.openxmlformats.org/officeDocument/2006/relationships/tags" Target="../tags/tag36.xml"/><Relationship Id="rId29" Type="http://schemas.openxmlformats.org/officeDocument/2006/relationships/tags" Target="../tags/tag60.xml"/><Relationship Id="rId28" Type="http://schemas.openxmlformats.org/officeDocument/2006/relationships/tags" Target="../tags/tag59.xml"/><Relationship Id="rId27" Type="http://schemas.openxmlformats.org/officeDocument/2006/relationships/tags" Target="../tags/tag58.xml"/><Relationship Id="rId26" Type="http://schemas.openxmlformats.org/officeDocument/2006/relationships/tags" Target="../tags/tag57.xml"/><Relationship Id="rId25" Type="http://schemas.openxmlformats.org/officeDocument/2006/relationships/tags" Target="../tags/tag56.xml"/><Relationship Id="rId24" Type="http://schemas.openxmlformats.org/officeDocument/2006/relationships/tags" Target="../tags/tag55.xml"/><Relationship Id="rId23" Type="http://schemas.openxmlformats.org/officeDocument/2006/relationships/tags" Target="../tags/tag54.xml"/><Relationship Id="rId22" Type="http://schemas.openxmlformats.org/officeDocument/2006/relationships/tags" Target="../tags/tag53.xml"/><Relationship Id="rId21" Type="http://schemas.openxmlformats.org/officeDocument/2006/relationships/tags" Target="../tags/tag52.xml"/><Relationship Id="rId20" Type="http://schemas.openxmlformats.org/officeDocument/2006/relationships/tags" Target="../tags/tag51.xml"/><Relationship Id="rId2" Type="http://schemas.openxmlformats.org/officeDocument/2006/relationships/tags" Target="../tags/tag35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371.xml"/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tags" Target="../tags/tag385.xml"/><Relationship Id="rId7" Type="http://schemas.openxmlformats.org/officeDocument/2006/relationships/tags" Target="../tags/tag384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5" Type="http://schemas.openxmlformats.org/officeDocument/2006/relationships/tags" Target="../tags/tag402.xml"/><Relationship Id="rId24" Type="http://schemas.openxmlformats.org/officeDocument/2006/relationships/tags" Target="../tags/tag401.xml"/><Relationship Id="rId23" Type="http://schemas.openxmlformats.org/officeDocument/2006/relationships/tags" Target="../tags/tag400.xml"/><Relationship Id="rId22" Type="http://schemas.openxmlformats.org/officeDocument/2006/relationships/tags" Target="../tags/tag399.xml"/><Relationship Id="rId21" Type="http://schemas.openxmlformats.org/officeDocument/2006/relationships/tags" Target="../tags/tag398.xml"/><Relationship Id="rId20" Type="http://schemas.openxmlformats.org/officeDocument/2006/relationships/tags" Target="../tags/tag397.xml"/><Relationship Id="rId2" Type="http://schemas.openxmlformats.org/officeDocument/2006/relationships/tags" Target="../tags/tag381.xml"/><Relationship Id="rId19" Type="http://schemas.openxmlformats.org/officeDocument/2006/relationships/tags" Target="../tags/tag396.xml"/><Relationship Id="rId18" Type="http://schemas.openxmlformats.org/officeDocument/2006/relationships/tags" Target="../tags/tag395.xml"/><Relationship Id="rId17" Type="http://schemas.openxmlformats.org/officeDocument/2006/relationships/tags" Target="../tags/tag394.xml"/><Relationship Id="rId16" Type="http://schemas.openxmlformats.org/officeDocument/2006/relationships/tags" Target="../tags/tag393.xml"/><Relationship Id="rId15" Type="http://schemas.openxmlformats.org/officeDocument/2006/relationships/tags" Target="../tags/tag392.xml"/><Relationship Id="rId14" Type="http://schemas.openxmlformats.org/officeDocument/2006/relationships/tags" Target="../tags/tag391.xml"/><Relationship Id="rId13" Type="http://schemas.openxmlformats.org/officeDocument/2006/relationships/tags" Target="../tags/tag390.xml"/><Relationship Id="rId12" Type="http://schemas.openxmlformats.org/officeDocument/2006/relationships/tags" Target="../tags/tag389.xml"/><Relationship Id="rId11" Type="http://schemas.openxmlformats.org/officeDocument/2006/relationships/tags" Target="../tags/tag388.xml"/><Relationship Id="rId10" Type="http://schemas.openxmlformats.org/officeDocument/2006/relationships/tags" Target="../tags/tag38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Relationship Id="rId30" Type="http://schemas.openxmlformats.org/officeDocument/2006/relationships/tags" Target="../tags/tag437.xml"/><Relationship Id="rId3" Type="http://schemas.openxmlformats.org/officeDocument/2006/relationships/tags" Target="../tags/tag410.xml"/><Relationship Id="rId29" Type="http://schemas.openxmlformats.org/officeDocument/2006/relationships/tags" Target="../tags/tag436.xml"/><Relationship Id="rId28" Type="http://schemas.openxmlformats.org/officeDocument/2006/relationships/tags" Target="../tags/tag435.xml"/><Relationship Id="rId27" Type="http://schemas.openxmlformats.org/officeDocument/2006/relationships/tags" Target="../tags/tag434.xml"/><Relationship Id="rId26" Type="http://schemas.openxmlformats.org/officeDocument/2006/relationships/tags" Target="../tags/tag433.xml"/><Relationship Id="rId25" Type="http://schemas.openxmlformats.org/officeDocument/2006/relationships/tags" Target="../tags/tag432.xml"/><Relationship Id="rId24" Type="http://schemas.openxmlformats.org/officeDocument/2006/relationships/tags" Target="../tags/tag431.xml"/><Relationship Id="rId23" Type="http://schemas.openxmlformats.org/officeDocument/2006/relationships/tags" Target="../tags/tag430.xml"/><Relationship Id="rId22" Type="http://schemas.openxmlformats.org/officeDocument/2006/relationships/tags" Target="../tags/tag429.xml"/><Relationship Id="rId21" Type="http://schemas.openxmlformats.org/officeDocument/2006/relationships/tags" Target="../tags/tag428.xml"/><Relationship Id="rId20" Type="http://schemas.openxmlformats.org/officeDocument/2006/relationships/tags" Target="../tags/tag427.xml"/><Relationship Id="rId2" Type="http://schemas.openxmlformats.org/officeDocument/2006/relationships/tags" Target="../tags/tag409.xml"/><Relationship Id="rId19" Type="http://schemas.openxmlformats.org/officeDocument/2006/relationships/tags" Target="../tags/tag426.xml"/><Relationship Id="rId18" Type="http://schemas.openxmlformats.org/officeDocument/2006/relationships/tags" Target="../tags/tag425.xml"/><Relationship Id="rId17" Type="http://schemas.openxmlformats.org/officeDocument/2006/relationships/tags" Target="../tags/tag424.xml"/><Relationship Id="rId16" Type="http://schemas.openxmlformats.org/officeDocument/2006/relationships/tags" Target="../tags/tag423.xml"/><Relationship Id="rId15" Type="http://schemas.openxmlformats.org/officeDocument/2006/relationships/tags" Target="../tags/tag422.xml"/><Relationship Id="rId14" Type="http://schemas.openxmlformats.org/officeDocument/2006/relationships/tags" Target="../tags/tag421.xml"/><Relationship Id="rId13" Type="http://schemas.openxmlformats.org/officeDocument/2006/relationships/tags" Target="../tags/tag420.xml"/><Relationship Id="rId12" Type="http://schemas.openxmlformats.org/officeDocument/2006/relationships/tags" Target="../tags/tag419.xml"/><Relationship Id="rId11" Type="http://schemas.openxmlformats.org/officeDocument/2006/relationships/tags" Target="../tags/tag418.xml"/><Relationship Id="rId10" Type="http://schemas.openxmlformats.org/officeDocument/2006/relationships/tags" Target="../tags/tag417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448.xml"/><Relationship Id="rId8" Type="http://schemas.openxmlformats.org/officeDocument/2006/relationships/tags" Target="../tags/tag447.xml"/><Relationship Id="rId7" Type="http://schemas.openxmlformats.org/officeDocument/2006/relationships/tags" Target="../tags/tag44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ags" Target="../tags/tag445.xml"/><Relationship Id="rId30" Type="http://schemas.openxmlformats.org/officeDocument/2006/relationships/tags" Target="../tags/tag469.xml"/><Relationship Id="rId3" Type="http://schemas.openxmlformats.org/officeDocument/2006/relationships/tags" Target="../tags/tag444.xml"/><Relationship Id="rId29" Type="http://schemas.openxmlformats.org/officeDocument/2006/relationships/tags" Target="../tags/tag468.xml"/><Relationship Id="rId28" Type="http://schemas.openxmlformats.org/officeDocument/2006/relationships/tags" Target="../tags/tag467.xml"/><Relationship Id="rId27" Type="http://schemas.openxmlformats.org/officeDocument/2006/relationships/tags" Target="../tags/tag466.xml"/><Relationship Id="rId26" Type="http://schemas.openxmlformats.org/officeDocument/2006/relationships/tags" Target="../tags/tag465.xml"/><Relationship Id="rId25" Type="http://schemas.openxmlformats.org/officeDocument/2006/relationships/tags" Target="../tags/tag464.xml"/><Relationship Id="rId24" Type="http://schemas.openxmlformats.org/officeDocument/2006/relationships/tags" Target="../tags/tag463.xml"/><Relationship Id="rId23" Type="http://schemas.openxmlformats.org/officeDocument/2006/relationships/tags" Target="../tags/tag462.xml"/><Relationship Id="rId22" Type="http://schemas.openxmlformats.org/officeDocument/2006/relationships/tags" Target="../tags/tag461.xml"/><Relationship Id="rId21" Type="http://schemas.openxmlformats.org/officeDocument/2006/relationships/tags" Target="../tags/tag460.xml"/><Relationship Id="rId20" Type="http://schemas.openxmlformats.org/officeDocument/2006/relationships/tags" Target="../tags/tag459.xml"/><Relationship Id="rId2" Type="http://schemas.openxmlformats.org/officeDocument/2006/relationships/tags" Target="../tags/tag443.xml"/><Relationship Id="rId19" Type="http://schemas.openxmlformats.org/officeDocument/2006/relationships/tags" Target="../tags/tag458.xml"/><Relationship Id="rId18" Type="http://schemas.openxmlformats.org/officeDocument/2006/relationships/tags" Target="../tags/tag457.xml"/><Relationship Id="rId17" Type="http://schemas.openxmlformats.org/officeDocument/2006/relationships/tags" Target="../tags/tag456.xml"/><Relationship Id="rId16" Type="http://schemas.openxmlformats.org/officeDocument/2006/relationships/tags" Target="../tags/tag455.xml"/><Relationship Id="rId15" Type="http://schemas.openxmlformats.org/officeDocument/2006/relationships/tags" Target="../tags/tag454.xml"/><Relationship Id="rId14" Type="http://schemas.openxmlformats.org/officeDocument/2006/relationships/tags" Target="../tags/tag453.xml"/><Relationship Id="rId13" Type="http://schemas.openxmlformats.org/officeDocument/2006/relationships/tags" Target="../tags/tag452.xml"/><Relationship Id="rId12" Type="http://schemas.openxmlformats.org/officeDocument/2006/relationships/tags" Target="../tags/tag451.xml"/><Relationship Id="rId11" Type="http://schemas.openxmlformats.org/officeDocument/2006/relationships/tags" Target="../tags/tag450.xml"/><Relationship Id="rId10" Type="http://schemas.openxmlformats.org/officeDocument/2006/relationships/tags" Target="../tags/tag449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tags" Target="../tags/tag471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2" Type="http://schemas.openxmlformats.org/officeDocument/2006/relationships/tags" Target="../tags/tag486.xml"/><Relationship Id="rId21" Type="http://schemas.openxmlformats.org/officeDocument/2006/relationships/tags" Target="../tags/tag485.xml"/><Relationship Id="rId20" Type="http://schemas.openxmlformats.org/officeDocument/2006/relationships/tags" Target="../tags/tag484.xml"/><Relationship Id="rId2" Type="http://schemas.openxmlformats.org/officeDocument/2006/relationships/tags" Target="../tags/tag470.xml"/><Relationship Id="rId19" Type="http://schemas.openxmlformats.org/officeDocument/2006/relationships/tags" Target="../tags/tag483.xml"/><Relationship Id="rId18" Type="http://schemas.openxmlformats.org/officeDocument/2006/relationships/tags" Target="../tags/tag482.xml"/><Relationship Id="rId17" Type="http://schemas.openxmlformats.org/officeDocument/2006/relationships/tags" Target="../tags/tag481.xml"/><Relationship Id="rId16" Type="http://schemas.openxmlformats.org/officeDocument/2006/relationships/tags" Target="../tags/tag480.xml"/><Relationship Id="rId15" Type="http://schemas.openxmlformats.org/officeDocument/2006/relationships/tags" Target="../tags/tag479.xml"/><Relationship Id="rId14" Type="http://schemas.openxmlformats.org/officeDocument/2006/relationships/tags" Target="../tags/tag478.xml"/><Relationship Id="rId13" Type="http://schemas.openxmlformats.org/officeDocument/2006/relationships/tags" Target="../tags/tag477.xml"/><Relationship Id="rId12" Type="http://schemas.openxmlformats.org/officeDocument/2006/relationships/tags" Target="../tags/tag476.xml"/><Relationship Id="rId11" Type="http://schemas.openxmlformats.org/officeDocument/2006/relationships/tags" Target="../tags/tag475.xml"/><Relationship Id="rId10" Type="http://schemas.openxmlformats.org/officeDocument/2006/relationships/tags" Target="../tags/tag474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492.xml"/><Relationship Id="rId6" Type="http://schemas.openxmlformats.org/officeDocument/2006/relationships/tags" Target="../tags/tag491.xml"/><Relationship Id="rId5" Type="http://schemas.openxmlformats.org/officeDocument/2006/relationships/tags" Target="../tags/tag490.xml"/><Relationship Id="rId4" Type="http://schemas.openxmlformats.org/officeDocument/2006/relationships/tags" Target="../tags/tag489.xml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500.xml"/><Relationship Id="rId8" Type="http://schemas.openxmlformats.org/officeDocument/2006/relationships/tags" Target="../tags/tag499.xml"/><Relationship Id="rId7" Type="http://schemas.openxmlformats.org/officeDocument/2006/relationships/tags" Target="../tags/tag498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4" Type="http://schemas.openxmlformats.org/officeDocument/2006/relationships/tags" Target="../tags/tag495.xml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tags" Target="../tags/tag63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2" Type="http://schemas.openxmlformats.org/officeDocument/2006/relationships/tags" Target="../tags/tag78.xml"/><Relationship Id="rId21" Type="http://schemas.openxmlformats.org/officeDocument/2006/relationships/tags" Target="../tags/tag77.xml"/><Relationship Id="rId20" Type="http://schemas.openxmlformats.org/officeDocument/2006/relationships/tags" Target="../tags/tag76.xml"/><Relationship Id="rId2" Type="http://schemas.openxmlformats.org/officeDocument/2006/relationships/tags" Target="../tags/tag62.xml"/><Relationship Id="rId19" Type="http://schemas.openxmlformats.org/officeDocument/2006/relationships/tags" Target="../tags/tag75.xml"/><Relationship Id="rId18" Type="http://schemas.openxmlformats.org/officeDocument/2006/relationships/tags" Target="../tags/tag74.xml"/><Relationship Id="rId17" Type="http://schemas.openxmlformats.org/officeDocument/2006/relationships/tags" Target="../tags/tag73.xml"/><Relationship Id="rId16" Type="http://schemas.openxmlformats.org/officeDocument/2006/relationships/tags" Target="../tags/tag72.xml"/><Relationship Id="rId15" Type="http://schemas.openxmlformats.org/officeDocument/2006/relationships/tags" Target="../tags/tag71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504.xml"/><Relationship Id="rId4" Type="http://schemas.openxmlformats.org/officeDocument/2006/relationships/tags" Target="../tags/tag503.xml"/><Relationship Id="rId3" Type="http://schemas.openxmlformats.org/officeDocument/2006/relationships/tags" Target="../tags/tag502.xml"/><Relationship Id="rId2" Type="http://schemas.openxmlformats.org/officeDocument/2006/relationships/tags" Target="../tags/tag501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tags" Target="../tags/tag507.xml"/><Relationship Id="rId3" Type="http://schemas.openxmlformats.org/officeDocument/2006/relationships/tags" Target="../tags/tag506.xml"/><Relationship Id="rId2" Type="http://schemas.openxmlformats.org/officeDocument/2006/relationships/tags" Target="../tags/tag505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511.xml"/><Relationship Id="rId4" Type="http://schemas.openxmlformats.org/officeDocument/2006/relationships/tags" Target="../tags/tag510.xml"/><Relationship Id="rId3" Type="http://schemas.openxmlformats.org/officeDocument/2006/relationships/tags" Target="../tags/tag509.xml"/><Relationship Id="rId2" Type="http://schemas.openxmlformats.org/officeDocument/2006/relationships/tags" Target="../tags/tag508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tags" Target="../tags/tag514.xml"/><Relationship Id="rId3" Type="http://schemas.openxmlformats.org/officeDocument/2006/relationships/tags" Target="../tags/tag513.xml"/><Relationship Id="rId2" Type="http://schemas.openxmlformats.org/officeDocument/2006/relationships/tags" Target="../tags/tag512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522.xml"/><Relationship Id="rId8" Type="http://schemas.openxmlformats.org/officeDocument/2006/relationships/tags" Target="../tags/tag521.xml"/><Relationship Id="rId7" Type="http://schemas.openxmlformats.org/officeDocument/2006/relationships/tags" Target="../tags/tag520.xml"/><Relationship Id="rId6" Type="http://schemas.openxmlformats.org/officeDocument/2006/relationships/tags" Target="../tags/tag519.xml"/><Relationship Id="rId5" Type="http://schemas.openxmlformats.org/officeDocument/2006/relationships/tags" Target="../tags/tag518.xml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5" Type="http://schemas.openxmlformats.org/officeDocument/2006/relationships/tags" Target="../tags/tag538.xml"/><Relationship Id="rId24" Type="http://schemas.openxmlformats.org/officeDocument/2006/relationships/tags" Target="../tags/tag537.xml"/><Relationship Id="rId23" Type="http://schemas.openxmlformats.org/officeDocument/2006/relationships/tags" Target="../tags/tag536.xml"/><Relationship Id="rId22" Type="http://schemas.openxmlformats.org/officeDocument/2006/relationships/tags" Target="../tags/tag535.xml"/><Relationship Id="rId21" Type="http://schemas.openxmlformats.org/officeDocument/2006/relationships/tags" Target="../tags/tag534.xml"/><Relationship Id="rId20" Type="http://schemas.openxmlformats.org/officeDocument/2006/relationships/tags" Target="../tags/tag533.xml"/><Relationship Id="rId2" Type="http://schemas.openxmlformats.org/officeDocument/2006/relationships/tags" Target="../tags/tag517.xml"/><Relationship Id="rId19" Type="http://schemas.openxmlformats.org/officeDocument/2006/relationships/tags" Target="../tags/tag532.xml"/><Relationship Id="rId18" Type="http://schemas.openxmlformats.org/officeDocument/2006/relationships/tags" Target="../tags/tag531.xml"/><Relationship Id="rId17" Type="http://schemas.openxmlformats.org/officeDocument/2006/relationships/tags" Target="../tags/tag530.xml"/><Relationship Id="rId16" Type="http://schemas.openxmlformats.org/officeDocument/2006/relationships/tags" Target="../tags/tag529.xml"/><Relationship Id="rId15" Type="http://schemas.openxmlformats.org/officeDocument/2006/relationships/tags" Target="../tags/tag528.xml"/><Relationship Id="rId14" Type="http://schemas.openxmlformats.org/officeDocument/2006/relationships/tags" Target="../tags/tag527.xml"/><Relationship Id="rId13" Type="http://schemas.openxmlformats.org/officeDocument/2006/relationships/tags" Target="../tags/tag526.xml"/><Relationship Id="rId12" Type="http://schemas.openxmlformats.org/officeDocument/2006/relationships/tags" Target="../tags/tag525.xml"/><Relationship Id="rId11" Type="http://schemas.openxmlformats.org/officeDocument/2006/relationships/tags" Target="../tags/tag524.xml"/><Relationship Id="rId10" Type="http://schemas.openxmlformats.org/officeDocument/2006/relationships/tags" Target="../tags/tag523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552.xml"/><Relationship Id="rId8" Type="http://schemas.openxmlformats.org/officeDocument/2006/relationships/tags" Target="../tags/tag551.xml"/><Relationship Id="rId7" Type="http://schemas.openxmlformats.org/officeDocument/2006/relationships/tags" Target="../tags/tag550.xml"/><Relationship Id="rId6" Type="http://schemas.openxmlformats.org/officeDocument/2006/relationships/tags" Target="../tags/tag549.xml"/><Relationship Id="rId5" Type="http://schemas.openxmlformats.org/officeDocument/2006/relationships/tags" Target="../tags/tag548.xml"/><Relationship Id="rId4" Type="http://schemas.openxmlformats.org/officeDocument/2006/relationships/tags" Target="../tags/tag547.xml"/><Relationship Id="rId30" Type="http://schemas.openxmlformats.org/officeDocument/2006/relationships/tags" Target="../tags/tag573.xml"/><Relationship Id="rId3" Type="http://schemas.openxmlformats.org/officeDocument/2006/relationships/tags" Target="../tags/tag546.xml"/><Relationship Id="rId29" Type="http://schemas.openxmlformats.org/officeDocument/2006/relationships/tags" Target="../tags/tag572.xml"/><Relationship Id="rId28" Type="http://schemas.openxmlformats.org/officeDocument/2006/relationships/tags" Target="../tags/tag571.xml"/><Relationship Id="rId27" Type="http://schemas.openxmlformats.org/officeDocument/2006/relationships/tags" Target="../tags/tag570.xml"/><Relationship Id="rId26" Type="http://schemas.openxmlformats.org/officeDocument/2006/relationships/tags" Target="../tags/tag569.xml"/><Relationship Id="rId25" Type="http://schemas.openxmlformats.org/officeDocument/2006/relationships/tags" Target="../tags/tag568.xml"/><Relationship Id="rId24" Type="http://schemas.openxmlformats.org/officeDocument/2006/relationships/tags" Target="../tags/tag567.xml"/><Relationship Id="rId23" Type="http://schemas.openxmlformats.org/officeDocument/2006/relationships/tags" Target="../tags/tag566.xml"/><Relationship Id="rId22" Type="http://schemas.openxmlformats.org/officeDocument/2006/relationships/tags" Target="../tags/tag565.xml"/><Relationship Id="rId21" Type="http://schemas.openxmlformats.org/officeDocument/2006/relationships/tags" Target="../tags/tag564.xml"/><Relationship Id="rId20" Type="http://schemas.openxmlformats.org/officeDocument/2006/relationships/tags" Target="../tags/tag563.xml"/><Relationship Id="rId2" Type="http://schemas.openxmlformats.org/officeDocument/2006/relationships/tags" Target="../tags/tag545.xml"/><Relationship Id="rId19" Type="http://schemas.openxmlformats.org/officeDocument/2006/relationships/tags" Target="../tags/tag562.xml"/><Relationship Id="rId18" Type="http://schemas.openxmlformats.org/officeDocument/2006/relationships/tags" Target="../tags/tag561.xml"/><Relationship Id="rId17" Type="http://schemas.openxmlformats.org/officeDocument/2006/relationships/tags" Target="../tags/tag560.xml"/><Relationship Id="rId16" Type="http://schemas.openxmlformats.org/officeDocument/2006/relationships/tags" Target="../tags/tag559.xml"/><Relationship Id="rId15" Type="http://schemas.openxmlformats.org/officeDocument/2006/relationships/tags" Target="../tags/tag558.xml"/><Relationship Id="rId14" Type="http://schemas.openxmlformats.org/officeDocument/2006/relationships/tags" Target="../tags/tag557.xml"/><Relationship Id="rId13" Type="http://schemas.openxmlformats.org/officeDocument/2006/relationships/tags" Target="../tags/tag556.xml"/><Relationship Id="rId12" Type="http://schemas.openxmlformats.org/officeDocument/2006/relationships/tags" Target="../tags/tag555.xml"/><Relationship Id="rId11" Type="http://schemas.openxmlformats.org/officeDocument/2006/relationships/tags" Target="../tags/tag554.xml"/><Relationship Id="rId10" Type="http://schemas.openxmlformats.org/officeDocument/2006/relationships/tags" Target="../tags/tag553.xml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tags" Target="../tags/tag576.xml"/><Relationship Id="rId3" Type="http://schemas.openxmlformats.org/officeDocument/2006/relationships/tags" Target="../tags/tag575.xml"/><Relationship Id="rId2" Type="http://schemas.openxmlformats.org/officeDocument/2006/relationships/tags" Target="../tags/tag574.xml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584.xml"/><Relationship Id="rId8" Type="http://schemas.openxmlformats.org/officeDocument/2006/relationships/tags" Target="../tags/tag583.xml"/><Relationship Id="rId7" Type="http://schemas.openxmlformats.org/officeDocument/2006/relationships/tags" Target="../tags/tag58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ags" Target="../tags/tag581.xml"/><Relationship Id="rId30" Type="http://schemas.openxmlformats.org/officeDocument/2006/relationships/tags" Target="../tags/tag605.xml"/><Relationship Id="rId3" Type="http://schemas.openxmlformats.org/officeDocument/2006/relationships/tags" Target="../tags/tag580.xml"/><Relationship Id="rId29" Type="http://schemas.openxmlformats.org/officeDocument/2006/relationships/tags" Target="../tags/tag604.xml"/><Relationship Id="rId28" Type="http://schemas.openxmlformats.org/officeDocument/2006/relationships/tags" Target="../tags/tag603.xml"/><Relationship Id="rId27" Type="http://schemas.openxmlformats.org/officeDocument/2006/relationships/tags" Target="../tags/tag602.xml"/><Relationship Id="rId26" Type="http://schemas.openxmlformats.org/officeDocument/2006/relationships/tags" Target="../tags/tag601.xml"/><Relationship Id="rId25" Type="http://schemas.openxmlformats.org/officeDocument/2006/relationships/tags" Target="../tags/tag600.xml"/><Relationship Id="rId24" Type="http://schemas.openxmlformats.org/officeDocument/2006/relationships/tags" Target="../tags/tag599.xml"/><Relationship Id="rId23" Type="http://schemas.openxmlformats.org/officeDocument/2006/relationships/tags" Target="../tags/tag598.xml"/><Relationship Id="rId22" Type="http://schemas.openxmlformats.org/officeDocument/2006/relationships/tags" Target="../tags/tag597.xml"/><Relationship Id="rId21" Type="http://schemas.openxmlformats.org/officeDocument/2006/relationships/tags" Target="../tags/tag596.xml"/><Relationship Id="rId20" Type="http://schemas.openxmlformats.org/officeDocument/2006/relationships/tags" Target="../tags/tag595.xml"/><Relationship Id="rId2" Type="http://schemas.openxmlformats.org/officeDocument/2006/relationships/tags" Target="../tags/tag579.xml"/><Relationship Id="rId19" Type="http://schemas.openxmlformats.org/officeDocument/2006/relationships/tags" Target="../tags/tag594.xml"/><Relationship Id="rId18" Type="http://schemas.openxmlformats.org/officeDocument/2006/relationships/tags" Target="../tags/tag593.xml"/><Relationship Id="rId17" Type="http://schemas.openxmlformats.org/officeDocument/2006/relationships/tags" Target="../tags/tag592.xml"/><Relationship Id="rId16" Type="http://schemas.openxmlformats.org/officeDocument/2006/relationships/tags" Target="../tags/tag591.xml"/><Relationship Id="rId15" Type="http://schemas.openxmlformats.org/officeDocument/2006/relationships/tags" Target="../tags/tag590.xml"/><Relationship Id="rId14" Type="http://schemas.openxmlformats.org/officeDocument/2006/relationships/tags" Target="../tags/tag589.xml"/><Relationship Id="rId13" Type="http://schemas.openxmlformats.org/officeDocument/2006/relationships/tags" Target="../tags/tag588.xml"/><Relationship Id="rId12" Type="http://schemas.openxmlformats.org/officeDocument/2006/relationships/tags" Target="../tags/tag587.xml"/><Relationship Id="rId11" Type="http://schemas.openxmlformats.org/officeDocument/2006/relationships/tags" Target="../tags/tag586.xml"/><Relationship Id="rId10" Type="http://schemas.openxmlformats.org/officeDocument/2006/relationships/tags" Target="../tags/tag585.xml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609.xml"/><Relationship Id="rId8" Type="http://schemas.openxmlformats.org/officeDocument/2006/relationships/tags" Target="../tags/tag608.xml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tags" Target="../tags/tag607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2" Type="http://schemas.openxmlformats.org/officeDocument/2006/relationships/tags" Target="../tags/tag622.xml"/><Relationship Id="rId21" Type="http://schemas.openxmlformats.org/officeDocument/2006/relationships/tags" Target="../tags/tag621.xml"/><Relationship Id="rId20" Type="http://schemas.openxmlformats.org/officeDocument/2006/relationships/tags" Target="../tags/tag620.xml"/><Relationship Id="rId2" Type="http://schemas.openxmlformats.org/officeDocument/2006/relationships/tags" Target="../tags/tag606.xml"/><Relationship Id="rId19" Type="http://schemas.openxmlformats.org/officeDocument/2006/relationships/tags" Target="../tags/tag619.xml"/><Relationship Id="rId18" Type="http://schemas.openxmlformats.org/officeDocument/2006/relationships/tags" Target="../tags/tag618.xml"/><Relationship Id="rId17" Type="http://schemas.openxmlformats.org/officeDocument/2006/relationships/tags" Target="../tags/tag617.xml"/><Relationship Id="rId16" Type="http://schemas.openxmlformats.org/officeDocument/2006/relationships/tags" Target="../tags/tag616.xml"/><Relationship Id="rId15" Type="http://schemas.openxmlformats.org/officeDocument/2006/relationships/tags" Target="../tags/tag615.xml"/><Relationship Id="rId14" Type="http://schemas.openxmlformats.org/officeDocument/2006/relationships/tags" Target="../tags/tag614.xml"/><Relationship Id="rId13" Type="http://schemas.openxmlformats.org/officeDocument/2006/relationships/tags" Target="../tags/tag613.xml"/><Relationship Id="rId12" Type="http://schemas.openxmlformats.org/officeDocument/2006/relationships/tags" Target="../tags/tag612.xml"/><Relationship Id="rId11" Type="http://schemas.openxmlformats.org/officeDocument/2006/relationships/tags" Target="../tags/tag611.xml"/><Relationship Id="rId10" Type="http://schemas.openxmlformats.org/officeDocument/2006/relationships/tags" Target="../tags/tag610.xml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7" Type="http://schemas.openxmlformats.org/officeDocument/2006/relationships/tags" Target="../tags/tag628.xml"/><Relationship Id="rId6" Type="http://schemas.openxmlformats.org/officeDocument/2006/relationships/tags" Target="../tags/tag627.xml"/><Relationship Id="rId5" Type="http://schemas.openxmlformats.org/officeDocument/2006/relationships/tags" Target="../tags/tag626.xml"/><Relationship Id="rId4" Type="http://schemas.openxmlformats.org/officeDocument/2006/relationships/tags" Target="../tags/tag625.xml"/><Relationship Id="rId3" Type="http://schemas.openxmlformats.org/officeDocument/2006/relationships/tags" Target="../tags/tag624.xml"/><Relationship Id="rId2" Type="http://schemas.openxmlformats.org/officeDocument/2006/relationships/tags" Target="../tags/tag623.xml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636.xml"/><Relationship Id="rId8" Type="http://schemas.openxmlformats.org/officeDocument/2006/relationships/tags" Target="../tags/tag635.xml"/><Relationship Id="rId7" Type="http://schemas.openxmlformats.org/officeDocument/2006/relationships/tags" Target="../tags/tag634.xml"/><Relationship Id="rId6" Type="http://schemas.openxmlformats.org/officeDocument/2006/relationships/tags" Target="../tags/tag633.xml"/><Relationship Id="rId5" Type="http://schemas.openxmlformats.org/officeDocument/2006/relationships/tags" Target="../tags/tag632.xml"/><Relationship Id="rId4" Type="http://schemas.openxmlformats.org/officeDocument/2006/relationships/tags" Target="../tags/tag631.xml"/><Relationship Id="rId3" Type="http://schemas.openxmlformats.org/officeDocument/2006/relationships/tags" Target="../tags/tag630.xml"/><Relationship Id="rId2" Type="http://schemas.openxmlformats.org/officeDocument/2006/relationships/tags" Target="../tags/tag629.xml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tags" Target="../tags/tag640.xml"/><Relationship Id="rId4" Type="http://schemas.openxmlformats.org/officeDocument/2006/relationships/tags" Target="../tags/tag639.xml"/><Relationship Id="rId3" Type="http://schemas.openxmlformats.org/officeDocument/2006/relationships/tags" Target="../tags/tag638.xml"/><Relationship Id="rId2" Type="http://schemas.openxmlformats.org/officeDocument/2006/relationships/tags" Target="../tags/tag637.xml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tags" Target="../tags/tag643.xml"/><Relationship Id="rId3" Type="http://schemas.openxmlformats.org/officeDocument/2006/relationships/tags" Target="../tags/tag642.xml"/><Relationship Id="rId2" Type="http://schemas.openxmlformats.org/officeDocument/2006/relationships/tags" Target="../tags/tag641.xml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5" Type="http://schemas.openxmlformats.org/officeDocument/2006/relationships/tags" Target="../tags/tag647.xml"/><Relationship Id="rId4" Type="http://schemas.openxmlformats.org/officeDocument/2006/relationships/tags" Target="../tags/tag646.xml"/><Relationship Id="rId3" Type="http://schemas.openxmlformats.org/officeDocument/2006/relationships/tags" Target="../tags/tag645.xml"/><Relationship Id="rId2" Type="http://schemas.openxmlformats.org/officeDocument/2006/relationships/tags" Target="../tags/tag644.xml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tags" Target="../tags/tag652.xml"/><Relationship Id="rId5" Type="http://schemas.openxmlformats.org/officeDocument/2006/relationships/tags" Target="../tags/tag651.xml"/><Relationship Id="rId4" Type="http://schemas.openxmlformats.org/officeDocument/2006/relationships/tags" Target="../tags/tag650.xml"/><Relationship Id="rId3" Type="http://schemas.openxmlformats.org/officeDocument/2006/relationships/tags" Target="../tags/tag649.xml"/><Relationship Id="rId2" Type="http://schemas.openxmlformats.org/officeDocument/2006/relationships/tags" Target="../tags/tag648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658.xml"/><Relationship Id="rId8" Type="http://schemas.openxmlformats.org/officeDocument/2006/relationships/tags" Target="../tags/tag657.xml"/><Relationship Id="rId7" Type="http://schemas.openxmlformats.org/officeDocument/2006/relationships/tags" Target="../tags/tag656.xml"/><Relationship Id="rId6" Type="http://schemas.openxmlformats.org/officeDocument/2006/relationships/tags" Target="../tags/tag655.xml"/><Relationship Id="rId5" Type="http://schemas.openxmlformats.org/officeDocument/2006/relationships/tags" Target="../tags/tag654.xml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5" Type="http://schemas.openxmlformats.org/officeDocument/2006/relationships/tags" Target="../tags/tag674.xml"/><Relationship Id="rId24" Type="http://schemas.openxmlformats.org/officeDocument/2006/relationships/tags" Target="../tags/tag673.xml"/><Relationship Id="rId23" Type="http://schemas.openxmlformats.org/officeDocument/2006/relationships/tags" Target="../tags/tag672.xml"/><Relationship Id="rId22" Type="http://schemas.openxmlformats.org/officeDocument/2006/relationships/tags" Target="../tags/tag671.xml"/><Relationship Id="rId21" Type="http://schemas.openxmlformats.org/officeDocument/2006/relationships/tags" Target="../tags/tag670.xml"/><Relationship Id="rId20" Type="http://schemas.openxmlformats.org/officeDocument/2006/relationships/tags" Target="../tags/tag669.xml"/><Relationship Id="rId2" Type="http://schemas.openxmlformats.org/officeDocument/2006/relationships/tags" Target="../tags/tag653.xml"/><Relationship Id="rId19" Type="http://schemas.openxmlformats.org/officeDocument/2006/relationships/tags" Target="../tags/tag668.xml"/><Relationship Id="rId18" Type="http://schemas.openxmlformats.org/officeDocument/2006/relationships/tags" Target="../tags/tag667.xml"/><Relationship Id="rId17" Type="http://schemas.openxmlformats.org/officeDocument/2006/relationships/tags" Target="../tags/tag666.xml"/><Relationship Id="rId16" Type="http://schemas.openxmlformats.org/officeDocument/2006/relationships/tags" Target="../tags/tag665.xml"/><Relationship Id="rId15" Type="http://schemas.openxmlformats.org/officeDocument/2006/relationships/tags" Target="../tags/tag664.xml"/><Relationship Id="rId14" Type="http://schemas.openxmlformats.org/officeDocument/2006/relationships/tags" Target="../tags/tag663.xml"/><Relationship Id="rId13" Type="http://schemas.openxmlformats.org/officeDocument/2006/relationships/tags" Target="../tags/tag662.xml"/><Relationship Id="rId12" Type="http://schemas.openxmlformats.org/officeDocument/2006/relationships/tags" Target="../tags/tag661.xml"/><Relationship Id="rId11" Type="http://schemas.openxmlformats.org/officeDocument/2006/relationships/tags" Target="../tags/tag660.xml"/><Relationship Id="rId10" Type="http://schemas.openxmlformats.org/officeDocument/2006/relationships/tags" Target="../tags/tag659.xml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tags" Target="../tags/tag688.xml"/><Relationship Id="rId8" Type="http://schemas.openxmlformats.org/officeDocument/2006/relationships/tags" Target="../tags/tag687.xml"/><Relationship Id="rId7" Type="http://schemas.openxmlformats.org/officeDocument/2006/relationships/tags" Target="../tags/tag686.xml"/><Relationship Id="rId6" Type="http://schemas.openxmlformats.org/officeDocument/2006/relationships/tags" Target="../tags/tag685.xml"/><Relationship Id="rId5" Type="http://schemas.openxmlformats.org/officeDocument/2006/relationships/tags" Target="../tags/tag684.xml"/><Relationship Id="rId4" Type="http://schemas.openxmlformats.org/officeDocument/2006/relationships/tags" Target="../tags/tag683.xml"/><Relationship Id="rId30" Type="http://schemas.openxmlformats.org/officeDocument/2006/relationships/tags" Target="../tags/tag709.xml"/><Relationship Id="rId3" Type="http://schemas.openxmlformats.org/officeDocument/2006/relationships/tags" Target="../tags/tag682.xml"/><Relationship Id="rId29" Type="http://schemas.openxmlformats.org/officeDocument/2006/relationships/tags" Target="../tags/tag708.xml"/><Relationship Id="rId28" Type="http://schemas.openxmlformats.org/officeDocument/2006/relationships/tags" Target="../tags/tag707.xml"/><Relationship Id="rId27" Type="http://schemas.openxmlformats.org/officeDocument/2006/relationships/tags" Target="../tags/tag706.xml"/><Relationship Id="rId26" Type="http://schemas.openxmlformats.org/officeDocument/2006/relationships/tags" Target="../tags/tag705.xml"/><Relationship Id="rId25" Type="http://schemas.openxmlformats.org/officeDocument/2006/relationships/tags" Target="../tags/tag704.xml"/><Relationship Id="rId24" Type="http://schemas.openxmlformats.org/officeDocument/2006/relationships/tags" Target="../tags/tag703.xml"/><Relationship Id="rId23" Type="http://schemas.openxmlformats.org/officeDocument/2006/relationships/tags" Target="../tags/tag702.xml"/><Relationship Id="rId22" Type="http://schemas.openxmlformats.org/officeDocument/2006/relationships/tags" Target="../tags/tag701.xml"/><Relationship Id="rId21" Type="http://schemas.openxmlformats.org/officeDocument/2006/relationships/tags" Target="../tags/tag700.xml"/><Relationship Id="rId20" Type="http://schemas.openxmlformats.org/officeDocument/2006/relationships/tags" Target="../tags/tag699.xml"/><Relationship Id="rId2" Type="http://schemas.openxmlformats.org/officeDocument/2006/relationships/tags" Target="../tags/tag681.xml"/><Relationship Id="rId19" Type="http://schemas.openxmlformats.org/officeDocument/2006/relationships/tags" Target="../tags/tag698.xml"/><Relationship Id="rId18" Type="http://schemas.openxmlformats.org/officeDocument/2006/relationships/tags" Target="../tags/tag697.xml"/><Relationship Id="rId17" Type="http://schemas.openxmlformats.org/officeDocument/2006/relationships/tags" Target="../tags/tag696.xml"/><Relationship Id="rId16" Type="http://schemas.openxmlformats.org/officeDocument/2006/relationships/tags" Target="../tags/tag695.xml"/><Relationship Id="rId15" Type="http://schemas.openxmlformats.org/officeDocument/2006/relationships/tags" Target="../tags/tag694.xml"/><Relationship Id="rId14" Type="http://schemas.openxmlformats.org/officeDocument/2006/relationships/tags" Target="../tags/tag693.xml"/><Relationship Id="rId13" Type="http://schemas.openxmlformats.org/officeDocument/2006/relationships/tags" Target="../tags/tag692.xml"/><Relationship Id="rId12" Type="http://schemas.openxmlformats.org/officeDocument/2006/relationships/tags" Target="../tags/tag691.xml"/><Relationship Id="rId11" Type="http://schemas.openxmlformats.org/officeDocument/2006/relationships/tags" Target="../tags/tag690.xml"/><Relationship Id="rId10" Type="http://schemas.openxmlformats.org/officeDocument/2006/relationships/tags" Target="../tags/tag689.xml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6" Type="http://schemas.openxmlformats.org/officeDocument/2006/relationships/tags" Target="../tags/tag714.xml"/><Relationship Id="rId5" Type="http://schemas.openxmlformats.org/officeDocument/2006/relationships/tags" Target="../tags/tag713.xml"/><Relationship Id="rId4" Type="http://schemas.openxmlformats.org/officeDocument/2006/relationships/tags" Target="../tags/tag712.xml"/><Relationship Id="rId3" Type="http://schemas.openxmlformats.org/officeDocument/2006/relationships/tags" Target="../tags/tag711.xml"/><Relationship Id="rId2" Type="http://schemas.openxmlformats.org/officeDocument/2006/relationships/tags" Target="../tags/tag710.xml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720.xml"/><Relationship Id="rId8" Type="http://schemas.openxmlformats.org/officeDocument/2006/relationships/tags" Target="../tags/tag719.xml"/><Relationship Id="rId7" Type="http://schemas.openxmlformats.org/officeDocument/2006/relationships/tags" Target="../tags/tag71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ags" Target="../tags/tag717.xml"/><Relationship Id="rId30" Type="http://schemas.openxmlformats.org/officeDocument/2006/relationships/tags" Target="../tags/tag741.xml"/><Relationship Id="rId3" Type="http://schemas.openxmlformats.org/officeDocument/2006/relationships/tags" Target="../tags/tag716.xml"/><Relationship Id="rId29" Type="http://schemas.openxmlformats.org/officeDocument/2006/relationships/tags" Target="../tags/tag740.xml"/><Relationship Id="rId28" Type="http://schemas.openxmlformats.org/officeDocument/2006/relationships/tags" Target="../tags/tag739.xml"/><Relationship Id="rId27" Type="http://schemas.openxmlformats.org/officeDocument/2006/relationships/tags" Target="../tags/tag738.xml"/><Relationship Id="rId26" Type="http://schemas.openxmlformats.org/officeDocument/2006/relationships/tags" Target="../tags/tag737.xml"/><Relationship Id="rId25" Type="http://schemas.openxmlformats.org/officeDocument/2006/relationships/tags" Target="../tags/tag736.xml"/><Relationship Id="rId24" Type="http://schemas.openxmlformats.org/officeDocument/2006/relationships/tags" Target="../tags/tag735.xml"/><Relationship Id="rId23" Type="http://schemas.openxmlformats.org/officeDocument/2006/relationships/tags" Target="../tags/tag734.xml"/><Relationship Id="rId22" Type="http://schemas.openxmlformats.org/officeDocument/2006/relationships/tags" Target="../tags/tag733.xml"/><Relationship Id="rId21" Type="http://schemas.openxmlformats.org/officeDocument/2006/relationships/tags" Target="../tags/tag732.xml"/><Relationship Id="rId20" Type="http://schemas.openxmlformats.org/officeDocument/2006/relationships/tags" Target="../tags/tag731.xml"/><Relationship Id="rId2" Type="http://schemas.openxmlformats.org/officeDocument/2006/relationships/tags" Target="../tags/tag715.xml"/><Relationship Id="rId19" Type="http://schemas.openxmlformats.org/officeDocument/2006/relationships/tags" Target="../tags/tag730.xml"/><Relationship Id="rId18" Type="http://schemas.openxmlformats.org/officeDocument/2006/relationships/tags" Target="../tags/tag729.xml"/><Relationship Id="rId17" Type="http://schemas.openxmlformats.org/officeDocument/2006/relationships/tags" Target="../tags/tag728.xml"/><Relationship Id="rId16" Type="http://schemas.openxmlformats.org/officeDocument/2006/relationships/tags" Target="../tags/tag727.xml"/><Relationship Id="rId15" Type="http://schemas.openxmlformats.org/officeDocument/2006/relationships/tags" Target="../tags/tag726.xml"/><Relationship Id="rId14" Type="http://schemas.openxmlformats.org/officeDocument/2006/relationships/tags" Target="../tags/tag725.xml"/><Relationship Id="rId13" Type="http://schemas.openxmlformats.org/officeDocument/2006/relationships/tags" Target="../tags/tag724.xml"/><Relationship Id="rId12" Type="http://schemas.openxmlformats.org/officeDocument/2006/relationships/tags" Target="../tags/tag723.xml"/><Relationship Id="rId11" Type="http://schemas.openxmlformats.org/officeDocument/2006/relationships/tags" Target="../tags/tag722.xml"/><Relationship Id="rId10" Type="http://schemas.openxmlformats.org/officeDocument/2006/relationships/tags" Target="../tags/tag721.xml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745.xml"/><Relationship Id="rId8" Type="http://schemas.openxmlformats.org/officeDocument/2006/relationships/tags" Target="../tags/tag744.xml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tags" Target="../tags/tag743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2" Type="http://schemas.openxmlformats.org/officeDocument/2006/relationships/tags" Target="../tags/tag758.xml"/><Relationship Id="rId21" Type="http://schemas.openxmlformats.org/officeDocument/2006/relationships/tags" Target="../tags/tag757.xml"/><Relationship Id="rId20" Type="http://schemas.openxmlformats.org/officeDocument/2006/relationships/tags" Target="../tags/tag756.xml"/><Relationship Id="rId2" Type="http://schemas.openxmlformats.org/officeDocument/2006/relationships/tags" Target="../tags/tag742.xml"/><Relationship Id="rId19" Type="http://schemas.openxmlformats.org/officeDocument/2006/relationships/tags" Target="../tags/tag755.xml"/><Relationship Id="rId18" Type="http://schemas.openxmlformats.org/officeDocument/2006/relationships/tags" Target="../tags/tag754.xml"/><Relationship Id="rId17" Type="http://schemas.openxmlformats.org/officeDocument/2006/relationships/tags" Target="../tags/tag753.xml"/><Relationship Id="rId16" Type="http://schemas.openxmlformats.org/officeDocument/2006/relationships/tags" Target="../tags/tag752.xml"/><Relationship Id="rId15" Type="http://schemas.openxmlformats.org/officeDocument/2006/relationships/tags" Target="../tags/tag751.xml"/><Relationship Id="rId14" Type="http://schemas.openxmlformats.org/officeDocument/2006/relationships/tags" Target="../tags/tag750.xml"/><Relationship Id="rId13" Type="http://schemas.openxmlformats.org/officeDocument/2006/relationships/tags" Target="../tags/tag749.xml"/><Relationship Id="rId12" Type="http://schemas.openxmlformats.org/officeDocument/2006/relationships/tags" Target="../tags/tag748.xml"/><Relationship Id="rId11" Type="http://schemas.openxmlformats.org/officeDocument/2006/relationships/tags" Target="../tags/tag747.xml"/><Relationship Id="rId10" Type="http://schemas.openxmlformats.org/officeDocument/2006/relationships/tags" Target="../tags/tag746.xml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7" Type="http://schemas.openxmlformats.org/officeDocument/2006/relationships/tags" Target="../tags/tag764.xml"/><Relationship Id="rId6" Type="http://schemas.openxmlformats.org/officeDocument/2006/relationships/tags" Target="../tags/tag763.xml"/><Relationship Id="rId5" Type="http://schemas.openxmlformats.org/officeDocument/2006/relationships/tags" Target="../tags/tag762.xml"/><Relationship Id="rId4" Type="http://schemas.openxmlformats.org/officeDocument/2006/relationships/tags" Target="../tags/tag761.xml"/><Relationship Id="rId3" Type="http://schemas.openxmlformats.org/officeDocument/2006/relationships/tags" Target="../tags/tag760.xml"/><Relationship Id="rId2" Type="http://schemas.openxmlformats.org/officeDocument/2006/relationships/tags" Target="../tags/tag759.xml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772.xml"/><Relationship Id="rId8" Type="http://schemas.openxmlformats.org/officeDocument/2006/relationships/tags" Target="../tags/tag771.xml"/><Relationship Id="rId7" Type="http://schemas.openxmlformats.org/officeDocument/2006/relationships/tags" Target="../tags/tag770.xml"/><Relationship Id="rId6" Type="http://schemas.openxmlformats.org/officeDocument/2006/relationships/tags" Target="../tags/tag769.xml"/><Relationship Id="rId5" Type="http://schemas.openxmlformats.org/officeDocument/2006/relationships/tags" Target="../tags/tag768.xml"/><Relationship Id="rId4" Type="http://schemas.openxmlformats.org/officeDocument/2006/relationships/tags" Target="../tags/tag767.xml"/><Relationship Id="rId3" Type="http://schemas.openxmlformats.org/officeDocument/2006/relationships/tags" Target="../tags/tag766.xml"/><Relationship Id="rId2" Type="http://schemas.openxmlformats.org/officeDocument/2006/relationships/tags" Target="../tags/tag765.xml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5" Type="http://schemas.openxmlformats.org/officeDocument/2006/relationships/tags" Target="../tags/tag776.xml"/><Relationship Id="rId4" Type="http://schemas.openxmlformats.org/officeDocument/2006/relationships/tags" Target="../tags/tag775.xml"/><Relationship Id="rId3" Type="http://schemas.openxmlformats.org/officeDocument/2006/relationships/tags" Target="../tags/tag774.xml"/><Relationship Id="rId2" Type="http://schemas.openxmlformats.org/officeDocument/2006/relationships/tags" Target="../tags/tag773.xml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4" Type="http://schemas.openxmlformats.org/officeDocument/2006/relationships/tags" Target="../tags/tag779.xml"/><Relationship Id="rId3" Type="http://schemas.openxmlformats.org/officeDocument/2006/relationships/tags" Target="../tags/tag778.xml"/><Relationship Id="rId2" Type="http://schemas.openxmlformats.org/officeDocument/2006/relationships/tags" Target="../tags/tag777.xml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5" Type="http://schemas.openxmlformats.org/officeDocument/2006/relationships/tags" Target="../tags/tag783.xml"/><Relationship Id="rId4" Type="http://schemas.openxmlformats.org/officeDocument/2006/relationships/tags" Target="../tags/tag782.xml"/><Relationship Id="rId3" Type="http://schemas.openxmlformats.org/officeDocument/2006/relationships/tags" Target="../tags/tag781.xml"/><Relationship Id="rId2" Type="http://schemas.openxmlformats.org/officeDocument/2006/relationships/tags" Target="../tags/tag780.xml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6" Type="http://schemas.openxmlformats.org/officeDocument/2006/relationships/tags" Target="../tags/tag788.xml"/><Relationship Id="rId5" Type="http://schemas.openxmlformats.org/officeDocument/2006/relationships/tags" Target="../tags/tag787.xml"/><Relationship Id="rId4" Type="http://schemas.openxmlformats.org/officeDocument/2006/relationships/tags" Target="../tags/tag786.xml"/><Relationship Id="rId3" Type="http://schemas.openxmlformats.org/officeDocument/2006/relationships/tags" Target="../tags/tag785.xml"/><Relationship Id="rId2" Type="http://schemas.openxmlformats.org/officeDocument/2006/relationships/tags" Target="../tags/tag784.xml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794.xml"/><Relationship Id="rId8" Type="http://schemas.openxmlformats.org/officeDocument/2006/relationships/tags" Target="../tags/tag793.xml"/><Relationship Id="rId7" Type="http://schemas.openxmlformats.org/officeDocument/2006/relationships/tags" Target="../tags/tag792.xml"/><Relationship Id="rId6" Type="http://schemas.openxmlformats.org/officeDocument/2006/relationships/tags" Target="../tags/tag791.xml"/><Relationship Id="rId5" Type="http://schemas.openxmlformats.org/officeDocument/2006/relationships/tags" Target="../tags/tag790.xml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5" Type="http://schemas.openxmlformats.org/officeDocument/2006/relationships/tags" Target="../tags/tag810.xml"/><Relationship Id="rId24" Type="http://schemas.openxmlformats.org/officeDocument/2006/relationships/tags" Target="../tags/tag809.xml"/><Relationship Id="rId23" Type="http://schemas.openxmlformats.org/officeDocument/2006/relationships/tags" Target="../tags/tag808.xml"/><Relationship Id="rId22" Type="http://schemas.openxmlformats.org/officeDocument/2006/relationships/tags" Target="../tags/tag807.xml"/><Relationship Id="rId21" Type="http://schemas.openxmlformats.org/officeDocument/2006/relationships/tags" Target="../tags/tag806.xml"/><Relationship Id="rId20" Type="http://schemas.openxmlformats.org/officeDocument/2006/relationships/tags" Target="../tags/tag805.xml"/><Relationship Id="rId2" Type="http://schemas.openxmlformats.org/officeDocument/2006/relationships/tags" Target="../tags/tag789.xml"/><Relationship Id="rId19" Type="http://schemas.openxmlformats.org/officeDocument/2006/relationships/tags" Target="../tags/tag804.xml"/><Relationship Id="rId18" Type="http://schemas.openxmlformats.org/officeDocument/2006/relationships/tags" Target="../tags/tag803.xml"/><Relationship Id="rId17" Type="http://schemas.openxmlformats.org/officeDocument/2006/relationships/tags" Target="../tags/tag802.xml"/><Relationship Id="rId16" Type="http://schemas.openxmlformats.org/officeDocument/2006/relationships/tags" Target="../tags/tag801.xml"/><Relationship Id="rId15" Type="http://schemas.openxmlformats.org/officeDocument/2006/relationships/tags" Target="../tags/tag800.xml"/><Relationship Id="rId14" Type="http://schemas.openxmlformats.org/officeDocument/2006/relationships/tags" Target="../tags/tag799.xml"/><Relationship Id="rId13" Type="http://schemas.openxmlformats.org/officeDocument/2006/relationships/tags" Target="../tags/tag798.xml"/><Relationship Id="rId12" Type="http://schemas.openxmlformats.org/officeDocument/2006/relationships/tags" Target="../tags/tag797.xml"/><Relationship Id="rId11" Type="http://schemas.openxmlformats.org/officeDocument/2006/relationships/tags" Target="../tags/tag796.xml"/><Relationship Id="rId10" Type="http://schemas.openxmlformats.org/officeDocument/2006/relationships/tags" Target="../tags/tag795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824.xml"/><Relationship Id="rId8" Type="http://schemas.openxmlformats.org/officeDocument/2006/relationships/tags" Target="../tags/tag823.xml"/><Relationship Id="rId7" Type="http://schemas.openxmlformats.org/officeDocument/2006/relationships/tags" Target="../tags/tag822.xml"/><Relationship Id="rId6" Type="http://schemas.openxmlformats.org/officeDocument/2006/relationships/tags" Target="../tags/tag821.xml"/><Relationship Id="rId5" Type="http://schemas.openxmlformats.org/officeDocument/2006/relationships/tags" Target="../tags/tag820.xml"/><Relationship Id="rId4" Type="http://schemas.openxmlformats.org/officeDocument/2006/relationships/tags" Target="../tags/tag819.xml"/><Relationship Id="rId30" Type="http://schemas.openxmlformats.org/officeDocument/2006/relationships/tags" Target="../tags/tag845.xml"/><Relationship Id="rId3" Type="http://schemas.openxmlformats.org/officeDocument/2006/relationships/tags" Target="../tags/tag818.xml"/><Relationship Id="rId29" Type="http://schemas.openxmlformats.org/officeDocument/2006/relationships/tags" Target="../tags/tag844.xml"/><Relationship Id="rId28" Type="http://schemas.openxmlformats.org/officeDocument/2006/relationships/tags" Target="../tags/tag843.xml"/><Relationship Id="rId27" Type="http://schemas.openxmlformats.org/officeDocument/2006/relationships/tags" Target="../tags/tag842.xml"/><Relationship Id="rId26" Type="http://schemas.openxmlformats.org/officeDocument/2006/relationships/tags" Target="../tags/tag841.xml"/><Relationship Id="rId25" Type="http://schemas.openxmlformats.org/officeDocument/2006/relationships/tags" Target="../tags/tag840.xml"/><Relationship Id="rId24" Type="http://schemas.openxmlformats.org/officeDocument/2006/relationships/tags" Target="../tags/tag839.xml"/><Relationship Id="rId23" Type="http://schemas.openxmlformats.org/officeDocument/2006/relationships/tags" Target="../tags/tag838.xml"/><Relationship Id="rId22" Type="http://schemas.openxmlformats.org/officeDocument/2006/relationships/tags" Target="../tags/tag837.xml"/><Relationship Id="rId21" Type="http://schemas.openxmlformats.org/officeDocument/2006/relationships/tags" Target="../tags/tag836.xml"/><Relationship Id="rId20" Type="http://schemas.openxmlformats.org/officeDocument/2006/relationships/tags" Target="../tags/tag835.xml"/><Relationship Id="rId2" Type="http://schemas.openxmlformats.org/officeDocument/2006/relationships/tags" Target="../tags/tag817.xml"/><Relationship Id="rId19" Type="http://schemas.openxmlformats.org/officeDocument/2006/relationships/tags" Target="../tags/tag834.xml"/><Relationship Id="rId18" Type="http://schemas.openxmlformats.org/officeDocument/2006/relationships/tags" Target="../tags/tag833.xml"/><Relationship Id="rId17" Type="http://schemas.openxmlformats.org/officeDocument/2006/relationships/tags" Target="../tags/tag832.xml"/><Relationship Id="rId16" Type="http://schemas.openxmlformats.org/officeDocument/2006/relationships/tags" Target="../tags/tag831.xml"/><Relationship Id="rId15" Type="http://schemas.openxmlformats.org/officeDocument/2006/relationships/tags" Target="../tags/tag830.xml"/><Relationship Id="rId14" Type="http://schemas.openxmlformats.org/officeDocument/2006/relationships/tags" Target="../tags/tag829.xml"/><Relationship Id="rId13" Type="http://schemas.openxmlformats.org/officeDocument/2006/relationships/tags" Target="../tags/tag828.xml"/><Relationship Id="rId12" Type="http://schemas.openxmlformats.org/officeDocument/2006/relationships/tags" Target="../tags/tag827.xml"/><Relationship Id="rId11" Type="http://schemas.openxmlformats.org/officeDocument/2006/relationships/tags" Target="../tags/tag826.xml"/><Relationship Id="rId10" Type="http://schemas.openxmlformats.org/officeDocument/2006/relationships/tags" Target="../tags/tag825.xml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6" Type="http://schemas.openxmlformats.org/officeDocument/2006/relationships/tags" Target="../tags/tag850.xml"/><Relationship Id="rId5" Type="http://schemas.openxmlformats.org/officeDocument/2006/relationships/tags" Target="../tags/tag849.xml"/><Relationship Id="rId4" Type="http://schemas.openxmlformats.org/officeDocument/2006/relationships/tags" Target="../tags/tag848.xml"/><Relationship Id="rId3" Type="http://schemas.openxmlformats.org/officeDocument/2006/relationships/tags" Target="../tags/tag847.xml"/><Relationship Id="rId2" Type="http://schemas.openxmlformats.org/officeDocument/2006/relationships/tags" Target="../tags/tag846.xml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9" Type="http://schemas.openxmlformats.org/officeDocument/2006/relationships/tags" Target="../tags/tag856.xml"/><Relationship Id="rId8" Type="http://schemas.openxmlformats.org/officeDocument/2006/relationships/tags" Target="../tags/tag855.xml"/><Relationship Id="rId7" Type="http://schemas.openxmlformats.org/officeDocument/2006/relationships/tags" Target="../tags/tag85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ags" Target="../tags/tag853.xml"/><Relationship Id="rId30" Type="http://schemas.openxmlformats.org/officeDocument/2006/relationships/tags" Target="../tags/tag877.xml"/><Relationship Id="rId3" Type="http://schemas.openxmlformats.org/officeDocument/2006/relationships/tags" Target="../tags/tag852.xml"/><Relationship Id="rId29" Type="http://schemas.openxmlformats.org/officeDocument/2006/relationships/tags" Target="../tags/tag876.xml"/><Relationship Id="rId28" Type="http://schemas.openxmlformats.org/officeDocument/2006/relationships/tags" Target="../tags/tag875.xml"/><Relationship Id="rId27" Type="http://schemas.openxmlformats.org/officeDocument/2006/relationships/tags" Target="../tags/tag874.xml"/><Relationship Id="rId26" Type="http://schemas.openxmlformats.org/officeDocument/2006/relationships/tags" Target="../tags/tag873.xml"/><Relationship Id="rId25" Type="http://schemas.openxmlformats.org/officeDocument/2006/relationships/tags" Target="../tags/tag872.xml"/><Relationship Id="rId24" Type="http://schemas.openxmlformats.org/officeDocument/2006/relationships/tags" Target="../tags/tag871.xml"/><Relationship Id="rId23" Type="http://schemas.openxmlformats.org/officeDocument/2006/relationships/tags" Target="../tags/tag870.xml"/><Relationship Id="rId22" Type="http://schemas.openxmlformats.org/officeDocument/2006/relationships/tags" Target="../tags/tag869.xml"/><Relationship Id="rId21" Type="http://schemas.openxmlformats.org/officeDocument/2006/relationships/tags" Target="../tags/tag868.xml"/><Relationship Id="rId20" Type="http://schemas.openxmlformats.org/officeDocument/2006/relationships/tags" Target="../tags/tag867.xml"/><Relationship Id="rId2" Type="http://schemas.openxmlformats.org/officeDocument/2006/relationships/tags" Target="../tags/tag851.xml"/><Relationship Id="rId19" Type="http://schemas.openxmlformats.org/officeDocument/2006/relationships/tags" Target="../tags/tag866.xml"/><Relationship Id="rId18" Type="http://schemas.openxmlformats.org/officeDocument/2006/relationships/tags" Target="../tags/tag865.xml"/><Relationship Id="rId17" Type="http://schemas.openxmlformats.org/officeDocument/2006/relationships/tags" Target="../tags/tag864.xml"/><Relationship Id="rId16" Type="http://schemas.openxmlformats.org/officeDocument/2006/relationships/tags" Target="../tags/tag863.xml"/><Relationship Id="rId15" Type="http://schemas.openxmlformats.org/officeDocument/2006/relationships/tags" Target="../tags/tag862.xml"/><Relationship Id="rId14" Type="http://schemas.openxmlformats.org/officeDocument/2006/relationships/tags" Target="../tags/tag861.xml"/><Relationship Id="rId13" Type="http://schemas.openxmlformats.org/officeDocument/2006/relationships/tags" Target="../tags/tag860.xml"/><Relationship Id="rId12" Type="http://schemas.openxmlformats.org/officeDocument/2006/relationships/tags" Target="../tags/tag859.xml"/><Relationship Id="rId11" Type="http://schemas.openxmlformats.org/officeDocument/2006/relationships/tags" Target="../tags/tag858.xml"/><Relationship Id="rId10" Type="http://schemas.openxmlformats.org/officeDocument/2006/relationships/tags" Target="../tags/tag857.xml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881.xml"/><Relationship Id="rId8" Type="http://schemas.openxmlformats.org/officeDocument/2006/relationships/tags" Target="../tags/tag880.xml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tags" Target="../tags/tag879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2" Type="http://schemas.openxmlformats.org/officeDocument/2006/relationships/tags" Target="../tags/tag894.xml"/><Relationship Id="rId21" Type="http://schemas.openxmlformats.org/officeDocument/2006/relationships/tags" Target="../tags/tag893.xml"/><Relationship Id="rId20" Type="http://schemas.openxmlformats.org/officeDocument/2006/relationships/tags" Target="../tags/tag892.xml"/><Relationship Id="rId2" Type="http://schemas.openxmlformats.org/officeDocument/2006/relationships/tags" Target="../tags/tag878.xml"/><Relationship Id="rId19" Type="http://schemas.openxmlformats.org/officeDocument/2006/relationships/tags" Target="../tags/tag891.xml"/><Relationship Id="rId18" Type="http://schemas.openxmlformats.org/officeDocument/2006/relationships/tags" Target="../tags/tag890.xml"/><Relationship Id="rId17" Type="http://schemas.openxmlformats.org/officeDocument/2006/relationships/tags" Target="../tags/tag889.xml"/><Relationship Id="rId16" Type="http://schemas.openxmlformats.org/officeDocument/2006/relationships/tags" Target="../tags/tag888.xml"/><Relationship Id="rId15" Type="http://schemas.openxmlformats.org/officeDocument/2006/relationships/tags" Target="../tags/tag887.xml"/><Relationship Id="rId14" Type="http://schemas.openxmlformats.org/officeDocument/2006/relationships/tags" Target="../tags/tag886.xml"/><Relationship Id="rId13" Type="http://schemas.openxmlformats.org/officeDocument/2006/relationships/tags" Target="../tags/tag885.xml"/><Relationship Id="rId12" Type="http://schemas.openxmlformats.org/officeDocument/2006/relationships/tags" Target="../tags/tag884.xml"/><Relationship Id="rId11" Type="http://schemas.openxmlformats.org/officeDocument/2006/relationships/tags" Target="../tags/tag883.xml"/><Relationship Id="rId10" Type="http://schemas.openxmlformats.org/officeDocument/2006/relationships/tags" Target="../tags/tag882.xml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7" Type="http://schemas.openxmlformats.org/officeDocument/2006/relationships/tags" Target="../tags/tag900.xml"/><Relationship Id="rId6" Type="http://schemas.openxmlformats.org/officeDocument/2006/relationships/tags" Target="../tags/tag899.xml"/><Relationship Id="rId5" Type="http://schemas.openxmlformats.org/officeDocument/2006/relationships/tags" Target="../tags/tag898.xml"/><Relationship Id="rId4" Type="http://schemas.openxmlformats.org/officeDocument/2006/relationships/tags" Target="../tags/tag897.xml"/><Relationship Id="rId3" Type="http://schemas.openxmlformats.org/officeDocument/2006/relationships/tags" Target="../tags/tag896.xml"/><Relationship Id="rId2" Type="http://schemas.openxmlformats.org/officeDocument/2006/relationships/tags" Target="../tags/tag895.xml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908.xml"/><Relationship Id="rId8" Type="http://schemas.openxmlformats.org/officeDocument/2006/relationships/tags" Target="../tags/tag907.xml"/><Relationship Id="rId7" Type="http://schemas.openxmlformats.org/officeDocument/2006/relationships/tags" Target="../tags/tag906.xml"/><Relationship Id="rId6" Type="http://schemas.openxmlformats.org/officeDocument/2006/relationships/tags" Target="../tags/tag905.xml"/><Relationship Id="rId5" Type="http://schemas.openxmlformats.org/officeDocument/2006/relationships/tags" Target="../tags/tag904.xml"/><Relationship Id="rId4" Type="http://schemas.openxmlformats.org/officeDocument/2006/relationships/tags" Target="../tags/tag903.xml"/><Relationship Id="rId3" Type="http://schemas.openxmlformats.org/officeDocument/2006/relationships/tags" Target="../tags/tag902.xml"/><Relationship Id="rId2" Type="http://schemas.openxmlformats.org/officeDocument/2006/relationships/tags" Target="../tags/tag901.xml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5" Type="http://schemas.openxmlformats.org/officeDocument/2006/relationships/tags" Target="../tags/tag912.xml"/><Relationship Id="rId4" Type="http://schemas.openxmlformats.org/officeDocument/2006/relationships/tags" Target="../tags/tag911.xml"/><Relationship Id="rId3" Type="http://schemas.openxmlformats.org/officeDocument/2006/relationships/tags" Target="../tags/tag910.xml"/><Relationship Id="rId2" Type="http://schemas.openxmlformats.org/officeDocument/2006/relationships/tags" Target="../tags/tag909.xml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4" Type="http://schemas.openxmlformats.org/officeDocument/2006/relationships/tags" Target="../tags/tag915.xml"/><Relationship Id="rId3" Type="http://schemas.openxmlformats.org/officeDocument/2006/relationships/tags" Target="../tags/tag914.xml"/><Relationship Id="rId2" Type="http://schemas.openxmlformats.org/officeDocument/2006/relationships/tags" Target="../tags/tag913.xml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5" Type="http://schemas.openxmlformats.org/officeDocument/2006/relationships/tags" Target="../tags/tag919.xml"/><Relationship Id="rId4" Type="http://schemas.openxmlformats.org/officeDocument/2006/relationships/tags" Target="../tags/tag918.xml"/><Relationship Id="rId3" Type="http://schemas.openxmlformats.org/officeDocument/2006/relationships/tags" Target="../tags/tag917.xml"/><Relationship Id="rId2" Type="http://schemas.openxmlformats.org/officeDocument/2006/relationships/tags" Target="../tags/tag916.xml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6" Type="http://schemas.openxmlformats.org/officeDocument/2006/relationships/tags" Target="../tags/tag924.xml"/><Relationship Id="rId5" Type="http://schemas.openxmlformats.org/officeDocument/2006/relationships/tags" Target="../tags/tag923.xml"/><Relationship Id="rId4" Type="http://schemas.openxmlformats.org/officeDocument/2006/relationships/tags" Target="../tags/tag922.xml"/><Relationship Id="rId3" Type="http://schemas.openxmlformats.org/officeDocument/2006/relationships/tags" Target="../tags/tag921.xml"/><Relationship Id="rId2" Type="http://schemas.openxmlformats.org/officeDocument/2006/relationships/tags" Target="../tags/tag920.xml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930.xml"/><Relationship Id="rId8" Type="http://schemas.openxmlformats.org/officeDocument/2006/relationships/tags" Target="../tags/tag929.xml"/><Relationship Id="rId7" Type="http://schemas.openxmlformats.org/officeDocument/2006/relationships/tags" Target="../tags/tag928.xml"/><Relationship Id="rId6" Type="http://schemas.openxmlformats.org/officeDocument/2006/relationships/tags" Target="../tags/tag927.xml"/><Relationship Id="rId5" Type="http://schemas.openxmlformats.org/officeDocument/2006/relationships/tags" Target="../tags/tag926.xml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5" Type="http://schemas.openxmlformats.org/officeDocument/2006/relationships/tags" Target="../tags/tag946.xml"/><Relationship Id="rId24" Type="http://schemas.openxmlformats.org/officeDocument/2006/relationships/tags" Target="../tags/tag945.xml"/><Relationship Id="rId23" Type="http://schemas.openxmlformats.org/officeDocument/2006/relationships/tags" Target="../tags/tag944.xml"/><Relationship Id="rId22" Type="http://schemas.openxmlformats.org/officeDocument/2006/relationships/tags" Target="../tags/tag943.xml"/><Relationship Id="rId21" Type="http://schemas.openxmlformats.org/officeDocument/2006/relationships/tags" Target="../tags/tag942.xml"/><Relationship Id="rId20" Type="http://schemas.openxmlformats.org/officeDocument/2006/relationships/tags" Target="../tags/tag941.xml"/><Relationship Id="rId2" Type="http://schemas.openxmlformats.org/officeDocument/2006/relationships/tags" Target="../tags/tag925.xml"/><Relationship Id="rId19" Type="http://schemas.openxmlformats.org/officeDocument/2006/relationships/tags" Target="../tags/tag940.xml"/><Relationship Id="rId18" Type="http://schemas.openxmlformats.org/officeDocument/2006/relationships/tags" Target="../tags/tag939.xml"/><Relationship Id="rId17" Type="http://schemas.openxmlformats.org/officeDocument/2006/relationships/tags" Target="../tags/tag938.xml"/><Relationship Id="rId16" Type="http://schemas.openxmlformats.org/officeDocument/2006/relationships/tags" Target="../tags/tag937.xml"/><Relationship Id="rId15" Type="http://schemas.openxmlformats.org/officeDocument/2006/relationships/tags" Target="../tags/tag936.xml"/><Relationship Id="rId14" Type="http://schemas.openxmlformats.org/officeDocument/2006/relationships/tags" Target="../tags/tag935.xml"/><Relationship Id="rId13" Type="http://schemas.openxmlformats.org/officeDocument/2006/relationships/tags" Target="../tags/tag934.xml"/><Relationship Id="rId12" Type="http://schemas.openxmlformats.org/officeDocument/2006/relationships/tags" Target="../tags/tag933.xml"/><Relationship Id="rId11" Type="http://schemas.openxmlformats.org/officeDocument/2006/relationships/tags" Target="../tags/tag932.xml"/><Relationship Id="rId10" Type="http://schemas.openxmlformats.org/officeDocument/2006/relationships/tags" Target="../tags/tag931.xml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 descr="波浪2资源 2"/>
          <p:cNvSpPr/>
          <p:nvPr userDrawn="1">
            <p:custDataLst>
              <p:tags r:id="rId2"/>
            </p:custDataLst>
          </p:nvPr>
        </p:nvSpPr>
        <p:spPr>
          <a:xfrm>
            <a:off x="6887209" y="669925"/>
            <a:ext cx="5304791" cy="6192323"/>
          </a:xfrm>
          <a:custGeom>
            <a:avLst/>
            <a:gdLst>
              <a:gd name="connsiteX0" fmla="*/ 4946557 w 5304791"/>
              <a:gd name="connsiteY0" fmla="*/ 0 h 6192323"/>
              <a:gd name="connsiteX1" fmla="*/ 5304791 w 5304791"/>
              <a:gd name="connsiteY1" fmla="*/ 0 h 6192323"/>
              <a:gd name="connsiteX2" fmla="*/ 5304791 w 5304791"/>
              <a:gd name="connsiteY2" fmla="*/ 6192323 h 6192323"/>
              <a:gd name="connsiteX3" fmla="*/ 0 w 5304791"/>
              <a:gd name="connsiteY3" fmla="*/ 6192323 h 6192323"/>
              <a:gd name="connsiteX4" fmla="*/ 0 w 5304791"/>
              <a:gd name="connsiteY4" fmla="*/ 4946212 h 6192323"/>
              <a:gd name="connsiteX5" fmla="*/ 818112 w 5304791"/>
              <a:gd name="connsiteY5" fmla="*/ 4128101 h 6192323"/>
              <a:gd name="connsiteX6" fmla="*/ 1295478 w 5304791"/>
              <a:gd name="connsiteY6" fmla="*/ 4128101 h 6192323"/>
              <a:gd name="connsiteX7" fmla="*/ 2064682 w 5304791"/>
              <a:gd name="connsiteY7" fmla="*/ 3358897 h 6192323"/>
              <a:gd name="connsiteX8" fmla="*/ 2064682 w 5304791"/>
              <a:gd name="connsiteY8" fmla="*/ 2881645 h 6192323"/>
              <a:gd name="connsiteX9" fmla="*/ 2882794 w 5304791"/>
              <a:gd name="connsiteY9" fmla="*/ 2063648 h 6192323"/>
              <a:gd name="connsiteX10" fmla="*/ 3360159 w 5304791"/>
              <a:gd name="connsiteY10" fmla="*/ 2063648 h 6192323"/>
              <a:gd name="connsiteX11" fmla="*/ 4129363 w 5304791"/>
              <a:gd name="connsiteY11" fmla="*/ 1294444 h 6192323"/>
              <a:gd name="connsiteX12" fmla="*/ 4129363 w 5304791"/>
              <a:gd name="connsiteY12" fmla="*/ 818112 h 6192323"/>
              <a:gd name="connsiteX13" fmla="*/ 4946557 w 5304791"/>
              <a:gd name="connsiteY13" fmla="*/ 0 h 619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4791" h="6192323">
                <a:moveTo>
                  <a:pt x="4946557" y="0"/>
                </a:moveTo>
                <a:lnTo>
                  <a:pt x="5304791" y="0"/>
                </a:lnTo>
                <a:lnTo>
                  <a:pt x="5304791" y="6192323"/>
                </a:lnTo>
                <a:lnTo>
                  <a:pt x="0" y="6192323"/>
                </a:lnTo>
                <a:lnTo>
                  <a:pt x="0" y="4946212"/>
                </a:lnTo>
                <a:cubicBezTo>
                  <a:pt x="-63" y="4494356"/>
                  <a:pt x="366255" y="4128032"/>
                  <a:pt x="818112" y="4128101"/>
                </a:cubicBezTo>
                <a:lnTo>
                  <a:pt x="1295478" y="4128101"/>
                </a:lnTo>
                <a:cubicBezTo>
                  <a:pt x="1720296" y="4128101"/>
                  <a:pt x="2064682" y="3783715"/>
                  <a:pt x="2064682" y="3358897"/>
                </a:cubicBezTo>
                <a:lnTo>
                  <a:pt x="2064682" y="2881645"/>
                </a:lnTo>
                <a:cubicBezTo>
                  <a:pt x="2064682" y="2429836"/>
                  <a:pt x="2430984" y="2063580"/>
                  <a:pt x="2882794" y="2063648"/>
                </a:cubicBezTo>
                <a:lnTo>
                  <a:pt x="3360159" y="2063648"/>
                </a:lnTo>
                <a:cubicBezTo>
                  <a:pt x="3784978" y="2063648"/>
                  <a:pt x="4129363" y="1719263"/>
                  <a:pt x="4129363" y="1294444"/>
                </a:cubicBezTo>
                <a:lnTo>
                  <a:pt x="4129363" y="818112"/>
                </a:lnTo>
                <a:cubicBezTo>
                  <a:pt x="4129295" y="366613"/>
                  <a:pt x="4495057" y="444"/>
                  <a:pt x="4946557" y="0"/>
                </a:cubicBezTo>
                <a:close/>
              </a:path>
            </a:pathLst>
          </a:custGeom>
          <a:solidFill>
            <a:schemeClr val="accent1"/>
          </a:solidFill>
          <a:ln w="114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6767195" y="4498975"/>
            <a:ext cx="1087755" cy="1087755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6614795" y="4346575"/>
            <a:ext cx="1393190" cy="139319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6464300" y="4196080"/>
            <a:ext cx="1694180" cy="169418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6318250" y="4050030"/>
            <a:ext cx="1986280" cy="198628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>
            <a:off x="6158865" y="3890645"/>
            <a:ext cx="2304415" cy="2304415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>
            <p:custDataLst>
              <p:tags r:id="rId8"/>
            </p:custDataLst>
          </p:nvPr>
        </p:nvGrpSpPr>
        <p:grpSpPr>
          <a:xfrm rot="5400000">
            <a:off x="1183958" y="384810"/>
            <a:ext cx="328295" cy="850900"/>
            <a:chOff x="8651" y="7205"/>
            <a:chExt cx="807" cy="2089"/>
          </a:xfrm>
          <a:solidFill>
            <a:schemeClr val="accent5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8651" y="9115"/>
              <a:ext cx="806" cy="179"/>
              <a:chOff x="8651" y="9544"/>
              <a:chExt cx="806" cy="179"/>
            </a:xfrm>
            <a:grpFill/>
          </p:grpSpPr>
          <p:sp>
            <p:nvSpPr>
              <p:cNvPr id="30" name="椭圆 29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 rot="5400000" flipH="1">
                <a:off x="927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651" y="8479"/>
              <a:ext cx="807" cy="178"/>
              <a:chOff x="8651" y="8765"/>
              <a:chExt cx="807" cy="178"/>
            </a:xfrm>
            <a:grpFill/>
          </p:grpSpPr>
          <p:sp>
            <p:nvSpPr>
              <p:cNvPr id="28" name="椭圆 27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 rot="5400000" flipH="1">
                <a:off x="927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651" y="7842"/>
              <a:ext cx="807" cy="178"/>
              <a:chOff x="8651" y="7985"/>
              <a:chExt cx="807" cy="178"/>
            </a:xfrm>
            <a:grpFill/>
          </p:grpSpPr>
          <p:sp>
            <p:nvSpPr>
              <p:cNvPr id="26" name="椭圆 25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 rot="5400000" flipH="1">
                <a:off x="927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651" y="7205"/>
              <a:ext cx="807" cy="178"/>
              <a:chOff x="8651" y="7205"/>
              <a:chExt cx="807" cy="178"/>
            </a:xfrm>
            <a:grpFill/>
          </p:grpSpPr>
          <p:sp>
            <p:nvSpPr>
              <p:cNvPr id="23" name="椭圆 2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 rot="5400000" flipH="1">
                <a:off x="927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任意多边形: 形状 31" descr="波浪1资源 1"/>
          <p:cNvSpPr/>
          <p:nvPr userDrawn="1">
            <p:custDataLst>
              <p:tags r:id="rId17"/>
            </p:custDataLst>
          </p:nvPr>
        </p:nvSpPr>
        <p:spPr>
          <a:xfrm>
            <a:off x="9172576" y="2862604"/>
            <a:ext cx="3019425" cy="3993396"/>
          </a:xfrm>
          <a:custGeom>
            <a:avLst/>
            <a:gdLst>
              <a:gd name="connsiteX0" fmla="*/ 3019425 w 3019425"/>
              <a:gd name="connsiteY0" fmla="*/ 0 h 3993396"/>
              <a:gd name="connsiteX1" fmla="*/ 3019425 w 3019425"/>
              <a:gd name="connsiteY1" fmla="*/ 3993396 h 3993396"/>
              <a:gd name="connsiteX2" fmla="*/ 0 w 3019425"/>
              <a:gd name="connsiteY2" fmla="*/ 3993396 h 3993396"/>
              <a:gd name="connsiteX3" fmla="*/ 0 w 3019425"/>
              <a:gd name="connsiteY3" fmla="*/ 3117146 h 3993396"/>
              <a:gd name="connsiteX4" fmla="*/ 460299 w 3019425"/>
              <a:gd name="connsiteY4" fmla="*/ 2656847 h 3993396"/>
              <a:gd name="connsiteX5" fmla="*/ 876250 w 3019425"/>
              <a:gd name="connsiteY5" fmla="*/ 2656847 h 3993396"/>
              <a:gd name="connsiteX6" fmla="*/ 1336549 w 3019425"/>
              <a:gd name="connsiteY6" fmla="*/ 2196783 h 3993396"/>
              <a:gd name="connsiteX7" fmla="*/ 1336549 w 3019425"/>
              <a:gd name="connsiteY7" fmla="*/ 2196666 h 3993396"/>
              <a:gd name="connsiteX8" fmla="*/ 1336549 w 3019425"/>
              <a:gd name="connsiteY8" fmla="*/ 1780714 h 3993396"/>
              <a:gd name="connsiteX9" fmla="*/ 1796731 w 3019425"/>
              <a:gd name="connsiteY9" fmla="*/ 1320415 h 3993396"/>
              <a:gd name="connsiteX10" fmla="*/ 2212800 w 3019425"/>
              <a:gd name="connsiteY10" fmla="*/ 1320415 h 3993396"/>
              <a:gd name="connsiteX11" fmla="*/ 2672981 w 3019425"/>
              <a:gd name="connsiteY11" fmla="*/ 860234 h 3993396"/>
              <a:gd name="connsiteX12" fmla="*/ 2672981 w 3019425"/>
              <a:gd name="connsiteY12" fmla="*/ 860116 h 3993396"/>
              <a:gd name="connsiteX13" fmla="*/ 2672981 w 3019425"/>
              <a:gd name="connsiteY13" fmla="*/ 444400 h 3993396"/>
              <a:gd name="connsiteX14" fmla="*/ 2954111 w 3019425"/>
              <a:gd name="connsiteY14" fmla="*/ 20274 h 3993396"/>
              <a:gd name="connsiteX15" fmla="*/ 3019425 w 3019425"/>
              <a:gd name="connsiteY15" fmla="*/ 0 h 39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19425" h="3993396">
                <a:moveTo>
                  <a:pt x="3019425" y="0"/>
                </a:moveTo>
                <a:lnTo>
                  <a:pt x="3019425" y="3993396"/>
                </a:lnTo>
                <a:lnTo>
                  <a:pt x="0" y="3993396"/>
                </a:lnTo>
                <a:lnTo>
                  <a:pt x="0" y="3117146"/>
                </a:lnTo>
                <a:cubicBezTo>
                  <a:pt x="0" y="2862930"/>
                  <a:pt x="206083" y="2656847"/>
                  <a:pt x="460299" y="2656847"/>
                </a:cubicBezTo>
                <a:lnTo>
                  <a:pt x="876250" y="2656847"/>
                </a:lnTo>
                <a:cubicBezTo>
                  <a:pt x="1130402" y="2656912"/>
                  <a:pt x="1336484" y="2450934"/>
                  <a:pt x="1336549" y="2196783"/>
                </a:cubicBezTo>
                <a:cubicBezTo>
                  <a:pt x="1336549" y="2196744"/>
                  <a:pt x="1336549" y="2196705"/>
                  <a:pt x="1336549" y="2196666"/>
                </a:cubicBezTo>
                <a:lnTo>
                  <a:pt x="1336549" y="1780714"/>
                </a:lnTo>
                <a:cubicBezTo>
                  <a:pt x="1336549" y="1526544"/>
                  <a:pt x="1542561" y="1320480"/>
                  <a:pt x="1796731" y="1320415"/>
                </a:cubicBezTo>
                <a:lnTo>
                  <a:pt x="2212800" y="1320415"/>
                </a:lnTo>
                <a:cubicBezTo>
                  <a:pt x="2466951" y="1320415"/>
                  <a:pt x="2672981" y="1114385"/>
                  <a:pt x="2672981" y="860234"/>
                </a:cubicBezTo>
                <a:cubicBezTo>
                  <a:pt x="2672981" y="860195"/>
                  <a:pt x="2672981" y="860155"/>
                  <a:pt x="2672981" y="860116"/>
                </a:cubicBezTo>
                <a:lnTo>
                  <a:pt x="2672981" y="444400"/>
                </a:lnTo>
                <a:cubicBezTo>
                  <a:pt x="2672981" y="253738"/>
                  <a:pt x="2788903" y="90151"/>
                  <a:pt x="2954111" y="20274"/>
                </a:cubicBezTo>
                <a:lnTo>
                  <a:pt x="3019425" y="0"/>
                </a:lnTo>
                <a:close/>
              </a:path>
            </a:pathLst>
          </a:custGeom>
          <a:solidFill>
            <a:schemeClr val="accent4"/>
          </a:solidFill>
          <a:ln w="117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33" name="组合 32"/>
          <p:cNvGrpSpPr/>
          <p:nvPr userDrawn="1">
            <p:custDataLst>
              <p:tags r:id="rId18"/>
            </p:custDataLst>
          </p:nvPr>
        </p:nvGrpSpPr>
        <p:grpSpPr>
          <a:xfrm>
            <a:off x="3089660" y="0"/>
            <a:ext cx="2728840" cy="1364420"/>
            <a:chOff x="3089660" y="0"/>
            <a:chExt cx="2728840" cy="1364420"/>
          </a:xfrm>
        </p:grpSpPr>
        <p:sp>
          <p:nvSpPr>
            <p:cNvPr id="34" name="任意多边形: 形状 33"/>
            <p:cNvSpPr/>
            <p:nvPr>
              <p:custDataLst>
                <p:tags r:id="rId19"/>
              </p:custDataLst>
            </p:nvPr>
          </p:nvSpPr>
          <p:spPr>
            <a:xfrm>
              <a:off x="3825125" y="0"/>
              <a:ext cx="1257910" cy="628955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/>
            <p:cNvSpPr/>
            <p:nvPr>
              <p:custDataLst>
                <p:tags r:id="rId20"/>
              </p:custDataLst>
            </p:nvPr>
          </p:nvSpPr>
          <p:spPr>
            <a:xfrm>
              <a:off x="3651277" y="0"/>
              <a:ext cx="1605606" cy="802804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6" name="任意多边形: 形状 35"/>
            <p:cNvSpPr/>
            <p:nvPr>
              <p:custDataLst>
                <p:tags r:id="rId21"/>
              </p:custDataLst>
            </p:nvPr>
          </p:nvSpPr>
          <p:spPr>
            <a:xfrm>
              <a:off x="3483452" y="0"/>
              <a:ext cx="1941257" cy="970629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7" name="任意多边形: 形状 36"/>
            <p:cNvSpPr/>
            <p:nvPr>
              <p:custDataLst>
                <p:tags r:id="rId22"/>
              </p:custDataLst>
            </p:nvPr>
          </p:nvSpPr>
          <p:spPr>
            <a:xfrm>
              <a:off x="3301845" y="0"/>
              <a:ext cx="2304471" cy="1152236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8" name="任意多边形: 形状 37"/>
            <p:cNvSpPr/>
            <p:nvPr>
              <p:custDataLst>
                <p:tags r:id="rId23"/>
              </p:custDataLst>
            </p:nvPr>
          </p:nvSpPr>
          <p:spPr>
            <a:xfrm>
              <a:off x="3089660" y="0"/>
              <a:ext cx="2728840" cy="1364420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4"/>
            </p:custDataLst>
          </p:nvPr>
        </p:nvSpPr>
        <p:spPr>
          <a:xfrm>
            <a:off x="838200" y="2131488"/>
            <a:ext cx="8708376" cy="1800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zh-CN" altLang="en-US" dirty="0"/>
              <a:t>单击此处编辑母版</a:t>
            </a:r>
            <a:br>
              <a:rPr lang="en-US" altLang="zh-CN" dirty="0"/>
            </a:br>
            <a:r>
              <a:rPr lang="zh-CN" altLang="en-US" dirty="0"/>
              <a:t>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28"/>
            </p:custDataLst>
          </p:nvPr>
        </p:nvSpPr>
        <p:spPr>
          <a:xfrm>
            <a:off x="842642" y="5230368"/>
            <a:ext cx="2743199" cy="97612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9"/>
            </p:custDataLst>
          </p:nvPr>
        </p:nvSpPr>
        <p:spPr>
          <a:xfrm>
            <a:off x="3360716" y="4168127"/>
            <a:ext cx="2950805" cy="9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30"/>
            </p:custDataLst>
          </p:nvPr>
        </p:nvSpPr>
        <p:spPr>
          <a:xfrm>
            <a:off x="838200" y="4168895"/>
            <a:ext cx="2463645" cy="9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波浪3资源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3" name="椭圆 22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 rot="10800000">
            <a:off x="8393430" y="658495"/>
            <a:ext cx="113665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rot="10800000">
            <a:off x="8393430" y="1012190"/>
            <a:ext cx="113665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rot="10800000">
            <a:off x="8797925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rot="10800000">
            <a:off x="8797925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rot="10800000">
            <a:off x="9202420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rot="10800000">
            <a:off x="9202420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rot="10800000">
            <a:off x="9606915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 rot="10800000">
            <a:off x="9606915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3"/>
            </p:custDataLst>
          </p:nvPr>
        </p:nvSpPr>
        <p:spPr>
          <a:xfrm>
            <a:off x="9776460" y="4785995"/>
            <a:ext cx="2415540" cy="1172846"/>
          </a:xfrm>
          <a:custGeom>
            <a:avLst/>
            <a:gdLst>
              <a:gd name="connsiteX0" fmla="*/ 586423 w 2415540"/>
              <a:gd name="connsiteY0" fmla="*/ 0 h 1172846"/>
              <a:gd name="connsiteX1" fmla="*/ 2415540 w 2415540"/>
              <a:gd name="connsiteY1" fmla="*/ 0 h 1172846"/>
              <a:gd name="connsiteX2" fmla="*/ 2415540 w 2415540"/>
              <a:gd name="connsiteY2" fmla="*/ 1172846 h 1172846"/>
              <a:gd name="connsiteX3" fmla="*/ 586423 w 2415540"/>
              <a:gd name="connsiteY3" fmla="*/ 1172845 h 1172846"/>
              <a:gd name="connsiteX4" fmla="*/ 11914 w 2415540"/>
              <a:gd name="connsiteY4" fmla="*/ 704607 h 1172846"/>
              <a:gd name="connsiteX5" fmla="*/ 0 w 2415540"/>
              <a:gd name="connsiteY5" fmla="*/ 586423 h 1172846"/>
              <a:gd name="connsiteX6" fmla="*/ 11914 w 2415540"/>
              <a:gd name="connsiteY6" fmla="*/ 468238 h 1172846"/>
              <a:gd name="connsiteX7" fmla="*/ 586423 w 2415540"/>
              <a:gd name="connsiteY7" fmla="*/ 0 h 11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540" h="1172846">
                <a:moveTo>
                  <a:pt x="586423" y="0"/>
                </a:moveTo>
                <a:lnTo>
                  <a:pt x="2415540" y="0"/>
                </a:lnTo>
                <a:lnTo>
                  <a:pt x="2415540" y="1172846"/>
                </a:lnTo>
                <a:lnTo>
                  <a:pt x="586423" y="1172845"/>
                </a:lnTo>
                <a:cubicBezTo>
                  <a:pt x="303035" y="1172845"/>
                  <a:pt x="66596" y="971830"/>
                  <a:pt x="11914" y="704607"/>
                </a:cubicBezTo>
                <a:lnTo>
                  <a:pt x="0" y="586423"/>
                </a:lnTo>
                <a:lnTo>
                  <a:pt x="11914" y="468238"/>
                </a:lnTo>
                <a:cubicBezTo>
                  <a:pt x="66596" y="201016"/>
                  <a:pt x="303035" y="0"/>
                  <a:pt x="586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4"/>
            </p:custDataLst>
          </p:nvPr>
        </p:nvSpPr>
        <p:spPr>
          <a:xfrm>
            <a:off x="1626870" y="0"/>
            <a:ext cx="1257935" cy="628650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15"/>
            </p:custDataLst>
          </p:nvPr>
        </p:nvSpPr>
        <p:spPr>
          <a:xfrm>
            <a:off x="1452880" y="0"/>
            <a:ext cx="1605915" cy="802640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0" name="任意多边形: 形状 29"/>
          <p:cNvSpPr/>
          <p:nvPr userDrawn="1">
            <p:custDataLst>
              <p:tags r:id="rId16"/>
            </p:custDataLst>
          </p:nvPr>
        </p:nvSpPr>
        <p:spPr>
          <a:xfrm>
            <a:off x="1285240" y="0"/>
            <a:ext cx="1941195" cy="97091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1" name="任意多边形: 形状 30"/>
          <p:cNvSpPr/>
          <p:nvPr userDrawn="1">
            <p:custDataLst>
              <p:tags r:id="rId17"/>
            </p:custDataLst>
          </p:nvPr>
        </p:nvSpPr>
        <p:spPr>
          <a:xfrm>
            <a:off x="1103630" y="0"/>
            <a:ext cx="2304415" cy="115252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2" name="任意多边形: 形状 31"/>
          <p:cNvSpPr/>
          <p:nvPr userDrawn="1">
            <p:custDataLst>
              <p:tags r:id="rId18"/>
            </p:custDataLst>
          </p:nvPr>
        </p:nvSpPr>
        <p:spPr>
          <a:xfrm>
            <a:off x="890905" y="0"/>
            <a:ext cx="2728595" cy="136461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2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9"/>
            </p:custDataLst>
          </p:nvPr>
        </p:nvSpPr>
        <p:spPr>
          <a:xfrm>
            <a:off x="838200" y="1200313"/>
            <a:ext cx="8768398" cy="2255687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23"/>
            </p:custDataLst>
          </p:nvPr>
        </p:nvSpPr>
        <p:spPr>
          <a:xfrm>
            <a:off x="886326" y="5123536"/>
            <a:ext cx="5711905" cy="83497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4"/>
            </p:custDataLst>
          </p:nvPr>
        </p:nvSpPr>
        <p:spPr>
          <a:xfrm>
            <a:off x="3718231" y="3919467"/>
            <a:ext cx="2880000" cy="102560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25"/>
            </p:custDataLst>
          </p:nvPr>
        </p:nvSpPr>
        <p:spPr>
          <a:xfrm>
            <a:off x="886326" y="3921543"/>
            <a:ext cx="2743200" cy="102560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 descr="波浪2资源 2"/>
          <p:cNvSpPr/>
          <p:nvPr userDrawn="1">
            <p:custDataLst>
              <p:tags r:id="rId2"/>
            </p:custDataLst>
          </p:nvPr>
        </p:nvSpPr>
        <p:spPr>
          <a:xfrm>
            <a:off x="6887209" y="669925"/>
            <a:ext cx="5304791" cy="6192323"/>
          </a:xfrm>
          <a:custGeom>
            <a:avLst/>
            <a:gdLst>
              <a:gd name="connsiteX0" fmla="*/ 4946557 w 5304791"/>
              <a:gd name="connsiteY0" fmla="*/ 0 h 6192323"/>
              <a:gd name="connsiteX1" fmla="*/ 5304791 w 5304791"/>
              <a:gd name="connsiteY1" fmla="*/ 0 h 6192323"/>
              <a:gd name="connsiteX2" fmla="*/ 5304791 w 5304791"/>
              <a:gd name="connsiteY2" fmla="*/ 6192323 h 6192323"/>
              <a:gd name="connsiteX3" fmla="*/ 0 w 5304791"/>
              <a:gd name="connsiteY3" fmla="*/ 6192323 h 6192323"/>
              <a:gd name="connsiteX4" fmla="*/ 0 w 5304791"/>
              <a:gd name="connsiteY4" fmla="*/ 4946212 h 6192323"/>
              <a:gd name="connsiteX5" fmla="*/ 818112 w 5304791"/>
              <a:gd name="connsiteY5" fmla="*/ 4128101 h 6192323"/>
              <a:gd name="connsiteX6" fmla="*/ 1295478 w 5304791"/>
              <a:gd name="connsiteY6" fmla="*/ 4128101 h 6192323"/>
              <a:gd name="connsiteX7" fmla="*/ 2064682 w 5304791"/>
              <a:gd name="connsiteY7" fmla="*/ 3358897 h 6192323"/>
              <a:gd name="connsiteX8" fmla="*/ 2064682 w 5304791"/>
              <a:gd name="connsiteY8" fmla="*/ 2881645 h 6192323"/>
              <a:gd name="connsiteX9" fmla="*/ 2882794 w 5304791"/>
              <a:gd name="connsiteY9" fmla="*/ 2063648 h 6192323"/>
              <a:gd name="connsiteX10" fmla="*/ 3360159 w 5304791"/>
              <a:gd name="connsiteY10" fmla="*/ 2063648 h 6192323"/>
              <a:gd name="connsiteX11" fmla="*/ 4129363 w 5304791"/>
              <a:gd name="connsiteY11" fmla="*/ 1294444 h 6192323"/>
              <a:gd name="connsiteX12" fmla="*/ 4129363 w 5304791"/>
              <a:gd name="connsiteY12" fmla="*/ 818112 h 6192323"/>
              <a:gd name="connsiteX13" fmla="*/ 4946557 w 5304791"/>
              <a:gd name="connsiteY13" fmla="*/ 0 h 619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4791" h="6192323">
                <a:moveTo>
                  <a:pt x="4946557" y="0"/>
                </a:moveTo>
                <a:lnTo>
                  <a:pt x="5304791" y="0"/>
                </a:lnTo>
                <a:lnTo>
                  <a:pt x="5304791" y="6192323"/>
                </a:lnTo>
                <a:lnTo>
                  <a:pt x="0" y="6192323"/>
                </a:lnTo>
                <a:lnTo>
                  <a:pt x="0" y="4946212"/>
                </a:lnTo>
                <a:cubicBezTo>
                  <a:pt x="-63" y="4494356"/>
                  <a:pt x="366255" y="4128032"/>
                  <a:pt x="818112" y="4128101"/>
                </a:cubicBezTo>
                <a:lnTo>
                  <a:pt x="1295478" y="4128101"/>
                </a:lnTo>
                <a:cubicBezTo>
                  <a:pt x="1720296" y="4128101"/>
                  <a:pt x="2064682" y="3783715"/>
                  <a:pt x="2064682" y="3358897"/>
                </a:cubicBezTo>
                <a:lnTo>
                  <a:pt x="2064682" y="2881645"/>
                </a:lnTo>
                <a:cubicBezTo>
                  <a:pt x="2064682" y="2429836"/>
                  <a:pt x="2430984" y="2063580"/>
                  <a:pt x="2882794" y="2063648"/>
                </a:cubicBezTo>
                <a:lnTo>
                  <a:pt x="3360159" y="2063648"/>
                </a:lnTo>
                <a:cubicBezTo>
                  <a:pt x="3784978" y="2063648"/>
                  <a:pt x="4129363" y="1719263"/>
                  <a:pt x="4129363" y="1294444"/>
                </a:cubicBezTo>
                <a:lnTo>
                  <a:pt x="4129363" y="818112"/>
                </a:lnTo>
                <a:cubicBezTo>
                  <a:pt x="4129295" y="366613"/>
                  <a:pt x="4495057" y="444"/>
                  <a:pt x="4946557" y="0"/>
                </a:cubicBezTo>
                <a:close/>
              </a:path>
            </a:pathLst>
          </a:custGeom>
          <a:solidFill>
            <a:schemeClr val="accent1"/>
          </a:solidFill>
          <a:ln w="114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6767195" y="4498975"/>
            <a:ext cx="1087755" cy="1087755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6614795" y="4346575"/>
            <a:ext cx="1393190" cy="139319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6464300" y="4196080"/>
            <a:ext cx="1694180" cy="169418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6318250" y="4050030"/>
            <a:ext cx="1986280" cy="198628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>
            <a:off x="6158865" y="3890645"/>
            <a:ext cx="2304415" cy="2304415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>
            <p:custDataLst>
              <p:tags r:id="rId8"/>
            </p:custDataLst>
          </p:nvPr>
        </p:nvGrpSpPr>
        <p:grpSpPr>
          <a:xfrm rot="5400000">
            <a:off x="1183958" y="384810"/>
            <a:ext cx="328295" cy="850900"/>
            <a:chOff x="8651" y="7205"/>
            <a:chExt cx="807" cy="2089"/>
          </a:xfrm>
          <a:solidFill>
            <a:schemeClr val="accent5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8651" y="9115"/>
              <a:ext cx="806" cy="179"/>
              <a:chOff x="8651" y="9544"/>
              <a:chExt cx="806" cy="179"/>
            </a:xfrm>
            <a:grpFill/>
          </p:grpSpPr>
          <p:sp>
            <p:nvSpPr>
              <p:cNvPr id="30" name="椭圆 29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 rot="5400000" flipH="1">
                <a:off x="927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651" y="8479"/>
              <a:ext cx="807" cy="178"/>
              <a:chOff x="8651" y="8765"/>
              <a:chExt cx="807" cy="178"/>
            </a:xfrm>
            <a:grpFill/>
          </p:grpSpPr>
          <p:sp>
            <p:nvSpPr>
              <p:cNvPr id="28" name="椭圆 27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 rot="5400000" flipH="1">
                <a:off x="927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651" y="7842"/>
              <a:ext cx="807" cy="178"/>
              <a:chOff x="8651" y="7985"/>
              <a:chExt cx="807" cy="178"/>
            </a:xfrm>
            <a:grpFill/>
          </p:grpSpPr>
          <p:sp>
            <p:nvSpPr>
              <p:cNvPr id="26" name="椭圆 25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 rot="5400000" flipH="1">
                <a:off x="927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651" y="7205"/>
              <a:ext cx="807" cy="178"/>
              <a:chOff x="8651" y="7205"/>
              <a:chExt cx="807" cy="178"/>
            </a:xfrm>
            <a:grpFill/>
          </p:grpSpPr>
          <p:sp>
            <p:nvSpPr>
              <p:cNvPr id="23" name="椭圆 2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 rot="5400000" flipH="1">
                <a:off x="927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任意多边形: 形状 31" descr="波浪1资源 1"/>
          <p:cNvSpPr/>
          <p:nvPr userDrawn="1">
            <p:custDataLst>
              <p:tags r:id="rId17"/>
            </p:custDataLst>
          </p:nvPr>
        </p:nvSpPr>
        <p:spPr>
          <a:xfrm>
            <a:off x="9172576" y="2862604"/>
            <a:ext cx="3019425" cy="3993396"/>
          </a:xfrm>
          <a:custGeom>
            <a:avLst/>
            <a:gdLst>
              <a:gd name="connsiteX0" fmla="*/ 3019425 w 3019425"/>
              <a:gd name="connsiteY0" fmla="*/ 0 h 3993396"/>
              <a:gd name="connsiteX1" fmla="*/ 3019425 w 3019425"/>
              <a:gd name="connsiteY1" fmla="*/ 3993396 h 3993396"/>
              <a:gd name="connsiteX2" fmla="*/ 0 w 3019425"/>
              <a:gd name="connsiteY2" fmla="*/ 3993396 h 3993396"/>
              <a:gd name="connsiteX3" fmla="*/ 0 w 3019425"/>
              <a:gd name="connsiteY3" fmla="*/ 3117146 h 3993396"/>
              <a:gd name="connsiteX4" fmla="*/ 460299 w 3019425"/>
              <a:gd name="connsiteY4" fmla="*/ 2656847 h 3993396"/>
              <a:gd name="connsiteX5" fmla="*/ 876250 w 3019425"/>
              <a:gd name="connsiteY5" fmla="*/ 2656847 h 3993396"/>
              <a:gd name="connsiteX6" fmla="*/ 1336549 w 3019425"/>
              <a:gd name="connsiteY6" fmla="*/ 2196783 h 3993396"/>
              <a:gd name="connsiteX7" fmla="*/ 1336549 w 3019425"/>
              <a:gd name="connsiteY7" fmla="*/ 2196666 h 3993396"/>
              <a:gd name="connsiteX8" fmla="*/ 1336549 w 3019425"/>
              <a:gd name="connsiteY8" fmla="*/ 1780714 h 3993396"/>
              <a:gd name="connsiteX9" fmla="*/ 1796731 w 3019425"/>
              <a:gd name="connsiteY9" fmla="*/ 1320415 h 3993396"/>
              <a:gd name="connsiteX10" fmla="*/ 2212800 w 3019425"/>
              <a:gd name="connsiteY10" fmla="*/ 1320415 h 3993396"/>
              <a:gd name="connsiteX11" fmla="*/ 2672981 w 3019425"/>
              <a:gd name="connsiteY11" fmla="*/ 860234 h 3993396"/>
              <a:gd name="connsiteX12" fmla="*/ 2672981 w 3019425"/>
              <a:gd name="connsiteY12" fmla="*/ 860116 h 3993396"/>
              <a:gd name="connsiteX13" fmla="*/ 2672981 w 3019425"/>
              <a:gd name="connsiteY13" fmla="*/ 444400 h 3993396"/>
              <a:gd name="connsiteX14" fmla="*/ 2954111 w 3019425"/>
              <a:gd name="connsiteY14" fmla="*/ 20274 h 3993396"/>
              <a:gd name="connsiteX15" fmla="*/ 3019425 w 3019425"/>
              <a:gd name="connsiteY15" fmla="*/ 0 h 39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19425" h="3993396">
                <a:moveTo>
                  <a:pt x="3019425" y="0"/>
                </a:moveTo>
                <a:lnTo>
                  <a:pt x="3019425" y="3993396"/>
                </a:lnTo>
                <a:lnTo>
                  <a:pt x="0" y="3993396"/>
                </a:lnTo>
                <a:lnTo>
                  <a:pt x="0" y="3117146"/>
                </a:lnTo>
                <a:cubicBezTo>
                  <a:pt x="0" y="2862930"/>
                  <a:pt x="206083" y="2656847"/>
                  <a:pt x="460299" y="2656847"/>
                </a:cubicBezTo>
                <a:lnTo>
                  <a:pt x="876250" y="2656847"/>
                </a:lnTo>
                <a:cubicBezTo>
                  <a:pt x="1130402" y="2656912"/>
                  <a:pt x="1336484" y="2450934"/>
                  <a:pt x="1336549" y="2196783"/>
                </a:cubicBezTo>
                <a:cubicBezTo>
                  <a:pt x="1336549" y="2196744"/>
                  <a:pt x="1336549" y="2196705"/>
                  <a:pt x="1336549" y="2196666"/>
                </a:cubicBezTo>
                <a:lnTo>
                  <a:pt x="1336549" y="1780714"/>
                </a:lnTo>
                <a:cubicBezTo>
                  <a:pt x="1336549" y="1526544"/>
                  <a:pt x="1542561" y="1320480"/>
                  <a:pt x="1796731" y="1320415"/>
                </a:cubicBezTo>
                <a:lnTo>
                  <a:pt x="2212800" y="1320415"/>
                </a:lnTo>
                <a:cubicBezTo>
                  <a:pt x="2466951" y="1320415"/>
                  <a:pt x="2672981" y="1114385"/>
                  <a:pt x="2672981" y="860234"/>
                </a:cubicBezTo>
                <a:cubicBezTo>
                  <a:pt x="2672981" y="860195"/>
                  <a:pt x="2672981" y="860155"/>
                  <a:pt x="2672981" y="860116"/>
                </a:cubicBezTo>
                <a:lnTo>
                  <a:pt x="2672981" y="444400"/>
                </a:lnTo>
                <a:cubicBezTo>
                  <a:pt x="2672981" y="253738"/>
                  <a:pt x="2788903" y="90151"/>
                  <a:pt x="2954111" y="20274"/>
                </a:cubicBezTo>
                <a:lnTo>
                  <a:pt x="3019425" y="0"/>
                </a:lnTo>
                <a:close/>
              </a:path>
            </a:pathLst>
          </a:custGeom>
          <a:solidFill>
            <a:schemeClr val="accent4"/>
          </a:solidFill>
          <a:ln w="117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33" name="组合 32"/>
          <p:cNvGrpSpPr/>
          <p:nvPr userDrawn="1">
            <p:custDataLst>
              <p:tags r:id="rId18"/>
            </p:custDataLst>
          </p:nvPr>
        </p:nvGrpSpPr>
        <p:grpSpPr>
          <a:xfrm>
            <a:off x="3089660" y="0"/>
            <a:ext cx="2728840" cy="1364420"/>
            <a:chOff x="3089660" y="0"/>
            <a:chExt cx="2728840" cy="1364420"/>
          </a:xfrm>
        </p:grpSpPr>
        <p:sp>
          <p:nvSpPr>
            <p:cNvPr id="34" name="任意多边形: 形状 33"/>
            <p:cNvSpPr/>
            <p:nvPr>
              <p:custDataLst>
                <p:tags r:id="rId19"/>
              </p:custDataLst>
            </p:nvPr>
          </p:nvSpPr>
          <p:spPr>
            <a:xfrm>
              <a:off x="3825125" y="0"/>
              <a:ext cx="1257910" cy="628955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/>
            <p:cNvSpPr/>
            <p:nvPr>
              <p:custDataLst>
                <p:tags r:id="rId20"/>
              </p:custDataLst>
            </p:nvPr>
          </p:nvSpPr>
          <p:spPr>
            <a:xfrm>
              <a:off x="3651277" y="0"/>
              <a:ext cx="1605606" cy="802804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6" name="任意多边形: 形状 35"/>
            <p:cNvSpPr/>
            <p:nvPr>
              <p:custDataLst>
                <p:tags r:id="rId21"/>
              </p:custDataLst>
            </p:nvPr>
          </p:nvSpPr>
          <p:spPr>
            <a:xfrm>
              <a:off x="3483452" y="0"/>
              <a:ext cx="1941257" cy="970629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7" name="任意多边形: 形状 36"/>
            <p:cNvSpPr/>
            <p:nvPr>
              <p:custDataLst>
                <p:tags r:id="rId22"/>
              </p:custDataLst>
            </p:nvPr>
          </p:nvSpPr>
          <p:spPr>
            <a:xfrm>
              <a:off x="3301845" y="0"/>
              <a:ext cx="2304471" cy="1152236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8" name="任意多边形: 形状 37"/>
            <p:cNvSpPr/>
            <p:nvPr>
              <p:custDataLst>
                <p:tags r:id="rId23"/>
              </p:custDataLst>
            </p:nvPr>
          </p:nvSpPr>
          <p:spPr>
            <a:xfrm>
              <a:off x="3089660" y="0"/>
              <a:ext cx="2728840" cy="1364420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4"/>
            </p:custDataLst>
          </p:nvPr>
        </p:nvSpPr>
        <p:spPr>
          <a:xfrm>
            <a:off x="838200" y="2131488"/>
            <a:ext cx="8708376" cy="1800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zh-CN" altLang="en-US" dirty="0"/>
              <a:t>单击此处编辑母版</a:t>
            </a:r>
            <a:br>
              <a:rPr lang="en-US" altLang="zh-CN" dirty="0"/>
            </a:br>
            <a:r>
              <a:rPr lang="zh-CN" altLang="en-US" dirty="0"/>
              <a:t>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28"/>
            </p:custDataLst>
          </p:nvPr>
        </p:nvSpPr>
        <p:spPr>
          <a:xfrm>
            <a:off x="842642" y="5230368"/>
            <a:ext cx="2743199" cy="97612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9"/>
            </p:custDataLst>
          </p:nvPr>
        </p:nvSpPr>
        <p:spPr>
          <a:xfrm>
            <a:off x="3360716" y="4168127"/>
            <a:ext cx="2950805" cy="9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30"/>
            </p:custDataLst>
          </p:nvPr>
        </p:nvSpPr>
        <p:spPr>
          <a:xfrm>
            <a:off x="838200" y="4168895"/>
            <a:ext cx="2463645" cy="9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圆角矩形 9"/>
          <p:cNvSpPr/>
          <p:nvPr userDrawn="1">
            <p:custDataLst>
              <p:tags r:id="rId3"/>
            </p:custDataLst>
          </p:nvPr>
        </p:nvSpPr>
        <p:spPr>
          <a:xfrm flipH="1">
            <a:off x="2814955" y="2491740"/>
            <a:ext cx="2459990" cy="156337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8" descr="波浪3资源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1166495"/>
            <a:ext cx="5691505" cy="5691505"/>
          </a:xfrm>
          <a:prstGeom prst="rect">
            <a:avLst/>
          </a:prstGeom>
        </p:spPr>
      </p:pic>
      <p:grpSp>
        <p:nvGrpSpPr>
          <p:cNvPr id="6" name="组合 5"/>
          <p:cNvGrpSpPr/>
          <p:nvPr userDrawn="1">
            <p:custDataLst>
              <p:tags r:id="rId7"/>
            </p:custDataLst>
          </p:nvPr>
        </p:nvGrpSpPr>
        <p:grpSpPr>
          <a:xfrm>
            <a:off x="5137785" y="4574540"/>
            <a:ext cx="600710" cy="1326515"/>
            <a:chOff x="8651" y="7204"/>
            <a:chExt cx="946" cy="2089"/>
          </a:xfrm>
          <a:solidFill>
            <a:schemeClr val="accent5">
              <a:alpha val="50000"/>
            </a:schemeClr>
          </a:solidFill>
        </p:grpSpPr>
        <p:grpSp>
          <p:nvGrpSpPr>
            <p:cNvPr id="10" name="组合 9"/>
            <p:cNvGrpSpPr/>
            <p:nvPr/>
          </p:nvGrpSpPr>
          <p:grpSpPr>
            <a:xfrm>
              <a:off x="8651" y="9115"/>
              <a:ext cx="945" cy="178"/>
              <a:chOff x="8651" y="9544"/>
              <a:chExt cx="945" cy="178"/>
            </a:xfrm>
            <a:grpFill/>
          </p:grpSpPr>
          <p:sp>
            <p:nvSpPr>
              <p:cNvPr id="20" name="椭圆 19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 rot="5400000" flipH="1">
                <a:off x="941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651" y="8478"/>
              <a:ext cx="946" cy="178"/>
              <a:chOff x="8651" y="8764"/>
              <a:chExt cx="946" cy="178"/>
            </a:xfrm>
            <a:grpFill/>
          </p:grpSpPr>
          <p:sp>
            <p:nvSpPr>
              <p:cNvPr id="18" name="椭圆 17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 rot="5400000" flipH="1">
                <a:off x="941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651" y="7841"/>
              <a:ext cx="946" cy="178"/>
              <a:chOff x="8651" y="7984"/>
              <a:chExt cx="946" cy="178"/>
            </a:xfrm>
            <a:grpFill/>
          </p:grpSpPr>
          <p:sp>
            <p:nvSpPr>
              <p:cNvPr id="16" name="椭圆 15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 rot="5400000" flipH="1">
                <a:off x="941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651" y="7204"/>
              <a:ext cx="946" cy="178"/>
              <a:chOff x="8651" y="7204"/>
              <a:chExt cx="946" cy="178"/>
            </a:xfrm>
            <a:grpFill/>
          </p:grpSpPr>
          <p:sp>
            <p:nvSpPr>
              <p:cNvPr id="14" name="椭圆 13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 rot="5400000" flipH="1">
                <a:off x="941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2" name="椭圆 21"/>
          <p:cNvSpPr>
            <a:spLocks noChangeAspect="1"/>
          </p:cNvSpPr>
          <p:nvPr userDrawn="1">
            <p:custDataLst>
              <p:tags r:id="rId16"/>
            </p:custDataLst>
          </p:nvPr>
        </p:nvSpPr>
        <p:spPr>
          <a:xfrm flipH="1">
            <a:off x="1148715" y="1753235"/>
            <a:ext cx="3039745" cy="30403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>
            <p:custDataLst>
              <p:tags r:id="rId17"/>
            </p:custDataLst>
          </p:nvPr>
        </p:nvGrpSpPr>
        <p:grpSpPr>
          <a:xfrm rot="5400000">
            <a:off x="1190308" y="172403"/>
            <a:ext cx="467995" cy="1326515"/>
            <a:chOff x="8651" y="7205"/>
            <a:chExt cx="737" cy="2089"/>
          </a:xfrm>
          <a:solidFill>
            <a:schemeClr val="accent2"/>
          </a:solidFill>
        </p:grpSpPr>
        <p:grpSp>
          <p:nvGrpSpPr>
            <p:cNvPr id="26" name="组合 25"/>
            <p:cNvGrpSpPr/>
            <p:nvPr/>
          </p:nvGrpSpPr>
          <p:grpSpPr>
            <a:xfrm>
              <a:off x="8651" y="9115"/>
              <a:ext cx="736" cy="179"/>
              <a:chOff x="8651" y="9544"/>
              <a:chExt cx="736" cy="179"/>
            </a:xfrm>
            <a:grpFill/>
          </p:grpSpPr>
          <p:sp>
            <p:nvSpPr>
              <p:cNvPr id="36" name="椭圆 35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>
              <a:xfrm rot="5400000" flipH="1">
                <a:off x="920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651" y="8479"/>
              <a:ext cx="737" cy="178"/>
              <a:chOff x="8651" y="8765"/>
              <a:chExt cx="737" cy="178"/>
            </a:xfrm>
            <a:grpFill/>
          </p:grpSpPr>
          <p:sp>
            <p:nvSpPr>
              <p:cNvPr id="34" name="椭圆 33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>
              <a:xfrm rot="5400000" flipH="1">
                <a:off x="920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651" y="7842"/>
              <a:ext cx="737" cy="178"/>
              <a:chOff x="8651" y="7985"/>
              <a:chExt cx="737" cy="178"/>
            </a:xfrm>
            <a:grpFill/>
          </p:grpSpPr>
          <p:sp>
            <p:nvSpPr>
              <p:cNvPr id="32" name="椭圆 31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>
              <a:xfrm rot="5400000" flipH="1">
                <a:off x="920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651" y="7205"/>
              <a:ext cx="737" cy="178"/>
              <a:chOff x="8651" y="7205"/>
              <a:chExt cx="737" cy="178"/>
            </a:xfrm>
            <a:grpFill/>
          </p:grpSpPr>
          <p:sp>
            <p:nvSpPr>
              <p:cNvPr id="30" name="椭圆 2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>
              <a:xfrm rot="5400000" flipH="1">
                <a:off x="920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8" name="任意多边形: 形状 37"/>
          <p:cNvSpPr/>
          <p:nvPr userDrawn="1">
            <p:custDataLst>
              <p:tags r:id="rId26"/>
            </p:custDataLst>
          </p:nvPr>
        </p:nvSpPr>
        <p:spPr>
          <a:xfrm>
            <a:off x="0" y="5255895"/>
            <a:ext cx="1689100" cy="1172846"/>
          </a:xfrm>
          <a:custGeom>
            <a:avLst/>
            <a:gdLst>
              <a:gd name="connsiteX0" fmla="*/ 0 w 1689100"/>
              <a:gd name="connsiteY0" fmla="*/ 0 h 1172846"/>
              <a:gd name="connsiteX1" fmla="*/ 1102677 w 1689100"/>
              <a:gd name="connsiteY1" fmla="*/ 0 h 1172846"/>
              <a:gd name="connsiteX2" fmla="*/ 1677186 w 1689100"/>
              <a:gd name="connsiteY2" fmla="*/ 468238 h 1172846"/>
              <a:gd name="connsiteX3" fmla="*/ 1689100 w 1689100"/>
              <a:gd name="connsiteY3" fmla="*/ 586423 h 1172846"/>
              <a:gd name="connsiteX4" fmla="*/ 1677186 w 1689100"/>
              <a:gd name="connsiteY4" fmla="*/ 704607 h 1172846"/>
              <a:gd name="connsiteX5" fmla="*/ 1102677 w 1689100"/>
              <a:gd name="connsiteY5" fmla="*/ 1172845 h 1172846"/>
              <a:gd name="connsiteX6" fmla="*/ 0 w 1689100"/>
              <a:gd name="connsiteY6" fmla="*/ 1172846 h 1172846"/>
              <a:gd name="connsiteX7" fmla="*/ 0 w 1689100"/>
              <a:gd name="connsiteY7" fmla="*/ 0 h 11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9100" h="1172846">
                <a:moveTo>
                  <a:pt x="0" y="0"/>
                </a:moveTo>
                <a:lnTo>
                  <a:pt x="1102677" y="0"/>
                </a:lnTo>
                <a:cubicBezTo>
                  <a:pt x="1386065" y="0"/>
                  <a:pt x="1622504" y="201016"/>
                  <a:pt x="1677186" y="468238"/>
                </a:cubicBezTo>
                <a:lnTo>
                  <a:pt x="1689100" y="586423"/>
                </a:lnTo>
                <a:lnTo>
                  <a:pt x="1677186" y="704607"/>
                </a:lnTo>
                <a:cubicBezTo>
                  <a:pt x="1622504" y="971830"/>
                  <a:pt x="1386065" y="1172845"/>
                  <a:pt x="1102677" y="1172845"/>
                </a:cubicBezTo>
                <a:lnTo>
                  <a:pt x="0" y="11728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7"/>
            </p:custDataLst>
          </p:nvPr>
        </p:nvSpPr>
        <p:spPr>
          <a:xfrm>
            <a:off x="1205556" y="1883753"/>
            <a:ext cx="2880000" cy="1644003"/>
          </a:xfrm>
        </p:spPr>
        <p:txBody>
          <a:bodyPr anchor="b">
            <a:normAutofit/>
          </a:bodyPr>
          <a:lstStyle>
            <a:lvl1pPr algn="ctr" rtl="0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8"/>
            </p:custDataLst>
          </p:nvPr>
        </p:nvSpPr>
        <p:spPr>
          <a:xfrm>
            <a:off x="1205557" y="3616668"/>
            <a:ext cx="2880000" cy="1071220"/>
          </a:xfr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副标题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波浪3资源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143875" y="0"/>
            <a:ext cx="4048125" cy="4048125"/>
          </a:xfrm>
          <a:prstGeom prst="rect">
            <a:avLst/>
          </a:prstGeom>
        </p:spPr>
      </p:pic>
      <p:pic>
        <p:nvPicPr>
          <p:cNvPr id="9" name="图片 4" descr="波浪3资源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0" y="1972310"/>
            <a:ext cx="4885690" cy="4885690"/>
          </a:xfrm>
          <a:prstGeom prst="rect">
            <a:avLst/>
          </a:prstGeom>
        </p:spPr>
      </p:pic>
      <p:sp>
        <p:nvSpPr>
          <p:cNvPr id="11" name="椭圆 10"/>
          <p:cNvSpPr/>
          <p:nvPr userDrawn="1">
            <p:custDataLst>
              <p:tags r:id="rId8"/>
            </p:custDataLst>
          </p:nvPr>
        </p:nvSpPr>
        <p:spPr>
          <a:xfrm>
            <a:off x="1337945" y="4248785"/>
            <a:ext cx="1040130" cy="104013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9"/>
            </p:custDataLst>
          </p:nvPr>
        </p:nvSpPr>
        <p:spPr>
          <a:xfrm>
            <a:off x="1191895" y="4102735"/>
            <a:ext cx="1332230" cy="133223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1048385" y="3959225"/>
            <a:ext cx="1620520" cy="162052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11"/>
            </p:custDataLst>
          </p:nvPr>
        </p:nvSpPr>
        <p:spPr>
          <a:xfrm>
            <a:off x="908685" y="3819525"/>
            <a:ext cx="1899920" cy="189992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2"/>
            </p:custDataLst>
          </p:nvPr>
        </p:nvSpPr>
        <p:spPr>
          <a:xfrm>
            <a:off x="756285" y="3667125"/>
            <a:ext cx="2204085" cy="2204085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>
            <p:custDataLst>
              <p:tags r:id="rId13"/>
            </p:custDataLst>
          </p:nvPr>
        </p:nvSpPr>
        <p:spPr>
          <a:xfrm>
            <a:off x="9814560" y="1293495"/>
            <a:ext cx="992505" cy="99250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>
            <p:custDataLst>
              <p:tags r:id="rId14"/>
            </p:custDataLst>
          </p:nvPr>
        </p:nvSpPr>
        <p:spPr>
          <a:xfrm>
            <a:off x="9675495" y="1154430"/>
            <a:ext cx="1271270" cy="1271270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>
            <p:custDataLst>
              <p:tags r:id="rId15"/>
            </p:custDataLst>
          </p:nvPr>
        </p:nvSpPr>
        <p:spPr>
          <a:xfrm>
            <a:off x="9538335" y="1017270"/>
            <a:ext cx="1546225" cy="154622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>
            <p:custDataLst>
              <p:tags r:id="rId16"/>
            </p:custDataLst>
          </p:nvPr>
        </p:nvSpPr>
        <p:spPr>
          <a:xfrm>
            <a:off x="9404985" y="883920"/>
            <a:ext cx="1812925" cy="181292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17"/>
            </p:custDataLst>
          </p:nvPr>
        </p:nvSpPr>
        <p:spPr>
          <a:xfrm>
            <a:off x="9259570" y="738505"/>
            <a:ext cx="2103120" cy="2103120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1526400" y="3266144"/>
            <a:ext cx="9144000" cy="2006395"/>
          </a:xfrm>
        </p:spPr>
        <p:txBody>
          <a:bodyPr anchor="t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1524000" y="856666"/>
            <a:ext cx="9144000" cy="2203901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 b="1">
                <a:ln>
                  <a:solidFill>
                    <a:schemeClr val="accent4">
                      <a:alpha val="40000"/>
                    </a:schemeClr>
                  </a:solidFill>
                </a:ln>
                <a:noFill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波浪3资源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3" name="椭圆 22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 rot="10800000">
            <a:off x="8393430" y="658495"/>
            <a:ext cx="113665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rot="10800000">
            <a:off x="8393430" y="1012190"/>
            <a:ext cx="113665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rot="10800000">
            <a:off x="8797925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rot="10800000">
            <a:off x="8797925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rot="10800000">
            <a:off x="9202420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rot="10800000">
            <a:off x="9202420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rot="10800000">
            <a:off x="9606915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 rot="10800000">
            <a:off x="9606915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3"/>
            </p:custDataLst>
          </p:nvPr>
        </p:nvSpPr>
        <p:spPr>
          <a:xfrm>
            <a:off x="9776460" y="4785995"/>
            <a:ext cx="2415540" cy="1172846"/>
          </a:xfrm>
          <a:custGeom>
            <a:avLst/>
            <a:gdLst>
              <a:gd name="connsiteX0" fmla="*/ 586423 w 2415540"/>
              <a:gd name="connsiteY0" fmla="*/ 0 h 1172846"/>
              <a:gd name="connsiteX1" fmla="*/ 2415540 w 2415540"/>
              <a:gd name="connsiteY1" fmla="*/ 0 h 1172846"/>
              <a:gd name="connsiteX2" fmla="*/ 2415540 w 2415540"/>
              <a:gd name="connsiteY2" fmla="*/ 1172846 h 1172846"/>
              <a:gd name="connsiteX3" fmla="*/ 586423 w 2415540"/>
              <a:gd name="connsiteY3" fmla="*/ 1172845 h 1172846"/>
              <a:gd name="connsiteX4" fmla="*/ 11914 w 2415540"/>
              <a:gd name="connsiteY4" fmla="*/ 704607 h 1172846"/>
              <a:gd name="connsiteX5" fmla="*/ 0 w 2415540"/>
              <a:gd name="connsiteY5" fmla="*/ 586423 h 1172846"/>
              <a:gd name="connsiteX6" fmla="*/ 11914 w 2415540"/>
              <a:gd name="connsiteY6" fmla="*/ 468238 h 1172846"/>
              <a:gd name="connsiteX7" fmla="*/ 586423 w 2415540"/>
              <a:gd name="connsiteY7" fmla="*/ 0 h 11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540" h="1172846">
                <a:moveTo>
                  <a:pt x="586423" y="0"/>
                </a:moveTo>
                <a:lnTo>
                  <a:pt x="2415540" y="0"/>
                </a:lnTo>
                <a:lnTo>
                  <a:pt x="2415540" y="1172846"/>
                </a:lnTo>
                <a:lnTo>
                  <a:pt x="586423" y="1172845"/>
                </a:lnTo>
                <a:cubicBezTo>
                  <a:pt x="303035" y="1172845"/>
                  <a:pt x="66596" y="971830"/>
                  <a:pt x="11914" y="704607"/>
                </a:cubicBezTo>
                <a:lnTo>
                  <a:pt x="0" y="586423"/>
                </a:lnTo>
                <a:lnTo>
                  <a:pt x="11914" y="468238"/>
                </a:lnTo>
                <a:cubicBezTo>
                  <a:pt x="66596" y="201016"/>
                  <a:pt x="303035" y="0"/>
                  <a:pt x="586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4"/>
            </p:custDataLst>
          </p:nvPr>
        </p:nvSpPr>
        <p:spPr>
          <a:xfrm>
            <a:off x="1626870" y="0"/>
            <a:ext cx="1257935" cy="628650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15"/>
            </p:custDataLst>
          </p:nvPr>
        </p:nvSpPr>
        <p:spPr>
          <a:xfrm>
            <a:off x="1452880" y="0"/>
            <a:ext cx="1605915" cy="802640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0" name="任意多边形: 形状 29"/>
          <p:cNvSpPr/>
          <p:nvPr userDrawn="1">
            <p:custDataLst>
              <p:tags r:id="rId16"/>
            </p:custDataLst>
          </p:nvPr>
        </p:nvSpPr>
        <p:spPr>
          <a:xfrm>
            <a:off x="1285240" y="0"/>
            <a:ext cx="1941195" cy="97091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1" name="任意多边形: 形状 30"/>
          <p:cNvSpPr/>
          <p:nvPr userDrawn="1">
            <p:custDataLst>
              <p:tags r:id="rId17"/>
            </p:custDataLst>
          </p:nvPr>
        </p:nvSpPr>
        <p:spPr>
          <a:xfrm>
            <a:off x="1103630" y="0"/>
            <a:ext cx="2304415" cy="115252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2" name="任意多边形: 形状 31"/>
          <p:cNvSpPr/>
          <p:nvPr userDrawn="1">
            <p:custDataLst>
              <p:tags r:id="rId18"/>
            </p:custDataLst>
          </p:nvPr>
        </p:nvSpPr>
        <p:spPr>
          <a:xfrm>
            <a:off x="890905" y="0"/>
            <a:ext cx="2728595" cy="136461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2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9"/>
            </p:custDataLst>
          </p:nvPr>
        </p:nvSpPr>
        <p:spPr>
          <a:xfrm>
            <a:off x="838200" y="1200313"/>
            <a:ext cx="8768398" cy="2255687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23"/>
            </p:custDataLst>
          </p:nvPr>
        </p:nvSpPr>
        <p:spPr>
          <a:xfrm>
            <a:off x="886326" y="5123536"/>
            <a:ext cx="5711905" cy="83497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4"/>
            </p:custDataLst>
          </p:nvPr>
        </p:nvSpPr>
        <p:spPr>
          <a:xfrm>
            <a:off x="3718231" y="3919467"/>
            <a:ext cx="2880000" cy="102560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25"/>
            </p:custDataLst>
          </p:nvPr>
        </p:nvSpPr>
        <p:spPr>
          <a:xfrm>
            <a:off x="886326" y="3921543"/>
            <a:ext cx="2743200" cy="102560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 descr="波浪2资源 2"/>
          <p:cNvSpPr/>
          <p:nvPr userDrawn="1">
            <p:custDataLst>
              <p:tags r:id="rId2"/>
            </p:custDataLst>
          </p:nvPr>
        </p:nvSpPr>
        <p:spPr>
          <a:xfrm>
            <a:off x="6887209" y="669925"/>
            <a:ext cx="5304791" cy="6192323"/>
          </a:xfrm>
          <a:custGeom>
            <a:avLst/>
            <a:gdLst>
              <a:gd name="connsiteX0" fmla="*/ 4946557 w 5304791"/>
              <a:gd name="connsiteY0" fmla="*/ 0 h 6192323"/>
              <a:gd name="connsiteX1" fmla="*/ 5304791 w 5304791"/>
              <a:gd name="connsiteY1" fmla="*/ 0 h 6192323"/>
              <a:gd name="connsiteX2" fmla="*/ 5304791 w 5304791"/>
              <a:gd name="connsiteY2" fmla="*/ 6192323 h 6192323"/>
              <a:gd name="connsiteX3" fmla="*/ 0 w 5304791"/>
              <a:gd name="connsiteY3" fmla="*/ 6192323 h 6192323"/>
              <a:gd name="connsiteX4" fmla="*/ 0 w 5304791"/>
              <a:gd name="connsiteY4" fmla="*/ 4946212 h 6192323"/>
              <a:gd name="connsiteX5" fmla="*/ 818112 w 5304791"/>
              <a:gd name="connsiteY5" fmla="*/ 4128101 h 6192323"/>
              <a:gd name="connsiteX6" fmla="*/ 1295478 w 5304791"/>
              <a:gd name="connsiteY6" fmla="*/ 4128101 h 6192323"/>
              <a:gd name="connsiteX7" fmla="*/ 2064682 w 5304791"/>
              <a:gd name="connsiteY7" fmla="*/ 3358897 h 6192323"/>
              <a:gd name="connsiteX8" fmla="*/ 2064682 w 5304791"/>
              <a:gd name="connsiteY8" fmla="*/ 2881645 h 6192323"/>
              <a:gd name="connsiteX9" fmla="*/ 2882794 w 5304791"/>
              <a:gd name="connsiteY9" fmla="*/ 2063648 h 6192323"/>
              <a:gd name="connsiteX10" fmla="*/ 3360159 w 5304791"/>
              <a:gd name="connsiteY10" fmla="*/ 2063648 h 6192323"/>
              <a:gd name="connsiteX11" fmla="*/ 4129363 w 5304791"/>
              <a:gd name="connsiteY11" fmla="*/ 1294444 h 6192323"/>
              <a:gd name="connsiteX12" fmla="*/ 4129363 w 5304791"/>
              <a:gd name="connsiteY12" fmla="*/ 818112 h 6192323"/>
              <a:gd name="connsiteX13" fmla="*/ 4946557 w 5304791"/>
              <a:gd name="connsiteY13" fmla="*/ 0 h 619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4791" h="6192323">
                <a:moveTo>
                  <a:pt x="4946557" y="0"/>
                </a:moveTo>
                <a:lnTo>
                  <a:pt x="5304791" y="0"/>
                </a:lnTo>
                <a:lnTo>
                  <a:pt x="5304791" y="6192323"/>
                </a:lnTo>
                <a:lnTo>
                  <a:pt x="0" y="6192323"/>
                </a:lnTo>
                <a:lnTo>
                  <a:pt x="0" y="4946212"/>
                </a:lnTo>
                <a:cubicBezTo>
                  <a:pt x="-63" y="4494356"/>
                  <a:pt x="366255" y="4128032"/>
                  <a:pt x="818112" y="4128101"/>
                </a:cubicBezTo>
                <a:lnTo>
                  <a:pt x="1295478" y="4128101"/>
                </a:lnTo>
                <a:cubicBezTo>
                  <a:pt x="1720296" y="4128101"/>
                  <a:pt x="2064682" y="3783715"/>
                  <a:pt x="2064682" y="3358897"/>
                </a:cubicBezTo>
                <a:lnTo>
                  <a:pt x="2064682" y="2881645"/>
                </a:lnTo>
                <a:cubicBezTo>
                  <a:pt x="2064682" y="2429836"/>
                  <a:pt x="2430984" y="2063580"/>
                  <a:pt x="2882794" y="2063648"/>
                </a:cubicBezTo>
                <a:lnTo>
                  <a:pt x="3360159" y="2063648"/>
                </a:lnTo>
                <a:cubicBezTo>
                  <a:pt x="3784978" y="2063648"/>
                  <a:pt x="4129363" y="1719263"/>
                  <a:pt x="4129363" y="1294444"/>
                </a:cubicBezTo>
                <a:lnTo>
                  <a:pt x="4129363" y="818112"/>
                </a:lnTo>
                <a:cubicBezTo>
                  <a:pt x="4129295" y="366613"/>
                  <a:pt x="4495057" y="444"/>
                  <a:pt x="4946557" y="0"/>
                </a:cubicBezTo>
                <a:close/>
              </a:path>
            </a:pathLst>
          </a:custGeom>
          <a:solidFill>
            <a:schemeClr val="accent1"/>
          </a:solidFill>
          <a:ln w="114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6767195" y="4498975"/>
            <a:ext cx="1087755" cy="1087755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6614795" y="4346575"/>
            <a:ext cx="1393190" cy="139319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6464300" y="4196080"/>
            <a:ext cx="1694180" cy="169418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6318250" y="4050030"/>
            <a:ext cx="1986280" cy="198628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>
            <a:off x="6158865" y="3890645"/>
            <a:ext cx="2304415" cy="2304415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>
            <p:custDataLst>
              <p:tags r:id="rId8"/>
            </p:custDataLst>
          </p:nvPr>
        </p:nvGrpSpPr>
        <p:grpSpPr>
          <a:xfrm rot="5400000">
            <a:off x="1183958" y="384810"/>
            <a:ext cx="328295" cy="850900"/>
            <a:chOff x="8651" y="7205"/>
            <a:chExt cx="807" cy="2089"/>
          </a:xfrm>
          <a:solidFill>
            <a:schemeClr val="accent5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8651" y="9115"/>
              <a:ext cx="806" cy="179"/>
              <a:chOff x="8651" y="9544"/>
              <a:chExt cx="806" cy="179"/>
            </a:xfrm>
            <a:grpFill/>
          </p:grpSpPr>
          <p:sp>
            <p:nvSpPr>
              <p:cNvPr id="30" name="椭圆 29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 rot="5400000" flipH="1">
                <a:off x="927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651" y="8479"/>
              <a:ext cx="807" cy="178"/>
              <a:chOff x="8651" y="8765"/>
              <a:chExt cx="807" cy="178"/>
            </a:xfrm>
            <a:grpFill/>
          </p:grpSpPr>
          <p:sp>
            <p:nvSpPr>
              <p:cNvPr id="28" name="椭圆 27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 rot="5400000" flipH="1">
                <a:off x="927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651" y="7842"/>
              <a:ext cx="807" cy="178"/>
              <a:chOff x="8651" y="7985"/>
              <a:chExt cx="807" cy="178"/>
            </a:xfrm>
            <a:grpFill/>
          </p:grpSpPr>
          <p:sp>
            <p:nvSpPr>
              <p:cNvPr id="26" name="椭圆 25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 rot="5400000" flipH="1">
                <a:off x="927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651" y="7205"/>
              <a:ext cx="807" cy="178"/>
              <a:chOff x="8651" y="7205"/>
              <a:chExt cx="807" cy="178"/>
            </a:xfrm>
            <a:grpFill/>
          </p:grpSpPr>
          <p:sp>
            <p:nvSpPr>
              <p:cNvPr id="23" name="椭圆 2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 rot="5400000" flipH="1">
                <a:off x="927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任意多边形: 形状 31" descr="波浪1资源 1"/>
          <p:cNvSpPr/>
          <p:nvPr userDrawn="1">
            <p:custDataLst>
              <p:tags r:id="rId17"/>
            </p:custDataLst>
          </p:nvPr>
        </p:nvSpPr>
        <p:spPr>
          <a:xfrm>
            <a:off x="9172576" y="2862604"/>
            <a:ext cx="3019425" cy="3993396"/>
          </a:xfrm>
          <a:custGeom>
            <a:avLst/>
            <a:gdLst>
              <a:gd name="connsiteX0" fmla="*/ 3019425 w 3019425"/>
              <a:gd name="connsiteY0" fmla="*/ 0 h 3993396"/>
              <a:gd name="connsiteX1" fmla="*/ 3019425 w 3019425"/>
              <a:gd name="connsiteY1" fmla="*/ 3993396 h 3993396"/>
              <a:gd name="connsiteX2" fmla="*/ 0 w 3019425"/>
              <a:gd name="connsiteY2" fmla="*/ 3993396 h 3993396"/>
              <a:gd name="connsiteX3" fmla="*/ 0 w 3019425"/>
              <a:gd name="connsiteY3" fmla="*/ 3117146 h 3993396"/>
              <a:gd name="connsiteX4" fmla="*/ 460299 w 3019425"/>
              <a:gd name="connsiteY4" fmla="*/ 2656847 h 3993396"/>
              <a:gd name="connsiteX5" fmla="*/ 876250 w 3019425"/>
              <a:gd name="connsiteY5" fmla="*/ 2656847 h 3993396"/>
              <a:gd name="connsiteX6" fmla="*/ 1336549 w 3019425"/>
              <a:gd name="connsiteY6" fmla="*/ 2196783 h 3993396"/>
              <a:gd name="connsiteX7" fmla="*/ 1336549 w 3019425"/>
              <a:gd name="connsiteY7" fmla="*/ 2196666 h 3993396"/>
              <a:gd name="connsiteX8" fmla="*/ 1336549 w 3019425"/>
              <a:gd name="connsiteY8" fmla="*/ 1780714 h 3993396"/>
              <a:gd name="connsiteX9" fmla="*/ 1796731 w 3019425"/>
              <a:gd name="connsiteY9" fmla="*/ 1320415 h 3993396"/>
              <a:gd name="connsiteX10" fmla="*/ 2212800 w 3019425"/>
              <a:gd name="connsiteY10" fmla="*/ 1320415 h 3993396"/>
              <a:gd name="connsiteX11" fmla="*/ 2672981 w 3019425"/>
              <a:gd name="connsiteY11" fmla="*/ 860234 h 3993396"/>
              <a:gd name="connsiteX12" fmla="*/ 2672981 w 3019425"/>
              <a:gd name="connsiteY12" fmla="*/ 860116 h 3993396"/>
              <a:gd name="connsiteX13" fmla="*/ 2672981 w 3019425"/>
              <a:gd name="connsiteY13" fmla="*/ 444400 h 3993396"/>
              <a:gd name="connsiteX14" fmla="*/ 2954111 w 3019425"/>
              <a:gd name="connsiteY14" fmla="*/ 20274 h 3993396"/>
              <a:gd name="connsiteX15" fmla="*/ 3019425 w 3019425"/>
              <a:gd name="connsiteY15" fmla="*/ 0 h 39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19425" h="3993396">
                <a:moveTo>
                  <a:pt x="3019425" y="0"/>
                </a:moveTo>
                <a:lnTo>
                  <a:pt x="3019425" y="3993396"/>
                </a:lnTo>
                <a:lnTo>
                  <a:pt x="0" y="3993396"/>
                </a:lnTo>
                <a:lnTo>
                  <a:pt x="0" y="3117146"/>
                </a:lnTo>
                <a:cubicBezTo>
                  <a:pt x="0" y="2862930"/>
                  <a:pt x="206083" y="2656847"/>
                  <a:pt x="460299" y="2656847"/>
                </a:cubicBezTo>
                <a:lnTo>
                  <a:pt x="876250" y="2656847"/>
                </a:lnTo>
                <a:cubicBezTo>
                  <a:pt x="1130402" y="2656912"/>
                  <a:pt x="1336484" y="2450934"/>
                  <a:pt x="1336549" y="2196783"/>
                </a:cubicBezTo>
                <a:cubicBezTo>
                  <a:pt x="1336549" y="2196744"/>
                  <a:pt x="1336549" y="2196705"/>
                  <a:pt x="1336549" y="2196666"/>
                </a:cubicBezTo>
                <a:lnTo>
                  <a:pt x="1336549" y="1780714"/>
                </a:lnTo>
                <a:cubicBezTo>
                  <a:pt x="1336549" y="1526544"/>
                  <a:pt x="1542561" y="1320480"/>
                  <a:pt x="1796731" y="1320415"/>
                </a:cubicBezTo>
                <a:lnTo>
                  <a:pt x="2212800" y="1320415"/>
                </a:lnTo>
                <a:cubicBezTo>
                  <a:pt x="2466951" y="1320415"/>
                  <a:pt x="2672981" y="1114385"/>
                  <a:pt x="2672981" y="860234"/>
                </a:cubicBezTo>
                <a:cubicBezTo>
                  <a:pt x="2672981" y="860195"/>
                  <a:pt x="2672981" y="860155"/>
                  <a:pt x="2672981" y="860116"/>
                </a:cubicBezTo>
                <a:lnTo>
                  <a:pt x="2672981" y="444400"/>
                </a:lnTo>
                <a:cubicBezTo>
                  <a:pt x="2672981" y="253738"/>
                  <a:pt x="2788903" y="90151"/>
                  <a:pt x="2954111" y="20274"/>
                </a:cubicBezTo>
                <a:lnTo>
                  <a:pt x="3019425" y="0"/>
                </a:lnTo>
                <a:close/>
              </a:path>
            </a:pathLst>
          </a:custGeom>
          <a:solidFill>
            <a:schemeClr val="accent4"/>
          </a:solidFill>
          <a:ln w="117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33" name="组合 32"/>
          <p:cNvGrpSpPr/>
          <p:nvPr userDrawn="1">
            <p:custDataLst>
              <p:tags r:id="rId18"/>
            </p:custDataLst>
          </p:nvPr>
        </p:nvGrpSpPr>
        <p:grpSpPr>
          <a:xfrm>
            <a:off x="3089660" y="0"/>
            <a:ext cx="2728840" cy="1364420"/>
            <a:chOff x="3089660" y="0"/>
            <a:chExt cx="2728840" cy="1364420"/>
          </a:xfrm>
        </p:grpSpPr>
        <p:sp>
          <p:nvSpPr>
            <p:cNvPr id="34" name="任意多边形: 形状 33"/>
            <p:cNvSpPr/>
            <p:nvPr>
              <p:custDataLst>
                <p:tags r:id="rId19"/>
              </p:custDataLst>
            </p:nvPr>
          </p:nvSpPr>
          <p:spPr>
            <a:xfrm>
              <a:off x="3825125" y="0"/>
              <a:ext cx="1257910" cy="628955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/>
            <p:cNvSpPr/>
            <p:nvPr>
              <p:custDataLst>
                <p:tags r:id="rId20"/>
              </p:custDataLst>
            </p:nvPr>
          </p:nvSpPr>
          <p:spPr>
            <a:xfrm>
              <a:off x="3651277" y="0"/>
              <a:ext cx="1605606" cy="802804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6" name="任意多边形: 形状 35"/>
            <p:cNvSpPr/>
            <p:nvPr>
              <p:custDataLst>
                <p:tags r:id="rId21"/>
              </p:custDataLst>
            </p:nvPr>
          </p:nvSpPr>
          <p:spPr>
            <a:xfrm>
              <a:off x="3483452" y="0"/>
              <a:ext cx="1941257" cy="970629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7" name="任意多边形: 形状 36"/>
            <p:cNvSpPr/>
            <p:nvPr>
              <p:custDataLst>
                <p:tags r:id="rId22"/>
              </p:custDataLst>
            </p:nvPr>
          </p:nvSpPr>
          <p:spPr>
            <a:xfrm>
              <a:off x="3301845" y="0"/>
              <a:ext cx="2304471" cy="1152236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8" name="任意多边形: 形状 37"/>
            <p:cNvSpPr/>
            <p:nvPr>
              <p:custDataLst>
                <p:tags r:id="rId23"/>
              </p:custDataLst>
            </p:nvPr>
          </p:nvSpPr>
          <p:spPr>
            <a:xfrm>
              <a:off x="3089660" y="0"/>
              <a:ext cx="2728840" cy="1364420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4"/>
            </p:custDataLst>
          </p:nvPr>
        </p:nvSpPr>
        <p:spPr>
          <a:xfrm>
            <a:off x="838200" y="2131488"/>
            <a:ext cx="8708376" cy="1800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zh-CN" altLang="en-US" dirty="0"/>
              <a:t>单击此处编辑母版</a:t>
            </a:r>
            <a:br>
              <a:rPr lang="en-US" altLang="zh-CN" dirty="0"/>
            </a:br>
            <a:r>
              <a:rPr lang="zh-CN" altLang="en-US" dirty="0"/>
              <a:t>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28"/>
            </p:custDataLst>
          </p:nvPr>
        </p:nvSpPr>
        <p:spPr>
          <a:xfrm>
            <a:off x="842642" y="5230368"/>
            <a:ext cx="2743199" cy="97612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9"/>
            </p:custDataLst>
          </p:nvPr>
        </p:nvSpPr>
        <p:spPr>
          <a:xfrm>
            <a:off x="3360716" y="4168127"/>
            <a:ext cx="2950805" cy="9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30"/>
            </p:custDataLst>
          </p:nvPr>
        </p:nvSpPr>
        <p:spPr>
          <a:xfrm>
            <a:off x="838200" y="4168895"/>
            <a:ext cx="2463645" cy="9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圆角矩形 9"/>
          <p:cNvSpPr/>
          <p:nvPr userDrawn="1">
            <p:custDataLst>
              <p:tags r:id="rId3"/>
            </p:custDataLst>
          </p:nvPr>
        </p:nvSpPr>
        <p:spPr>
          <a:xfrm flipH="1">
            <a:off x="2814955" y="2491740"/>
            <a:ext cx="2459990" cy="156337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8" descr="波浪3资源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1166495"/>
            <a:ext cx="5691505" cy="5691505"/>
          </a:xfrm>
          <a:prstGeom prst="rect">
            <a:avLst/>
          </a:prstGeom>
        </p:spPr>
      </p:pic>
      <p:grpSp>
        <p:nvGrpSpPr>
          <p:cNvPr id="6" name="组合 5"/>
          <p:cNvGrpSpPr/>
          <p:nvPr userDrawn="1">
            <p:custDataLst>
              <p:tags r:id="rId7"/>
            </p:custDataLst>
          </p:nvPr>
        </p:nvGrpSpPr>
        <p:grpSpPr>
          <a:xfrm>
            <a:off x="5137785" y="4574540"/>
            <a:ext cx="600710" cy="1326515"/>
            <a:chOff x="8651" y="7204"/>
            <a:chExt cx="946" cy="2089"/>
          </a:xfrm>
          <a:solidFill>
            <a:schemeClr val="accent5">
              <a:alpha val="50000"/>
            </a:schemeClr>
          </a:solidFill>
        </p:grpSpPr>
        <p:grpSp>
          <p:nvGrpSpPr>
            <p:cNvPr id="10" name="组合 9"/>
            <p:cNvGrpSpPr/>
            <p:nvPr/>
          </p:nvGrpSpPr>
          <p:grpSpPr>
            <a:xfrm>
              <a:off x="8651" y="9115"/>
              <a:ext cx="945" cy="178"/>
              <a:chOff x="8651" y="9544"/>
              <a:chExt cx="945" cy="178"/>
            </a:xfrm>
            <a:grpFill/>
          </p:grpSpPr>
          <p:sp>
            <p:nvSpPr>
              <p:cNvPr id="20" name="椭圆 19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 rot="5400000" flipH="1">
                <a:off x="941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651" y="8478"/>
              <a:ext cx="946" cy="178"/>
              <a:chOff x="8651" y="8764"/>
              <a:chExt cx="946" cy="178"/>
            </a:xfrm>
            <a:grpFill/>
          </p:grpSpPr>
          <p:sp>
            <p:nvSpPr>
              <p:cNvPr id="18" name="椭圆 17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 rot="5400000" flipH="1">
                <a:off x="941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651" y="7841"/>
              <a:ext cx="946" cy="178"/>
              <a:chOff x="8651" y="7984"/>
              <a:chExt cx="946" cy="178"/>
            </a:xfrm>
            <a:grpFill/>
          </p:grpSpPr>
          <p:sp>
            <p:nvSpPr>
              <p:cNvPr id="16" name="椭圆 15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 rot="5400000" flipH="1">
                <a:off x="941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651" y="7204"/>
              <a:ext cx="946" cy="178"/>
              <a:chOff x="8651" y="7204"/>
              <a:chExt cx="946" cy="178"/>
            </a:xfrm>
            <a:grpFill/>
          </p:grpSpPr>
          <p:sp>
            <p:nvSpPr>
              <p:cNvPr id="14" name="椭圆 13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 rot="5400000" flipH="1">
                <a:off x="941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2" name="椭圆 21"/>
          <p:cNvSpPr>
            <a:spLocks noChangeAspect="1"/>
          </p:cNvSpPr>
          <p:nvPr userDrawn="1">
            <p:custDataLst>
              <p:tags r:id="rId16"/>
            </p:custDataLst>
          </p:nvPr>
        </p:nvSpPr>
        <p:spPr>
          <a:xfrm flipH="1">
            <a:off x="1148715" y="1753235"/>
            <a:ext cx="3039745" cy="30403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>
            <p:custDataLst>
              <p:tags r:id="rId17"/>
            </p:custDataLst>
          </p:nvPr>
        </p:nvGrpSpPr>
        <p:grpSpPr>
          <a:xfrm rot="5400000">
            <a:off x="1190308" y="172403"/>
            <a:ext cx="467995" cy="1326515"/>
            <a:chOff x="8651" y="7205"/>
            <a:chExt cx="737" cy="2089"/>
          </a:xfrm>
          <a:solidFill>
            <a:schemeClr val="accent2"/>
          </a:solidFill>
        </p:grpSpPr>
        <p:grpSp>
          <p:nvGrpSpPr>
            <p:cNvPr id="26" name="组合 25"/>
            <p:cNvGrpSpPr/>
            <p:nvPr/>
          </p:nvGrpSpPr>
          <p:grpSpPr>
            <a:xfrm>
              <a:off x="8651" y="9115"/>
              <a:ext cx="736" cy="179"/>
              <a:chOff x="8651" y="9544"/>
              <a:chExt cx="736" cy="179"/>
            </a:xfrm>
            <a:grpFill/>
          </p:grpSpPr>
          <p:sp>
            <p:nvSpPr>
              <p:cNvPr id="36" name="椭圆 35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>
              <a:xfrm rot="5400000" flipH="1">
                <a:off x="920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651" y="8479"/>
              <a:ext cx="737" cy="178"/>
              <a:chOff x="8651" y="8765"/>
              <a:chExt cx="737" cy="178"/>
            </a:xfrm>
            <a:grpFill/>
          </p:grpSpPr>
          <p:sp>
            <p:nvSpPr>
              <p:cNvPr id="34" name="椭圆 33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>
              <a:xfrm rot="5400000" flipH="1">
                <a:off x="920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651" y="7842"/>
              <a:ext cx="737" cy="178"/>
              <a:chOff x="8651" y="7985"/>
              <a:chExt cx="737" cy="178"/>
            </a:xfrm>
            <a:grpFill/>
          </p:grpSpPr>
          <p:sp>
            <p:nvSpPr>
              <p:cNvPr id="32" name="椭圆 31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>
              <a:xfrm rot="5400000" flipH="1">
                <a:off x="920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651" y="7205"/>
              <a:ext cx="737" cy="178"/>
              <a:chOff x="8651" y="7205"/>
              <a:chExt cx="737" cy="178"/>
            </a:xfrm>
            <a:grpFill/>
          </p:grpSpPr>
          <p:sp>
            <p:nvSpPr>
              <p:cNvPr id="30" name="椭圆 2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>
              <a:xfrm rot="5400000" flipH="1">
                <a:off x="920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8" name="任意多边形: 形状 37"/>
          <p:cNvSpPr/>
          <p:nvPr userDrawn="1">
            <p:custDataLst>
              <p:tags r:id="rId26"/>
            </p:custDataLst>
          </p:nvPr>
        </p:nvSpPr>
        <p:spPr>
          <a:xfrm>
            <a:off x="0" y="5255895"/>
            <a:ext cx="1689100" cy="1172846"/>
          </a:xfrm>
          <a:custGeom>
            <a:avLst/>
            <a:gdLst>
              <a:gd name="connsiteX0" fmla="*/ 0 w 1689100"/>
              <a:gd name="connsiteY0" fmla="*/ 0 h 1172846"/>
              <a:gd name="connsiteX1" fmla="*/ 1102677 w 1689100"/>
              <a:gd name="connsiteY1" fmla="*/ 0 h 1172846"/>
              <a:gd name="connsiteX2" fmla="*/ 1677186 w 1689100"/>
              <a:gd name="connsiteY2" fmla="*/ 468238 h 1172846"/>
              <a:gd name="connsiteX3" fmla="*/ 1689100 w 1689100"/>
              <a:gd name="connsiteY3" fmla="*/ 586423 h 1172846"/>
              <a:gd name="connsiteX4" fmla="*/ 1677186 w 1689100"/>
              <a:gd name="connsiteY4" fmla="*/ 704607 h 1172846"/>
              <a:gd name="connsiteX5" fmla="*/ 1102677 w 1689100"/>
              <a:gd name="connsiteY5" fmla="*/ 1172845 h 1172846"/>
              <a:gd name="connsiteX6" fmla="*/ 0 w 1689100"/>
              <a:gd name="connsiteY6" fmla="*/ 1172846 h 1172846"/>
              <a:gd name="connsiteX7" fmla="*/ 0 w 1689100"/>
              <a:gd name="connsiteY7" fmla="*/ 0 h 11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9100" h="1172846">
                <a:moveTo>
                  <a:pt x="0" y="0"/>
                </a:moveTo>
                <a:lnTo>
                  <a:pt x="1102677" y="0"/>
                </a:lnTo>
                <a:cubicBezTo>
                  <a:pt x="1386065" y="0"/>
                  <a:pt x="1622504" y="201016"/>
                  <a:pt x="1677186" y="468238"/>
                </a:cubicBezTo>
                <a:lnTo>
                  <a:pt x="1689100" y="586423"/>
                </a:lnTo>
                <a:lnTo>
                  <a:pt x="1677186" y="704607"/>
                </a:lnTo>
                <a:cubicBezTo>
                  <a:pt x="1622504" y="971830"/>
                  <a:pt x="1386065" y="1172845"/>
                  <a:pt x="1102677" y="1172845"/>
                </a:cubicBezTo>
                <a:lnTo>
                  <a:pt x="0" y="11728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7"/>
            </p:custDataLst>
          </p:nvPr>
        </p:nvSpPr>
        <p:spPr>
          <a:xfrm>
            <a:off x="1205556" y="1883753"/>
            <a:ext cx="2880000" cy="1644003"/>
          </a:xfrm>
        </p:spPr>
        <p:txBody>
          <a:bodyPr anchor="b">
            <a:normAutofit/>
          </a:bodyPr>
          <a:lstStyle>
            <a:lvl1pPr algn="ctr" rtl="0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8"/>
            </p:custDataLst>
          </p:nvPr>
        </p:nvSpPr>
        <p:spPr>
          <a:xfrm>
            <a:off x="1205557" y="3616668"/>
            <a:ext cx="2880000" cy="1071220"/>
          </a:xfr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副标题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波浪3资源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143875" y="0"/>
            <a:ext cx="4048125" cy="4048125"/>
          </a:xfrm>
          <a:prstGeom prst="rect">
            <a:avLst/>
          </a:prstGeom>
        </p:spPr>
      </p:pic>
      <p:pic>
        <p:nvPicPr>
          <p:cNvPr id="9" name="图片 4" descr="波浪3资源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0" y="1972310"/>
            <a:ext cx="4885690" cy="4885690"/>
          </a:xfrm>
          <a:prstGeom prst="rect">
            <a:avLst/>
          </a:prstGeom>
        </p:spPr>
      </p:pic>
      <p:sp>
        <p:nvSpPr>
          <p:cNvPr id="11" name="椭圆 10"/>
          <p:cNvSpPr/>
          <p:nvPr userDrawn="1">
            <p:custDataLst>
              <p:tags r:id="rId8"/>
            </p:custDataLst>
          </p:nvPr>
        </p:nvSpPr>
        <p:spPr>
          <a:xfrm>
            <a:off x="1337945" y="4248785"/>
            <a:ext cx="1040130" cy="104013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9"/>
            </p:custDataLst>
          </p:nvPr>
        </p:nvSpPr>
        <p:spPr>
          <a:xfrm>
            <a:off x="1191895" y="4102735"/>
            <a:ext cx="1332230" cy="133223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1048385" y="3959225"/>
            <a:ext cx="1620520" cy="162052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11"/>
            </p:custDataLst>
          </p:nvPr>
        </p:nvSpPr>
        <p:spPr>
          <a:xfrm>
            <a:off x="908685" y="3819525"/>
            <a:ext cx="1899920" cy="189992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2"/>
            </p:custDataLst>
          </p:nvPr>
        </p:nvSpPr>
        <p:spPr>
          <a:xfrm>
            <a:off x="756285" y="3667125"/>
            <a:ext cx="2204085" cy="2204085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>
            <p:custDataLst>
              <p:tags r:id="rId13"/>
            </p:custDataLst>
          </p:nvPr>
        </p:nvSpPr>
        <p:spPr>
          <a:xfrm>
            <a:off x="9814560" y="1293495"/>
            <a:ext cx="992505" cy="99250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>
            <p:custDataLst>
              <p:tags r:id="rId14"/>
            </p:custDataLst>
          </p:nvPr>
        </p:nvSpPr>
        <p:spPr>
          <a:xfrm>
            <a:off x="9675495" y="1154430"/>
            <a:ext cx="1271270" cy="1271270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>
            <p:custDataLst>
              <p:tags r:id="rId15"/>
            </p:custDataLst>
          </p:nvPr>
        </p:nvSpPr>
        <p:spPr>
          <a:xfrm>
            <a:off x="9538335" y="1017270"/>
            <a:ext cx="1546225" cy="154622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>
            <p:custDataLst>
              <p:tags r:id="rId16"/>
            </p:custDataLst>
          </p:nvPr>
        </p:nvSpPr>
        <p:spPr>
          <a:xfrm>
            <a:off x="9404985" y="883920"/>
            <a:ext cx="1812925" cy="181292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17"/>
            </p:custDataLst>
          </p:nvPr>
        </p:nvSpPr>
        <p:spPr>
          <a:xfrm>
            <a:off x="9259570" y="738505"/>
            <a:ext cx="2103120" cy="2103120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1526400" y="3266144"/>
            <a:ext cx="9144000" cy="2006395"/>
          </a:xfrm>
        </p:spPr>
        <p:txBody>
          <a:bodyPr anchor="t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1524000" y="856666"/>
            <a:ext cx="9144000" cy="2203901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 b="1">
                <a:ln>
                  <a:solidFill>
                    <a:schemeClr val="accent4">
                      <a:alpha val="40000"/>
                    </a:schemeClr>
                  </a:solidFill>
                </a:ln>
                <a:noFill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圆角矩形 9"/>
          <p:cNvSpPr/>
          <p:nvPr userDrawn="1">
            <p:custDataLst>
              <p:tags r:id="rId3"/>
            </p:custDataLst>
          </p:nvPr>
        </p:nvSpPr>
        <p:spPr>
          <a:xfrm flipH="1">
            <a:off x="2814955" y="2491740"/>
            <a:ext cx="2459990" cy="156337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8" descr="波浪3资源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1166495"/>
            <a:ext cx="5691505" cy="5691505"/>
          </a:xfrm>
          <a:prstGeom prst="rect">
            <a:avLst/>
          </a:prstGeom>
        </p:spPr>
      </p:pic>
      <p:grpSp>
        <p:nvGrpSpPr>
          <p:cNvPr id="6" name="组合 5"/>
          <p:cNvGrpSpPr/>
          <p:nvPr userDrawn="1">
            <p:custDataLst>
              <p:tags r:id="rId7"/>
            </p:custDataLst>
          </p:nvPr>
        </p:nvGrpSpPr>
        <p:grpSpPr>
          <a:xfrm>
            <a:off x="5137785" y="4574540"/>
            <a:ext cx="600710" cy="1326515"/>
            <a:chOff x="8651" y="7204"/>
            <a:chExt cx="946" cy="2089"/>
          </a:xfrm>
          <a:solidFill>
            <a:schemeClr val="accent5">
              <a:alpha val="50000"/>
            </a:schemeClr>
          </a:solidFill>
        </p:grpSpPr>
        <p:grpSp>
          <p:nvGrpSpPr>
            <p:cNvPr id="10" name="组合 9"/>
            <p:cNvGrpSpPr/>
            <p:nvPr/>
          </p:nvGrpSpPr>
          <p:grpSpPr>
            <a:xfrm>
              <a:off x="8651" y="9115"/>
              <a:ext cx="945" cy="178"/>
              <a:chOff x="8651" y="9544"/>
              <a:chExt cx="945" cy="178"/>
            </a:xfrm>
            <a:grpFill/>
          </p:grpSpPr>
          <p:sp>
            <p:nvSpPr>
              <p:cNvPr id="20" name="椭圆 19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 rot="5400000" flipH="1">
                <a:off x="941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651" y="8478"/>
              <a:ext cx="946" cy="178"/>
              <a:chOff x="8651" y="8764"/>
              <a:chExt cx="946" cy="178"/>
            </a:xfrm>
            <a:grpFill/>
          </p:grpSpPr>
          <p:sp>
            <p:nvSpPr>
              <p:cNvPr id="18" name="椭圆 17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 rot="5400000" flipH="1">
                <a:off x="941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651" y="7841"/>
              <a:ext cx="946" cy="178"/>
              <a:chOff x="8651" y="7984"/>
              <a:chExt cx="946" cy="178"/>
            </a:xfrm>
            <a:grpFill/>
          </p:grpSpPr>
          <p:sp>
            <p:nvSpPr>
              <p:cNvPr id="16" name="椭圆 15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 rot="5400000" flipH="1">
                <a:off x="941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651" y="7204"/>
              <a:ext cx="946" cy="178"/>
              <a:chOff x="8651" y="7204"/>
              <a:chExt cx="946" cy="178"/>
            </a:xfrm>
            <a:grpFill/>
          </p:grpSpPr>
          <p:sp>
            <p:nvSpPr>
              <p:cNvPr id="14" name="椭圆 13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 rot="5400000" flipH="1">
                <a:off x="941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2" name="椭圆 21"/>
          <p:cNvSpPr>
            <a:spLocks noChangeAspect="1"/>
          </p:cNvSpPr>
          <p:nvPr userDrawn="1">
            <p:custDataLst>
              <p:tags r:id="rId16"/>
            </p:custDataLst>
          </p:nvPr>
        </p:nvSpPr>
        <p:spPr>
          <a:xfrm flipH="1">
            <a:off x="1148715" y="1753235"/>
            <a:ext cx="3039745" cy="30403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>
            <p:custDataLst>
              <p:tags r:id="rId17"/>
            </p:custDataLst>
          </p:nvPr>
        </p:nvGrpSpPr>
        <p:grpSpPr>
          <a:xfrm rot="5400000">
            <a:off x="1190308" y="172403"/>
            <a:ext cx="467995" cy="1326515"/>
            <a:chOff x="8651" y="7205"/>
            <a:chExt cx="737" cy="2089"/>
          </a:xfrm>
          <a:solidFill>
            <a:schemeClr val="accent2"/>
          </a:solidFill>
        </p:grpSpPr>
        <p:grpSp>
          <p:nvGrpSpPr>
            <p:cNvPr id="26" name="组合 25"/>
            <p:cNvGrpSpPr/>
            <p:nvPr/>
          </p:nvGrpSpPr>
          <p:grpSpPr>
            <a:xfrm>
              <a:off x="8651" y="9115"/>
              <a:ext cx="736" cy="179"/>
              <a:chOff x="8651" y="9544"/>
              <a:chExt cx="736" cy="179"/>
            </a:xfrm>
            <a:grpFill/>
          </p:grpSpPr>
          <p:sp>
            <p:nvSpPr>
              <p:cNvPr id="36" name="椭圆 35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>
              <a:xfrm rot="5400000" flipH="1">
                <a:off x="920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651" y="8479"/>
              <a:ext cx="737" cy="178"/>
              <a:chOff x="8651" y="8765"/>
              <a:chExt cx="737" cy="178"/>
            </a:xfrm>
            <a:grpFill/>
          </p:grpSpPr>
          <p:sp>
            <p:nvSpPr>
              <p:cNvPr id="34" name="椭圆 33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>
              <a:xfrm rot="5400000" flipH="1">
                <a:off x="920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651" y="7842"/>
              <a:ext cx="737" cy="178"/>
              <a:chOff x="8651" y="7985"/>
              <a:chExt cx="737" cy="178"/>
            </a:xfrm>
            <a:grpFill/>
          </p:grpSpPr>
          <p:sp>
            <p:nvSpPr>
              <p:cNvPr id="32" name="椭圆 31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>
              <a:xfrm rot="5400000" flipH="1">
                <a:off x="920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651" y="7205"/>
              <a:ext cx="737" cy="178"/>
              <a:chOff x="8651" y="7205"/>
              <a:chExt cx="737" cy="178"/>
            </a:xfrm>
            <a:grpFill/>
          </p:grpSpPr>
          <p:sp>
            <p:nvSpPr>
              <p:cNvPr id="30" name="椭圆 2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>
              <a:xfrm rot="5400000" flipH="1">
                <a:off x="920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8" name="任意多边形: 形状 37"/>
          <p:cNvSpPr/>
          <p:nvPr userDrawn="1">
            <p:custDataLst>
              <p:tags r:id="rId26"/>
            </p:custDataLst>
          </p:nvPr>
        </p:nvSpPr>
        <p:spPr>
          <a:xfrm>
            <a:off x="0" y="5255895"/>
            <a:ext cx="1689100" cy="1172846"/>
          </a:xfrm>
          <a:custGeom>
            <a:avLst/>
            <a:gdLst>
              <a:gd name="connsiteX0" fmla="*/ 0 w 1689100"/>
              <a:gd name="connsiteY0" fmla="*/ 0 h 1172846"/>
              <a:gd name="connsiteX1" fmla="*/ 1102677 w 1689100"/>
              <a:gd name="connsiteY1" fmla="*/ 0 h 1172846"/>
              <a:gd name="connsiteX2" fmla="*/ 1677186 w 1689100"/>
              <a:gd name="connsiteY2" fmla="*/ 468238 h 1172846"/>
              <a:gd name="connsiteX3" fmla="*/ 1689100 w 1689100"/>
              <a:gd name="connsiteY3" fmla="*/ 586423 h 1172846"/>
              <a:gd name="connsiteX4" fmla="*/ 1677186 w 1689100"/>
              <a:gd name="connsiteY4" fmla="*/ 704607 h 1172846"/>
              <a:gd name="connsiteX5" fmla="*/ 1102677 w 1689100"/>
              <a:gd name="connsiteY5" fmla="*/ 1172845 h 1172846"/>
              <a:gd name="connsiteX6" fmla="*/ 0 w 1689100"/>
              <a:gd name="connsiteY6" fmla="*/ 1172846 h 1172846"/>
              <a:gd name="connsiteX7" fmla="*/ 0 w 1689100"/>
              <a:gd name="connsiteY7" fmla="*/ 0 h 11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9100" h="1172846">
                <a:moveTo>
                  <a:pt x="0" y="0"/>
                </a:moveTo>
                <a:lnTo>
                  <a:pt x="1102677" y="0"/>
                </a:lnTo>
                <a:cubicBezTo>
                  <a:pt x="1386065" y="0"/>
                  <a:pt x="1622504" y="201016"/>
                  <a:pt x="1677186" y="468238"/>
                </a:cubicBezTo>
                <a:lnTo>
                  <a:pt x="1689100" y="586423"/>
                </a:lnTo>
                <a:lnTo>
                  <a:pt x="1677186" y="704607"/>
                </a:lnTo>
                <a:cubicBezTo>
                  <a:pt x="1622504" y="971830"/>
                  <a:pt x="1386065" y="1172845"/>
                  <a:pt x="1102677" y="1172845"/>
                </a:cubicBezTo>
                <a:lnTo>
                  <a:pt x="0" y="11728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7"/>
            </p:custDataLst>
          </p:nvPr>
        </p:nvSpPr>
        <p:spPr>
          <a:xfrm>
            <a:off x="1205556" y="1883753"/>
            <a:ext cx="2880000" cy="1644003"/>
          </a:xfrm>
        </p:spPr>
        <p:txBody>
          <a:bodyPr anchor="b">
            <a:normAutofit/>
          </a:bodyPr>
          <a:lstStyle>
            <a:lvl1pPr algn="ctr" rtl="0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8"/>
            </p:custDataLst>
          </p:nvPr>
        </p:nvSpPr>
        <p:spPr>
          <a:xfrm>
            <a:off x="1205557" y="3616668"/>
            <a:ext cx="2880000" cy="1071220"/>
          </a:xfr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副标题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波浪3资源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3" name="椭圆 22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 rot="10800000">
            <a:off x="8393430" y="658495"/>
            <a:ext cx="113665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rot="10800000">
            <a:off x="8393430" y="1012190"/>
            <a:ext cx="113665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rot="10800000">
            <a:off x="8797925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rot="10800000">
            <a:off x="8797925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rot="10800000">
            <a:off x="9202420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rot="10800000">
            <a:off x="9202420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rot="10800000">
            <a:off x="9606915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 rot="10800000">
            <a:off x="9606915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3"/>
            </p:custDataLst>
          </p:nvPr>
        </p:nvSpPr>
        <p:spPr>
          <a:xfrm>
            <a:off x="9776460" y="4785995"/>
            <a:ext cx="2415540" cy="1172846"/>
          </a:xfrm>
          <a:custGeom>
            <a:avLst/>
            <a:gdLst>
              <a:gd name="connsiteX0" fmla="*/ 586423 w 2415540"/>
              <a:gd name="connsiteY0" fmla="*/ 0 h 1172846"/>
              <a:gd name="connsiteX1" fmla="*/ 2415540 w 2415540"/>
              <a:gd name="connsiteY1" fmla="*/ 0 h 1172846"/>
              <a:gd name="connsiteX2" fmla="*/ 2415540 w 2415540"/>
              <a:gd name="connsiteY2" fmla="*/ 1172846 h 1172846"/>
              <a:gd name="connsiteX3" fmla="*/ 586423 w 2415540"/>
              <a:gd name="connsiteY3" fmla="*/ 1172845 h 1172846"/>
              <a:gd name="connsiteX4" fmla="*/ 11914 w 2415540"/>
              <a:gd name="connsiteY4" fmla="*/ 704607 h 1172846"/>
              <a:gd name="connsiteX5" fmla="*/ 0 w 2415540"/>
              <a:gd name="connsiteY5" fmla="*/ 586423 h 1172846"/>
              <a:gd name="connsiteX6" fmla="*/ 11914 w 2415540"/>
              <a:gd name="connsiteY6" fmla="*/ 468238 h 1172846"/>
              <a:gd name="connsiteX7" fmla="*/ 586423 w 2415540"/>
              <a:gd name="connsiteY7" fmla="*/ 0 h 11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540" h="1172846">
                <a:moveTo>
                  <a:pt x="586423" y="0"/>
                </a:moveTo>
                <a:lnTo>
                  <a:pt x="2415540" y="0"/>
                </a:lnTo>
                <a:lnTo>
                  <a:pt x="2415540" y="1172846"/>
                </a:lnTo>
                <a:lnTo>
                  <a:pt x="586423" y="1172845"/>
                </a:lnTo>
                <a:cubicBezTo>
                  <a:pt x="303035" y="1172845"/>
                  <a:pt x="66596" y="971830"/>
                  <a:pt x="11914" y="704607"/>
                </a:cubicBezTo>
                <a:lnTo>
                  <a:pt x="0" y="586423"/>
                </a:lnTo>
                <a:lnTo>
                  <a:pt x="11914" y="468238"/>
                </a:lnTo>
                <a:cubicBezTo>
                  <a:pt x="66596" y="201016"/>
                  <a:pt x="303035" y="0"/>
                  <a:pt x="586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4"/>
            </p:custDataLst>
          </p:nvPr>
        </p:nvSpPr>
        <p:spPr>
          <a:xfrm>
            <a:off x="1626870" y="0"/>
            <a:ext cx="1257935" cy="628650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15"/>
            </p:custDataLst>
          </p:nvPr>
        </p:nvSpPr>
        <p:spPr>
          <a:xfrm>
            <a:off x="1452880" y="0"/>
            <a:ext cx="1605915" cy="802640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0" name="任意多边形: 形状 29"/>
          <p:cNvSpPr/>
          <p:nvPr userDrawn="1">
            <p:custDataLst>
              <p:tags r:id="rId16"/>
            </p:custDataLst>
          </p:nvPr>
        </p:nvSpPr>
        <p:spPr>
          <a:xfrm>
            <a:off x="1285240" y="0"/>
            <a:ext cx="1941195" cy="97091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1" name="任意多边形: 形状 30"/>
          <p:cNvSpPr/>
          <p:nvPr userDrawn="1">
            <p:custDataLst>
              <p:tags r:id="rId17"/>
            </p:custDataLst>
          </p:nvPr>
        </p:nvSpPr>
        <p:spPr>
          <a:xfrm>
            <a:off x="1103630" y="0"/>
            <a:ext cx="2304415" cy="115252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2" name="任意多边形: 形状 31"/>
          <p:cNvSpPr/>
          <p:nvPr userDrawn="1">
            <p:custDataLst>
              <p:tags r:id="rId18"/>
            </p:custDataLst>
          </p:nvPr>
        </p:nvSpPr>
        <p:spPr>
          <a:xfrm>
            <a:off x="890905" y="0"/>
            <a:ext cx="2728595" cy="136461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2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9"/>
            </p:custDataLst>
          </p:nvPr>
        </p:nvSpPr>
        <p:spPr>
          <a:xfrm>
            <a:off x="838200" y="1200313"/>
            <a:ext cx="8768398" cy="2255687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23"/>
            </p:custDataLst>
          </p:nvPr>
        </p:nvSpPr>
        <p:spPr>
          <a:xfrm>
            <a:off x="886326" y="5123536"/>
            <a:ext cx="5711905" cy="83497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4"/>
            </p:custDataLst>
          </p:nvPr>
        </p:nvSpPr>
        <p:spPr>
          <a:xfrm>
            <a:off x="3718231" y="3919467"/>
            <a:ext cx="2880000" cy="102560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25"/>
            </p:custDataLst>
          </p:nvPr>
        </p:nvSpPr>
        <p:spPr>
          <a:xfrm>
            <a:off x="886326" y="3921543"/>
            <a:ext cx="2743200" cy="102560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 descr="波浪2资源 2"/>
          <p:cNvSpPr/>
          <p:nvPr userDrawn="1">
            <p:custDataLst>
              <p:tags r:id="rId2"/>
            </p:custDataLst>
          </p:nvPr>
        </p:nvSpPr>
        <p:spPr>
          <a:xfrm>
            <a:off x="6887209" y="669925"/>
            <a:ext cx="5304791" cy="6192323"/>
          </a:xfrm>
          <a:custGeom>
            <a:avLst/>
            <a:gdLst>
              <a:gd name="connsiteX0" fmla="*/ 4946557 w 5304791"/>
              <a:gd name="connsiteY0" fmla="*/ 0 h 6192323"/>
              <a:gd name="connsiteX1" fmla="*/ 5304791 w 5304791"/>
              <a:gd name="connsiteY1" fmla="*/ 0 h 6192323"/>
              <a:gd name="connsiteX2" fmla="*/ 5304791 w 5304791"/>
              <a:gd name="connsiteY2" fmla="*/ 6192323 h 6192323"/>
              <a:gd name="connsiteX3" fmla="*/ 0 w 5304791"/>
              <a:gd name="connsiteY3" fmla="*/ 6192323 h 6192323"/>
              <a:gd name="connsiteX4" fmla="*/ 0 w 5304791"/>
              <a:gd name="connsiteY4" fmla="*/ 4946212 h 6192323"/>
              <a:gd name="connsiteX5" fmla="*/ 818112 w 5304791"/>
              <a:gd name="connsiteY5" fmla="*/ 4128101 h 6192323"/>
              <a:gd name="connsiteX6" fmla="*/ 1295478 w 5304791"/>
              <a:gd name="connsiteY6" fmla="*/ 4128101 h 6192323"/>
              <a:gd name="connsiteX7" fmla="*/ 2064682 w 5304791"/>
              <a:gd name="connsiteY7" fmla="*/ 3358897 h 6192323"/>
              <a:gd name="connsiteX8" fmla="*/ 2064682 w 5304791"/>
              <a:gd name="connsiteY8" fmla="*/ 2881645 h 6192323"/>
              <a:gd name="connsiteX9" fmla="*/ 2882794 w 5304791"/>
              <a:gd name="connsiteY9" fmla="*/ 2063648 h 6192323"/>
              <a:gd name="connsiteX10" fmla="*/ 3360159 w 5304791"/>
              <a:gd name="connsiteY10" fmla="*/ 2063648 h 6192323"/>
              <a:gd name="connsiteX11" fmla="*/ 4129363 w 5304791"/>
              <a:gd name="connsiteY11" fmla="*/ 1294444 h 6192323"/>
              <a:gd name="connsiteX12" fmla="*/ 4129363 w 5304791"/>
              <a:gd name="connsiteY12" fmla="*/ 818112 h 6192323"/>
              <a:gd name="connsiteX13" fmla="*/ 4946557 w 5304791"/>
              <a:gd name="connsiteY13" fmla="*/ 0 h 619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4791" h="6192323">
                <a:moveTo>
                  <a:pt x="4946557" y="0"/>
                </a:moveTo>
                <a:lnTo>
                  <a:pt x="5304791" y="0"/>
                </a:lnTo>
                <a:lnTo>
                  <a:pt x="5304791" y="6192323"/>
                </a:lnTo>
                <a:lnTo>
                  <a:pt x="0" y="6192323"/>
                </a:lnTo>
                <a:lnTo>
                  <a:pt x="0" y="4946212"/>
                </a:lnTo>
                <a:cubicBezTo>
                  <a:pt x="-63" y="4494356"/>
                  <a:pt x="366255" y="4128032"/>
                  <a:pt x="818112" y="4128101"/>
                </a:cubicBezTo>
                <a:lnTo>
                  <a:pt x="1295478" y="4128101"/>
                </a:lnTo>
                <a:cubicBezTo>
                  <a:pt x="1720296" y="4128101"/>
                  <a:pt x="2064682" y="3783715"/>
                  <a:pt x="2064682" y="3358897"/>
                </a:cubicBezTo>
                <a:lnTo>
                  <a:pt x="2064682" y="2881645"/>
                </a:lnTo>
                <a:cubicBezTo>
                  <a:pt x="2064682" y="2429836"/>
                  <a:pt x="2430984" y="2063580"/>
                  <a:pt x="2882794" y="2063648"/>
                </a:cubicBezTo>
                <a:lnTo>
                  <a:pt x="3360159" y="2063648"/>
                </a:lnTo>
                <a:cubicBezTo>
                  <a:pt x="3784978" y="2063648"/>
                  <a:pt x="4129363" y="1719263"/>
                  <a:pt x="4129363" y="1294444"/>
                </a:cubicBezTo>
                <a:lnTo>
                  <a:pt x="4129363" y="818112"/>
                </a:lnTo>
                <a:cubicBezTo>
                  <a:pt x="4129295" y="366613"/>
                  <a:pt x="4495057" y="444"/>
                  <a:pt x="4946557" y="0"/>
                </a:cubicBezTo>
                <a:close/>
              </a:path>
            </a:pathLst>
          </a:custGeom>
          <a:solidFill>
            <a:schemeClr val="accent1"/>
          </a:solidFill>
          <a:ln w="114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6767195" y="4498975"/>
            <a:ext cx="1087755" cy="1087755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6614795" y="4346575"/>
            <a:ext cx="1393190" cy="139319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6464300" y="4196080"/>
            <a:ext cx="1694180" cy="169418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6318250" y="4050030"/>
            <a:ext cx="1986280" cy="198628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>
            <a:off x="6158865" y="3890645"/>
            <a:ext cx="2304415" cy="2304415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>
            <p:custDataLst>
              <p:tags r:id="rId8"/>
            </p:custDataLst>
          </p:nvPr>
        </p:nvGrpSpPr>
        <p:grpSpPr>
          <a:xfrm rot="5400000">
            <a:off x="1183958" y="384810"/>
            <a:ext cx="328295" cy="850900"/>
            <a:chOff x="8651" y="7205"/>
            <a:chExt cx="807" cy="2089"/>
          </a:xfrm>
          <a:solidFill>
            <a:schemeClr val="accent5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8651" y="9115"/>
              <a:ext cx="806" cy="179"/>
              <a:chOff x="8651" y="9544"/>
              <a:chExt cx="806" cy="179"/>
            </a:xfrm>
            <a:grpFill/>
          </p:grpSpPr>
          <p:sp>
            <p:nvSpPr>
              <p:cNvPr id="30" name="椭圆 29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 rot="5400000" flipH="1">
                <a:off x="927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651" y="8479"/>
              <a:ext cx="807" cy="178"/>
              <a:chOff x="8651" y="8765"/>
              <a:chExt cx="807" cy="178"/>
            </a:xfrm>
            <a:grpFill/>
          </p:grpSpPr>
          <p:sp>
            <p:nvSpPr>
              <p:cNvPr id="28" name="椭圆 27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 rot="5400000" flipH="1">
                <a:off x="927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651" y="7842"/>
              <a:ext cx="807" cy="178"/>
              <a:chOff x="8651" y="7985"/>
              <a:chExt cx="807" cy="178"/>
            </a:xfrm>
            <a:grpFill/>
          </p:grpSpPr>
          <p:sp>
            <p:nvSpPr>
              <p:cNvPr id="26" name="椭圆 25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 rot="5400000" flipH="1">
                <a:off x="927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651" y="7205"/>
              <a:ext cx="807" cy="178"/>
              <a:chOff x="8651" y="7205"/>
              <a:chExt cx="807" cy="178"/>
            </a:xfrm>
            <a:grpFill/>
          </p:grpSpPr>
          <p:sp>
            <p:nvSpPr>
              <p:cNvPr id="23" name="椭圆 2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 rot="5400000" flipH="1">
                <a:off x="927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任意多边形: 形状 31" descr="波浪1资源 1"/>
          <p:cNvSpPr/>
          <p:nvPr userDrawn="1">
            <p:custDataLst>
              <p:tags r:id="rId17"/>
            </p:custDataLst>
          </p:nvPr>
        </p:nvSpPr>
        <p:spPr>
          <a:xfrm>
            <a:off x="9172576" y="2862604"/>
            <a:ext cx="3019425" cy="3993396"/>
          </a:xfrm>
          <a:custGeom>
            <a:avLst/>
            <a:gdLst>
              <a:gd name="connsiteX0" fmla="*/ 3019425 w 3019425"/>
              <a:gd name="connsiteY0" fmla="*/ 0 h 3993396"/>
              <a:gd name="connsiteX1" fmla="*/ 3019425 w 3019425"/>
              <a:gd name="connsiteY1" fmla="*/ 3993396 h 3993396"/>
              <a:gd name="connsiteX2" fmla="*/ 0 w 3019425"/>
              <a:gd name="connsiteY2" fmla="*/ 3993396 h 3993396"/>
              <a:gd name="connsiteX3" fmla="*/ 0 w 3019425"/>
              <a:gd name="connsiteY3" fmla="*/ 3117146 h 3993396"/>
              <a:gd name="connsiteX4" fmla="*/ 460299 w 3019425"/>
              <a:gd name="connsiteY4" fmla="*/ 2656847 h 3993396"/>
              <a:gd name="connsiteX5" fmla="*/ 876250 w 3019425"/>
              <a:gd name="connsiteY5" fmla="*/ 2656847 h 3993396"/>
              <a:gd name="connsiteX6" fmla="*/ 1336549 w 3019425"/>
              <a:gd name="connsiteY6" fmla="*/ 2196783 h 3993396"/>
              <a:gd name="connsiteX7" fmla="*/ 1336549 w 3019425"/>
              <a:gd name="connsiteY7" fmla="*/ 2196666 h 3993396"/>
              <a:gd name="connsiteX8" fmla="*/ 1336549 w 3019425"/>
              <a:gd name="connsiteY8" fmla="*/ 1780714 h 3993396"/>
              <a:gd name="connsiteX9" fmla="*/ 1796731 w 3019425"/>
              <a:gd name="connsiteY9" fmla="*/ 1320415 h 3993396"/>
              <a:gd name="connsiteX10" fmla="*/ 2212800 w 3019425"/>
              <a:gd name="connsiteY10" fmla="*/ 1320415 h 3993396"/>
              <a:gd name="connsiteX11" fmla="*/ 2672981 w 3019425"/>
              <a:gd name="connsiteY11" fmla="*/ 860234 h 3993396"/>
              <a:gd name="connsiteX12" fmla="*/ 2672981 w 3019425"/>
              <a:gd name="connsiteY12" fmla="*/ 860116 h 3993396"/>
              <a:gd name="connsiteX13" fmla="*/ 2672981 w 3019425"/>
              <a:gd name="connsiteY13" fmla="*/ 444400 h 3993396"/>
              <a:gd name="connsiteX14" fmla="*/ 2954111 w 3019425"/>
              <a:gd name="connsiteY14" fmla="*/ 20274 h 3993396"/>
              <a:gd name="connsiteX15" fmla="*/ 3019425 w 3019425"/>
              <a:gd name="connsiteY15" fmla="*/ 0 h 39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19425" h="3993396">
                <a:moveTo>
                  <a:pt x="3019425" y="0"/>
                </a:moveTo>
                <a:lnTo>
                  <a:pt x="3019425" y="3993396"/>
                </a:lnTo>
                <a:lnTo>
                  <a:pt x="0" y="3993396"/>
                </a:lnTo>
                <a:lnTo>
                  <a:pt x="0" y="3117146"/>
                </a:lnTo>
                <a:cubicBezTo>
                  <a:pt x="0" y="2862930"/>
                  <a:pt x="206083" y="2656847"/>
                  <a:pt x="460299" y="2656847"/>
                </a:cubicBezTo>
                <a:lnTo>
                  <a:pt x="876250" y="2656847"/>
                </a:lnTo>
                <a:cubicBezTo>
                  <a:pt x="1130402" y="2656912"/>
                  <a:pt x="1336484" y="2450934"/>
                  <a:pt x="1336549" y="2196783"/>
                </a:cubicBezTo>
                <a:cubicBezTo>
                  <a:pt x="1336549" y="2196744"/>
                  <a:pt x="1336549" y="2196705"/>
                  <a:pt x="1336549" y="2196666"/>
                </a:cubicBezTo>
                <a:lnTo>
                  <a:pt x="1336549" y="1780714"/>
                </a:lnTo>
                <a:cubicBezTo>
                  <a:pt x="1336549" y="1526544"/>
                  <a:pt x="1542561" y="1320480"/>
                  <a:pt x="1796731" y="1320415"/>
                </a:cubicBezTo>
                <a:lnTo>
                  <a:pt x="2212800" y="1320415"/>
                </a:lnTo>
                <a:cubicBezTo>
                  <a:pt x="2466951" y="1320415"/>
                  <a:pt x="2672981" y="1114385"/>
                  <a:pt x="2672981" y="860234"/>
                </a:cubicBezTo>
                <a:cubicBezTo>
                  <a:pt x="2672981" y="860195"/>
                  <a:pt x="2672981" y="860155"/>
                  <a:pt x="2672981" y="860116"/>
                </a:cubicBezTo>
                <a:lnTo>
                  <a:pt x="2672981" y="444400"/>
                </a:lnTo>
                <a:cubicBezTo>
                  <a:pt x="2672981" y="253738"/>
                  <a:pt x="2788903" y="90151"/>
                  <a:pt x="2954111" y="20274"/>
                </a:cubicBezTo>
                <a:lnTo>
                  <a:pt x="3019425" y="0"/>
                </a:lnTo>
                <a:close/>
              </a:path>
            </a:pathLst>
          </a:custGeom>
          <a:solidFill>
            <a:schemeClr val="accent4"/>
          </a:solidFill>
          <a:ln w="117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33" name="组合 32"/>
          <p:cNvGrpSpPr/>
          <p:nvPr userDrawn="1">
            <p:custDataLst>
              <p:tags r:id="rId18"/>
            </p:custDataLst>
          </p:nvPr>
        </p:nvGrpSpPr>
        <p:grpSpPr>
          <a:xfrm>
            <a:off x="3089660" y="0"/>
            <a:ext cx="2728840" cy="1364420"/>
            <a:chOff x="3089660" y="0"/>
            <a:chExt cx="2728840" cy="1364420"/>
          </a:xfrm>
        </p:grpSpPr>
        <p:sp>
          <p:nvSpPr>
            <p:cNvPr id="34" name="任意多边形: 形状 33"/>
            <p:cNvSpPr/>
            <p:nvPr>
              <p:custDataLst>
                <p:tags r:id="rId19"/>
              </p:custDataLst>
            </p:nvPr>
          </p:nvSpPr>
          <p:spPr>
            <a:xfrm>
              <a:off x="3825125" y="0"/>
              <a:ext cx="1257910" cy="628955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/>
            <p:cNvSpPr/>
            <p:nvPr>
              <p:custDataLst>
                <p:tags r:id="rId20"/>
              </p:custDataLst>
            </p:nvPr>
          </p:nvSpPr>
          <p:spPr>
            <a:xfrm>
              <a:off x="3651277" y="0"/>
              <a:ext cx="1605606" cy="802804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6" name="任意多边形: 形状 35"/>
            <p:cNvSpPr/>
            <p:nvPr>
              <p:custDataLst>
                <p:tags r:id="rId21"/>
              </p:custDataLst>
            </p:nvPr>
          </p:nvSpPr>
          <p:spPr>
            <a:xfrm>
              <a:off x="3483452" y="0"/>
              <a:ext cx="1941257" cy="970629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7" name="任意多边形: 形状 36"/>
            <p:cNvSpPr/>
            <p:nvPr>
              <p:custDataLst>
                <p:tags r:id="rId22"/>
              </p:custDataLst>
            </p:nvPr>
          </p:nvSpPr>
          <p:spPr>
            <a:xfrm>
              <a:off x="3301845" y="0"/>
              <a:ext cx="2304471" cy="1152236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8" name="任意多边形: 形状 37"/>
            <p:cNvSpPr/>
            <p:nvPr>
              <p:custDataLst>
                <p:tags r:id="rId23"/>
              </p:custDataLst>
            </p:nvPr>
          </p:nvSpPr>
          <p:spPr>
            <a:xfrm>
              <a:off x="3089660" y="0"/>
              <a:ext cx="2728840" cy="1364420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4"/>
            </p:custDataLst>
          </p:nvPr>
        </p:nvSpPr>
        <p:spPr>
          <a:xfrm>
            <a:off x="838200" y="2131488"/>
            <a:ext cx="8708376" cy="1800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zh-CN" altLang="en-US" dirty="0"/>
              <a:t>单击此处编辑母版</a:t>
            </a:r>
            <a:br>
              <a:rPr lang="en-US" altLang="zh-CN" dirty="0"/>
            </a:br>
            <a:r>
              <a:rPr lang="zh-CN" altLang="en-US" dirty="0"/>
              <a:t>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28"/>
            </p:custDataLst>
          </p:nvPr>
        </p:nvSpPr>
        <p:spPr>
          <a:xfrm>
            <a:off x="842642" y="5230368"/>
            <a:ext cx="2743199" cy="97612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9"/>
            </p:custDataLst>
          </p:nvPr>
        </p:nvSpPr>
        <p:spPr>
          <a:xfrm>
            <a:off x="3360716" y="4168127"/>
            <a:ext cx="2950805" cy="9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30"/>
            </p:custDataLst>
          </p:nvPr>
        </p:nvSpPr>
        <p:spPr>
          <a:xfrm>
            <a:off x="838200" y="4168895"/>
            <a:ext cx="2463645" cy="9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圆角矩形 9"/>
          <p:cNvSpPr/>
          <p:nvPr userDrawn="1">
            <p:custDataLst>
              <p:tags r:id="rId3"/>
            </p:custDataLst>
          </p:nvPr>
        </p:nvSpPr>
        <p:spPr>
          <a:xfrm flipH="1">
            <a:off x="2814955" y="2491740"/>
            <a:ext cx="2459990" cy="156337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8" descr="波浪3资源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1166495"/>
            <a:ext cx="5691505" cy="5691505"/>
          </a:xfrm>
          <a:prstGeom prst="rect">
            <a:avLst/>
          </a:prstGeom>
        </p:spPr>
      </p:pic>
      <p:grpSp>
        <p:nvGrpSpPr>
          <p:cNvPr id="6" name="组合 5"/>
          <p:cNvGrpSpPr/>
          <p:nvPr userDrawn="1">
            <p:custDataLst>
              <p:tags r:id="rId7"/>
            </p:custDataLst>
          </p:nvPr>
        </p:nvGrpSpPr>
        <p:grpSpPr>
          <a:xfrm>
            <a:off x="5137785" y="4574540"/>
            <a:ext cx="600710" cy="1326515"/>
            <a:chOff x="8651" y="7204"/>
            <a:chExt cx="946" cy="2089"/>
          </a:xfrm>
          <a:solidFill>
            <a:schemeClr val="accent5">
              <a:alpha val="50000"/>
            </a:schemeClr>
          </a:solidFill>
        </p:grpSpPr>
        <p:grpSp>
          <p:nvGrpSpPr>
            <p:cNvPr id="10" name="组合 9"/>
            <p:cNvGrpSpPr/>
            <p:nvPr/>
          </p:nvGrpSpPr>
          <p:grpSpPr>
            <a:xfrm>
              <a:off x="8651" y="9115"/>
              <a:ext cx="945" cy="178"/>
              <a:chOff x="8651" y="9544"/>
              <a:chExt cx="945" cy="178"/>
            </a:xfrm>
            <a:grpFill/>
          </p:grpSpPr>
          <p:sp>
            <p:nvSpPr>
              <p:cNvPr id="20" name="椭圆 19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 rot="5400000" flipH="1">
                <a:off x="941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651" y="8478"/>
              <a:ext cx="946" cy="178"/>
              <a:chOff x="8651" y="8764"/>
              <a:chExt cx="946" cy="178"/>
            </a:xfrm>
            <a:grpFill/>
          </p:grpSpPr>
          <p:sp>
            <p:nvSpPr>
              <p:cNvPr id="18" name="椭圆 17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 rot="5400000" flipH="1">
                <a:off x="941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651" y="7841"/>
              <a:ext cx="946" cy="178"/>
              <a:chOff x="8651" y="7984"/>
              <a:chExt cx="946" cy="178"/>
            </a:xfrm>
            <a:grpFill/>
          </p:grpSpPr>
          <p:sp>
            <p:nvSpPr>
              <p:cNvPr id="16" name="椭圆 15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 rot="5400000" flipH="1">
                <a:off x="941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651" y="7204"/>
              <a:ext cx="946" cy="178"/>
              <a:chOff x="8651" y="7204"/>
              <a:chExt cx="946" cy="178"/>
            </a:xfrm>
            <a:grpFill/>
          </p:grpSpPr>
          <p:sp>
            <p:nvSpPr>
              <p:cNvPr id="14" name="椭圆 13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 rot="5400000" flipH="1">
                <a:off x="941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2" name="椭圆 21"/>
          <p:cNvSpPr>
            <a:spLocks noChangeAspect="1"/>
          </p:cNvSpPr>
          <p:nvPr userDrawn="1">
            <p:custDataLst>
              <p:tags r:id="rId16"/>
            </p:custDataLst>
          </p:nvPr>
        </p:nvSpPr>
        <p:spPr>
          <a:xfrm flipH="1">
            <a:off x="1148715" y="1753235"/>
            <a:ext cx="3039745" cy="30403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>
            <p:custDataLst>
              <p:tags r:id="rId17"/>
            </p:custDataLst>
          </p:nvPr>
        </p:nvGrpSpPr>
        <p:grpSpPr>
          <a:xfrm rot="5400000">
            <a:off x="1190308" y="172403"/>
            <a:ext cx="467995" cy="1326515"/>
            <a:chOff x="8651" y="7205"/>
            <a:chExt cx="737" cy="2089"/>
          </a:xfrm>
          <a:solidFill>
            <a:schemeClr val="accent2"/>
          </a:solidFill>
        </p:grpSpPr>
        <p:grpSp>
          <p:nvGrpSpPr>
            <p:cNvPr id="26" name="组合 25"/>
            <p:cNvGrpSpPr/>
            <p:nvPr/>
          </p:nvGrpSpPr>
          <p:grpSpPr>
            <a:xfrm>
              <a:off x="8651" y="9115"/>
              <a:ext cx="736" cy="179"/>
              <a:chOff x="8651" y="9544"/>
              <a:chExt cx="736" cy="179"/>
            </a:xfrm>
            <a:grpFill/>
          </p:grpSpPr>
          <p:sp>
            <p:nvSpPr>
              <p:cNvPr id="36" name="椭圆 35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>
              <a:xfrm rot="5400000" flipH="1">
                <a:off x="920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651" y="8479"/>
              <a:ext cx="737" cy="178"/>
              <a:chOff x="8651" y="8765"/>
              <a:chExt cx="737" cy="178"/>
            </a:xfrm>
            <a:grpFill/>
          </p:grpSpPr>
          <p:sp>
            <p:nvSpPr>
              <p:cNvPr id="34" name="椭圆 33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>
              <a:xfrm rot="5400000" flipH="1">
                <a:off x="920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651" y="7842"/>
              <a:ext cx="737" cy="178"/>
              <a:chOff x="8651" y="7985"/>
              <a:chExt cx="737" cy="178"/>
            </a:xfrm>
            <a:grpFill/>
          </p:grpSpPr>
          <p:sp>
            <p:nvSpPr>
              <p:cNvPr id="32" name="椭圆 31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>
              <a:xfrm rot="5400000" flipH="1">
                <a:off x="920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651" y="7205"/>
              <a:ext cx="737" cy="178"/>
              <a:chOff x="8651" y="7205"/>
              <a:chExt cx="737" cy="178"/>
            </a:xfrm>
            <a:grpFill/>
          </p:grpSpPr>
          <p:sp>
            <p:nvSpPr>
              <p:cNvPr id="30" name="椭圆 2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>
              <a:xfrm rot="5400000" flipH="1">
                <a:off x="920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8" name="任意多边形: 形状 37"/>
          <p:cNvSpPr/>
          <p:nvPr userDrawn="1">
            <p:custDataLst>
              <p:tags r:id="rId26"/>
            </p:custDataLst>
          </p:nvPr>
        </p:nvSpPr>
        <p:spPr>
          <a:xfrm>
            <a:off x="0" y="5255895"/>
            <a:ext cx="1689100" cy="1172846"/>
          </a:xfrm>
          <a:custGeom>
            <a:avLst/>
            <a:gdLst>
              <a:gd name="connsiteX0" fmla="*/ 0 w 1689100"/>
              <a:gd name="connsiteY0" fmla="*/ 0 h 1172846"/>
              <a:gd name="connsiteX1" fmla="*/ 1102677 w 1689100"/>
              <a:gd name="connsiteY1" fmla="*/ 0 h 1172846"/>
              <a:gd name="connsiteX2" fmla="*/ 1677186 w 1689100"/>
              <a:gd name="connsiteY2" fmla="*/ 468238 h 1172846"/>
              <a:gd name="connsiteX3" fmla="*/ 1689100 w 1689100"/>
              <a:gd name="connsiteY3" fmla="*/ 586423 h 1172846"/>
              <a:gd name="connsiteX4" fmla="*/ 1677186 w 1689100"/>
              <a:gd name="connsiteY4" fmla="*/ 704607 h 1172846"/>
              <a:gd name="connsiteX5" fmla="*/ 1102677 w 1689100"/>
              <a:gd name="connsiteY5" fmla="*/ 1172845 h 1172846"/>
              <a:gd name="connsiteX6" fmla="*/ 0 w 1689100"/>
              <a:gd name="connsiteY6" fmla="*/ 1172846 h 1172846"/>
              <a:gd name="connsiteX7" fmla="*/ 0 w 1689100"/>
              <a:gd name="connsiteY7" fmla="*/ 0 h 11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9100" h="1172846">
                <a:moveTo>
                  <a:pt x="0" y="0"/>
                </a:moveTo>
                <a:lnTo>
                  <a:pt x="1102677" y="0"/>
                </a:lnTo>
                <a:cubicBezTo>
                  <a:pt x="1386065" y="0"/>
                  <a:pt x="1622504" y="201016"/>
                  <a:pt x="1677186" y="468238"/>
                </a:cubicBezTo>
                <a:lnTo>
                  <a:pt x="1689100" y="586423"/>
                </a:lnTo>
                <a:lnTo>
                  <a:pt x="1677186" y="704607"/>
                </a:lnTo>
                <a:cubicBezTo>
                  <a:pt x="1622504" y="971830"/>
                  <a:pt x="1386065" y="1172845"/>
                  <a:pt x="1102677" y="1172845"/>
                </a:cubicBezTo>
                <a:lnTo>
                  <a:pt x="0" y="11728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7"/>
            </p:custDataLst>
          </p:nvPr>
        </p:nvSpPr>
        <p:spPr>
          <a:xfrm>
            <a:off x="1205556" y="1883753"/>
            <a:ext cx="2880000" cy="1644003"/>
          </a:xfrm>
        </p:spPr>
        <p:txBody>
          <a:bodyPr anchor="b">
            <a:normAutofit/>
          </a:bodyPr>
          <a:lstStyle>
            <a:lvl1pPr algn="ctr" rtl="0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8"/>
            </p:custDataLst>
          </p:nvPr>
        </p:nvSpPr>
        <p:spPr>
          <a:xfrm>
            <a:off x="1205557" y="3616668"/>
            <a:ext cx="2880000" cy="1071220"/>
          </a:xfr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副标题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波浪3资源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143875" y="0"/>
            <a:ext cx="4048125" cy="4048125"/>
          </a:xfrm>
          <a:prstGeom prst="rect">
            <a:avLst/>
          </a:prstGeom>
        </p:spPr>
      </p:pic>
      <p:pic>
        <p:nvPicPr>
          <p:cNvPr id="9" name="图片 4" descr="波浪3资源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0" y="1972310"/>
            <a:ext cx="4885690" cy="4885690"/>
          </a:xfrm>
          <a:prstGeom prst="rect">
            <a:avLst/>
          </a:prstGeom>
        </p:spPr>
      </p:pic>
      <p:sp>
        <p:nvSpPr>
          <p:cNvPr id="11" name="椭圆 10"/>
          <p:cNvSpPr/>
          <p:nvPr userDrawn="1">
            <p:custDataLst>
              <p:tags r:id="rId8"/>
            </p:custDataLst>
          </p:nvPr>
        </p:nvSpPr>
        <p:spPr>
          <a:xfrm>
            <a:off x="1337945" y="4248785"/>
            <a:ext cx="1040130" cy="104013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9"/>
            </p:custDataLst>
          </p:nvPr>
        </p:nvSpPr>
        <p:spPr>
          <a:xfrm>
            <a:off x="1191895" y="4102735"/>
            <a:ext cx="1332230" cy="133223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1048385" y="3959225"/>
            <a:ext cx="1620520" cy="162052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11"/>
            </p:custDataLst>
          </p:nvPr>
        </p:nvSpPr>
        <p:spPr>
          <a:xfrm>
            <a:off x="908685" y="3819525"/>
            <a:ext cx="1899920" cy="189992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2"/>
            </p:custDataLst>
          </p:nvPr>
        </p:nvSpPr>
        <p:spPr>
          <a:xfrm>
            <a:off x="756285" y="3667125"/>
            <a:ext cx="2204085" cy="2204085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>
            <p:custDataLst>
              <p:tags r:id="rId13"/>
            </p:custDataLst>
          </p:nvPr>
        </p:nvSpPr>
        <p:spPr>
          <a:xfrm>
            <a:off x="9814560" y="1293495"/>
            <a:ext cx="992505" cy="99250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>
            <p:custDataLst>
              <p:tags r:id="rId14"/>
            </p:custDataLst>
          </p:nvPr>
        </p:nvSpPr>
        <p:spPr>
          <a:xfrm>
            <a:off x="9675495" y="1154430"/>
            <a:ext cx="1271270" cy="1271270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>
            <p:custDataLst>
              <p:tags r:id="rId15"/>
            </p:custDataLst>
          </p:nvPr>
        </p:nvSpPr>
        <p:spPr>
          <a:xfrm>
            <a:off x="9538335" y="1017270"/>
            <a:ext cx="1546225" cy="154622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>
            <p:custDataLst>
              <p:tags r:id="rId16"/>
            </p:custDataLst>
          </p:nvPr>
        </p:nvSpPr>
        <p:spPr>
          <a:xfrm>
            <a:off x="9404985" y="883920"/>
            <a:ext cx="1812925" cy="181292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17"/>
            </p:custDataLst>
          </p:nvPr>
        </p:nvSpPr>
        <p:spPr>
          <a:xfrm>
            <a:off x="9259570" y="738505"/>
            <a:ext cx="2103120" cy="2103120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1526400" y="3266144"/>
            <a:ext cx="9144000" cy="2006395"/>
          </a:xfrm>
        </p:spPr>
        <p:txBody>
          <a:bodyPr anchor="t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1524000" y="856666"/>
            <a:ext cx="9144000" cy="2203901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 b="1">
                <a:ln>
                  <a:solidFill>
                    <a:schemeClr val="accent4">
                      <a:alpha val="40000"/>
                    </a:schemeClr>
                  </a:solidFill>
                </a:ln>
                <a:noFill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波浪3资源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143875" y="0"/>
            <a:ext cx="4048125" cy="4048125"/>
          </a:xfrm>
          <a:prstGeom prst="rect">
            <a:avLst/>
          </a:prstGeom>
        </p:spPr>
      </p:pic>
      <p:pic>
        <p:nvPicPr>
          <p:cNvPr id="9" name="图片 4" descr="波浪3资源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0" y="1972310"/>
            <a:ext cx="4885690" cy="4885690"/>
          </a:xfrm>
          <a:prstGeom prst="rect">
            <a:avLst/>
          </a:prstGeom>
        </p:spPr>
      </p:pic>
      <p:sp>
        <p:nvSpPr>
          <p:cNvPr id="11" name="椭圆 10"/>
          <p:cNvSpPr/>
          <p:nvPr userDrawn="1">
            <p:custDataLst>
              <p:tags r:id="rId8"/>
            </p:custDataLst>
          </p:nvPr>
        </p:nvSpPr>
        <p:spPr>
          <a:xfrm>
            <a:off x="1337945" y="4248785"/>
            <a:ext cx="1040130" cy="104013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9"/>
            </p:custDataLst>
          </p:nvPr>
        </p:nvSpPr>
        <p:spPr>
          <a:xfrm>
            <a:off x="1191895" y="4102735"/>
            <a:ext cx="1332230" cy="133223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1048385" y="3959225"/>
            <a:ext cx="1620520" cy="162052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11"/>
            </p:custDataLst>
          </p:nvPr>
        </p:nvSpPr>
        <p:spPr>
          <a:xfrm>
            <a:off x="908685" y="3819525"/>
            <a:ext cx="1899920" cy="189992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2"/>
            </p:custDataLst>
          </p:nvPr>
        </p:nvSpPr>
        <p:spPr>
          <a:xfrm>
            <a:off x="756285" y="3667125"/>
            <a:ext cx="2204085" cy="2204085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>
            <p:custDataLst>
              <p:tags r:id="rId13"/>
            </p:custDataLst>
          </p:nvPr>
        </p:nvSpPr>
        <p:spPr>
          <a:xfrm>
            <a:off x="9814560" y="1293495"/>
            <a:ext cx="992505" cy="99250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>
            <p:custDataLst>
              <p:tags r:id="rId14"/>
            </p:custDataLst>
          </p:nvPr>
        </p:nvSpPr>
        <p:spPr>
          <a:xfrm>
            <a:off x="9675495" y="1154430"/>
            <a:ext cx="1271270" cy="1271270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>
            <p:custDataLst>
              <p:tags r:id="rId15"/>
            </p:custDataLst>
          </p:nvPr>
        </p:nvSpPr>
        <p:spPr>
          <a:xfrm>
            <a:off x="9538335" y="1017270"/>
            <a:ext cx="1546225" cy="154622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>
            <p:custDataLst>
              <p:tags r:id="rId16"/>
            </p:custDataLst>
          </p:nvPr>
        </p:nvSpPr>
        <p:spPr>
          <a:xfrm>
            <a:off x="9404985" y="883920"/>
            <a:ext cx="1812925" cy="181292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17"/>
            </p:custDataLst>
          </p:nvPr>
        </p:nvSpPr>
        <p:spPr>
          <a:xfrm>
            <a:off x="9259570" y="738505"/>
            <a:ext cx="2103120" cy="2103120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1526400" y="3266144"/>
            <a:ext cx="9144000" cy="2006395"/>
          </a:xfrm>
        </p:spPr>
        <p:txBody>
          <a:bodyPr anchor="t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1524000" y="856666"/>
            <a:ext cx="9144000" cy="2203901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 b="1">
                <a:ln>
                  <a:solidFill>
                    <a:schemeClr val="accent4">
                      <a:alpha val="40000"/>
                    </a:schemeClr>
                  </a:solidFill>
                </a:ln>
                <a:noFill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波浪3资源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3" name="椭圆 22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 rot="10800000">
            <a:off x="8393430" y="658495"/>
            <a:ext cx="113665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rot="10800000">
            <a:off x="8393430" y="1012190"/>
            <a:ext cx="113665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rot="10800000">
            <a:off x="8797925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rot="10800000">
            <a:off x="8797925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rot="10800000">
            <a:off x="9202420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rot="10800000">
            <a:off x="9202420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rot="10800000">
            <a:off x="9606915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 rot="10800000">
            <a:off x="9606915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3"/>
            </p:custDataLst>
          </p:nvPr>
        </p:nvSpPr>
        <p:spPr>
          <a:xfrm>
            <a:off x="9776460" y="4785995"/>
            <a:ext cx="2415540" cy="1172846"/>
          </a:xfrm>
          <a:custGeom>
            <a:avLst/>
            <a:gdLst>
              <a:gd name="connsiteX0" fmla="*/ 586423 w 2415540"/>
              <a:gd name="connsiteY0" fmla="*/ 0 h 1172846"/>
              <a:gd name="connsiteX1" fmla="*/ 2415540 w 2415540"/>
              <a:gd name="connsiteY1" fmla="*/ 0 h 1172846"/>
              <a:gd name="connsiteX2" fmla="*/ 2415540 w 2415540"/>
              <a:gd name="connsiteY2" fmla="*/ 1172846 h 1172846"/>
              <a:gd name="connsiteX3" fmla="*/ 586423 w 2415540"/>
              <a:gd name="connsiteY3" fmla="*/ 1172845 h 1172846"/>
              <a:gd name="connsiteX4" fmla="*/ 11914 w 2415540"/>
              <a:gd name="connsiteY4" fmla="*/ 704607 h 1172846"/>
              <a:gd name="connsiteX5" fmla="*/ 0 w 2415540"/>
              <a:gd name="connsiteY5" fmla="*/ 586423 h 1172846"/>
              <a:gd name="connsiteX6" fmla="*/ 11914 w 2415540"/>
              <a:gd name="connsiteY6" fmla="*/ 468238 h 1172846"/>
              <a:gd name="connsiteX7" fmla="*/ 586423 w 2415540"/>
              <a:gd name="connsiteY7" fmla="*/ 0 h 11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540" h="1172846">
                <a:moveTo>
                  <a:pt x="586423" y="0"/>
                </a:moveTo>
                <a:lnTo>
                  <a:pt x="2415540" y="0"/>
                </a:lnTo>
                <a:lnTo>
                  <a:pt x="2415540" y="1172846"/>
                </a:lnTo>
                <a:lnTo>
                  <a:pt x="586423" y="1172845"/>
                </a:lnTo>
                <a:cubicBezTo>
                  <a:pt x="303035" y="1172845"/>
                  <a:pt x="66596" y="971830"/>
                  <a:pt x="11914" y="704607"/>
                </a:cubicBezTo>
                <a:lnTo>
                  <a:pt x="0" y="586423"/>
                </a:lnTo>
                <a:lnTo>
                  <a:pt x="11914" y="468238"/>
                </a:lnTo>
                <a:cubicBezTo>
                  <a:pt x="66596" y="201016"/>
                  <a:pt x="303035" y="0"/>
                  <a:pt x="586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4"/>
            </p:custDataLst>
          </p:nvPr>
        </p:nvSpPr>
        <p:spPr>
          <a:xfrm>
            <a:off x="1626870" y="0"/>
            <a:ext cx="1257935" cy="628650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15"/>
            </p:custDataLst>
          </p:nvPr>
        </p:nvSpPr>
        <p:spPr>
          <a:xfrm>
            <a:off x="1452880" y="0"/>
            <a:ext cx="1605915" cy="802640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0" name="任意多边形: 形状 29"/>
          <p:cNvSpPr/>
          <p:nvPr userDrawn="1">
            <p:custDataLst>
              <p:tags r:id="rId16"/>
            </p:custDataLst>
          </p:nvPr>
        </p:nvSpPr>
        <p:spPr>
          <a:xfrm>
            <a:off x="1285240" y="0"/>
            <a:ext cx="1941195" cy="97091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1" name="任意多边形: 形状 30"/>
          <p:cNvSpPr/>
          <p:nvPr userDrawn="1">
            <p:custDataLst>
              <p:tags r:id="rId17"/>
            </p:custDataLst>
          </p:nvPr>
        </p:nvSpPr>
        <p:spPr>
          <a:xfrm>
            <a:off x="1103630" y="0"/>
            <a:ext cx="2304415" cy="115252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2" name="任意多边形: 形状 31"/>
          <p:cNvSpPr/>
          <p:nvPr userDrawn="1">
            <p:custDataLst>
              <p:tags r:id="rId18"/>
            </p:custDataLst>
          </p:nvPr>
        </p:nvSpPr>
        <p:spPr>
          <a:xfrm>
            <a:off x="890905" y="0"/>
            <a:ext cx="2728595" cy="136461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2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9"/>
            </p:custDataLst>
          </p:nvPr>
        </p:nvSpPr>
        <p:spPr>
          <a:xfrm>
            <a:off x="838200" y="1200313"/>
            <a:ext cx="8768398" cy="2255687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23"/>
            </p:custDataLst>
          </p:nvPr>
        </p:nvSpPr>
        <p:spPr>
          <a:xfrm>
            <a:off x="886326" y="5123536"/>
            <a:ext cx="5711905" cy="83497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4"/>
            </p:custDataLst>
          </p:nvPr>
        </p:nvSpPr>
        <p:spPr>
          <a:xfrm>
            <a:off x="3718231" y="3919467"/>
            <a:ext cx="2880000" cy="102560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25"/>
            </p:custDataLst>
          </p:nvPr>
        </p:nvSpPr>
        <p:spPr>
          <a:xfrm>
            <a:off x="886326" y="3921543"/>
            <a:ext cx="2743200" cy="102560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 descr="波浪2资源 2"/>
          <p:cNvSpPr/>
          <p:nvPr userDrawn="1">
            <p:custDataLst>
              <p:tags r:id="rId2"/>
            </p:custDataLst>
          </p:nvPr>
        </p:nvSpPr>
        <p:spPr>
          <a:xfrm>
            <a:off x="6887209" y="669925"/>
            <a:ext cx="5304791" cy="6192323"/>
          </a:xfrm>
          <a:custGeom>
            <a:avLst/>
            <a:gdLst>
              <a:gd name="connsiteX0" fmla="*/ 4946557 w 5304791"/>
              <a:gd name="connsiteY0" fmla="*/ 0 h 6192323"/>
              <a:gd name="connsiteX1" fmla="*/ 5304791 w 5304791"/>
              <a:gd name="connsiteY1" fmla="*/ 0 h 6192323"/>
              <a:gd name="connsiteX2" fmla="*/ 5304791 w 5304791"/>
              <a:gd name="connsiteY2" fmla="*/ 6192323 h 6192323"/>
              <a:gd name="connsiteX3" fmla="*/ 0 w 5304791"/>
              <a:gd name="connsiteY3" fmla="*/ 6192323 h 6192323"/>
              <a:gd name="connsiteX4" fmla="*/ 0 w 5304791"/>
              <a:gd name="connsiteY4" fmla="*/ 4946212 h 6192323"/>
              <a:gd name="connsiteX5" fmla="*/ 818112 w 5304791"/>
              <a:gd name="connsiteY5" fmla="*/ 4128101 h 6192323"/>
              <a:gd name="connsiteX6" fmla="*/ 1295478 w 5304791"/>
              <a:gd name="connsiteY6" fmla="*/ 4128101 h 6192323"/>
              <a:gd name="connsiteX7" fmla="*/ 2064682 w 5304791"/>
              <a:gd name="connsiteY7" fmla="*/ 3358897 h 6192323"/>
              <a:gd name="connsiteX8" fmla="*/ 2064682 w 5304791"/>
              <a:gd name="connsiteY8" fmla="*/ 2881645 h 6192323"/>
              <a:gd name="connsiteX9" fmla="*/ 2882794 w 5304791"/>
              <a:gd name="connsiteY9" fmla="*/ 2063648 h 6192323"/>
              <a:gd name="connsiteX10" fmla="*/ 3360159 w 5304791"/>
              <a:gd name="connsiteY10" fmla="*/ 2063648 h 6192323"/>
              <a:gd name="connsiteX11" fmla="*/ 4129363 w 5304791"/>
              <a:gd name="connsiteY11" fmla="*/ 1294444 h 6192323"/>
              <a:gd name="connsiteX12" fmla="*/ 4129363 w 5304791"/>
              <a:gd name="connsiteY12" fmla="*/ 818112 h 6192323"/>
              <a:gd name="connsiteX13" fmla="*/ 4946557 w 5304791"/>
              <a:gd name="connsiteY13" fmla="*/ 0 h 619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4791" h="6192323">
                <a:moveTo>
                  <a:pt x="4946557" y="0"/>
                </a:moveTo>
                <a:lnTo>
                  <a:pt x="5304791" y="0"/>
                </a:lnTo>
                <a:lnTo>
                  <a:pt x="5304791" y="6192323"/>
                </a:lnTo>
                <a:lnTo>
                  <a:pt x="0" y="6192323"/>
                </a:lnTo>
                <a:lnTo>
                  <a:pt x="0" y="4946212"/>
                </a:lnTo>
                <a:cubicBezTo>
                  <a:pt x="-63" y="4494356"/>
                  <a:pt x="366255" y="4128032"/>
                  <a:pt x="818112" y="4128101"/>
                </a:cubicBezTo>
                <a:lnTo>
                  <a:pt x="1295478" y="4128101"/>
                </a:lnTo>
                <a:cubicBezTo>
                  <a:pt x="1720296" y="4128101"/>
                  <a:pt x="2064682" y="3783715"/>
                  <a:pt x="2064682" y="3358897"/>
                </a:cubicBezTo>
                <a:lnTo>
                  <a:pt x="2064682" y="2881645"/>
                </a:lnTo>
                <a:cubicBezTo>
                  <a:pt x="2064682" y="2429836"/>
                  <a:pt x="2430984" y="2063580"/>
                  <a:pt x="2882794" y="2063648"/>
                </a:cubicBezTo>
                <a:lnTo>
                  <a:pt x="3360159" y="2063648"/>
                </a:lnTo>
                <a:cubicBezTo>
                  <a:pt x="3784978" y="2063648"/>
                  <a:pt x="4129363" y="1719263"/>
                  <a:pt x="4129363" y="1294444"/>
                </a:cubicBezTo>
                <a:lnTo>
                  <a:pt x="4129363" y="818112"/>
                </a:lnTo>
                <a:cubicBezTo>
                  <a:pt x="4129295" y="366613"/>
                  <a:pt x="4495057" y="444"/>
                  <a:pt x="4946557" y="0"/>
                </a:cubicBezTo>
                <a:close/>
              </a:path>
            </a:pathLst>
          </a:custGeom>
          <a:solidFill>
            <a:schemeClr val="accent1"/>
          </a:solidFill>
          <a:ln w="114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6767195" y="4498975"/>
            <a:ext cx="1087755" cy="1087755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6614795" y="4346575"/>
            <a:ext cx="1393190" cy="139319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6464300" y="4196080"/>
            <a:ext cx="1694180" cy="169418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6318250" y="4050030"/>
            <a:ext cx="1986280" cy="198628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>
            <a:off x="6158865" y="3890645"/>
            <a:ext cx="2304415" cy="2304415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>
            <p:custDataLst>
              <p:tags r:id="rId8"/>
            </p:custDataLst>
          </p:nvPr>
        </p:nvGrpSpPr>
        <p:grpSpPr>
          <a:xfrm rot="5400000">
            <a:off x="1183958" y="384810"/>
            <a:ext cx="328295" cy="850900"/>
            <a:chOff x="8651" y="7205"/>
            <a:chExt cx="807" cy="2089"/>
          </a:xfrm>
          <a:solidFill>
            <a:schemeClr val="accent5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8651" y="9115"/>
              <a:ext cx="806" cy="179"/>
              <a:chOff x="8651" y="9544"/>
              <a:chExt cx="806" cy="179"/>
            </a:xfrm>
            <a:grpFill/>
          </p:grpSpPr>
          <p:sp>
            <p:nvSpPr>
              <p:cNvPr id="30" name="椭圆 29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 rot="5400000" flipH="1">
                <a:off x="927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651" y="8479"/>
              <a:ext cx="807" cy="178"/>
              <a:chOff x="8651" y="8765"/>
              <a:chExt cx="807" cy="178"/>
            </a:xfrm>
            <a:grpFill/>
          </p:grpSpPr>
          <p:sp>
            <p:nvSpPr>
              <p:cNvPr id="28" name="椭圆 27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 rot="5400000" flipH="1">
                <a:off x="927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651" y="7842"/>
              <a:ext cx="807" cy="178"/>
              <a:chOff x="8651" y="7985"/>
              <a:chExt cx="807" cy="178"/>
            </a:xfrm>
            <a:grpFill/>
          </p:grpSpPr>
          <p:sp>
            <p:nvSpPr>
              <p:cNvPr id="26" name="椭圆 25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 rot="5400000" flipH="1">
                <a:off x="927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651" y="7205"/>
              <a:ext cx="807" cy="178"/>
              <a:chOff x="8651" y="7205"/>
              <a:chExt cx="807" cy="178"/>
            </a:xfrm>
            <a:grpFill/>
          </p:grpSpPr>
          <p:sp>
            <p:nvSpPr>
              <p:cNvPr id="23" name="椭圆 2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 rot="5400000" flipH="1">
                <a:off x="927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任意多边形: 形状 31" descr="波浪1资源 1"/>
          <p:cNvSpPr/>
          <p:nvPr userDrawn="1">
            <p:custDataLst>
              <p:tags r:id="rId17"/>
            </p:custDataLst>
          </p:nvPr>
        </p:nvSpPr>
        <p:spPr>
          <a:xfrm>
            <a:off x="9172576" y="2862604"/>
            <a:ext cx="3019425" cy="3993396"/>
          </a:xfrm>
          <a:custGeom>
            <a:avLst/>
            <a:gdLst>
              <a:gd name="connsiteX0" fmla="*/ 3019425 w 3019425"/>
              <a:gd name="connsiteY0" fmla="*/ 0 h 3993396"/>
              <a:gd name="connsiteX1" fmla="*/ 3019425 w 3019425"/>
              <a:gd name="connsiteY1" fmla="*/ 3993396 h 3993396"/>
              <a:gd name="connsiteX2" fmla="*/ 0 w 3019425"/>
              <a:gd name="connsiteY2" fmla="*/ 3993396 h 3993396"/>
              <a:gd name="connsiteX3" fmla="*/ 0 w 3019425"/>
              <a:gd name="connsiteY3" fmla="*/ 3117146 h 3993396"/>
              <a:gd name="connsiteX4" fmla="*/ 460299 w 3019425"/>
              <a:gd name="connsiteY4" fmla="*/ 2656847 h 3993396"/>
              <a:gd name="connsiteX5" fmla="*/ 876250 w 3019425"/>
              <a:gd name="connsiteY5" fmla="*/ 2656847 h 3993396"/>
              <a:gd name="connsiteX6" fmla="*/ 1336549 w 3019425"/>
              <a:gd name="connsiteY6" fmla="*/ 2196783 h 3993396"/>
              <a:gd name="connsiteX7" fmla="*/ 1336549 w 3019425"/>
              <a:gd name="connsiteY7" fmla="*/ 2196666 h 3993396"/>
              <a:gd name="connsiteX8" fmla="*/ 1336549 w 3019425"/>
              <a:gd name="connsiteY8" fmla="*/ 1780714 h 3993396"/>
              <a:gd name="connsiteX9" fmla="*/ 1796731 w 3019425"/>
              <a:gd name="connsiteY9" fmla="*/ 1320415 h 3993396"/>
              <a:gd name="connsiteX10" fmla="*/ 2212800 w 3019425"/>
              <a:gd name="connsiteY10" fmla="*/ 1320415 h 3993396"/>
              <a:gd name="connsiteX11" fmla="*/ 2672981 w 3019425"/>
              <a:gd name="connsiteY11" fmla="*/ 860234 h 3993396"/>
              <a:gd name="connsiteX12" fmla="*/ 2672981 w 3019425"/>
              <a:gd name="connsiteY12" fmla="*/ 860116 h 3993396"/>
              <a:gd name="connsiteX13" fmla="*/ 2672981 w 3019425"/>
              <a:gd name="connsiteY13" fmla="*/ 444400 h 3993396"/>
              <a:gd name="connsiteX14" fmla="*/ 2954111 w 3019425"/>
              <a:gd name="connsiteY14" fmla="*/ 20274 h 3993396"/>
              <a:gd name="connsiteX15" fmla="*/ 3019425 w 3019425"/>
              <a:gd name="connsiteY15" fmla="*/ 0 h 39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19425" h="3993396">
                <a:moveTo>
                  <a:pt x="3019425" y="0"/>
                </a:moveTo>
                <a:lnTo>
                  <a:pt x="3019425" y="3993396"/>
                </a:lnTo>
                <a:lnTo>
                  <a:pt x="0" y="3993396"/>
                </a:lnTo>
                <a:lnTo>
                  <a:pt x="0" y="3117146"/>
                </a:lnTo>
                <a:cubicBezTo>
                  <a:pt x="0" y="2862930"/>
                  <a:pt x="206083" y="2656847"/>
                  <a:pt x="460299" y="2656847"/>
                </a:cubicBezTo>
                <a:lnTo>
                  <a:pt x="876250" y="2656847"/>
                </a:lnTo>
                <a:cubicBezTo>
                  <a:pt x="1130402" y="2656912"/>
                  <a:pt x="1336484" y="2450934"/>
                  <a:pt x="1336549" y="2196783"/>
                </a:cubicBezTo>
                <a:cubicBezTo>
                  <a:pt x="1336549" y="2196744"/>
                  <a:pt x="1336549" y="2196705"/>
                  <a:pt x="1336549" y="2196666"/>
                </a:cubicBezTo>
                <a:lnTo>
                  <a:pt x="1336549" y="1780714"/>
                </a:lnTo>
                <a:cubicBezTo>
                  <a:pt x="1336549" y="1526544"/>
                  <a:pt x="1542561" y="1320480"/>
                  <a:pt x="1796731" y="1320415"/>
                </a:cubicBezTo>
                <a:lnTo>
                  <a:pt x="2212800" y="1320415"/>
                </a:lnTo>
                <a:cubicBezTo>
                  <a:pt x="2466951" y="1320415"/>
                  <a:pt x="2672981" y="1114385"/>
                  <a:pt x="2672981" y="860234"/>
                </a:cubicBezTo>
                <a:cubicBezTo>
                  <a:pt x="2672981" y="860195"/>
                  <a:pt x="2672981" y="860155"/>
                  <a:pt x="2672981" y="860116"/>
                </a:cubicBezTo>
                <a:lnTo>
                  <a:pt x="2672981" y="444400"/>
                </a:lnTo>
                <a:cubicBezTo>
                  <a:pt x="2672981" y="253738"/>
                  <a:pt x="2788903" y="90151"/>
                  <a:pt x="2954111" y="20274"/>
                </a:cubicBezTo>
                <a:lnTo>
                  <a:pt x="3019425" y="0"/>
                </a:lnTo>
                <a:close/>
              </a:path>
            </a:pathLst>
          </a:custGeom>
          <a:solidFill>
            <a:schemeClr val="accent4"/>
          </a:solidFill>
          <a:ln w="117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33" name="组合 32"/>
          <p:cNvGrpSpPr/>
          <p:nvPr userDrawn="1">
            <p:custDataLst>
              <p:tags r:id="rId18"/>
            </p:custDataLst>
          </p:nvPr>
        </p:nvGrpSpPr>
        <p:grpSpPr>
          <a:xfrm>
            <a:off x="3089660" y="0"/>
            <a:ext cx="2728840" cy="1364420"/>
            <a:chOff x="3089660" y="0"/>
            <a:chExt cx="2728840" cy="1364420"/>
          </a:xfrm>
        </p:grpSpPr>
        <p:sp>
          <p:nvSpPr>
            <p:cNvPr id="34" name="任意多边形: 形状 33"/>
            <p:cNvSpPr/>
            <p:nvPr>
              <p:custDataLst>
                <p:tags r:id="rId19"/>
              </p:custDataLst>
            </p:nvPr>
          </p:nvSpPr>
          <p:spPr>
            <a:xfrm>
              <a:off x="3825125" y="0"/>
              <a:ext cx="1257910" cy="628955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/>
            <p:cNvSpPr/>
            <p:nvPr>
              <p:custDataLst>
                <p:tags r:id="rId20"/>
              </p:custDataLst>
            </p:nvPr>
          </p:nvSpPr>
          <p:spPr>
            <a:xfrm>
              <a:off x="3651277" y="0"/>
              <a:ext cx="1605606" cy="802804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6" name="任意多边形: 形状 35"/>
            <p:cNvSpPr/>
            <p:nvPr>
              <p:custDataLst>
                <p:tags r:id="rId21"/>
              </p:custDataLst>
            </p:nvPr>
          </p:nvSpPr>
          <p:spPr>
            <a:xfrm>
              <a:off x="3483452" y="0"/>
              <a:ext cx="1941257" cy="970629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7" name="任意多边形: 形状 36"/>
            <p:cNvSpPr/>
            <p:nvPr>
              <p:custDataLst>
                <p:tags r:id="rId22"/>
              </p:custDataLst>
            </p:nvPr>
          </p:nvSpPr>
          <p:spPr>
            <a:xfrm>
              <a:off x="3301845" y="0"/>
              <a:ext cx="2304471" cy="1152236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8" name="任意多边形: 形状 37"/>
            <p:cNvSpPr/>
            <p:nvPr>
              <p:custDataLst>
                <p:tags r:id="rId23"/>
              </p:custDataLst>
            </p:nvPr>
          </p:nvSpPr>
          <p:spPr>
            <a:xfrm>
              <a:off x="3089660" y="0"/>
              <a:ext cx="2728840" cy="1364420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4"/>
            </p:custDataLst>
          </p:nvPr>
        </p:nvSpPr>
        <p:spPr>
          <a:xfrm>
            <a:off x="838200" y="2131488"/>
            <a:ext cx="8708376" cy="1800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zh-CN" altLang="en-US" dirty="0"/>
              <a:t>单击此处编辑母版</a:t>
            </a:r>
            <a:br>
              <a:rPr lang="en-US" altLang="zh-CN" dirty="0"/>
            </a:br>
            <a:r>
              <a:rPr lang="zh-CN" altLang="en-US" dirty="0"/>
              <a:t>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28"/>
            </p:custDataLst>
          </p:nvPr>
        </p:nvSpPr>
        <p:spPr>
          <a:xfrm>
            <a:off x="842642" y="5230368"/>
            <a:ext cx="2743199" cy="97612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9"/>
            </p:custDataLst>
          </p:nvPr>
        </p:nvSpPr>
        <p:spPr>
          <a:xfrm>
            <a:off x="3360716" y="4168127"/>
            <a:ext cx="2950805" cy="9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30"/>
            </p:custDataLst>
          </p:nvPr>
        </p:nvSpPr>
        <p:spPr>
          <a:xfrm>
            <a:off x="838200" y="4168895"/>
            <a:ext cx="2463645" cy="9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圆角矩形 9"/>
          <p:cNvSpPr/>
          <p:nvPr userDrawn="1">
            <p:custDataLst>
              <p:tags r:id="rId3"/>
            </p:custDataLst>
          </p:nvPr>
        </p:nvSpPr>
        <p:spPr>
          <a:xfrm flipH="1">
            <a:off x="2814955" y="2491740"/>
            <a:ext cx="2459990" cy="156337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8" descr="波浪3资源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1166495"/>
            <a:ext cx="5691505" cy="5691505"/>
          </a:xfrm>
          <a:prstGeom prst="rect">
            <a:avLst/>
          </a:prstGeom>
        </p:spPr>
      </p:pic>
      <p:grpSp>
        <p:nvGrpSpPr>
          <p:cNvPr id="6" name="组合 5"/>
          <p:cNvGrpSpPr/>
          <p:nvPr userDrawn="1">
            <p:custDataLst>
              <p:tags r:id="rId7"/>
            </p:custDataLst>
          </p:nvPr>
        </p:nvGrpSpPr>
        <p:grpSpPr>
          <a:xfrm>
            <a:off x="5137785" y="4574540"/>
            <a:ext cx="600710" cy="1326515"/>
            <a:chOff x="8651" y="7204"/>
            <a:chExt cx="946" cy="2089"/>
          </a:xfrm>
          <a:solidFill>
            <a:schemeClr val="accent5">
              <a:alpha val="50000"/>
            </a:schemeClr>
          </a:solidFill>
        </p:grpSpPr>
        <p:grpSp>
          <p:nvGrpSpPr>
            <p:cNvPr id="10" name="组合 9"/>
            <p:cNvGrpSpPr/>
            <p:nvPr/>
          </p:nvGrpSpPr>
          <p:grpSpPr>
            <a:xfrm>
              <a:off x="8651" y="9115"/>
              <a:ext cx="945" cy="178"/>
              <a:chOff x="8651" y="9544"/>
              <a:chExt cx="945" cy="178"/>
            </a:xfrm>
            <a:grpFill/>
          </p:grpSpPr>
          <p:sp>
            <p:nvSpPr>
              <p:cNvPr id="20" name="椭圆 19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 rot="5400000" flipH="1">
                <a:off x="941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651" y="8478"/>
              <a:ext cx="946" cy="178"/>
              <a:chOff x="8651" y="8764"/>
              <a:chExt cx="946" cy="178"/>
            </a:xfrm>
            <a:grpFill/>
          </p:grpSpPr>
          <p:sp>
            <p:nvSpPr>
              <p:cNvPr id="18" name="椭圆 17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 rot="5400000" flipH="1">
                <a:off x="941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651" y="7841"/>
              <a:ext cx="946" cy="178"/>
              <a:chOff x="8651" y="7984"/>
              <a:chExt cx="946" cy="178"/>
            </a:xfrm>
            <a:grpFill/>
          </p:grpSpPr>
          <p:sp>
            <p:nvSpPr>
              <p:cNvPr id="16" name="椭圆 15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 rot="5400000" flipH="1">
                <a:off x="941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651" y="7204"/>
              <a:ext cx="946" cy="178"/>
              <a:chOff x="8651" y="7204"/>
              <a:chExt cx="946" cy="178"/>
            </a:xfrm>
            <a:grpFill/>
          </p:grpSpPr>
          <p:sp>
            <p:nvSpPr>
              <p:cNvPr id="14" name="椭圆 13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 rot="5400000" flipH="1">
                <a:off x="941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2" name="椭圆 21"/>
          <p:cNvSpPr>
            <a:spLocks noChangeAspect="1"/>
          </p:cNvSpPr>
          <p:nvPr userDrawn="1">
            <p:custDataLst>
              <p:tags r:id="rId16"/>
            </p:custDataLst>
          </p:nvPr>
        </p:nvSpPr>
        <p:spPr>
          <a:xfrm flipH="1">
            <a:off x="1148715" y="1753235"/>
            <a:ext cx="3039745" cy="30403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>
            <p:custDataLst>
              <p:tags r:id="rId17"/>
            </p:custDataLst>
          </p:nvPr>
        </p:nvGrpSpPr>
        <p:grpSpPr>
          <a:xfrm rot="5400000">
            <a:off x="1190308" y="172403"/>
            <a:ext cx="467995" cy="1326515"/>
            <a:chOff x="8651" y="7205"/>
            <a:chExt cx="737" cy="2089"/>
          </a:xfrm>
          <a:solidFill>
            <a:schemeClr val="accent2"/>
          </a:solidFill>
        </p:grpSpPr>
        <p:grpSp>
          <p:nvGrpSpPr>
            <p:cNvPr id="26" name="组合 25"/>
            <p:cNvGrpSpPr/>
            <p:nvPr/>
          </p:nvGrpSpPr>
          <p:grpSpPr>
            <a:xfrm>
              <a:off x="8651" y="9115"/>
              <a:ext cx="736" cy="179"/>
              <a:chOff x="8651" y="9544"/>
              <a:chExt cx="736" cy="179"/>
            </a:xfrm>
            <a:grpFill/>
          </p:grpSpPr>
          <p:sp>
            <p:nvSpPr>
              <p:cNvPr id="36" name="椭圆 35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>
              <a:xfrm rot="5400000" flipH="1">
                <a:off x="920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651" y="8479"/>
              <a:ext cx="737" cy="178"/>
              <a:chOff x="8651" y="8765"/>
              <a:chExt cx="737" cy="178"/>
            </a:xfrm>
            <a:grpFill/>
          </p:grpSpPr>
          <p:sp>
            <p:nvSpPr>
              <p:cNvPr id="34" name="椭圆 33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>
              <a:xfrm rot="5400000" flipH="1">
                <a:off x="920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651" y="7842"/>
              <a:ext cx="737" cy="178"/>
              <a:chOff x="8651" y="7985"/>
              <a:chExt cx="737" cy="178"/>
            </a:xfrm>
            <a:grpFill/>
          </p:grpSpPr>
          <p:sp>
            <p:nvSpPr>
              <p:cNvPr id="32" name="椭圆 31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>
              <a:xfrm rot="5400000" flipH="1">
                <a:off x="920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651" y="7205"/>
              <a:ext cx="737" cy="178"/>
              <a:chOff x="8651" y="7205"/>
              <a:chExt cx="737" cy="178"/>
            </a:xfrm>
            <a:grpFill/>
          </p:grpSpPr>
          <p:sp>
            <p:nvSpPr>
              <p:cNvPr id="30" name="椭圆 2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>
              <a:xfrm rot="5400000" flipH="1">
                <a:off x="920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8" name="任意多边形: 形状 37"/>
          <p:cNvSpPr/>
          <p:nvPr userDrawn="1">
            <p:custDataLst>
              <p:tags r:id="rId26"/>
            </p:custDataLst>
          </p:nvPr>
        </p:nvSpPr>
        <p:spPr>
          <a:xfrm>
            <a:off x="0" y="5255895"/>
            <a:ext cx="1689100" cy="1172846"/>
          </a:xfrm>
          <a:custGeom>
            <a:avLst/>
            <a:gdLst>
              <a:gd name="connsiteX0" fmla="*/ 0 w 1689100"/>
              <a:gd name="connsiteY0" fmla="*/ 0 h 1172846"/>
              <a:gd name="connsiteX1" fmla="*/ 1102677 w 1689100"/>
              <a:gd name="connsiteY1" fmla="*/ 0 h 1172846"/>
              <a:gd name="connsiteX2" fmla="*/ 1677186 w 1689100"/>
              <a:gd name="connsiteY2" fmla="*/ 468238 h 1172846"/>
              <a:gd name="connsiteX3" fmla="*/ 1689100 w 1689100"/>
              <a:gd name="connsiteY3" fmla="*/ 586423 h 1172846"/>
              <a:gd name="connsiteX4" fmla="*/ 1677186 w 1689100"/>
              <a:gd name="connsiteY4" fmla="*/ 704607 h 1172846"/>
              <a:gd name="connsiteX5" fmla="*/ 1102677 w 1689100"/>
              <a:gd name="connsiteY5" fmla="*/ 1172845 h 1172846"/>
              <a:gd name="connsiteX6" fmla="*/ 0 w 1689100"/>
              <a:gd name="connsiteY6" fmla="*/ 1172846 h 1172846"/>
              <a:gd name="connsiteX7" fmla="*/ 0 w 1689100"/>
              <a:gd name="connsiteY7" fmla="*/ 0 h 11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9100" h="1172846">
                <a:moveTo>
                  <a:pt x="0" y="0"/>
                </a:moveTo>
                <a:lnTo>
                  <a:pt x="1102677" y="0"/>
                </a:lnTo>
                <a:cubicBezTo>
                  <a:pt x="1386065" y="0"/>
                  <a:pt x="1622504" y="201016"/>
                  <a:pt x="1677186" y="468238"/>
                </a:cubicBezTo>
                <a:lnTo>
                  <a:pt x="1689100" y="586423"/>
                </a:lnTo>
                <a:lnTo>
                  <a:pt x="1677186" y="704607"/>
                </a:lnTo>
                <a:cubicBezTo>
                  <a:pt x="1622504" y="971830"/>
                  <a:pt x="1386065" y="1172845"/>
                  <a:pt x="1102677" y="1172845"/>
                </a:cubicBezTo>
                <a:lnTo>
                  <a:pt x="0" y="11728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7"/>
            </p:custDataLst>
          </p:nvPr>
        </p:nvSpPr>
        <p:spPr>
          <a:xfrm>
            <a:off x="1205556" y="1883753"/>
            <a:ext cx="2880000" cy="1644003"/>
          </a:xfrm>
        </p:spPr>
        <p:txBody>
          <a:bodyPr anchor="b">
            <a:normAutofit/>
          </a:bodyPr>
          <a:lstStyle>
            <a:lvl1pPr algn="ctr" rtl="0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8"/>
            </p:custDataLst>
          </p:nvPr>
        </p:nvSpPr>
        <p:spPr>
          <a:xfrm>
            <a:off x="1205557" y="3616668"/>
            <a:ext cx="2880000" cy="1071220"/>
          </a:xfr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副标题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波浪3资源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143875" y="0"/>
            <a:ext cx="4048125" cy="4048125"/>
          </a:xfrm>
          <a:prstGeom prst="rect">
            <a:avLst/>
          </a:prstGeom>
        </p:spPr>
      </p:pic>
      <p:pic>
        <p:nvPicPr>
          <p:cNvPr id="9" name="图片 4" descr="波浪3资源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0" y="1972310"/>
            <a:ext cx="4885690" cy="4885690"/>
          </a:xfrm>
          <a:prstGeom prst="rect">
            <a:avLst/>
          </a:prstGeom>
        </p:spPr>
      </p:pic>
      <p:sp>
        <p:nvSpPr>
          <p:cNvPr id="11" name="椭圆 10"/>
          <p:cNvSpPr/>
          <p:nvPr userDrawn="1">
            <p:custDataLst>
              <p:tags r:id="rId8"/>
            </p:custDataLst>
          </p:nvPr>
        </p:nvSpPr>
        <p:spPr>
          <a:xfrm>
            <a:off x="1337945" y="4248785"/>
            <a:ext cx="1040130" cy="104013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9"/>
            </p:custDataLst>
          </p:nvPr>
        </p:nvSpPr>
        <p:spPr>
          <a:xfrm>
            <a:off x="1191895" y="4102735"/>
            <a:ext cx="1332230" cy="133223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1048385" y="3959225"/>
            <a:ext cx="1620520" cy="162052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11"/>
            </p:custDataLst>
          </p:nvPr>
        </p:nvSpPr>
        <p:spPr>
          <a:xfrm>
            <a:off x="908685" y="3819525"/>
            <a:ext cx="1899920" cy="189992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2"/>
            </p:custDataLst>
          </p:nvPr>
        </p:nvSpPr>
        <p:spPr>
          <a:xfrm>
            <a:off x="756285" y="3667125"/>
            <a:ext cx="2204085" cy="2204085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>
            <p:custDataLst>
              <p:tags r:id="rId13"/>
            </p:custDataLst>
          </p:nvPr>
        </p:nvSpPr>
        <p:spPr>
          <a:xfrm>
            <a:off x="9814560" y="1293495"/>
            <a:ext cx="992505" cy="99250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>
            <p:custDataLst>
              <p:tags r:id="rId14"/>
            </p:custDataLst>
          </p:nvPr>
        </p:nvSpPr>
        <p:spPr>
          <a:xfrm>
            <a:off x="9675495" y="1154430"/>
            <a:ext cx="1271270" cy="1271270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>
            <p:custDataLst>
              <p:tags r:id="rId15"/>
            </p:custDataLst>
          </p:nvPr>
        </p:nvSpPr>
        <p:spPr>
          <a:xfrm>
            <a:off x="9538335" y="1017270"/>
            <a:ext cx="1546225" cy="154622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>
            <p:custDataLst>
              <p:tags r:id="rId16"/>
            </p:custDataLst>
          </p:nvPr>
        </p:nvSpPr>
        <p:spPr>
          <a:xfrm>
            <a:off x="9404985" y="883920"/>
            <a:ext cx="1812925" cy="181292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17"/>
            </p:custDataLst>
          </p:nvPr>
        </p:nvSpPr>
        <p:spPr>
          <a:xfrm>
            <a:off x="9259570" y="738505"/>
            <a:ext cx="2103120" cy="2103120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1526400" y="3266144"/>
            <a:ext cx="9144000" cy="2006395"/>
          </a:xfrm>
        </p:spPr>
        <p:txBody>
          <a:bodyPr anchor="t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1524000" y="856666"/>
            <a:ext cx="9144000" cy="2203901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 b="1">
                <a:ln>
                  <a:solidFill>
                    <a:schemeClr val="accent4">
                      <a:alpha val="40000"/>
                    </a:schemeClr>
                  </a:solidFill>
                </a:ln>
                <a:noFill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波浪3资源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3" name="椭圆 22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 rot="10800000">
            <a:off x="8393430" y="658495"/>
            <a:ext cx="113665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rot="10800000">
            <a:off x="8393430" y="1012190"/>
            <a:ext cx="113665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rot="10800000">
            <a:off x="8797925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rot="10800000">
            <a:off x="8797925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rot="10800000">
            <a:off x="9202420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rot="10800000">
            <a:off x="9202420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rot="10800000">
            <a:off x="9606915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 rot="10800000">
            <a:off x="9606915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3"/>
            </p:custDataLst>
          </p:nvPr>
        </p:nvSpPr>
        <p:spPr>
          <a:xfrm>
            <a:off x="9776460" y="4785995"/>
            <a:ext cx="2415540" cy="1172846"/>
          </a:xfrm>
          <a:custGeom>
            <a:avLst/>
            <a:gdLst>
              <a:gd name="connsiteX0" fmla="*/ 586423 w 2415540"/>
              <a:gd name="connsiteY0" fmla="*/ 0 h 1172846"/>
              <a:gd name="connsiteX1" fmla="*/ 2415540 w 2415540"/>
              <a:gd name="connsiteY1" fmla="*/ 0 h 1172846"/>
              <a:gd name="connsiteX2" fmla="*/ 2415540 w 2415540"/>
              <a:gd name="connsiteY2" fmla="*/ 1172846 h 1172846"/>
              <a:gd name="connsiteX3" fmla="*/ 586423 w 2415540"/>
              <a:gd name="connsiteY3" fmla="*/ 1172845 h 1172846"/>
              <a:gd name="connsiteX4" fmla="*/ 11914 w 2415540"/>
              <a:gd name="connsiteY4" fmla="*/ 704607 h 1172846"/>
              <a:gd name="connsiteX5" fmla="*/ 0 w 2415540"/>
              <a:gd name="connsiteY5" fmla="*/ 586423 h 1172846"/>
              <a:gd name="connsiteX6" fmla="*/ 11914 w 2415540"/>
              <a:gd name="connsiteY6" fmla="*/ 468238 h 1172846"/>
              <a:gd name="connsiteX7" fmla="*/ 586423 w 2415540"/>
              <a:gd name="connsiteY7" fmla="*/ 0 h 11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540" h="1172846">
                <a:moveTo>
                  <a:pt x="586423" y="0"/>
                </a:moveTo>
                <a:lnTo>
                  <a:pt x="2415540" y="0"/>
                </a:lnTo>
                <a:lnTo>
                  <a:pt x="2415540" y="1172846"/>
                </a:lnTo>
                <a:lnTo>
                  <a:pt x="586423" y="1172845"/>
                </a:lnTo>
                <a:cubicBezTo>
                  <a:pt x="303035" y="1172845"/>
                  <a:pt x="66596" y="971830"/>
                  <a:pt x="11914" y="704607"/>
                </a:cubicBezTo>
                <a:lnTo>
                  <a:pt x="0" y="586423"/>
                </a:lnTo>
                <a:lnTo>
                  <a:pt x="11914" y="468238"/>
                </a:lnTo>
                <a:cubicBezTo>
                  <a:pt x="66596" y="201016"/>
                  <a:pt x="303035" y="0"/>
                  <a:pt x="586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4"/>
            </p:custDataLst>
          </p:nvPr>
        </p:nvSpPr>
        <p:spPr>
          <a:xfrm>
            <a:off x="1626870" y="0"/>
            <a:ext cx="1257935" cy="628650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15"/>
            </p:custDataLst>
          </p:nvPr>
        </p:nvSpPr>
        <p:spPr>
          <a:xfrm>
            <a:off x="1452880" y="0"/>
            <a:ext cx="1605915" cy="802640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0" name="任意多边形: 形状 29"/>
          <p:cNvSpPr/>
          <p:nvPr userDrawn="1">
            <p:custDataLst>
              <p:tags r:id="rId16"/>
            </p:custDataLst>
          </p:nvPr>
        </p:nvSpPr>
        <p:spPr>
          <a:xfrm>
            <a:off x="1285240" y="0"/>
            <a:ext cx="1941195" cy="97091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1" name="任意多边形: 形状 30"/>
          <p:cNvSpPr/>
          <p:nvPr userDrawn="1">
            <p:custDataLst>
              <p:tags r:id="rId17"/>
            </p:custDataLst>
          </p:nvPr>
        </p:nvSpPr>
        <p:spPr>
          <a:xfrm>
            <a:off x="1103630" y="0"/>
            <a:ext cx="2304415" cy="115252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2" name="任意多边形: 形状 31"/>
          <p:cNvSpPr/>
          <p:nvPr userDrawn="1">
            <p:custDataLst>
              <p:tags r:id="rId18"/>
            </p:custDataLst>
          </p:nvPr>
        </p:nvSpPr>
        <p:spPr>
          <a:xfrm>
            <a:off x="890905" y="0"/>
            <a:ext cx="2728595" cy="136461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2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9"/>
            </p:custDataLst>
          </p:nvPr>
        </p:nvSpPr>
        <p:spPr>
          <a:xfrm>
            <a:off x="838200" y="1200313"/>
            <a:ext cx="8768398" cy="2255687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23"/>
            </p:custDataLst>
          </p:nvPr>
        </p:nvSpPr>
        <p:spPr>
          <a:xfrm>
            <a:off x="886326" y="5123536"/>
            <a:ext cx="5711905" cy="83497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4"/>
            </p:custDataLst>
          </p:nvPr>
        </p:nvSpPr>
        <p:spPr>
          <a:xfrm>
            <a:off x="3718231" y="3919467"/>
            <a:ext cx="2880000" cy="102560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25"/>
            </p:custDataLst>
          </p:nvPr>
        </p:nvSpPr>
        <p:spPr>
          <a:xfrm>
            <a:off x="886326" y="3921543"/>
            <a:ext cx="2743200" cy="102560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 descr="波浪2资源 2"/>
          <p:cNvSpPr/>
          <p:nvPr userDrawn="1">
            <p:custDataLst>
              <p:tags r:id="rId2"/>
            </p:custDataLst>
          </p:nvPr>
        </p:nvSpPr>
        <p:spPr>
          <a:xfrm>
            <a:off x="6887209" y="669925"/>
            <a:ext cx="5304791" cy="6192323"/>
          </a:xfrm>
          <a:custGeom>
            <a:avLst/>
            <a:gdLst>
              <a:gd name="connsiteX0" fmla="*/ 4946557 w 5304791"/>
              <a:gd name="connsiteY0" fmla="*/ 0 h 6192323"/>
              <a:gd name="connsiteX1" fmla="*/ 5304791 w 5304791"/>
              <a:gd name="connsiteY1" fmla="*/ 0 h 6192323"/>
              <a:gd name="connsiteX2" fmla="*/ 5304791 w 5304791"/>
              <a:gd name="connsiteY2" fmla="*/ 6192323 h 6192323"/>
              <a:gd name="connsiteX3" fmla="*/ 0 w 5304791"/>
              <a:gd name="connsiteY3" fmla="*/ 6192323 h 6192323"/>
              <a:gd name="connsiteX4" fmla="*/ 0 w 5304791"/>
              <a:gd name="connsiteY4" fmla="*/ 4946212 h 6192323"/>
              <a:gd name="connsiteX5" fmla="*/ 818112 w 5304791"/>
              <a:gd name="connsiteY5" fmla="*/ 4128101 h 6192323"/>
              <a:gd name="connsiteX6" fmla="*/ 1295478 w 5304791"/>
              <a:gd name="connsiteY6" fmla="*/ 4128101 h 6192323"/>
              <a:gd name="connsiteX7" fmla="*/ 2064682 w 5304791"/>
              <a:gd name="connsiteY7" fmla="*/ 3358897 h 6192323"/>
              <a:gd name="connsiteX8" fmla="*/ 2064682 w 5304791"/>
              <a:gd name="connsiteY8" fmla="*/ 2881645 h 6192323"/>
              <a:gd name="connsiteX9" fmla="*/ 2882794 w 5304791"/>
              <a:gd name="connsiteY9" fmla="*/ 2063648 h 6192323"/>
              <a:gd name="connsiteX10" fmla="*/ 3360159 w 5304791"/>
              <a:gd name="connsiteY10" fmla="*/ 2063648 h 6192323"/>
              <a:gd name="connsiteX11" fmla="*/ 4129363 w 5304791"/>
              <a:gd name="connsiteY11" fmla="*/ 1294444 h 6192323"/>
              <a:gd name="connsiteX12" fmla="*/ 4129363 w 5304791"/>
              <a:gd name="connsiteY12" fmla="*/ 818112 h 6192323"/>
              <a:gd name="connsiteX13" fmla="*/ 4946557 w 5304791"/>
              <a:gd name="connsiteY13" fmla="*/ 0 h 619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4791" h="6192323">
                <a:moveTo>
                  <a:pt x="4946557" y="0"/>
                </a:moveTo>
                <a:lnTo>
                  <a:pt x="5304791" y="0"/>
                </a:lnTo>
                <a:lnTo>
                  <a:pt x="5304791" y="6192323"/>
                </a:lnTo>
                <a:lnTo>
                  <a:pt x="0" y="6192323"/>
                </a:lnTo>
                <a:lnTo>
                  <a:pt x="0" y="4946212"/>
                </a:lnTo>
                <a:cubicBezTo>
                  <a:pt x="-63" y="4494356"/>
                  <a:pt x="366255" y="4128032"/>
                  <a:pt x="818112" y="4128101"/>
                </a:cubicBezTo>
                <a:lnTo>
                  <a:pt x="1295478" y="4128101"/>
                </a:lnTo>
                <a:cubicBezTo>
                  <a:pt x="1720296" y="4128101"/>
                  <a:pt x="2064682" y="3783715"/>
                  <a:pt x="2064682" y="3358897"/>
                </a:cubicBezTo>
                <a:lnTo>
                  <a:pt x="2064682" y="2881645"/>
                </a:lnTo>
                <a:cubicBezTo>
                  <a:pt x="2064682" y="2429836"/>
                  <a:pt x="2430984" y="2063580"/>
                  <a:pt x="2882794" y="2063648"/>
                </a:cubicBezTo>
                <a:lnTo>
                  <a:pt x="3360159" y="2063648"/>
                </a:lnTo>
                <a:cubicBezTo>
                  <a:pt x="3784978" y="2063648"/>
                  <a:pt x="4129363" y="1719263"/>
                  <a:pt x="4129363" y="1294444"/>
                </a:cubicBezTo>
                <a:lnTo>
                  <a:pt x="4129363" y="818112"/>
                </a:lnTo>
                <a:cubicBezTo>
                  <a:pt x="4129295" y="366613"/>
                  <a:pt x="4495057" y="444"/>
                  <a:pt x="4946557" y="0"/>
                </a:cubicBezTo>
                <a:close/>
              </a:path>
            </a:pathLst>
          </a:custGeom>
          <a:solidFill>
            <a:schemeClr val="accent1"/>
          </a:solidFill>
          <a:ln w="114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6767195" y="4498975"/>
            <a:ext cx="1087755" cy="1087755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6614795" y="4346575"/>
            <a:ext cx="1393190" cy="139319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6464300" y="4196080"/>
            <a:ext cx="1694180" cy="169418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6318250" y="4050030"/>
            <a:ext cx="1986280" cy="198628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>
            <a:off x="6158865" y="3890645"/>
            <a:ext cx="2304415" cy="2304415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>
            <p:custDataLst>
              <p:tags r:id="rId8"/>
            </p:custDataLst>
          </p:nvPr>
        </p:nvGrpSpPr>
        <p:grpSpPr>
          <a:xfrm rot="5400000">
            <a:off x="1183958" y="384810"/>
            <a:ext cx="328295" cy="850900"/>
            <a:chOff x="8651" y="7205"/>
            <a:chExt cx="807" cy="2089"/>
          </a:xfrm>
          <a:solidFill>
            <a:schemeClr val="accent5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8651" y="9115"/>
              <a:ext cx="806" cy="179"/>
              <a:chOff x="8651" y="9544"/>
              <a:chExt cx="806" cy="179"/>
            </a:xfrm>
            <a:grpFill/>
          </p:grpSpPr>
          <p:sp>
            <p:nvSpPr>
              <p:cNvPr id="30" name="椭圆 29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 rot="5400000" flipH="1">
                <a:off x="927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651" y="8479"/>
              <a:ext cx="807" cy="178"/>
              <a:chOff x="8651" y="8765"/>
              <a:chExt cx="807" cy="178"/>
            </a:xfrm>
            <a:grpFill/>
          </p:grpSpPr>
          <p:sp>
            <p:nvSpPr>
              <p:cNvPr id="28" name="椭圆 27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 rot="5400000" flipH="1">
                <a:off x="927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651" y="7842"/>
              <a:ext cx="807" cy="178"/>
              <a:chOff x="8651" y="7985"/>
              <a:chExt cx="807" cy="178"/>
            </a:xfrm>
            <a:grpFill/>
          </p:grpSpPr>
          <p:sp>
            <p:nvSpPr>
              <p:cNvPr id="26" name="椭圆 25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 rot="5400000" flipH="1">
                <a:off x="927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651" y="7205"/>
              <a:ext cx="807" cy="178"/>
              <a:chOff x="8651" y="7205"/>
              <a:chExt cx="807" cy="178"/>
            </a:xfrm>
            <a:grpFill/>
          </p:grpSpPr>
          <p:sp>
            <p:nvSpPr>
              <p:cNvPr id="23" name="椭圆 2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 rot="5400000" flipH="1">
                <a:off x="927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任意多边形: 形状 31" descr="波浪1资源 1"/>
          <p:cNvSpPr/>
          <p:nvPr userDrawn="1">
            <p:custDataLst>
              <p:tags r:id="rId17"/>
            </p:custDataLst>
          </p:nvPr>
        </p:nvSpPr>
        <p:spPr>
          <a:xfrm>
            <a:off x="9172576" y="2862604"/>
            <a:ext cx="3019425" cy="3993396"/>
          </a:xfrm>
          <a:custGeom>
            <a:avLst/>
            <a:gdLst>
              <a:gd name="connsiteX0" fmla="*/ 3019425 w 3019425"/>
              <a:gd name="connsiteY0" fmla="*/ 0 h 3993396"/>
              <a:gd name="connsiteX1" fmla="*/ 3019425 w 3019425"/>
              <a:gd name="connsiteY1" fmla="*/ 3993396 h 3993396"/>
              <a:gd name="connsiteX2" fmla="*/ 0 w 3019425"/>
              <a:gd name="connsiteY2" fmla="*/ 3993396 h 3993396"/>
              <a:gd name="connsiteX3" fmla="*/ 0 w 3019425"/>
              <a:gd name="connsiteY3" fmla="*/ 3117146 h 3993396"/>
              <a:gd name="connsiteX4" fmla="*/ 460299 w 3019425"/>
              <a:gd name="connsiteY4" fmla="*/ 2656847 h 3993396"/>
              <a:gd name="connsiteX5" fmla="*/ 876250 w 3019425"/>
              <a:gd name="connsiteY5" fmla="*/ 2656847 h 3993396"/>
              <a:gd name="connsiteX6" fmla="*/ 1336549 w 3019425"/>
              <a:gd name="connsiteY6" fmla="*/ 2196783 h 3993396"/>
              <a:gd name="connsiteX7" fmla="*/ 1336549 w 3019425"/>
              <a:gd name="connsiteY7" fmla="*/ 2196666 h 3993396"/>
              <a:gd name="connsiteX8" fmla="*/ 1336549 w 3019425"/>
              <a:gd name="connsiteY8" fmla="*/ 1780714 h 3993396"/>
              <a:gd name="connsiteX9" fmla="*/ 1796731 w 3019425"/>
              <a:gd name="connsiteY9" fmla="*/ 1320415 h 3993396"/>
              <a:gd name="connsiteX10" fmla="*/ 2212800 w 3019425"/>
              <a:gd name="connsiteY10" fmla="*/ 1320415 h 3993396"/>
              <a:gd name="connsiteX11" fmla="*/ 2672981 w 3019425"/>
              <a:gd name="connsiteY11" fmla="*/ 860234 h 3993396"/>
              <a:gd name="connsiteX12" fmla="*/ 2672981 w 3019425"/>
              <a:gd name="connsiteY12" fmla="*/ 860116 h 3993396"/>
              <a:gd name="connsiteX13" fmla="*/ 2672981 w 3019425"/>
              <a:gd name="connsiteY13" fmla="*/ 444400 h 3993396"/>
              <a:gd name="connsiteX14" fmla="*/ 2954111 w 3019425"/>
              <a:gd name="connsiteY14" fmla="*/ 20274 h 3993396"/>
              <a:gd name="connsiteX15" fmla="*/ 3019425 w 3019425"/>
              <a:gd name="connsiteY15" fmla="*/ 0 h 39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19425" h="3993396">
                <a:moveTo>
                  <a:pt x="3019425" y="0"/>
                </a:moveTo>
                <a:lnTo>
                  <a:pt x="3019425" y="3993396"/>
                </a:lnTo>
                <a:lnTo>
                  <a:pt x="0" y="3993396"/>
                </a:lnTo>
                <a:lnTo>
                  <a:pt x="0" y="3117146"/>
                </a:lnTo>
                <a:cubicBezTo>
                  <a:pt x="0" y="2862930"/>
                  <a:pt x="206083" y="2656847"/>
                  <a:pt x="460299" y="2656847"/>
                </a:cubicBezTo>
                <a:lnTo>
                  <a:pt x="876250" y="2656847"/>
                </a:lnTo>
                <a:cubicBezTo>
                  <a:pt x="1130402" y="2656912"/>
                  <a:pt x="1336484" y="2450934"/>
                  <a:pt x="1336549" y="2196783"/>
                </a:cubicBezTo>
                <a:cubicBezTo>
                  <a:pt x="1336549" y="2196744"/>
                  <a:pt x="1336549" y="2196705"/>
                  <a:pt x="1336549" y="2196666"/>
                </a:cubicBezTo>
                <a:lnTo>
                  <a:pt x="1336549" y="1780714"/>
                </a:lnTo>
                <a:cubicBezTo>
                  <a:pt x="1336549" y="1526544"/>
                  <a:pt x="1542561" y="1320480"/>
                  <a:pt x="1796731" y="1320415"/>
                </a:cubicBezTo>
                <a:lnTo>
                  <a:pt x="2212800" y="1320415"/>
                </a:lnTo>
                <a:cubicBezTo>
                  <a:pt x="2466951" y="1320415"/>
                  <a:pt x="2672981" y="1114385"/>
                  <a:pt x="2672981" y="860234"/>
                </a:cubicBezTo>
                <a:cubicBezTo>
                  <a:pt x="2672981" y="860195"/>
                  <a:pt x="2672981" y="860155"/>
                  <a:pt x="2672981" y="860116"/>
                </a:cubicBezTo>
                <a:lnTo>
                  <a:pt x="2672981" y="444400"/>
                </a:lnTo>
                <a:cubicBezTo>
                  <a:pt x="2672981" y="253738"/>
                  <a:pt x="2788903" y="90151"/>
                  <a:pt x="2954111" y="20274"/>
                </a:cubicBezTo>
                <a:lnTo>
                  <a:pt x="3019425" y="0"/>
                </a:lnTo>
                <a:close/>
              </a:path>
            </a:pathLst>
          </a:custGeom>
          <a:solidFill>
            <a:schemeClr val="accent4"/>
          </a:solidFill>
          <a:ln w="117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33" name="组合 32"/>
          <p:cNvGrpSpPr/>
          <p:nvPr userDrawn="1">
            <p:custDataLst>
              <p:tags r:id="rId18"/>
            </p:custDataLst>
          </p:nvPr>
        </p:nvGrpSpPr>
        <p:grpSpPr>
          <a:xfrm>
            <a:off x="3089660" y="0"/>
            <a:ext cx="2728840" cy="1364420"/>
            <a:chOff x="3089660" y="0"/>
            <a:chExt cx="2728840" cy="1364420"/>
          </a:xfrm>
        </p:grpSpPr>
        <p:sp>
          <p:nvSpPr>
            <p:cNvPr id="34" name="任意多边形: 形状 33"/>
            <p:cNvSpPr/>
            <p:nvPr>
              <p:custDataLst>
                <p:tags r:id="rId19"/>
              </p:custDataLst>
            </p:nvPr>
          </p:nvSpPr>
          <p:spPr>
            <a:xfrm>
              <a:off x="3825125" y="0"/>
              <a:ext cx="1257910" cy="628955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/>
            <p:cNvSpPr/>
            <p:nvPr>
              <p:custDataLst>
                <p:tags r:id="rId20"/>
              </p:custDataLst>
            </p:nvPr>
          </p:nvSpPr>
          <p:spPr>
            <a:xfrm>
              <a:off x="3651277" y="0"/>
              <a:ext cx="1605606" cy="802804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6" name="任意多边形: 形状 35"/>
            <p:cNvSpPr/>
            <p:nvPr>
              <p:custDataLst>
                <p:tags r:id="rId21"/>
              </p:custDataLst>
            </p:nvPr>
          </p:nvSpPr>
          <p:spPr>
            <a:xfrm>
              <a:off x="3483452" y="0"/>
              <a:ext cx="1941257" cy="970629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7" name="任意多边形: 形状 36"/>
            <p:cNvSpPr/>
            <p:nvPr>
              <p:custDataLst>
                <p:tags r:id="rId22"/>
              </p:custDataLst>
            </p:nvPr>
          </p:nvSpPr>
          <p:spPr>
            <a:xfrm>
              <a:off x="3301845" y="0"/>
              <a:ext cx="2304471" cy="1152236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8" name="任意多边形: 形状 37"/>
            <p:cNvSpPr/>
            <p:nvPr>
              <p:custDataLst>
                <p:tags r:id="rId23"/>
              </p:custDataLst>
            </p:nvPr>
          </p:nvSpPr>
          <p:spPr>
            <a:xfrm>
              <a:off x="3089660" y="0"/>
              <a:ext cx="2728840" cy="1364420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4"/>
            </p:custDataLst>
          </p:nvPr>
        </p:nvSpPr>
        <p:spPr>
          <a:xfrm>
            <a:off x="838200" y="2131488"/>
            <a:ext cx="8708376" cy="1800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zh-CN" altLang="en-US" dirty="0"/>
              <a:t>单击此处编辑母版</a:t>
            </a:r>
            <a:br>
              <a:rPr lang="en-US" altLang="zh-CN" dirty="0"/>
            </a:br>
            <a:r>
              <a:rPr lang="zh-CN" altLang="en-US" dirty="0"/>
              <a:t>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28"/>
            </p:custDataLst>
          </p:nvPr>
        </p:nvSpPr>
        <p:spPr>
          <a:xfrm>
            <a:off x="842642" y="5230368"/>
            <a:ext cx="2743199" cy="97612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9"/>
            </p:custDataLst>
          </p:nvPr>
        </p:nvSpPr>
        <p:spPr>
          <a:xfrm>
            <a:off x="3360716" y="4168127"/>
            <a:ext cx="2950805" cy="9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30"/>
            </p:custDataLst>
          </p:nvPr>
        </p:nvSpPr>
        <p:spPr>
          <a:xfrm>
            <a:off x="838200" y="4168895"/>
            <a:ext cx="2463645" cy="9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圆角矩形 9"/>
          <p:cNvSpPr/>
          <p:nvPr userDrawn="1">
            <p:custDataLst>
              <p:tags r:id="rId3"/>
            </p:custDataLst>
          </p:nvPr>
        </p:nvSpPr>
        <p:spPr>
          <a:xfrm flipH="1">
            <a:off x="2814955" y="2491740"/>
            <a:ext cx="2459990" cy="156337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8" descr="波浪3资源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1166495"/>
            <a:ext cx="5691505" cy="5691505"/>
          </a:xfrm>
          <a:prstGeom prst="rect">
            <a:avLst/>
          </a:prstGeom>
        </p:spPr>
      </p:pic>
      <p:grpSp>
        <p:nvGrpSpPr>
          <p:cNvPr id="6" name="组合 5"/>
          <p:cNvGrpSpPr/>
          <p:nvPr userDrawn="1">
            <p:custDataLst>
              <p:tags r:id="rId7"/>
            </p:custDataLst>
          </p:nvPr>
        </p:nvGrpSpPr>
        <p:grpSpPr>
          <a:xfrm>
            <a:off x="5137785" y="4574540"/>
            <a:ext cx="600710" cy="1326515"/>
            <a:chOff x="8651" y="7204"/>
            <a:chExt cx="946" cy="2089"/>
          </a:xfrm>
          <a:solidFill>
            <a:schemeClr val="accent5">
              <a:alpha val="50000"/>
            </a:schemeClr>
          </a:solidFill>
        </p:grpSpPr>
        <p:grpSp>
          <p:nvGrpSpPr>
            <p:cNvPr id="10" name="组合 9"/>
            <p:cNvGrpSpPr/>
            <p:nvPr/>
          </p:nvGrpSpPr>
          <p:grpSpPr>
            <a:xfrm>
              <a:off x="8651" y="9115"/>
              <a:ext cx="945" cy="178"/>
              <a:chOff x="8651" y="9544"/>
              <a:chExt cx="945" cy="178"/>
            </a:xfrm>
            <a:grpFill/>
          </p:grpSpPr>
          <p:sp>
            <p:nvSpPr>
              <p:cNvPr id="20" name="椭圆 19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 rot="5400000" flipH="1">
                <a:off x="941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651" y="8478"/>
              <a:ext cx="946" cy="178"/>
              <a:chOff x="8651" y="8764"/>
              <a:chExt cx="946" cy="178"/>
            </a:xfrm>
            <a:grpFill/>
          </p:grpSpPr>
          <p:sp>
            <p:nvSpPr>
              <p:cNvPr id="18" name="椭圆 17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 rot="5400000" flipH="1">
                <a:off x="941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651" y="7841"/>
              <a:ext cx="946" cy="178"/>
              <a:chOff x="8651" y="7984"/>
              <a:chExt cx="946" cy="178"/>
            </a:xfrm>
            <a:grpFill/>
          </p:grpSpPr>
          <p:sp>
            <p:nvSpPr>
              <p:cNvPr id="16" name="椭圆 15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 rot="5400000" flipH="1">
                <a:off x="941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651" y="7204"/>
              <a:ext cx="946" cy="178"/>
              <a:chOff x="8651" y="7204"/>
              <a:chExt cx="946" cy="178"/>
            </a:xfrm>
            <a:grpFill/>
          </p:grpSpPr>
          <p:sp>
            <p:nvSpPr>
              <p:cNvPr id="14" name="椭圆 13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 rot="5400000" flipH="1">
                <a:off x="941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2" name="椭圆 21"/>
          <p:cNvSpPr>
            <a:spLocks noChangeAspect="1"/>
          </p:cNvSpPr>
          <p:nvPr userDrawn="1">
            <p:custDataLst>
              <p:tags r:id="rId16"/>
            </p:custDataLst>
          </p:nvPr>
        </p:nvSpPr>
        <p:spPr>
          <a:xfrm flipH="1">
            <a:off x="1148715" y="1753235"/>
            <a:ext cx="3039745" cy="30403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>
            <p:custDataLst>
              <p:tags r:id="rId17"/>
            </p:custDataLst>
          </p:nvPr>
        </p:nvGrpSpPr>
        <p:grpSpPr>
          <a:xfrm rot="5400000">
            <a:off x="1190308" y="172403"/>
            <a:ext cx="467995" cy="1326515"/>
            <a:chOff x="8651" y="7205"/>
            <a:chExt cx="737" cy="2089"/>
          </a:xfrm>
          <a:solidFill>
            <a:schemeClr val="accent2"/>
          </a:solidFill>
        </p:grpSpPr>
        <p:grpSp>
          <p:nvGrpSpPr>
            <p:cNvPr id="26" name="组合 25"/>
            <p:cNvGrpSpPr/>
            <p:nvPr/>
          </p:nvGrpSpPr>
          <p:grpSpPr>
            <a:xfrm>
              <a:off x="8651" y="9115"/>
              <a:ext cx="736" cy="179"/>
              <a:chOff x="8651" y="9544"/>
              <a:chExt cx="736" cy="179"/>
            </a:xfrm>
            <a:grpFill/>
          </p:grpSpPr>
          <p:sp>
            <p:nvSpPr>
              <p:cNvPr id="36" name="椭圆 35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>
              <a:xfrm rot="5400000" flipH="1">
                <a:off x="920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651" y="8479"/>
              <a:ext cx="737" cy="178"/>
              <a:chOff x="8651" y="8765"/>
              <a:chExt cx="737" cy="178"/>
            </a:xfrm>
            <a:grpFill/>
          </p:grpSpPr>
          <p:sp>
            <p:nvSpPr>
              <p:cNvPr id="34" name="椭圆 33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>
              <a:xfrm rot="5400000" flipH="1">
                <a:off x="920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651" y="7842"/>
              <a:ext cx="737" cy="178"/>
              <a:chOff x="8651" y="7985"/>
              <a:chExt cx="737" cy="178"/>
            </a:xfrm>
            <a:grpFill/>
          </p:grpSpPr>
          <p:sp>
            <p:nvSpPr>
              <p:cNvPr id="32" name="椭圆 31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>
              <a:xfrm rot="5400000" flipH="1">
                <a:off x="920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651" y="7205"/>
              <a:ext cx="737" cy="178"/>
              <a:chOff x="8651" y="7205"/>
              <a:chExt cx="737" cy="178"/>
            </a:xfrm>
            <a:grpFill/>
          </p:grpSpPr>
          <p:sp>
            <p:nvSpPr>
              <p:cNvPr id="30" name="椭圆 2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>
              <a:xfrm rot="5400000" flipH="1">
                <a:off x="920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8" name="任意多边形: 形状 37"/>
          <p:cNvSpPr/>
          <p:nvPr userDrawn="1">
            <p:custDataLst>
              <p:tags r:id="rId26"/>
            </p:custDataLst>
          </p:nvPr>
        </p:nvSpPr>
        <p:spPr>
          <a:xfrm>
            <a:off x="0" y="5255895"/>
            <a:ext cx="1689100" cy="1172846"/>
          </a:xfrm>
          <a:custGeom>
            <a:avLst/>
            <a:gdLst>
              <a:gd name="connsiteX0" fmla="*/ 0 w 1689100"/>
              <a:gd name="connsiteY0" fmla="*/ 0 h 1172846"/>
              <a:gd name="connsiteX1" fmla="*/ 1102677 w 1689100"/>
              <a:gd name="connsiteY1" fmla="*/ 0 h 1172846"/>
              <a:gd name="connsiteX2" fmla="*/ 1677186 w 1689100"/>
              <a:gd name="connsiteY2" fmla="*/ 468238 h 1172846"/>
              <a:gd name="connsiteX3" fmla="*/ 1689100 w 1689100"/>
              <a:gd name="connsiteY3" fmla="*/ 586423 h 1172846"/>
              <a:gd name="connsiteX4" fmla="*/ 1677186 w 1689100"/>
              <a:gd name="connsiteY4" fmla="*/ 704607 h 1172846"/>
              <a:gd name="connsiteX5" fmla="*/ 1102677 w 1689100"/>
              <a:gd name="connsiteY5" fmla="*/ 1172845 h 1172846"/>
              <a:gd name="connsiteX6" fmla="*/ 0 w 1689100"/>
              <a:gd name="connsiteY6" fmla="*/ 1172846 h 1172846"/>
              <a:gd name="connsiteX7" fmla="*/ 0 w 1689100"/>
              <a:gd name="connsiteY7" fmla="*/ 0 h 11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9100" h="1172846">
                <a:moveTo>
                  <a:pt x="0" y="0"/>
                </a:moveTo>
                <a:lnTo>
                  <a:pt x="1102677" y="0"/>
                </a:lnTo>
                <a:cubicBezTo>
                  <a:pt x="1386065" y="0"/>
                  <a:pt x="1622504" y="201016"/>
                  <a:pt x="1677186" y="468238"/>
                </a:cubicBezTo>
                <a:lnTo>
                  <a:pt x="1689100" y="586423"/>
                </a:lnTo>
                <a:lnTo>
                  <a:pt x="1677186" y="704607"/>
                </a:lnTo>
                <a:cubicBezTo>
                  <a:pt x="1622504" y="971830"/>
                  <a:pt x="1386065" y="1172845"/>
                  <a:pt x="1102677" y="1172845"/>
                </a:cubicBezTo>
                <a:lnTo>
                  <a:pt x="0" y="11728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7"/>
            </p:custDataLst>
          </p:nvPr>
        </p:nvSpPr>
        <p:spPr>
          <a:xfrm>
            <a:off x="1205556" y="1883753"/>
            <a:ext cx="2880000" cy="1644003"/>
          </a:xfrm>
        </p:spPr>
        <p:txBody>
          <a:bodyPr anchor="b">
            <a:normAutofit/>
          </a:bodyPr>
          <a:lstStyle>
            <a:lvl1pPr algn="ctr" rtl="0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8"/>
            </p:custDataLst>
          </p:nvPr>
        </p:nvSpPr>
        <p:spPr>
          <a:xfrm>
            <a:off x="1205557" y="3616668"/>
            <a:ext cx="2880000" cy="1071220"/>
          </a:xfr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副标题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波浪3资源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143875" y="0"/>
            <a:ext cx="4048125" cy="4048125"/>
          </a:xfrm>
          <a:prstGeom prst="rect">
            <a:avLst/>
          </a:prstGeom>
        </p:spPr>
      </p:pic>
      <p:pic>
        <p:nvPicPr>
          <p:cNvPr id="9" name="图片 4" descr="波浪3资源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0" y="1972310"/>
            <a:ext cx="4885690" cy="4885690"/>
          </a:xfrm>
          <a:prstGeom prst="rect">
            <a:avLst/>
          </a:prstGeom>
        </p:spPr>
      </p:pic>
      <p:sp>
        <p:nvSpPr>
          <p:cNvPr id="11" name="椭圆 10"/>
          <p:cNvSpPr/>
          <p:nvPr userDrawn="1">
            <p:custDataLst>
              <p:tags r:id="rId8"/>
            </p:custDataLst>
          </p:nvPr>
        </p:nvSpPr>
        <p:spPr>
          <a:xfrm>
            <a:off x="1337945" y="4248785"/>
            <a:ext cx="1040130" cy="104013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9"/>
            </p:custDataLst>
          </p:nvPr>
        </p:nvSpPr>
        <p:spPr>
          <a:xfrm>
            <a:off x="1191895" y="4102735"/>
            <a:ext cx="1332230" cy="133223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1048385" y="3959225"/>
            <a:ext cx="1620520" cy="162052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11"/>
            </p:custDataLst>
          </p:nvPr>
        </p:nvSpPr>
        <p:spPr>
          <a:xfrm>
            <a:off x="908685" y="3819525"/>
            <a:ext cx="1899920" cy="189992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2"/>
            </p:custDataLst>
          </p:nvPr>
        </p:nvSpPr>
        <p:spPr>
          <a:xfrm>
            <a:off x="756285" y="3667125"/>
            <a:ext cx="2204085" cy="2204085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>
            <p:custDataLst>
              <p:tags r:id="rId13"/>
            </p:custDataLst>
          </p:nvPr>
        </p:nvSpPr>
        <p:spPr>
          <a:xfrm>
            <a:off x="9814560" y="1293495"/>
            <a:ext cx="992505" cy="99250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>
            <p:custDataLst>
              <p:tags r:id="rId14"/>
            </p:custDataLst>
          </p:nvPr>
        </p:nvSpPr>
        <p:spPr>
          <a:xfrm>
            <a:off x="9675495" y="1154430"/>
            <a:ext cx="1271270" cy="1271270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>
            <p:custDataLst>
              <p:tags r:id="rId15"/>
            </p:custDataLst>
          </p:nvPr>
        </p:nvSpPr>
        <p:spPr>
          <a:xfrm>
            <a:off x="9538335" y="1017270"/>
            <a:ext cx="1546225" cy="154622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>
            <p:custDataLst>
              <p:tags r:id="rId16"/>
            </p:custDataLst>
          </p:nvPr>
        </p:nvSpPr>
        <p:spPr>
          <a:xfrm>
            <a:off x="9404985" y="883920"/>
            <a:ext cx="1812925" cy="181292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17"/>
            </p:custDataLst>
          </p:nvPr>
        </p:nvSpPr>
        <p:spPr>
          <a:xfrm>
            <a:off x="9259570" y="738505"/>
            <a:ext cx="2103120" cy="2103120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1526400" y="3266144"/>
            <a:ext cx="9144000" cy="2006395"/>
          </a:xfrm>
        </p:spPr>
        <p:txBody>
          <a:bodyPr anchor="t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1524000" y="856666"/>
            <a:ext cx="9144000" cy="2203901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 b="1">
                <a:ln>
                  <a:solidFill>
                    <a:schemeClr val="accent4">
                      <a:alpha val="40000"/>
                    </a:schemeClr>
                  </a:solidFill>
                </a:ln>
                <a:noFill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波浪3资源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3" name="椭圆 22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 rot="10800000">
            <a:off x="8393430" y="658495"/>
            <a:ext cx="113665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rot="10800000">
            <a:off x="8393430" y="1012190"/>
            <a:ext cx="113665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rot="10800000">
            <a:off x="8797925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rot="10800000">
            <a:off x="8797925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rot="10800000">
            <a:off x="9202420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rot="10800000">
            <a:off x="9202420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rot="10800000">
            <a:off x="9606915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 rot="10800000">
            <a:off x="9606915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3"/>
            </p:custDataLst>
          </p:nvPr>
        </p:nvSpPr>
        <p:spPr>
          <a:xfrm>
            <a:off x="9776460" y="4785995"/>
            <a:ext cx="2415540" cy="1172846"/>
          </a:xfrm>
          <a:custGeom>
            <a:avLst/>
            <a:gdLst>
              <a:gd name="connsiteX0" fmla="*/ 586423 w 2415540"/>
              <a:gd name="connsiteY0" fmla="*/ 0 h 1172846"/>
              <a:gd name="connsiteX1" fmla="*/ 2415540 w 2415540"/>
              <a:gd name="connsiteY1" fmla="*/ 0 h 1172846"/>
              <a:gd name="connsiteX2" fmla="*/ 2415540 w 2415540"/>
              <a:gd name="connsiteY2" fmla="*/ 1172846 h 1172846"/>
              <a:gd name="connsiteX3" fmla="*/ 586423 w 2415540"/>
              <a:gd name="connsiteY3" fmla="*/ 1172845 h 1172846"/>
              <a:gd name="connsiteX4" fmla="*/ 11914 w 2415540"/>
              <a:gd name="connsiteY4" fmla="*/ 704607 h 1172846"/>
              <a:gd name="connsiteX5" fmla="*/ 0 w 2415540"/>
              <a:gd name="connsiteY5" fmla="*/ 586423 h 1172846"/>
              <a:gd name="connsiteX6" fmla="*/ 11914 w 2415540"/>
              <a:gd name="connsiteY6" fmla="*/ 468238 h 1172846"/>
              <a:gd name="connsiteX7" fmla="*/ 586423 w 2415540"/>
              <a:gd name="connsiteY7" fmla="*/ 0 h 11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540" h="1172846">
                <a:moveTo>
                  <a:pt x="586423" y="0"/>
                </a:moveTo>
                <a:lnTo>
                  <a:pt x="2415540" y="0"/>
                </a:lnTo>
                <a:lnTo>
                  <a:pt x="2415540" y="1172846"/>
                </a:lnTo>
                <a:lnTo>
                  <a:pt x="586423" y="1172845"/>
                </a:lnTo>
                <a:cubicBezTo>
                  <a:pt x="303035" y="1172845"/>
                  <a:pt x="66596" y="971830"/>
                  <a:pt x="11914" y="704607"/>
                </a:cubicBezTo>
                <a:lnTo>
                  <a:pt x="0" y="586423"/>
                </a:lnTo>
                <a:lnTo>
                  <a:pt x="11914" y="468238"/>
                </a:lnTo>
                <a:cubicBezTo>
                  <a:pt x="66596" y="201016"/>
                  <a:pt x="303035" y="0"/>
                  <a:pt x="586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4"/>
            </p:custDataLst>
          </p:nvPr>
        </p:nvSpPr>
        <p:spPr>
          <a:xfrm>
            <a:off x="1626870" y="0"/>
            <a:ext cx="1257935" cy="628650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15"/>
            </p:custDataLst>
          </p:nvPr>
        </p:nvSpPr>
        <p:spPr>
          <a:xfrm>
            <a:off x="1452880" y="0"/>
            <a:ext cx="1605915" cy="802640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0" name="任意多边形: 形状 29"/>
          <p:cNvSpPr/>
          <p:nvPr userDrawn="1">
            <p:custDataLst>
              <p:tags r:id="rId16"/>
            </p:custDataLst>
          </p:nvPr>
        </p:nvSpPr>
        <p:spPr>
          <a:xfrm>
            <a:off x="1285240" y="0"/>
            <a:ext cx="1941195" cy="97091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1" name="任意多边形: 形状 30"/>
          <p:cNvSpPr/>
          <p:nvPr userDrawn="1">
            <p:custDataLst>
              <p:tags r:id="rId17"/>
            </p:custDataLst>
          </p:nvPr>
        </p:nvSpPr>
        <p:spPr>
          <a:xfrm>
            <a:off x="1103630" y="0"/>
            <a:ext cx="2304415" cy="115252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2" name="任意多边形: 形状 31"/>
          <p:cNvSpPr/>
          <p:nvPr userDrawn="1">
            <p:custDataLst>
              <p:tags r:id="rId18"/>
            </p:custDataLst>
          </p:nvPr>
        </p:nvSpPr>
        <p:spPr>
          <a:xfrm>
            <a:off x="890905" y="0"/>
            <a:ext cx="2728595" cy="136461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2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9"/>
            </p:custDataLst>
          </p:nvPr>
        </p:nvSpPr>
        <p:spPr>
          <a:xfrm>
            <a:off x="838200" y="1200313"/>
            <a:ext cx="8768398" cy="2255687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23"/>
            </p:custDataLst>
          </p:nvPr>
        </p:nvSpPr>
        <p:spPr>
          <a:xfrm>
            <a:off x="886326" y="5123536"/>
            <a:ext cx="5711905" cy="83497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4"/>
            </p:custDataLst>
          </p:nvPr>
        </p:nvSpPr>
        <p:spPr>
          <a:xfrm>
            <a:off x="3718231" y="3919467"/>
            <a:ext cx="2880000" cy="102560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25"/>
            </p:custDataLst>
          </p:nvPr>
        </p:nvSpPr>
        <p:spPr>
          <a:xfrm>
            <a:off x="886326" y="3921543"/>
            <a:ext cx="2743200" cy="102560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 descr="波浪2资源 2"/>
          <p:cNvSpPr/>
          <p:nvPr userDrawn="1">
            <p:custDataLst>
              <p:tags r:id="rId2"/>
            </p:custDataLst>
          </p:nvPr>
        </p:nvSpPr>
        <p:spPr>
          <a:xfrm>
            <a:off x="6887209" y="669925"/>
            <a:ext cx="5304791" cy="6192323"/>
          </a:xfrm>
          <a:custGeom>
            <a:avLst/>
            <a:gdLst>
              <a:gd name="connsiteX0" fmla="*/ 4946557 w 5304791"/>
              <a:gd name="connsiteY0" fmla="*/ 0 h 6192323"/>
              <a:gd name="connsiteX1" fmla="*/ 5304791 w 5304791"/>
              <a:gd name="connsiteY1" fmla="*/ 0 h 6192323"/>
              <a:gd name="connsiteX2" fmla="*/ 5304791 w 5304791"/>
              <a:gd name="connsiteY2" fmla="*/ 6192323 h 6192323"/>
              <a:gd name="connsiteX3" fmla="*/ 0 w 5304791"/>
              <a:gd name="connsiteY3" fmla="*/ 6192323 h 6192323"/>
              <a:gd name="connsiteX4" fmla="*/ 0 w 5304791"/>
              <a:gd name="connsiteY4" fmla="*/ 4946212 h 6192323"/>
              <a:gd name="connsiteX5" fmla="*/ 818112 w 5304791"/>
              <a:gd name="connsiteY5" fmla="*/ 4128101 h 6192323"/>
              <a:gd name="connsiteX6" fmla="*/ 1295478 w 5304791"/>
              <a:gd name="connsiteY6" fmla="*/ 4128101 h 6192323"/>
              <a:gd name="connsiteX7" fmla="*/ 2064682 w 5304791"/>
              <a:gd name="connsiteY7" fmla="*/ 3358897 h 6192323"/>
              <a:gd name="connsiteX8" fmla="*/ 2064682 w 5304791"/>
              <a:gd name="connsiteY8" fmla="*/ 2881645 h 6192323"/>
              <a:gd name="connsiteX9" fmla="*/ 2882794 w 5304791"/>
              <a:gd name="connsiteY9" fmla="*/ 2063648 h 6192323"/>
              <a:gd name="connsiteX10" fmla="*/ 3360159 w 5304791"/>
              <a:gd name="connsiteY10" fmla="*/ 2063648 h 6192323"/>
              <a:gd name="connsiteX11" fmla="*/ 4129363 w 5304791"/>
              <a:gd name="connsiteY11" fmla="*/ 1294444 h 6192323"/>
              <a:gd name="connsiteX12" fmla="*/ 4129363 w 5304791"/>
              <a:gd name="connsiteY12" fmla="*/ 818112 h 6192323"/>
              <a:gd name="connsiteX13" fmla="*/ 4946557 w 5304791"/>
              <a:gd name="connsiteY13" fmla="*/ 0 h 619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4791" h="6192323">
                <a:moveTo>
                  <a:pt x="4946557" y="0"/>
                </a:moveTo>
                <a:lnTo>
                  <a:pt x="5304791" y="0"/>
                </a:lnTo>
                <a:lnTo>
                  <a:pt x="5304791" y="6192323"/>
                </a:lnTo>
                <a:lnTo>
                  <a:pt x="0" y="6192323"/>
                </a:lnTo>
                <a:lnTo>
                  <a:pt x="0" y="4946212"/>
                </a:lnTo>
                <a:cubicBezTo>
                  <a:pt x="-63" y="4494356"/>
                  <a:pt x="366255" y="4128032"/>
                  <a:pt x="818112" y="4128101"/>
                </a:cubicBezTo>
                <a:lnTo>
                  <a:pt x="1295478" y="4128101"/>
                </a:lnTo>
                <a:cubicBezTo>
                  <a:pt x="1720296" y="4128101"/>
                  <a:pt x="2064682" y="3783715"/>
                  <a:pt x="2064682" y="3358897"/>
                </a:cubicBezTo>
                <a:lnTo>
                  <a:pt x="2064682" y="2881645"/>
                </a:lnTo>
                <a:cubicBezTo>
                  <a:pt x="2064682" y="2429836"/>
                  <a:pt x="2430984" y="2063580"/>
                  <a:pt x="2882794" y="2063648"/>
                </a:cubicBezTo>
                <a:lnTo>
                  <a:pt x="3360159" y="2063648"/>
                </a:lnTo>
                <a:cubicBezTo>
                  <a:pt x="3784978" y="2063648"/>
                  <a:pt x="4129363" y="1719263"/>
                  <a:pt x="4129363" y="1294444"/>
                </a:cubicBezTo>
                <a:lnTo>
                  <a:pt x="4129363" y="818112"/>
                </a:lnTo>
                <a:cubicBezTo>
                  <a:pt x="4129295" y="366613"/>
                  <a:pt x="4495057" y="444"/>
                  <a:pt x="4946557" y="0"/>
                </a:cubicBezTo>
                <a:close/>
              </a:path>
            </a:pathLst>
          </a:custGeom>
          <a:solidFill>
            <a:schemeClr val="accent1"/>
          </a:solidFill>
          <a:ln w="114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6767195" y="4498975"/>
            <a:ext cx="1087755" cy="1087755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6614795" y="4346575"/>
            <a:ext cx="1393190" cy="139319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6464300" y="4196080"/>
            <a:ext cx="1694180" cy="169418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6318250" y="4050030"/>
            <a:ext cx="1986280" cy="1986280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>
            <a:off x="6158865" y="3890645"/>
            <a:ext cx="2304415" cy="2304415"/>
          </a:xfrm>
          <a:prstGeom prst="ellipse">
            <a:avLst/>
          </a:prstGeom>
          <a:noFill/>
          <a:ln>
            <a:solidFill>
              <a:schemeClr val="accent5">
                <a:alpha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>
            <p:custDataLst>
              <p:tags r:id="rId8"/>
            </p:custDataLst>
          </p:nvPr>
        </p:nvGrpSpPr>
        <p:grpSpPr>
          <a:xfrm rot="5400000">
            <a:off x="1183958" y="384810"/>
            <a:ext cx="328295" cy="850900"/>
            <a:chOff x="8651" y="7205"/>
            <a:chExt cx="807" cy="2089"/>
          </a:xfrm>
          <a:solidFill>
            <a:schemeClr val="accent5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8651" y="9115"/>
              <a:ext cx="806" cy="179"/>
              <a:chOff x="8651" y="9544"/>
              <a:chExt cx="806" cy="179"/>
            </a:xfrm>
            <a:grpFill/>
          </p:grpSpPr>
          <p:sp>
            <p:nvSpPr>
              <p:cNvPr id="30" name="椭圆 29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 rot="5400000" flipH="1">
                <a:off x="927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651" y="8479"/>
              <a:ext cx="807" cy="178"/>
              <a:chOff x="8651" y="8765"/>
              <a:chExt cx="807" cy="178"/>
            </a:xfrm>
            <a:grpFill/>
          </p:grpSpPr>
          <p:sp>
            <p:nvSpPr>
              <p:cNvPr id="28" name="椭圆 27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 rot="5400000" flipH="1">
                <a:off x="927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651" y="7842"/>
              <a:ext cx="807" cy="178"/>
              <a:chOff x="8651" y="7985"/>
              <a:chExt cx="807" cy="178"/>
            </a:xfrm>
            <a:grpFill/>
          </p:grpSpPr>
          <p:sp>
            <p:nvSpPr>
              <p:cNvPr id="26" name="椭圆 25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 rot="5400000" flipH="1">
                <a:off x="927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651" y="7205"/>
              <a:ext cx="807" cy="178"/>
              <a:chOff x="8651" y="7205"/>
              <a:chExt cx="807" cy="178"/>
            </a:xfrm>
            <a:grpFill/>
          </p:grpSpPr>
          <p:sp>
            <p:nvSpPr>
              <p:cNvPr id="23" name="椭圆 2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 rot="5400000" flipH="1">
                <a:off x="927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任意多边形: 形状 31" descr="波浪1资源 1"/>
          <p:cNvSpPr/>
          <p:nvPr userDrawn="1">
            <p:custDataLst>
              <p:tags r:id="rId17"/>
            </p:custDataLst>
          </p:nvPr>
        </p:nvSpPr>
        <p:spPr>
          <a:xfrm>
            <a:off x="9172576" y="2862604"/>
            <a:ext cx="3019425" cy="3993396"/>
          </a:xfrm>
          <a:custGeom>
            <a:avLst/>
            <a:gdLst>
              <a:gd name="connsiteX0" fmla="*/ 3019425 w 3019425"/>
              <a:gd name="connsiteY0" fmla="*/ 0 h 3993396"/>
              <a:gd name="connsiteX1" fmla="*/ 3019425 w 3019425"/>
              <a:gd name="connsiteY1" fmla="*/ 3993396 h 3993396"/>
              <a:gd name="connsiteX2" fmla="*/ 0 w 3019425"/>
              <a:gd name="connsiteY2" fmla="*/ 3993396 h 3993396"/>
              <a:gd name="connsiteX3" fmla="*/ 0 w 3019425"/>
              <a:gd name="connsiteY3" fmla="*/ 3117146 h 3993396"/>
              <a:gd name="connsiteX4" fmla="*/ 460299 w 3019425"/>
              <a:gd name="connsiteY4" fmla="*/ 2656847 h 3993396"/>
              <a:gd name="connsiteX5" fmla="*/ 876250 w 3019425"/>
              <a:gd name="connsiteY5" fmla="*/ 2656847 h 3993396"/>
              <a:gd name="connsiteX6" fmla="*/ 1336549 w 3019425"/>
              <a:gd name="connsiteY6" fmla="*/ 2196783 h 3993396"/>
              <a:gd name="connsiteX7" fmla="*/ 1336549 w 3019425"/>
              <a:gd name="connsiteY7" fmla="*/ 2196666 h 3993396"/>
              <a:gd name="connsiteX8" fmla="*/ 1336549 w 3019425"/>
              <a:gd name="connsiteY8" fmla="*/ 1780714 h 3993396"/>
              <a:gd name="connsiteX9" fmla="*/ 1796731 w 3019425"/>
              <a:gd name="connsiteY9" fmla="*/ 1320415 h 3993396"/>
              <a:gd name="connsiteX10" fmla="*/ 2212800 w 3019425"/>
              <a:gd name="connsiteY10" fmla="*/ 1320415 h 3993396"/>
              <a:gd name="connsiteX11" fmla="*/ 2672981 w 3019425"/>
              <a:gd name="connsiteY11" fmla="*/ 860234 h 3993396"/>
              <a:gd name="connsiteX12" fmla="*/ 2672981 w 3019425"/>
              <a:gd name="connsiteY12" fmla="*/ 860116 h 3993396"/>
              <a:gd name="connsiteX13" fmla="*/ 2672981 w 3019425"/>
              <a:gd name="connsiteY13" fmla="*/ 444400 h 3993396"/>
              <a:gd name="connsiteX14" fmla="*/ 2954111 w 3019425"/>
              <a:gd name="connsiteY14" fmla="*/ 20274 h 3993396"/>
              <a:gd name="connsiteX15" fmla="*/ 3019425 w 3019425"/>
              <a:gd name="connsiteY15" fmla="*/ 0 h 39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19425" h="3993396">
                <a:moveTo>
                  <a:pt x="3019425" y="0"/>
                </a:moveTo>
                <a:lnTo>
                  <a:pt x="3019425" y="3993396"/>
                </a:lnTo>
                <a:lnTo>
                  <a:pt x="0" y="3993396"/>
                </a:lnTo>
                <a:lnTo>
                  <a:pt x="0" y="3117146"/>
                </a:lnTo>
                <a:cubicBezTo>
                  <a:pt x="0" y="2862930"/>
                  <a:pt x="206083" y="2656847"/>
                  <a:pt x="460299" y="2656847"/>
                </a:cubicBezTo>
                <a:lnTo>
                  <a:pt x="876250" y="2656847"/>
                </a:lnTo>
                <a:cubicBezTo>
                  <a:pt x="1130402" y="2656912"/>
                  <a:pt x="1336484" y="2450934"/>
                  <a:pt x="1336549" y="2196783"/>
                </a:cubicBezTo>
                <a:cubicBezTo>
                  <a:pt x="1336549" y="2196744"/>
                  <a:pt x="1336549" y="2196705"/>
                  <a:pt x="1336549" y="2196666"/>
                </a:cubicBezTo>
                <a:lnTo>
                  <a:pt x="1336549" y="1780714"/>
                </a:lnTo>
                <a:cubicBezTo>
                  <a:pt x="1336549" y="1526544"/>
                  <a:pt x="1542561" y="1320480"/>
                  <a:pt x="1796731" y="1320415"/>
                </a:cubicBezTo>
                <a:lnTo>
                  <a:pt x="2212800" y="1320415"/>
                </a:lnTo>
                <a:cubicBezTo>
                  <a:pt x="2466951" y="1320415"/>
                  <a:pt x="2672981" y="1114385"/>
                  <a:pt x="2672981" y="860234"/>
                </a:cubicBezTo>
                <a:cubicBezTo>
                  <a:pt x="2672981" y="860195"/>
                  <a:pt x="2672981" y="860155"/>
                  <a:pt x="2672981" y="860116"/>
                </a:cubicBezTo>
                <a:lnTo>
                  <a:pt x="2672981" y="444400"/>
                </a:lnTo>
                <a:cubicBezTo>
                  <a:pt x="2672981" y="253738"/>
                  <a:pt x="2788903" y="90151"/>
                  <a:pt x="2954111" y="20274"/>
                </a:cubicBezTo>
                <a:lnTo>
                  <a:pt x="3019425" y="0"/>
                </a:lnTo>
                <a:close/>
              </a:path>
            </a:pathLst>
          </a:custGeom>
          <a:solidFill>
            <a:schemeClr val="accent4"/>
          </a:solidFill>
          <a:ln w="117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33" name="组合 32"/>
          <p:cNvGrpSpPr/>
          <p:nvPr userDrawn="1">
            <p:custDataLst>
              <p:tags r:id="rId18"/>
            </p:custDataLst>
          </p:nvPr>
        </p:nvGrpSpPr>
        <p:grpSpPr>
          <a:xfrm>
            <a:off x="3089660" y="0"/>
            <a:ext cx="2728840" cy="1364420"/>
            <a:chOff x="3089660" y="0"/>
            <a:chExt cx="2728840" cy="1364420"/>
          </a:xfrm>
        </p:grpSpPr>
        <p:sp>
          <p:nvSpPr>
            <p:cNvPr id="34" name="任意多边形: 形状 33"/>
            <p:cNvSpPr/>
            <p:nvPr>
              <p:custDataLst>
                <p:tags r:id="rId19"/>
              </p:custDataLst>
            </p:nvPr>
          </p:nvSpPr>
          <p:spPr>
            <a:xfrm>
              <a:off x="3825125" y="0"/>
              <a:ext cx="1257910" cy="628955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/>
            <p:cNvSpPr/>
            <p:nvPr>
              <p:custDataLst>
                <p:tags r:id="rId20"/>
              </p:custDataLst>
            </p:nvPr>
          </p:nvSpPr>
          <p:spPr>
            <a:xfrm>
              <a:off x="3651277" y="0"/>
              <a:ext cx="1605606" cy="802804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6" name="任意多边形: 形状 35"/>
            <p:cNvSpPr/>
            <p:nvPr>
              <p:custDataLst>
                <p:tags r:id="rId21"/>
              </p:custDataLst>
            </p:nvPr>
          </p:nvSpPr>
          <p:spPr>
            <a:xfrm>
              <a:off x="3483452" y="0"/>
              <a:ext cx="1941257" cy="970629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7" name="任意多边形: 形状 36"/>
            <p:cNvSpPr/>
            <p:nvPr>
              <p:custDataLst>
                <p:tags r:id="rId22"/>
              </p:custDataLst>
            </p:nvPr>
          </p:nvSpPr>
          <p:spPr>
            <a:xfrm>
              <a:off x="3301845" y="0"/>
              <a:ext cx="2304471" cy="1152236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sp>
          <p:nvSpPr>
            <p:cNvPr id="38" name="任意多边形: 形状 37"/>
            <p:cNvSpPr/>
            <p:nvPr>
              <p:custDataLst>
                <p:tags r:id="rId23"/>
              </p:custDataLst>
            </p:nvPr>
          </p:nvSpPr>
          <p:spPr>
            <a:xfrm>
              <a:off x="3089660" y="0"/>
              <a:ext cx="2728840" cy="1364420"/>
            </a:xfrm>
            <a:custGeom>
              <a:avLst/>
              <a:gdLst>
                <a:gd name="connsiteX0" fmla="*/ 26397 w 1257910"/>
                <a:gd name="connsiteY0" fmla="*/ 0 h 799585"/>
                <a:gd name="connsiteX1" fmla="*/ 1231513 w 1257910"/>
                <a:gd name="connsiteY1" fmla="*/ 0 h 799585"/>
                <a:gd name="connsiteX2" fmla="*/ 1245132 w 1257910"/>
                <a:gd name="connsiteY2" fmla="*/ 43874 h 799585"/>
                <a:gd name="connsiteX3" fmla="*/ 1257910 w 1257910"/>
                <a:gd name="connsiteY3" fmla="*/ 170630 h 799585"/>
                <a:gd name="connsiteX4" fmla="*/ 628955 w 1257910"/>
                <a:gd name="connsiteY4" fmla="*/ 799585 h 799585"/>
                <a:gd name="connsiteX5" fmla="*/ 0 w 1257910"/>
                <a:gd name="connsiteY5" fmla="*/ 170630 h 799585"/>
                <a:gd name="connsiteX6" fmla="*/ 12778 w 1257910"/>
                <a:gd name="connsiteY6" fmla="*/ 43874 h 799585"/>
                <a:gd name="connsiteX7" fmla="*/ 26397 w 1257910"/>
                <a:gd name="connsiteY7" fmla="*/ 0 h 799585"/>
                <a:gd name="connsiteX0-1" fmla="*/ 1231513 w 1322953"/>
                <a:gd name="connsiteY0-2" fmla="*/ 0 h 799585"/>
                <a:gd name="connsiteX1-3" fmla="*/ 1245132 w 1322953"/>
                <a:gd name="connsiteY1-4" fmla="*/ 43874 h 799585"/>
                <a:gd name="connsiteX2-5" fmla="*/ 1257910 w 1322953"/>
                <a:gd name="connsiteY2-6" fmla="*/ 170630 h 799585"/>
                <a:gd name="connsiteX3-7" fmla="*/ 628955 w 1322953"/>
                <a:gd name="connsiteY3-8" fmla="*/ 799585 h 799585"/>
                <a:gd name="connsiteX4-9" fmla="*/ 0 w 1322953"/>
                <a:gd name="connsiteY4-10" fmla="*/ 170630 h 799585"/>
                <a:gd name="connsiteX5-11" fmla="*/ 12778 w 1322953"/>
                <a:gd name="connsiteY5-12" fmla="*/ 43874 h 799585"/>
                <a:gd name="connsiteX6-13" fmla="*/ 26397 w 1322953"/>
                <a:gd name="connsiteY6-14" fmla="*/ 0 h 799585"/>
                <a:gd name="connsiteX7-15" fmla="*/ 1322953 w 1322953"/>
                <a:gd name="connsiteY7-16" fmla="*/ 91440 h 799585"/>
                <a:gd name="connsiteX0-17" fmla="*/ 1231513 w 1257910"/>
                <a:gd name="connsiteY0-18" fmla="*/ 0 h 799585"/>
                <a:gd name="connsiteX1-19" fmla="*/ 1245132 w 1257910"/>
                <a:gd name="connsiteY1-20" fmla="*/ 43874 h 799585"/>
                <a:gd name="connsiteX2-21" fmla="*/ 1257910 w 1257910"/>
                <a:gd name="connsiteY2-22" fmla="*/ 170630 h 799585"/>
                <a:gd name="connsiteX3-23" fmla="*/ 628955 w 1257910"/>
                <a:gd name="connsiteY3-24" fmla="*/ 799585 h 799585"/>
                <a:gd name="connsiteX4-25" fmla="*/ 0 w 1257910"/>
                <a:gd name="connsiteY4-26" fmla="*/ 170630 h 799585"/>
                <a:gd name="connsiteX5-27" fmla="*/ 12778 w 1257910"/>
                <a:gd name="connsiteY5-28" fmla="*/ 43874 h 799585"/>
                <a:gd name="connsiteX6-29" fmla="*/ 26397 w 1257910"/>
                <a:gd name="connsiteY6-30" fmla="*/ 0 h 799585"/>
                <a:gd name="connsiteX0-31" fmla="*/ 1245132 w 1257910"/>
                <a:gd name="connsiteY0-32" fmla="*/ 43874 h 799585"/>
                <a:gd name="connsiteX1-33" fmla="*/ 1257910 w 1257910"/>
                <a:gd name="connsiteY1-34" fmla="*/ 170630 h 799585"/>
                <a:gd name="connsiteX2-35" fmla="*/ 628955 w 1257910"/>
                <a:gd name="connsiteY2-36" fmla="*/ 799585 h 799585"/>
                <a:gd name="connsiteX3-37" fmla="*/ 0 w 1257910"/>
                <a:gd name="connsiteY3-38" fmla="*/ 170630 h 799585"/>
                <a:gd name="connsiteX4-39" fmla="*/ 12778 w 1257910"/>
                <a:gd name="connsiteY4-40" fmla="*/ 43874 h 799585"/>
                <a:gd name="connsiteX5-41" fmla="*/ 26397 w 1257910"/>
                <a:gd name="connsiteY5-42" fmla="*/ 0 h 799585"/>
                <a:gd name="connsiteX0-43" fmla="*/ 1245132 w 1257910"/>
                <a:gd name="connsiteY0-44" fmla="*/ 0 h 755711"/>
                <a:gd name="connsiteX1-45" fmla="*/ 1257910 w 1257910"/>
                <a:gd name="connsiteY1-46" fmla="*/ 126756 h 755711"/>
                <a:gd name="connsiteX2-47" fmla="*/ 628955 w 1257910"/>
                <a:gd name="connsiteY2-48" fmla="*/ 755711 h 755711"/>
                <a:gd name="connsiteX3-49" fmla="*/ 0 w 1257910"/>
                <a:gd name="connsiteY3-50" fmla="*/ 126756 h 755711"/>
                <a:gd name="connsiteX4-51" fmla="*/ 12778 w 1257910"/>
                <a:gd name="connsiteY4-52" fmla="*/ 0 h 755711"/>
                <a:gd name="connsiteX0-53" fmla="*/ 1257910 w 1257910"/>
                <a:gd name="connsiteY0-54" fmla="*/ 126756 h 755711"/>
                <a:gd name="connsiteX1-55" fmla="*/ 628955 w 1257910"/>
                <a:gd name="connsiteY1-56" fmla="*/ 755711 h 755711"/>
                <a:gd name="connsiteX2-57" fmla="*/ 0 w 1257910"/>
                <a:gd name="connsiteY2-58" fmla="*/ 126756 h 755711"/>
                <a:gd name="connsiteX3-59" fmla="*/ 12778 w 1257910"/>
                <a:gd name="connsiteY3-60" fmla="*/ 0 h 755711"/>
                <a:gd name="connsiteX0-61" fmla="*/ 1257910 w 1257910"/>
                <a:gd name="connsiteY0-62" fmla="*/ 0 h 628955"/>
                <a:gd name="connsiteX1-63" fmla="*/ 628955 w 1257910"/>
                <a:gd name="connsiteY1-64" fmla="*/ 628955 h 628955"/>
                <a:gd name="connsiteX2-65" fmla="*/ 0 w 1257910"/>
                <a:gd name="connsiteY2-66" fmla="*/ 0 h 6289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7910" h="628955">
                  <a:moveTo>
                    <a:pt x="1257910" y="0"/>
                  </a:moveTo>
                  <a:cubicBezTo>
                    <a:pt x="1257910" y="347362"/>
                    <a:pt x="976317" y="628955"/>
                    <a:pt x="628955" y="628955"/>
                  </a:cubicBezTo>
                  <a:cubicBezTo>
                    <a:pt x="281593" y="628955"/>
                    <a:pt x="0" y="347362"/>
                    <a:pt x="0" y="0"/>
                  </a:cubicBezTo>
                </a:path>
              </a:pathLst>
            </a:custGeom>
            <a:noFill/>
            <a:ln>
              <a:solidFill>
                <a:schemeClr val="accent5">
                  <a:alpha val="5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4"/>
            </p:custDataLst>
          </p:nvPr>
        </p:nvSpPr>
        <p:spPr>
          <a:xfrm>
            <a:off x="838200" y="2131488"/>
            <a:ext cx="8708376" cy="1800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zh-CN" altLang="en-US" dirty="0"/>
              <a:t>单击此处编辑母版</a:t>
            </a:r>
            <a:br>
              <a:rPr lang="en-US" altLang="zh-CN" dirty="0"/>
            </a:br>
            <a:r>
              <a:rPr lang="zh-CN" altLang="en-US" dirty="0"/>
              <a:t>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28"/>
            </p:custDataLst>
          </p:nvPr>
        </p:nvSpPr>
        <p:spPr>
          <a:xfrm>
            <a:off x="842642" y="5230368"/>
            <a:ext cx="2743199" cy="97612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9"/>
            </p:custDataLst>
          </p:nvPr>
        </p:nvSpPr>
        <p:spPr>
          <a:xfrm>
            <a:off x="3360716" y="4168127"/>
            <a:ext cx="2950805" cy="9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30"/>
            </p:custDataLst>
          </p:nvPr>
        </p:nvSpPr>
        <p:spPr>
          <a:xfrm>
            <a:off x="838200" y="4168895"/>
            <a:ext cx="2463645" cy="97612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圆角矩形 9"/>
          <p:cNvSpPr/>
          <p:nvPr userDrawn="1">
            <p:custDataLst>
              <p:tags r:id="rId3"/>
            </p:custDataLst>
          </p:nvPr>
        </p:nvSpPr>
        <p:spPr>
          <a:xfrm flipH="1">
            <a:off x="2814955" y="2491740"/>
            <a:ext cx="2459990" cy="156337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8" descr="波浪3资源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1166495"/>
            <a:ext cx="5691505" cy="5691505"/>
          </a:xfrm>
          <a:prstGeom prst="rect">
            <a:avLst/>
          </a:prstGeom>
        </p:spPr>
      </p:pic>
      <p:grpSp>
        <p:nvGrpSpPr>
          <p:cNvPr id="6" name="组合 5"/>
          <p:cNvGrpSpPr/>
          <p:nvPr userDrawn="1">
            <p:custDataLst>
              <p:tags r:id="rId7"/>
            </p:custDataLst>
          </p:nvPr>
        </p:nvGrpSpPr>
        <p:grpSpPr>
          <a:xfrm>
            <a:off x="5137785" y="4574540"/>
            <a:ext cx="600710" cy="1326515"/>
            <a:chOff x="8651" y="7204"/>
            <a:chExt cx="946" cy="2089"/>
          </a:xfrm>
          <a:solidFill>
            <a:schemeClr val="accent5">
              <a:alpha val="50000"/>
            </a:schemeClr>
          </a:solidFill>
        </p:grpSpPr>
        <p:grpSp>
          <p:nvGrpSpPr>
            <p:cNvPr id="10" name="组合 9"/>
            <p:cNvGrpSpPr/>
            <p:nvPr/>
          </p:nvGrpSpPr>
          <p:grpSpPr>
            <a:xfrm>
              <a:off x="8651" y="9115"/>
              <a:ext cx="945" cy="178"/>
              <a:chOff x="8651" y="9544"/>
              <a:chExt cx="945" cy="178"/>
            </a:xfrm>
            <a:grpFill/>
          </p:grpSpPr>
          <p:sp>
            <p:nvSpPr>
              <p:cNvPr id="20" name="椭圆 19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 rot="5400000" flipH="1">
                <a:off x="941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651" y="8478"/>
              <a:ext cx="946" cy="178"/>
              <a:chOff x="8651" y="8764"/>
              <a:chExt cx="946" cy="178"/>
            </a:xfrm>
            <a:grpFill/>
          </p:grpSpPr>
          <p:sp>
            <p:nvSpPr>
              <p:cNvPr id="18" name="椭圆 17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 rot="5400000" flipH="1">
                <a:off x="941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651" y="7841"/>
              <a:ext cx="946" cy="178"/>
              <a:chOff x="8651" y="7984"/>
              <a:chExt cx="946" cy="178"/>
            </a:xfrm>
            <a:grpFill/>
          </p:grpSpPr>
          <p:sp>
            <p:nvSpPr>
              <p:cNvPr id="16" name="椭圆 15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 rot="5400000" flipH="1">
                <a:off x="941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651" y="7204"/>
              <a:ext cx="946" cy="178"/>
              <a:chOff x="8651" y="7204"/>
              <a:chExt cx="946" cy="178"/>
            </a:xfrm>
            <a:grpFill/>
          </p:grpSpPr>
          <p:sp>
            <p:nvSpPr>
              <p:cNvPr id="14" name="椭圆 13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 rot="5400000" flipH="1">
                <a:off x="941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2" name="椭圆 21"/>
          <p:cNvSpPr>
            <a:spLocks noChangeAspect="1"/>
          </p:cNvSpPr>
          <p:nvPr userDrawn="1">
            <p:custDataLst>
              <p:tags r:id="rId16"/>
            </p:custDataLst>
          </p:nvPr>
        </p:nvSpPr>
        <p:spPr>
          <a:xfrm flipH="1">
            <a:off x="1148715" y="1753235"/>
            <a:ext cx="3039745" cy="30403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>
            <p:custDataLst>
              <p:tags r:id="rId17"/>
            </p:custDataLst>
          </p:nvPr>
        </p:nvGrpSpPr>
        <p:grpSpPr>
          <a:xfrm rot="5400000">
            <a:off x="1190308" y="172403"/>
            <a:ext cx="467995" cy="1326515"/>
            <a:chOff x="8651" y="7205"/>
            <a:chExt cx="737" cy="2089"/>
          </a:xfrm>
          <a:solidFill>
            <a:schemeClr val="accent2"/>
          </a:solidFill>
        </p:grpSpPr>
        <p:grpSp>
          <p:nvGrpSpPr>
            <p:cNvPr id="26" name="组合 25"/>
            <p:cNvGrpSpPr/>
            <p:nvPr/>
          </p:nvGrpSpPr>
          <p:grpSpPr>
            <a:xfrm>
              <a:off x="8651" y="9115"/>
              <a:ext cx="736" cy="179"/>
              <a:chOff x="8651" y="9544"/>
              <a:chExt cx="736" cy="179"/>
            </a:xfrm>
            <a:grpFill/>
          </p:grpSpPr>
          <p:sp>
            <p:nvSpPr>
              <p:cNvPr id="36" name="椭圆 35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>
              <a:xfrm rot="5400000" flipH="1">
                <a:off x="9208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>
              <a:xfrm rot="5400000" flipH="1">
                <a:off x="8651" y="9544"/>
                <a:ext cx="179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651" y="8479"/>
              <a:ext cx="737" cy="178"/>
              <a:chOff x="8651" y="8765"/>
              <a:chExt cx="737" cy="178"/>
            </a:xfrm>
            <a:grpFill/>
          </p:grpSpPr>
          <p:sp>
            <p:nvSpPr>
              <p:cNvPr id="34" name="椭圆 33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>
              <a:xfrm rot="5400000" flipH="1">
                <a:off x="9209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>
              <a:xfrm rot="5400000" flipH="1">
                <a:off x="8651" y="876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651" y="7842"/>
              <a:ext cx="737" cy="178"/>
              <a:chOff x="8651" y="7985"/>
              <a:chExt cx="737" cy="178"/>
            </a:xfrm>
            <a:grpFill/>
          </p:grpSpPr>
          <p:sp>
            <p:nvSpPr>
              <p:cNvPr id="32" name="椭圆 31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>
              <a:xfrm rot="5400000" flipH="1">
                <a:off x="9209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>
              <a:xfrm rot="5400000" flipH="1">
                <a:off x="8651" y="798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651" y="7205"/>
              <a:ext cx="737" cy="178"/>
              <a:chOff x="8651" y="7205"/>
              <a:chExt cx="737" cy="178"/>
            </a:xfrm>
            <a:grpFill/>
          </p:grpSpPr>
          <p:sp>
            <p:nvSpPr>
              <p:cNvPr id="30" name="椭圆 2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>
              <a:xfrm rot="5400000" flipH="1">
                <a:off x="9209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>
              <a:xfrm rot="5400000" flipH="1">
                <a:off x="8651" y="7204"/>
                <a:ext cx="178" cy="1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8" name="任意多边形: 形状 37"/>
          <p:cNvSpPr/>
          <p:nvPr userDrawn="1">
            <p:custDataLst>
              <p:tags r:id="rId26"/>
            </p:custDataLst>
          </p:nvPr>
        </p:nvSpPr>
        <p:spPr>
          <a:xfrm>
            <a:off x="0" y="5255895"/>
            <a:ext cx="1689100" cy="1172846"/>
          </a:xfrm>
          <a:custGeom>
            <a:avLst/>
            <a:gdLst>
              <a:gd name="connsiteX0" fmla="*/ 0 w 1689100"/>
              <a:gd name="connsiteY0" fmla="*/ 0 h 1172846"/>
              <a:gd name="connsiteX1" fmla="*/ 1102677 w 1689100"/>
              <a:gd name="connsiteY1" fmla="*/ 0 h 1172846"/>
              <a:gd name="connsiteX2" fmla="*/ 1677186 w 1689100"/>
              <a:gd name="connsiteY2" fmla="*/ 468238 h 1172846"/>
              <a:gd name="connsiteX3" fmla="*/ 1689100 w 1689100"/>
              <a:gd name="connsiteY3" fmla="*/ 586423 h 1172846"/>
              <a:gd name="connsiteX4" fmla="*/ 1677186 w 1689100"/>
              <a:gd name="connsiteY4" fmla="*/ 704607 h 1172846"/>
              <a:gd name="connsiteX5" fmla="*/ 1102677 w 1689100"/>
              <a:gd name="connsiteY5" fmla="*/ 1172845 h 1172846"/>
              <a:gd name="connsiteX6" fmla="*/ 0 w 1689100"/>
              <a:gd name="connsiteY6" fmla="*/ 1172846 h 1172846"/>
              <a:gd name="connsiteX7" fmla="*/ 0 w 1689100"/>
              <a:gd name="connsiteY7" fmla="*/ 0 h 11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9100" h="1172846">
                <a:moveTo>
                  <a:pt x="0" y="0"/>
                </a:moveTo>
                <a:lnTo>
                  <a:pt x="1102677" y="0"/>
                </a:lnTo>
                <a:cubicBezTo>
                  <a:pt x="1386065" y="0"/>
                  <a:pt x="1622504" y="201016"/>
                  <a:pt x="1677186" y="468238"/>
                </a:cubicBezTo>
                <a:lnTo>
                  <a:pt x="1689100" y="586423"/>
                </a:lnTo>
                <a:lnTo>
                  <a:pt x="1677186" y="704607"/>
                </a:lnTo>
                <a:cubicBezTo>
                  <a:pt x="1622504" y="971830"/>
                  <a:pt x="1386065" y="1172845"/>
                  <a:pt x="1102677" y="1172845"/>
                </a:cubicBezTo>
                <a:lnTo>
                  <a:pt x="0" y="11728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7"/>
            </p:custDataLst>
          </p:nvPr>
        </p:nvSpPr>
        <p:spPr>
          <a:xfrm>
            <a:off x="1205556" y="1883753"/>
            <a:ext cx="2880000" cy="1644003"/>
          </a:xfrm>
        </p:spPr>
        <p:txBody>
          <a:bodyPr anchor="b">
            <a:normAutofit/>
          </a:bodyPr>
          <a:lstStyle>
            <a:lvl1pPr algn="ctr" rtl="0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8"/>
            </p:custDataLst>
          </p:nvPr>
        </p:nvSpPr>
        <p:spPr>
          <a:xfrm>
            <a:off x="1205557" y="3616668"/>
            <a:ext cx="2880000" cy="1071220"/>
          </a:xfr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副标题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波浪3资源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143875" y="0"/>
            <a:ext cx="4048125" cy="4048125"/>
          </a:xfrm>
          <a:prstGeom prst="rect">
            <a:avLst/>
          </a:prstGeom>
        </p:spPr>
      </p:pic>
      <p:pic>
        <p:nvPicPr>
          <p:cNvPr id="9" name="图片 4" descr="波浪3资源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0" y="1972310"/>
            <a:ext cx="4885690" cy="4885690"/>
          </a:xfrm>
          <a:prstGeom prst="rect">
            <a:avLst/>
          </a:prstGeom>
        </p:spPr>
      </p:pic>
      <p:sp>
        <p:nvSpPr>
          <p:cNvPr id="11" name="椭圆 10"/>
          <p:cNvSpPr/>
          <p:nvPr userDrawn="1">
            <p:custDataLst>
              <p:tags r:id="rId8"/>
            </p:custDataLst>
          </p:nvPr>
        </p:nvSpPr>
        <p:spPr>
          <a:xfrm>
            <a:off x="1337945" y="4248785"/>
            <a:ext cx="1040130" cy="104013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9"/>
            </p:custDataLst>
          </p:nvPr>
        </p:nvSpPr>
        <p:spPr>
          <a:xfrm>
            <a:off x="1191895" y="4102735"/>
            <a:ext cx="1332230" cy="133223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1048385" y="3959225"/>
            <a:ext cx="1620520" cy="162052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11"/>
            </p:custDataLst>
          </p:nvPr>
        </p:nvSpPr>
        <p:spPr>
          <a:xfrm>
            <a:off x="908685" y="3819525"/>
            <a:ext cx="1899920" cy="1899920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2"/>
            </p:custDataLst>
          </p:nvPr>
        </p:nvSpPr>
        <p:spPr>
          <a:xfrm>
            <a:off x="756285" y="3667125"/>
            <a:ext cx="2204085" cy="2204085"/>
          </a:xfrm>
          <a:prstGeom prst="ellipse">
            <a:avLst/>
          </a:prstGeom>
          <a:noFill/>
          <a:ln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>
            <p:custDataLst>
              <p:tags r:id="rId13"/>
            </p:custDataLst>
          </p:nvPr>
        </p:nvSpPr>
        <p:spPr>
          <a:xfrm>
            <a:off x="9814560" y="1293495"/>
            <a:ext cx="992505" cy="99250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>
            <p:custDataLst>
              <p:tags r:id="rId14"/>
            </p:custDataLst>
          </p:nvPr>
        </p:nvSpPr>
        <p:spPr>
          <a:xfrm>
            <a:off x="9675495" y="1154430"/>
            <a:ext cx="1271270" cy="1271270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>
            <p:custDataLst>
              <p:tags r:id="rId15"/>
            </p:custDataLst>
          </p:nvPr>
        </p:nvSpPr>
        <p:spPr>
          <a:xfrm>
            <a:off x="9538335" y="1017270"/>
            <a:ext cx="1546225" cy="154622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>
            <p:custDataLst>
              <p:tags r:id="rId16"/>
            </p:custDataLst>
          </p:nvPr>
        </p:nvSpPr>
        <p:spPr>
          <a:xfrm>
            <a:off x="9404985" y="883920"/>
            <a:ext cx="1812925" cy="1812925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17"/>
            </p:custDataLst>
          </p:nvPr>
        </p:nvSpPr>
        <p:spPr>
          <a:xfrm>
            <a:off x="9259570" y="738505"/>
            <a:ext cx="2103120" cy="2103120"/>
          </a:xfrm>
          <a:prstGeom prst="ellipse">
            <a:avLst/>
          </a:prstGeom>
          <a:noFill/>
          <a:ln>
            <a:solidFill>
              <a:schemeClr val="accent5">
                <a:alpha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1526400" y="3266144"/>
            <a:ext cx="9144000" cy="2006395"/>
          </a:xfrm>
        </p:spPr>
        <p:txBody>
          <a:bodyPr anchor="t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22"/>
            </p:custDataLst>
          </p:nvPr>
        </p:nvSpPr>
        <p:spPr>
          <a:xfrm>
            <a:off x="1524000" y="856666"/>
            <a:ext cx="9144000" cy="2203901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 b="1">
                <a:ln>
                  <a:solidFill>
                    <a:schemeClr val="accent4">
                      <a:alpha val="40000"/>
                    </a:schemeClr>
                  </a:solidFill>
                </a:ln>
                <a:noFill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波浪3资源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3" name="椭圆 22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 rot="10800000">
            <a:off x="8393430" y="658495"/>
            <a:ext cx="113665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rot="10800000">
            <a:off x="8393430" y="1012190"/>
            <a:ext cx="113665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rot="10800000">
            <a:off x="8797925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rot="10800000">
            <a:off x="8797925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rot="10800000">
            <a:off x="9202420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rot="10800000">
            <a:off x="9202420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rot="10800000">
            <a:off x="9606915" y="65786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 rot="10800000">
            <a:off x="9606915" y="1012190"/>
            <a:ext cx="113030" cy="1136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13"/>
            </p:custDataLst>
          </p:nvPr>
        </p:nvSpPr>
        <p:spPr>
          <a:xfrm>
            <a:off x="9776460" y="4785995"/>
            <a:ext cx="2415540" cy="1172846"/>
          </a:xfrm>
          <a:custGeom>
            <a:avLst/>
            <a:gdLst>
              <a:gd name="connsiteX0" fmla="*/ 586423 w 2415540"/>
              <a:gd name="connsiteY0" fmla="*/ 0 h 1172846"/>
              <a:gd name="connsiteX1" fmla="*/ 2415540 w 2415540"/>
              <a:gd name="connsiteY1" fmla="*/ 0 h 1172846"/>
              <a:gd name="connsiteX2" fmla="*/ 2415540 w 2415540"/>
              <a:gd name="connsiteY2" fmla="*/ 1172846 h 1172846"/>
              <a:gd name="connsiteX3" fmla="*/ 586423 w 2415540"/>
              <a:gd name="connsiteY3" fmla="*/ 1172845 h 1172846"/>
              <a:gd name="connsiteX4" fmla="*/ 11914 w 2415540"/>
              <a:gd name="connsiteY4" fmla="*/ 704607 h 1172846"/>
              <a:gd name="connsiteX5" fmla="*/ 0 w 2415540"/>
              <a:gd name="connsiteY5" fmla="*/ 586423 h 1172846"/>
              <a:gd name="connsiteX6" fmla="*/ 11914 w 2415540"/>
              <a:gd name="connsiteY6" fmla="*/ 468238 h 1172846"/>
              <a:gd name="connsiteX7" fmla="*/ 586423 w 2415540"/>
              <a:gd name="connsiteY7" fmla="*/ 0 h 11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540" h="1172846">
                <a:moveTo>
                  <a:pt x="586423" y="0"/>
                </a:moveTo>
                <a:lnTo>
                  <a:pt x="2415540" y="0"/>
                </a:lnTo>
                <a:lnTo>
                  <a:pt x="2415540" y="1172846"/>
                </a:lnTo>
                <a:lnTo>
                  <a:pt x="586423" y="1172845"/>
                </a:lnTo>
                <a:cubicBezTo>
                  <a:pt x="303035" y="1172845"/>
                  <a:pt x="66596" y="971830"/>
                  <a:pt x="11914" y="704607"/>
                </a:cubicBezTo>
                <a:lnTo>
                  <a:pt x="0" y="586423"/>
                </a:lnTo>
                <a:lnTo>
                  <a:pt x="11914" y="468238"/>
                </a:lnTo>
                <a:cubicBezTo>
                  <a:pt x="66596" y="201016"/>
                  <a:pt x="303035" y="0"/>
                  <a:pt x="586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4"/>
            </p:custDataLst>
          </p:nvPr>
        </p:nvSpPr>
        <p:spPr>
          <a:xfrm>
            <a:off x="1626870" y="0"/>
            <a:ext cx="1257935" cy="628650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15"/>
            </p:custDataLst>
          </p:nvPr>
        </p:nvSpPr>
        <p:spPr>
          <a:xfrm>
            <a:off x="1452880" y="0"/>
            <a:ext cx="1605915" cy="802640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0" name="任意多边形: 形状 29"/>
          <p:cNvSpPr/>
          <p:nvPr userDrawn="1">
            <p:custDataLst>
              <p:tags r:id="rId16"/>
            </p:custDataLst>
          </p:nvPr>
        </p:nvSpPr>
        <p:spPr>
          <a:xfrm>
            <a:off x="1285240" y="0"/>
            <a:ext cx="1941195" cy="97091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1" name="任意多边形: 形状 30"/>
          <p:cNvSpPr/>
          <p:nvPr userDrawn="1">
            <p:custDataLst>
              <p:tags r:id="rId17"/>
            </p:custDataLst>
          </p:nvPr>
        </p:nvSpPr>
        <p:spPr>
          <a:xfrm>
            <a:off x="1103630" y="0"/>
            <a:ext cx="2304415" cy="115252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32" name="任意多边形: 形状 31"/>
          <p:cNvSpPr/>
          <p:nvPr userDrawn="1">
            <p:custDataLst>
              <p:tags r:id="rId18"/>
            </p:custDataLst>
          </p:nvPr>
        </p:nvSpPr>
        <p:spPr>
          <a:xfrm>
            <a:off x="890905" y="0"/>
            <a:ext cx="2728595" cy="1364615"/>
          </a:xfrm>
          <a:custGeom>
            <a:avLst/>
            <a:gdLst>
              <a:gd name="connsiteX0" fmla="*/ 26397 w 1257910"/>
              <a:gd name="connsiteY0" fmla="*/ 0 h 799585"/>
              <a:gd name="connsiteX1" fmla="*/ 1231513 w 1257910"/>
              <a:gd name="connsiteY1" fmla="*/ 0 h 799585"/>
              <a:gd name="connsiteX2" fmla="*/ 1245132 w 1257910"/>
              <a:gd name="connsiteY2" fmla="*/ 43874 h 799585"/>
              <a:gd name="connsiteX3" fmla="*/ 1257910 w 1257910"/>
              <a:gd name="connsiteY3" fmla="*/ 170630 h 799585"/>
              <a:gd name="connsiteX4" fmla="*/ 628955 w 1257910"/>
              <a:gd name="connsiteY4" fmla="*/ 799585 h 799585"/>
              <a:gd name="connsiteX5" fmla="*/ 0 w 1257910"/>
              <a:gd name="connsiteY5" fmla="*/ 170630 h 799585"/>
              <a:gd name="connsiteX6" fmla="*/ 12778 w 1257910"/>
              <a:gd name="connsiteY6" fmla="*/ 43874 h 799585"/>
              <a:gd name="connsiteX7" fmla="*/ 26397 w 1257910"/>
              <a:gd name="connsiteY7" fmla="*/ 0 h 799585"/>
              <a:gd name="connsiteX0-1" fmla="*/ 1231513 w 1322953"/>
              <a:gd name="connsiteY0-2" fmla="*/ 0 h 799585"/>
              <a:gd name="connsiteX1-3" fmla="*/ 1245132 w 1322953"/>
              <a:gd name="connsiteY1-4" fmla="*/ 43874 h 799585"/>
              <a:gd name="connsiteX2-5" fmla="*/ 1257910 w 1322953"/>
              <a:gd name="connsiteY2-6" fmla="*/ 170630 h 799585"/>
              <a:gd name="connsiteX3-7" fmla="*/ 628955 w 1322953"/>
              <a:gd name="connsiteY3-8" fmla="*/ 799585 h 799585"/>
              <a:gd name="connsiteX4-9" fmla="*/ 0 w 1322953"/>
              <a:gd name="connsiteY4-10" fmla="*/ 170630 h 799585"/>
              <a:gd name="connsiteX5-11" fmla="*/ 12778 w 1322953"/>
              <a:gd name="connsiteY5-12" fmla="*/ 43874 h 799585"/>
              <a:gd name="connsiteX6-13" fmla="*/ 26397 w 1322953"/>
              <a:gd name="connsiteY6-14" fmla="*/ 0 h 799585"/>
              <a:gd name="connsiteX7-15" fmla="*/ 1322953 w 1322953"/>
              <a:gd name="connsiteY7-16" fmla="*/ 91440 h 799585"/>
              <a:gd name="connsiteX0-17" fmla="*/ 1231513 w 1257910"/>
              <a:gd name="connsiteY0-18" fmla="*/ 0 h 799585"/>
              <a:gd name="connsiteX1-19" fmla="*/ 1245132 w 1257910"/>
              <a:gd name="connsiteY1-20" fmla="*/ 43874 h 799585"/>
              <a:gd name="connsiteX2-21" fmla="*/ 1257910 w 1257910"/>
              <a:gd name="connsiteY2-22" fmla="*/ 170630 h 799585"/>
              <a:gd name="connsiteX3-23" fmla="*/ 628955 w 1257910"/>
              <a:gd name="connsiteY3-24" fmla="*/ 799585 h 799585"/>
              <a:gd name="connsiteX4-25" fmla="*/ 0 w 1257910"/>
              <a:gd name="connsiteY4-26" fmla="*/ 170630 h 799585"/>
              <a:gd name="connsiteX5-27" fmla="*/ 12778 w 1257910"/>
              <a:gd name="connsiteY5-28" fmla="*/ 43874 h 799585"/>
              <a:gd name="connsiteX6-29" fmla="*/ 26397 w 1257910"/>
              <a:gd name="connsiteY6-30" fmla="*/ 0 h 799585"/>
              <a:gd name="connsiteX0-31" fmla="*/ 1245132 w 1257910"/>
              <a:gd name="connsiteY0-32" fmla="*/ 43874 h 799585"/>
              <a:gd name="connsiteX1-33" fmla="*/ 1257910 w 1257910"/>
              <a:gd name="connsiteY1-34" fmla="*/ 170630 h 799585"/>
              <a:gd name="connsiteX2-35" fmla="*/ 628955 w 1257910"/>
              <a:gd name="connsiteY2-36" fmla="*/ 799585 h 799585"/>
              <a:gd name="connsiteX3-37" fmla="*/ 0 w 1257910"/>
              <a:gd name="connsiteY3-38" fmla="*/ 170630 h 799585"/>
              <a:gd name="connsiteX4-39" fmla="*/ 12778 w 1257910"/>
              <a:gd name="connsiteY4-40" fmla="*/ 43874 h 799585"/>
              <a:gd name="connsiteX5-41" fmla="*/ 26397 w 1257910"/>
              <a:gd name="connsiteY5-42" fmla="*/ 0 h 799585"/>
              <a:gd name="connsiteX0-43" fmla="*/ 1245132 w 1257910"/>
              <a:gd name="connsiteY0-44" fmla="*/ 0 h 755711"/>
              <a:gd name="connsiteX1-45" fmla="*/ 1257910 w 1257910"/>
              <a:gd name="connsiteY1-46" fmla="*/ 126756 h 755711"/>
              <a:gd name="connsiteX2-47" fmla="*/ 628955 w 1257910"/>
              <a:gd name="connsiteY2-48" fmla="*/ 755711 h 755711"/>
              <a:gd name="connsiteX3-49" fmla="*/ 0 w 1257910"/>
              <a:gd name="connsiteY3-50" fmla="*/ 126756 h 755711"/>
              <a:gd name="connsiteX4-51" fmla="*/ 12778 w 1257910"/>
              <a:gd name="connsiteY4-52" fmla="*/ 0 h 755711"/>
              <a:gd name="connsiteX0-53" fmla="*/ 1257910 w 1257910"/>
              <a:gd name="connsiteY0-54" fmla="*/ 126756 h 755711"/>
              <a:gd name="connsiteX1-55" fmla="*/ 628955 w 1257910"/>
              <a:gd name="connsiteY1-56" fmla="*/ 755711 h 755711"/>
              <a:gd name="connsiteX2-57" fmla="*/ 0 w 1257910"/>
              <a:gd name="connsiteY2-58" fmla="*/ 126756 h 755711"/>
              <a:gd name="connsiteX3-59" fmla="*/ 12778 w 1257910"/>
              <a:gd name="connsiteY3-60" fmla="*/ 0 h 755711"/>
              <a:gd name="connsiteX0-61" fmla="*/ 1257910 w 1257910"/>
              <a:gd name="connsiteY0-62" fmla="*/ 0 h 628955"/>
              <a:gd name="connsiteX1-63" fmla="*/ 628955 w 1257910"/>
              <a:gd name="connsiteY1-64" fmla="*/ 628955 h 628955"/>
              <a:gd name="connsiteX2-65" fmla="*/ 0 w 1257910"/>
              <a:gd name="connsiteY2-66" fmla="*/ 0 h 628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57910" h="628955">
                <a:moveTo>
                  <a:pt x="1257910" y="0"/>
                </a:moveTo>
                <a:cubicBezTo>
                  <a:pt x="1257910" y="347362"/>
                  <a:pt x="976317" y="628955"/>
                  <a:pt x="628955" y="628955"/>
                </a:cubicBezTo>
                <a:cubicBezTo>
                  <a:pt x="281593" y="628955"/>
                  <a:pt x="0" y="347362"/>
                  <a:pt x="0" y="0"/>
                </a:cubicBezTo>
              </a:path>
            </a:pathLst>
          </a:custGeom>
          <a:noFill/>
          <a:ln>
            <a:solidFill>
              <a:schemeClr val="accent5">
                <a:alpha val="2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9"/>
            </p:custDataLst>
          </p:nvPr>
        </p:nvSpPr>
        <p:spPr>
          <a:xfrm>
            <a:off x="838200" y="1200313"/>
            <a:ext cx="8768398" cy="2255687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23"/>
            </p:custDataLst>
          </p:nvPr>
        </p:nvSpPr>
        <p:spPr>
          <a:xfrm>
            <a:off x="886326" y="5123536"/>
            <a:ext cx="5711905" cy="83497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24"/>
            </p:custDataLst>
          </p:nvPr>
        </p:nvSpPr>
        <p:spPr>
          <a:xfrm>
            <a:off x="3718231" y="3919467"/>
            <a:ext cx="2880000" cy="102560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25"/>
            </p:custDataLst>
          </p:nvPr>
        </p:nvSpPr>
        <p:spPr>
          <a:xfrm>
            <a:off x="886326" y="3921543"/>
            <a:ext cx="2743200" cy="102560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136.xml"/><Relationship Id="rId16" Type="http://schemas.openxmlformats.org/officeDocument/2006/relationships/tags" Target="../tags/tag135.xml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272.xml"/><Relationship Id="rId16" Type="http://schemas.openxmlformats.org/officeDocument/2006/relationships/tags" Target="../tags/tag271.xml"/><Relationship Id="rId15" Type="http://schemas.openxmlformats.org/officeDocument/2006/relationships/tags" Target="../tags/tag270.xml"/><Relationship Id="rId14" Type="http://schemas.openxmlformats.org/officeDocument/2006/relationships/tags" Target="../tags/tag269.xml"/><Relationship Id="rId13" Type="http://schemas.openxmlformats.org/officeDocument/2006/relationships/tags" Target="../tags/tag268.xml"/><Relationship Id="rId12" Type="http://schemas.openxmlformats.org/officeDocument/2006/relationships/tags" Target="../tags/tag267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tags" Target="../tags/tag408.xml"/><Relationship Id="rId16" Type="http://schemas.openxmlformats.org/officeDocument/2006/relationships/tags" Target="../tags/tag407.xml"/><Relationship Id="rId15" Type="http://schemas.openxmlformats.org/officeDocument/2006/relationships/tags" Target="../tags/tag406.xml"/><Relationship Id="rId14" Type="http://schemas.openxmlformats.org/officeDocument/2006/relationships/tags" Target="../tags/tag405.xml"/><Relationship Id="rId13" Type="http://schemas.openxmlformats.org/officeDocument/2006/relationships/tags" Target="../tags/tag404.xml"/><Relationship Id="rId12" Type="http://schemas.openxmlformats.org/officeDocument/2006/relationships/tags" Target="../tags/tag40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8" Type="http://schemas.openxmlformats.org/officeDocument/2006/relationships/theme" Target="../theme/theme4.xml"/><Relationship Id="rId17" Type="http://schemas.openxmlformats.org/officeDocument/2006/relationships/tags" Target="../tags/tag544.xml"/><Relationship Id="rId16" Type="http://schemas.openxmlformats.org/officeDocument/2006/relationships/tags" Target="../tags/tag543.xml"/><Relationship Id="rId15" Type="http://schemas.openxmlformats.org/officeDocument/2006/relationships/tags" Target="../tags/tag542.xml"/><Relationship Id="rId14" Type="http://schemas.openxmlformats.org/officeDocument/2006/relationships/tags" Target="../tags/tag541.xml"/><Relationship Id="rId13" Type="http://schemas.openxmlformats.org/officeDocument/2006/relationships/tags" Target="../tags/tag540.xml"/><Relationship Id="rId12" Type="http://schemas.openxmlformats.org/officeDocument/2006/relationships/tags" Target="../tags/tag539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8" Type="http://schemas.openxmlformats.org/officeDocument/2006/relationships/theme" Target="../theme/theme5.xml"/><Relationship Id="rId17" Type="http://schemas.openxmlformats.org/officeDocument/2006/relationships/tags" Target="../tags/tag680.xml"/><Relationship Id="rId16" Type="http://schemas.openxmlformats.org/officeDocument/2006/relationships/tags" Target="../tags/tag679.xml"/><Relationship Id="rId15" Type="http://schemas.openxmlformats.org/officeDocument/2006/relationships/tags" Target="../tags/tag678.xml"/><Relationship Id="rId14" Type="http://schemas.openxmlformats.org/officeDocument/2006/relationships/tags" Target="../tags/tag677.xml"/><Relationship Id="rId13" Type="http://schemas.openxmlformats.org/officeDocument/2006/relationships/tags" Target="../tags/tag676.xml"/><Relationship Id="rId12" Type="http://schemas.openxmlformats.org/officeDocument/2006/relationships/tags" Target="../tags/tag67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8" Type="http://schemas.openxmlformats.org/officeDocument/2006/relationships/theme" Target="../theme/theme6.xml"/><Relationship Id="rId17" Type="http://schemas.openxmlformats.org/officeDocument/2006/relationships/tags" Target="../tags/tag816.xml"/><Relationship Id="rId16" Type="http://schemas.openxmlformats.org/officeDocument/2006/relationships/tags" Target="../tags/tag815.xml"/><Relationship Id="rId15" Type="http://schemas.openxmlformats.org/officeDocument/2006/relationships/tags" Target="../tags/tag814.xml"/><Relationship Id="rId14" Type="http://schemas.openxmlformats.org/officeDocument/2006/relationships/tags" Target="../tags/tag813.xml"/><Relationship Id="rId13" Type="http://schemas.openxmlformats.org/officeDocument/2006/relationships/tags" Target="../tags/tag812.xml"/><Relationship Id="rId12" Type="http://schemas.openxmlformats.org/officeDocument/2006/relationships/tags" Target="../tags/tag811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8" Type="http://schemas.openxmlformats.org/officeDocument/2006/relationships/theme" Target="../theme/theme7.xml"/><Relationship Id="rId17" Type="http://schemas.openxmlformats.org/officeDocument/2006/relationships/tags" Target="../tags/tag952.xml"/><Relationship Id="rId16" Type="http://schemas.openxmlformats.org/officeDocument/2006/relationships/tags" Target="../tags/tag951.xml"/><Relationship Id="rId15" Type="http://schemas.openxmlformats.org/officeDocument/2006/relationships/tags" Target="../tags/tag950.xml"/><Relationship Id="rId14" Type="http://schemas.openxmlformats.org/officeDocument/2006/relationships/tags" Target="../tags/tag949.xml"/><Relationship Id="rId13" Type="http://schemas.openxmlformats.org/officeDocument/2006/relationships/tags" Target="../tags/tag948.xml"/><Relationship Id="rId12" Type="http://schemas.openxmlformats.org/officeDocument/2006/relationships/tags" Target="../tags/tag94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4.xml"/><Relationship Id="rId1" Type="http://schemas.openxmlformats.org/officeDocument/2006/relationships/tags" Target="../tags/tag9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959.xml"/><Relationship Id="rId7" Type="http://schemas.microsoft.com/office/2007/relationships/media" Target="../media/media1.mp4"/><Relationship Id="rId6" Type="http://schemas.openxmlformats.org/officeDocument/2006/relationships/video" Target="../media/media1.mp4"/><Relationship Id="rId5" Type="http://schemas.openxmlformats.org/officeDocument/2006/relationships/tags" Target="../tags/tag958.xml"/><Relationship Id="rId4" Type="http://schemas.openxmlformats.org/officeDocument/2006/relationships/image" Target="../media/image7.jpeg"/><Relationship Id="rId3" Type="http://schemas.openxmlformats.org/officeDocument/2006/relationships/tags" Target="../tags/tag957.xml"/><Relationship Id="rId2" Type="http://schemas.openxmlformats.org/officeDocument/2006/relationships/tags" Target="../tags/tag956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960.xml"/><Relationship Id="rId1" Type="http://schemas.openxmlformats.org/officeDocument/2006/relationships/tags" Target="../tags/tag95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968.xml"/><Relationship Id="rId7" Type="http://schemas.openxmlformats.org/officeDocument/2006/relationships/tags" Target="../tags/tag967.xml"/><Relationship Id="rId6" Type="http://schemas.openxmlformats.org/officeDocument/2006/relationships/tags" Target="../tags/tag966.xml"/><Relationship Id="rId5" Type="http://schemas.openxmlformats.org/officeDocument/2006/relationships/tags" Target="../tags/tag965.xml"/><Relationship Id="rId4" Type="http://schemas.openxmlformats.org/officeDocument/2006/relationships/tags" Target="../tags/tag964.xml"/><Relationship Id="rId3" Type="http://schemas.openxmlformats.org/officeDocument/2006/relationships/tags" Target="../tags/tag963.xml"/><Relationship Id="rId2" Type="http://schemas.openxmlformats.org/officeDocument/2006/relationships/tags" Target="../tags/tag962.xml"/><Relationship Id="rId1" Type="http://schemas.openxmlformats.org/officeDocument/2006/relationships/tags" Target="../tags/tag96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973.xml"/><Relationship Id="rId4" Type="http://schemas.openxmlformats.org/officeDocument/2006/relationships/tags" Target="../tags/tag972.xml"/><Relationship Id="rId3" Type="http://schemas.openxmlformats.org/officeDocument/2006/relationships/tags" Target="../tags/tag971.xml"/><Relationship Id="rId2" Type="http://schemas.openxmlformats.org/officeDocument/2006/relationships/tags" Target="../tags/tag970.xml"/><Relationship Id="rId1" Type="http://schemas.openxmlformats.org/officeDocument/2006/relationships/tags" Target="../tags/tag96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9.xml"/><Relationship Id="rId4" Type="http://schemas.openxmlformats.org/officeDocument/2006/relationships/tags" Target="../tags/tag977.xml"/><Relationship Id="rId3" Type="http://schemas.openxmlformats.org/officeDocument/2006/relationships/tags" Target="../tags/tag976.xml"/><Relationship Id="rId2" Type="http://schemas.openxmlformats.org/officeDocument/2006/relationships/tags" Target="../tags/tag975.xml"/><Relationship Id="rId1" Type="http://schemas.openxmlformats.org/officeDocument/2006/relationships/tags" Target="../tags/tag9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979.xml"/><Relationship Id="rId1" Type="http://schemas.openxmlformats.org/officeDocument/2006/relationships/tags" Target="../tags/tag97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982.xml"/><Relationship Id="rId2" Type="http://schemas.openxmlformats.org/officeDocument/2006/relationships/tags" Target="../tags/tag981.xml"/><Relationship Id="rId1" Type="http://schemas.openxmlformats.org/officeDocument/2006/relationships/tags" Target="../tags/tag9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984.xml"/><Relationship Id="rId1" Type="http://schemas.openxmlformats.org/officeDocument/2006/relationships/tags" Target="../tags/tag9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986.xml"/><Relationship Id="rId1" Type="http://schemas.openxmlformats.org/officeDocument/2006/relationships/tags" Target="../tags/tag9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87400" y="1792398"/>
            <a:ext cx="8708376" cy="1800000"/>
          </a:xfrm>
        </p:spPr>
        <p:txBody>
          <a:bodyPr>
            <a:normAutofit fontScale="90000"/>
          </a:bodyPr>
          <a:lstStyle/>
          <a:p>
            <a:r>
              <a:rPr lang="zh-CN" dirty="0"/>
              <a:t>用理性之光烛照思维盲区</a:t>
            </a:r>
            <a:br>
              <a:rPr dirty="0"/>
            </a:br>
            <a:r>
              <a:rPr dirty="0"/>
              <a:t> </a:t>
            </a:r>
            <a:r>
              <a:rPr lang="en-US" dirty="0"/>
              <a:t>                          </a:t>
            </a:r>
            <a:r>
              <a:rPr lang="en-US" sz="2665" dirty="0"/>
              <a:t>——</a:t>
            </a:r>
            <a:r>
              <a:rPr lang="zh-CN" altLang="en-US" sz="2665" dirty="0"/>
              <a:t>常青藤实验学校</a:t>
            </a:r>
            <a:r>
              <a:rPr lang="en-US" altLang="zh-CN" sz="2665" dirty="0"/>
              <a:t> </a:t>
            </a:r>
            <a:r>
              <a:rPr lang="zh-CN" altLang="en-US" sz="2665" dirty="0"/>
              <a:t>黄燕</a:t>
            </a:r>
            <a:endParaRPr lang="zh-CN" altLang="en-US" sz="2665" dirty="0"/>
          </a:p>
        </p:txBody>
      </p:sp>
      <p:sp>
        <p:nvSpPr>
          <p:cNvPr id="2" name="文本框 1"/>
          <p:cNvSpPr txBox="1"/>
          <p:nvPr/>
        </p:nvSpPr>
        <p:spPr>
          <a:xfrm>
            <a:off x="8169275" y="69919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dirty="0" smtClean="0">
              <a:solidFill>
                <a:schemeClr val="accent4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6400" y="1855304"/>
            <a:ext cx="9144000" cy="3417235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/>
              <a:t>⭐★</a:t>
            </a:r>
            <a:r>
              <a:rPr lang="zh-CN" altLang="en-US" sz="2400" dirty="0">
                <a:sym typeface="+mn-ea"/>
              </a:rPr>
              <a:t>★★</a:t>
            </a:r>
            <a:r>
              <a:rPr lang="zh-CN" altLang="en-US" sz="2400" dirty="0"/>
              <a:t>作业：回顾本课，用本课的学习策略，继续用好链接材料，补充完</a:t>
            </a:r>
            <a:r>
              <a:rPr lang="zh-CN" altLang="en-US" sz="2400" dirty="0"/>
              <a:t>论证过程，使论证更严密。</a:t>
            </a:r>
            <a:br>
              <a:rPr lang="en-US" altLang="zh-CN" sz="2400" dirty="0"/>
            </a:br>
            <a:br>
              <a:rPr lang="en-US" altLang="zh-CN" sz="2400" dirty="0"/>
            </a:br>
            <a:r>
              <a:rPr lang="zh-CN" altLang="en-US" sz="2400" dirty="0"/>
              <a:t>⭐</a:t>
            </a:r>
            <a:r>
              <a:rPr lang="zh-CN" altLang="en-US" sz="2400" dirty="0">
                <a:sym typeface="+mn-ea"/>
              </a:rPr>
              <a:t>★★★★</a:t>
            </a:r>
            <a:r>
              <a:rPr lang="zh-CN" altLang="en-US" sz="2400" dirty="0"/>
              <a:t>作业：思考课本</a:t>
            </a:r>
            <a:r>
              <a:rPr lang="en-US" altLang="zh-CN" sz="2400" dirty="0"/>
              <a:t>112</a:t>
            </a:r>
            <a:r>
              <a:rPr lang="zh-CN" altLang="en-US" sz="2400" dirty="0"/>
              <a:t>页写作实践二或三，任选一题，运用本课策略，巧妙立意，并设置分论点，使论点更加合理。</a:t>
            </a:r>
            <a:br>
              <a:rPr lang="en-US" altLang="zh-CN" sz="2400" dirty="0"/>
            </a:br>
            <a:br>
              <a:rPr lang="en-US" altLang="zh-CN" sz="2400" dirty="0"/>
            </a:br>
            <a:r>
              <a:rPr lang="zh-CN" altLang="en-US" sz="2400" dirty="0"/>
              <a:t>⭐</a:t>
            </a:r>
            <a:r>
              <a:rPr lang="zh-CN" altLang="en-US" sz="2400" dirty="0">
                <a:sym typeface="+mn-ea"/>
              </a:rPr>
              <a:t>★★★★★</a:t>
            </a:r>
            <a:r>
              <a:rPr lang="zh-CN" altLang="en-US" sz="2400" dirty="0"/>
              <a:t>作业：在作业</a:t>
            </a:r>
            <a:r>
              <a:rPr lang="en-US" altLang="zh-CN" sz="2400" dirty="0"/>
              <a:t>2</a:t>
            </a:r>
            <a:r>
              <a:rPr lang="zh-CN" altLang="en-US" sz="2400" dirty="0"/>
              <a:t>的基础上</a:t>
            </a:r>
            <a:r>
              <a:rPr lang="zh-CN" altLang="en-US" sz="2400" dirty="0">
                <a:sym typeface="+mn-ea"/>
              </a:rPr>
              <a:t>，完成一篇颇具思辨性的议论文。</a:t>
            </a:r>
            <a:endParaRPr lang="zh-CN" altLang="en-US" sz="2400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524000" y="856667"/>
            <a:ext cx="9144000" cy="82636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</a:rPr>
              <a:t>作业布置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6820" y="2446668"/>
            <a:ext cx="2880000" cy="1081088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lt1">
                    <a:lumMod val="100000"/>
                  </a:schemeClr>
                </a:solidFill>
              </a:rPr>
              <a:t>热梗百科</a:t>
            </a:r>
            <a:endParaRPr lang="zh-CN" altLang="en-US" sz="4000" dirty="0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4908550" y="3693160"/>
            <a:ext cx="6690360" cy="21348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/>
            <a:r>
              <a:rPr lang="zh-CN" altLang="en-US" sz="3200" b="0">
                <a:latin typeface="Calibri" panose="020F0502020204030204" charset="0"/>
                <a:ea typeface="宋体" panose="02010600030101010101" pitchFamily="2" charset="-122"/>
              </a:rPr>
              <a:t>2023年9月10日，李佳琦在直播间介绍</a:t>
            </a:r>
            <a:r>
              <a:rPr lang="en-US" altLang="zh-CN" sz="3200" b="0">
                <a:latin typeface="Calibri" panose="020F0502020204030204" charset="0"/>
                <a:ea typeface="宋体" panose="02010600030101010101" pitchFamily="2" charset="-122"/>
              </a:rPr>
              <a:t>79</a:t>
            </a:r>
            <a:r>
              <a:rPr lang="zh-CN" altLang="en-US" sz="3200" b="0">
                <a:latin typeface="Calibri" panose="020F0502020204030204" charset="0"/>
                <a:ea typeface="宋体" panose="02010600030101010101" pitchFamily="2" charset="-122"/>
              </a:rPr>
              <a:t>元一支并加赠两个替换装的国产品牌花西子眉笔，看到有网友留言说</a:t>
            </a:r>
            <a:r>
              <a:rPr lang="en-US" altLang="zh-CN" sz="3200" b="0">
                <a:latin typeface="Calibri" panose="020F0502020204030204" charset="0"/>
                <a:ea typeface="宋体" panose="02010600030101010101" pitchFamily="2" charset="-122"/>
              </a:rPr>
              <a:t>“</a:t>
            </a:r>
            <a:r>
              <a:rPr lang="zh-CN" altLang="en-US" sz="3200" b="0">
                <a:latin typeface="Calibri" panose="020F0502020204030204" charset="0"/>
                <a:ea typeface="宋体" panose="02010600030101010101" pitchFamily="2" charset="-122"/>
              </a:rPr>
              <a:t>越来越贵了</a:t>
            </a:r>
            <a:r>
              <a:rPr lang="en-US" altLang="zh-CN" sz="3200" b="0">
                <a:latin typeface="Calibri" panose="020F0502020204030204" charset="0"/>
                <a:ea typeface="宋体" panose="02010600030101010101" pitchFamily="2" charset="-122"/>
              </a:rPr>
              <a:t>”</a:t>
            </a:r>
            <a:r>
              <a:rPr lang="zh-CN" altLang="en-US" sz="3200" b="0">
                <a:latin typeface="Calibri" panose="020F0502020204030204" charset="0"/>
                <a:ea typeface="宋体" panose="02010600030101010101" pitchFamily="2" charset="-122"/>
              </a:rPr>
              <a:t>，他反问</a:t>
            </a:r>
            <a:r>
              <a:rPr lang="en-US" altLang="zh-CN" sz="3200" b="0">
                <a:latin typeface="Calibri" panose="020F0502020204030204" charset="0"/>
                <a:ea typeface="宋体" panose="02010600030101010101" pitchFamily="2" charset="-122"/>
              </a:rPr>
              <a:t>——</a:t>
            </a:r>
            <a:endParaRPr lang="en-US" altLang="zh-CN" sz="32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74845" y="568325"/>
            <a:ext cx="6596380" cy="3192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节编号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25461" y="-124778"/>
            <a:ext cx="8298768" cy="920115"/>
          </a:xfrm>
          <a:prstGeom prst="rect">
            <a:avLst/>
          </a:prstGeom>
        </p:spPr>
        <p:txBody>
          <a:bodyPr vert="horz" lIns="0" tIns="0" rIns="0" bIns="0" rtlCol="0" anchor="b">
            <a:normAutofit fontScale="90000"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ln>
                  <a:solidFill>
                    <a:schemeClr val="accent4">
                      <a:alpha val="40000"/>
                    </a:schemeClr>
                  </a:solidFill>
                </a:ln>
                <a:noFill/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>
                <a:solidFill>
                  <a:schemeClr val="tx1"/>
                </a:solidFill>
              </a:rPr>
              <a:t>情境导入：质疑和追问，开启</a:t>
            </a:r>
            <a:r>
              <a:rPr lang="zh-CN" altLang="en-US" sz="4000" dirty="0">
                <a:solidFill>
                  <a:schemeClr val="tx1"/>
                </a:solidFill>
              </a:rPr>
              <a:t>思辨第一步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pic>
        <p:nvPicPr>
          <p:cNvPr id="3" name="李佳琦带货怼网友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635" y="1141730"/>
            <a:ext cx="4293870" cy="551243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6580" y="1362075"/>
            <a:ext cx="10448925" cy="915035"/>
          </a:xfrm>
        </p:spPr>
        <p:txBody>
          <a:bodyPr>
            <a:normAutofit fontScale="90000"/>
          </a:bodyPr>
          <a:lstStyle/>
          <a:p>
            <a:pPr marL="0" indent="0" algn="l" fontAlgn="auto">
              <a:lnSpc>
                <a:spcPct val="150000"/>
              </a:lnSpc>
            </a:pPr>
            <a:r>
              <a:rPr lang="en-US" altLang="zh-CN" sz="2400" dirty="0" smtClean="0">
                <a:sym typeface="+mn-ea"/>
              </a:rPr>
              <a:t>“</a:t>
            </a:r>
            <a:r>
              <a:rPr lang="zh-CN" altLang="en-US" sz="2400" dirty="0" smtClean="0">
                <a:sym typeface="+mn-ea"/>
              </a:rPr>
              <a:t>哪里贵了？这么多年都是这个价格，不要睁着眼睛乱说，国货品牌很难。</a:t>
            </a: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有时候需要自己找找原因为什么消费不起，这么多年工资涨没涨，有没有认真工作？</a:t>
            </a:r>
            <a:r>
              <a:rPr lang="en-US" altLang="zh-CN" sz="2400" dirty="0" smtClean="0">
                <a:sym typeface="+mn-ea"/>
              </a:rPr>
              <a:t>”</a:t>
            </a:r>
            <a:br>
              <a:rPr lang="zh-CN" altLang="en-US" sz="2400" dirty="0"/>
            </a:br>
            <a:br>
              <a:rPr lang="zh-CN" altLang="en-US" sz="2400"/>
            </a:br>
            <a:br>
              <a:rPr lang="zh-CN" altLang="en-US" sz="2400" dirty="0"/>
            </a:br>
            <a:br>
              <a:rPr lang="zh-CN" altLang="en-US" sz="2400" dirty="0"/>
            </a:b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8943975" y="3006725"/>
            <a:ext cx="1899920" cy="6407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工作不认真</a:t>
            </a:r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9681210" y="3795395"/>
            <a:ext cx="339090" cy="5327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943975" y="4350385"/>
            <a:ext cx="1899920" cy="6407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工资没涨</a:t>
            </a:r>
            <a:endParaRPr lang="zh-CN" altLang="en-US"/>
          </a:p>
        </p:txBody>
      </p:sp>
      <p:sp>
        <p:nvSpPr>
          <p:cNvPr id="11" name="下箭头 10"/>
          <p:cNvSpPr/>
          <p:nvPr>
            <p:custDataLst>
              <p:tags r:id="rId3"/>
            </p:custDataLst>
          </p:nvPr>
        </p:nvSpPr>
        <p:spPr>
          <a:xfrm>
            <a:off x="9681210" y="5013325"/>
            <a:ext cx="339090" cy="65405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8943975" y="5694045"/>
            <a:ext cx="1899920" cy="6407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结论：消费不起</a:t>
            </a:r>
            <a:endParaRPr lang="zh-CN" altLang="en-US"/>
          </a:p>
        </p:txBody>
      </p:sp>
      <p:sp>
        <p:nvSpPr>
          <p:cNvPr id="2" name="节编号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25461" y="177482"/>
            <a:ext cx="8298768" cy="920115"/>
          </a:xfrm>
          <a:prstGeom prst="rect">
            <a:avLst/>
          </a:prstGeom>
        </p:spPr>
        <p:txBody>
          <a:bodyPr vert="horz" lIns="0" tIns="0" rIns="0" bIns="0" rtlCol="0" anchor="b">
            <a:normAutofit fontScale="90000"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ln>
                  <a:solidFill>
                    <a:schemeClr val="accent4">
                      <a:alpha val="40000"/>
                    </a:schemeClr>
                  </a:solidFill>
                </a:ln>
                <a:noFill/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>
                <a:solidFill>
                  <a:schemeClr val="tx1"/>
                </a:solidFill>
              </a:rPr>
              <a:t>情境导入：质疑和追问，开启</a:t>
            </a:r>
            <a:r>
              <a:rPr lang="zh-CN" altLang="en-US" sz="4000" dirty="0">
                <a:solidFill>
                  <a:schemeClr val="tx1"/>
                </a:solidFill>
              </a:rPr>
              <a:t>思辨第一步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标题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490220" y="3006725"/>
            <a:ext cx="10448925" cy="915035"/>
          </a:xfrm>
          <a:prstGeom prst="rect">
            <a:avLst/>
          </a:prstGeom>
        </p:spPr>
        <p:txBody>
          <a:bodyPr vert="horz" lIns="0" tIns="0" rIns="0" bIns="0" rtlCol="0" anchor="t">
            <a:normAutofit fontScale="25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 fontAlgn="auto">
              <a:lnSpc>
                <a:spcPct val="150000"/>
              </a:lnSpc>
            </a:pPr>
            <a:r>
              <a:rPr lang="en-US" altLang="zh-CN" sz="2400" dirty="0" smtClean="0">
                <a:sym typeface="+mn-ea"/>
              </a:rPr>
              <a:t>“</a:t>
            </a:r>
            <a:endParaRPr lang="en-US" altLang="zh-CN" sz="2400" dirty="0" smtClean="0">
              <a:sym typeface="+mn-ea"/>
            </a:endParaRPr>
          </a:p>
          <a:p>
            <a:pPr marL="0" indent="0" algn="l" fontAlgn="auto">
              <a:lnSpc>
                <a:spcPct val="150000"/>
              </a:lnSpc>
            </a:pPr>
            <a:br>
              <a:rPr lang="zh-CN" altLang="en-US" sz="2400" dirty="0"/>
            </a:br>
            <a:br>
              <a:rPr lang="zh-CN" altLang="en-US" sz="2400" dirty="0"/>
            </a:br>
            <a:br>
              <a:rPr lang="zh-CN" altLang="en-US" sz="2400" dirty="0"/>
            </a:br>
            <a:br>
              <a:rPr lang="zh-CN" altLang="en-US" sz="2400"/>
            </a:br>
            <a:br>
              <a:rPr lang="zh-CN" altLang="en-US" sz="2400" dirty="0"/>
            </a:br>
            <a:br>
              <a:rPr lang="zh-CN" altLang="en-US" sz="2400" dirty="0"/>
            </a:br>
            <a:endParaRPr lang="zh-CN" altLang="en-US" sz="2400" dirty="0"/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972185" y="3006725"/>
            <a:ext cx="6449060" cy="2200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网上有很多批评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的声音，你怎么看？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你支持哪一方的观点呢？说说你的理由。  </a:t>
            </a:r>
            <a:b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endParaRPr lang="zh-CN" altLang="en-US" sz="3200" b="1" dirty="0" smtClean="0">
              <a:solidFill>
                <a:schemeClr val="accent4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1835" y="1282700"/>
            <a:ext cx="11203940" cy="2039620"/>
          </a:xfrm>
        </p:spPr>
        <p:txBody>
          <a:bodyPr>
            <a:normAutofit fontScale="90000"/>
          </a:bodyPr>
          <a:lstStyle/>
          <a:p>
            <a:pPr marL="0" indent="0" algn="l" fontAlgn="auto">
              <a:lnSpc>
                <a:spcPct val="1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某网友观点：</a:t>
            </a:r>
            <a:b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近来在电视剧栏目看《水浒》，感到震惊，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会导致很多人去看原书，客观上导致水浒这本毒小说毒害更多人。此书恶毒污蔑丑化女性，情节极其不合逻辑，无原则歌颂滥杀无辜，毁灭人类三观的程度刷新了人类下限……文笔好的小说多的是，不需要从毒小说中找课文素材，更要禁止任何学校向学生推荐水浒做课外读物。</a:t>
            </a:r>
            <a:b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【小组讨论，填写下面的表格，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推举一位分享者，汇聚小组的观点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】</a:t>
            </a:r>
            <a:b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br>
              <a:rPr lang="zh-CN" altLang="en-US" sz="2400" dirty="0">
                <a:sym typeface="+mn-ea"/>
              </a:rPr>
            </a:br>
            <a:br>
              <a:rPr lang="zh-CN" altLang="en-US" sz="2400" dirty="0"/>
            </a:br>
            <a:br>
              <a:rPr lang="zh-CN" altLang="en-US" sz="2400" dirty="0"/>
            </a:br>
            <a:br>
              <a:rPr lang="zh-CN" altLang="en-US" sz="2400" dirty="0"/>
            </a:br>
            <a:br>
              <a:rPr lang="zh-CN" altLang="en-US" sz="2400" dirty="0"/>
            </a:br>
            <a:endParaRPr lang="zh-CN" altLang="en-US" sz="22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标题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38810" y="5258435"/>
            <a:ext cx="8133080" cy="702310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 fontAlgn="auto">
              <a:lnSpc>
                <a:spcPct val="100000"/>
              </a:lnSpc>
            </a:pPr>
            <a:br>
              <a:rPr lang="zh-CN" altLang="en-US" sz="2400" dirty="0"/>
            </a:br>
            <a:r>
              <a:rPr lang="en-US" altLang="zh-CN" sz="2400" dirty="0"/>
              <a:t>“</a:t>
            </a:r>
            <a:br>
              <a:rPr lang="zh-CN" altLang="en-US" sz="3555" dirty="0">
                <a:latin typeface="+mn-ea"/>
                <a:ea typeface="+mn-ea"/>
                <a:cs typeface="楷体" panose="02010609060101010101" charset="-122"/>
              </a:rPr>
            </a:br>
            <a:b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br>
              <a:rPr lang="zh-CN" altLang="en-US" sz="2400" dirty="0"/>
            </a:br>
            <a:br>
              <a:rPr lang="zh-CN" altLang="en-US" sz="2400" dirty="0"/>
            </a:br>
            <a:br>
              <a:rPr lang="zh-CN" altLang="en-US" sz="2400" dirty="0"/>
            </a:br>
            <a:br>
              <a:rPr lang="zh-CN" altLang="en-US" sz="2400" dirty="0"/>
            </a:br>
            <a:br>
              <a:rPr lang="zh-CN" altLang="en-US" sz="2400" dirty="0"/>
            </a:br>
            <a:endParaRPr lang="zh-CN" altLang="en-US" sz="2400" dirty="0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7310" y="246380"/>
            <a:ext cx="8079740" cy="920115"/>
          </a:xfrm>
        </p:spPr>
        <p:txBody>
          <a:bodyPr>
            <a:normAutofit fontScale="90000"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任务</a:t>
            </a:r>
            <a:r>
              <a:rPr lang="zh-CN" altLang="en-US" sz="4000" dirty="0">
                <a:solidFill>
                  <a:schemeClr val="tx1"/>
                </a:solidFill>
              </a:rPr>
              <a:t>一：辨析和修正，让观点更</a:t>
            </a:r>
            <a:r>
              <a:rPr lang="zh-CN" altLang="en-US" sz="4000" dirty="0">
                <a:solidFill>
                  <a:schemeClr val="tx1"/>
                </a:solidFill>
              </a:rPr>
              <a:t>合理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8810" y="5940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dirty="0" smtClean="0">
              <a:solidFill>
                <a:schemeClr val="accent4"/>
              </a:solidFill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8175" y="3681730"/>
          <a:ext cx="10222865" cy="2752725"/>
        </p:xfrm>
        <a:graphic>
          <a:graphicData uri="http://schemas.openxmlformats.org/drawingml/2006/table">
            <a:tbl>
              <a:tblPr/>
              <a:tblGrid>
                <a:gridCol w="1110615"/>
                <a:gridCol w="3251200"/>
                <a:gridCol w="1076325"/>
                <a:gridCol w="4784725"/>
              </a:tblGrid>
              <a:tr h="7899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网友</a:t>
                      </a:r>
                      <a:endParaRPr 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观点</a:t>
                      </a:r>
                      <a:r>
                        <a:rPr lang="en-US" sz="2400" b="1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400" b="1" u="sng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你的</a:t>
                      </a:r>
                      <a:endParaRPr 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观点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1" u="sng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 rowSpan="3">
                  <a:txBody>
                    <a:bodyPr/>
                    <a:p>
                      <a:pPr indent="0" algn="ctr">
                        <a:buNone/>
                      </a:pPr>
                      <a:endParaRPr 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网友</a:t>
                      </a:r>
                      <a:endParaRPr 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理由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 u="sng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2400" b="1" u="sng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endParaRPr 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你的</a:t>
                      </a:r>
                      <a:endParaRPr 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理由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6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 u="sng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 u="sng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 u="sng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 u="sng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 u="sng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 u="sng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 u="sng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1835" y="1282700"/>
            <a:ext cx="11203940" cy="2039620"/>
          </a:xfrm>
        </p:spPr>
        <p:txBody>
          <a:bodyPr>
            <a:normAutofit fontScale="90000"/>
          </a:bodyPr>
          <a:lstStyle/>
          <a:p>
            <a:pPr marL="0" indent="0" algn="l" fontAlgn="auto">
              <a:lnSpc>
                <a:spcPct val="1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某网友观点：</a:t>
            </a:r>
            <a:b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来在电视剧栏目看《水浒》，感到震惊，虽然电视剧已对原本做了很多修改，删除了完全不合逻辑的情节，但由于电视剧与水浒原书千丝万缕的联系，还是会导致很多人去看原书，客观上导致水浒这本毒小说毒害更多人。此书恶毒污蔑丑化女性，情节极其不合逻辑，无原则歌颂滥杀无辜，毁灭人类三观的程度刷新了人类下限……文笔好的小说多的是，不需要从毒小说中找课文素材，更要禁止任何学校向学生推荐水浒做课外读物。</a:t>
            </a:r>
            <a:b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b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br>
              <a:rPr lang="zh-CN" altLang="en-US" sz="2400" dirty="0">
                <a:sym typeface="+mn-ea"/>
              </a:rPr>
            </a:br>
            <a:br>
              <a:rPr lang="zh-CN" altLang="en-US" sz="2400" dirty="0"/>
            </a:br>
            <a:r>
              <a:rPr lang="zh-CN" altLang="en-US" sz="2665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请在网友观点的基础上，进行修正，提出你认为更合理的观点。</a:t>
            </a:r>
            <a:br>
              <a:rPr lang="zh-CN" altLang="en-US" sz="2400" dirty="0"/>
            </a:br>
            <a:br>
              <a:rPr lang="zh-CN" altLang="en-US" sz="2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br>
              <a:rPr lang="zh-CN" altLang="en-US" sz="2400" dirty="0"/>
            </a:br>
            <a:endParaRPr lang="zh-CN" altLang="en-US" sz="22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标题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38810" y="5258435"/>
            <a:ext cx="8133080" cy="702310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 fontAlgn="auto">
              <a:lnSpc>
                <a:spcPct val="100000"/>
              </a:lnSpc>
            </a:pPr>
            <a:br>
              <a:rPr lang="zh-CN" altLang="en-US" sz="2400" dirty="0"/>
            </a:br>
            <a:r>
              <a:rPr lang="en-US" altLang="zh-CN" sz="2400" dirty="0"/>
              <a:t>“</a:t>
            </a:r>
            <a:br>
              <a:rPr lang="zh-CN" altLang="en-US" sz="3555" dirty="0">
                <a:latin typeface="+mn-ea"/>
                <a:ea typeface="+mn-ea"/>
                <a:cs typeface="楷体" panose="02010609060101010101" charset="-122"/>
              </a:rPr>
            </a:br>
            <a:b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br>
              <a:rPr lang="zh-CN" altLang="en-US" sz="2400" dirty="0"/>
            </a:br>
            <a:br>
              <a:rPr lang="zh-CN" altLang="en-US" sz="2400" dirty="0"/>
            </a:br>
            <a:br>
              <a:rPr lang="zh-CN" altLang="en-US" sz="2400" dirty="0"/>
            </a:br>
            <a:br>
              <a:rPr lang="zh-CN" altLang="en-US" sz="2400" dirty="0"/>
            </a:br>
            <a:br>
              <a:rPr lang="zh-CN" altLang="en-US" sz="2400" dirty="0"/>
            </a:br>
            <a:endParaRPr lang="zh-CN" altLang="en-US" sz="2400" dirty="0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7310" y="246380"/>
            <a:ext cx="8079740" cy="920115"/>
          </a:xfrm>
        </p:spPr>
        <p:txBody>
          <a:bodyPr>
            <a:normAutofit fontScale="90000"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任务</a:t>
            </a:r>
            <a:r>
              <a:rPr lang="zh-CN" altLang="en-US" sz="4000" dirty="0">
                <a:solidFill>
                  <a:schemeClr val="tx1"/>
                </a:solidFill>
              </a:rPr>
              <a:t>一：辨析和修正，让观点更</a:t>
            </a:r>
            <a:r>
              <a:rPr lang="zh-CN" altLang="en-US" sz="4000" dirty="0">
                <a:solidFill>
                  <a:schemeClr val="tx1"/>
                </a:solidFill>
              </a:rPr>
              <a:t>合理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8810" y="5940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altLang="en-US" dirty="0" smtClean="0">
              <a:solidFill>
                <a:schemeClr val="accent4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8810" y="4952365"/>
            <a:ext cx="9733915" cy="618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提示：可以使用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尽管……但是…… 虽然……但是…… 所以……  只要……就…… 等关联词来前后勾连，使论点更加合理。</a:t>
            </a:r>
            <a:br>
              <a:rPr lang="zh-CN" altLang="en-US" sz="2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endParaRPr lang="zh-CN" altLang="en-US" sz="2200" b="1" dirty="0" smtClean="0">
              <a:solidFill>
                <a:schemeClr val="accent4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8810" y="3599815"/>
            <a:ext cx="11069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网友观点：《水浒传》是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毒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小说，会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毒害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很多人，应该禁止任何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学校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向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学生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推荐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dirty="0" smtClean="0">
              <a:solidFill>
                <a:schemeClr val="accent4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表格 55"/>
          <p:cNvGraphicFramePr/>
          <p:nvPr>
            <p:custDataLst>
              <p:tags r:id="rId1"/>
            </p:custDataLst>
          </p:nvPr>
        </p:nvGraphicFramePr>
        <p:xfrm>
          <a:off x="1657985" y="1682750"/>
          <a:ext cx="9095105" cy="4349115"/>
        </p:xfrm>
        <a:graphic>
          <a:graphicData uri="http://schemas.openxmlformats.org/drawingml/2006/table">
            <a:tbl>
              <a:tblPr/>
              <a:tblGrid>
                <a:gridCol w="1570355"/>
                <a:gridCol w="1694815"/>
                <a:gridCol w="1339850"/>
                <a:gridCol w="1338580"/>
                <a:gridCol w="1342390"/>
                <a:gridCol w="1809115"/>
              </a:tblGrid>
              <a:tr h="33274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Heavy" panose="020B0A00000000000000" charset="-122"/>
                        </a:rPr>
                        <a:t>写作训练自我评价表</a:t>
                      </a:r>
                      <a:endParaRPr lang="en-US" altLang="en-US" b="1">
                        <a:solidFill>
                          <a:srgbClr val="000000"/>
                        </a:solidFill>
                        <a:latin typeface="思源黑体 Heavy" panose="020B0A00000000000000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训练目标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训练角度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自我评价（请用“✔”）评价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修改方向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rowSpan="4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能通过质疑、辨析、修正等</a:t>
                      </a: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思辨过程使观点更合理，论证更严密。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做得很好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基本做到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尚待努力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5631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能利用已有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资料，合理质疑，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积极追问。</a:t>
                      </a:r>
                      <a:endParaRPr lang="zh-CN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74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能够通过添加修饰，合理地表达自己的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观点。</a:t>
                      </a:r>
                      <a:endParaRPr lang="zh-CN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1260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论证紧扣观点，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并且能从多角度进行论证，论证更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严密。</a:t>
                      </a:r>
                      <a:endParaRPr lang="zh-CN" sz="14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97230" y="246380"/>
            <a:ext cx="8079740" cy="920115"/>
          </a:xfrm>
        </p:spPr>
        <p:txBody>
          <a:bodyPr>
            <a:normAutofit fontScale="90000"/>
          </a:bodyPr>
          <a:p>
            <a:r>
              <a:rPr lang="zh-CN" altLang="en-US" sz="4000" dirty="0">
                <a:solidFill>
                  <a:srgbClr val="FF0000"/>
                </a:solidFill>
              </a:rPr>
              <a:t>任务二：</a:t>
            </a:r>
            <a:r>
              <a:rPr sz="4000" dirty="0">
                <a:solidFill>
                  <a:srgbClr val="FF0000"/>
                </a:solidFill>
              </a:rPr>
              <a:t>论证和表达，让思辨更</a:t>
            </a:r>
            <a:r>
              <a:rPr lang="zh-CN" sz="4000" dirty="0">
                <a:solidFill>
                  <a:srgbClr val="FF0000"/>
                </a:solidFill>
              </a:rPr>
              <a:t>科学</a:t>
            </a:r>
            <a:endParaRPr lang="zh-CN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67310" y="246380"/>
            <a:ext cx="8079740" cy="920115"/>
          </a:xfrm>
        </p:spPr>
        <p:txBody>
          <a:bodyPr>
            <a:normAutofit fontScale="90000"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任务</a:t>
            </a:r>
            <a:r>
              <a:rPr lang="zh-CN" altLang="en-US" sz="4000" dirty="0">
                <a:solidFill>
                  <a:schemeClr val="tx1"/>
                </a:solidFill>
              </a:rPr>
              <a:t>二：</a:t>
            </a:r>
            <a:r>
              <a:rPr sz="4000" dirty="0">
                <a:solidFill>
                  <a:schemeClr val="tx1"/>
                </a:solidFill>
              </a:rPr>
              <a:t>论证和表达，让思辨更</a:t>
            </a:r>
            <a:r>
              <a:rPr lang="zh-CN" sz="4000" dirty="0">
                <a:solidFill>
                  <a:schemeClr val="tx1"/>
                </a:solidFill>
              </a:rPr>
              <a:t>科学</a:t>
            </a:r>
            <a:endParaRPr lang="zh-CN" sz="4000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0060" y="2322830"/>
            <a:ext cx="495998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人们喜爱绿树，因为绿树使大地充满了生机，为自然调节气候，给人类带来幸福。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然而，绿树为了这一切，必然深深扎根于土壤中，不断吸收水分和养料。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有人曾做过实验，一棵不大的白杨，一昼夜吸收的水分竟达五公斤之多。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en-US" sz="24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根据以上材料，以</a:t>
            </a:r>
            <a:r>
              <a:rPr lang="en-US" altLang="zh-CN" sz="24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吸收和给予</a:t>
            </a:r>
            <a:r>
              <a:rPr lang="en-US" altLang="zh-CN" sz="24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4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绿树的启示</a:t>
            </a:r>
            <a:r>
              <a:rPr lang="en-US" altLang="zh-CN" sz="24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为题，写一篇议论文。</a:t>
            </a:r>
            <a:endParaRPr lang="zh-CN" altLang="en-US" sz="2400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170295" y="2322830"/>
            <a:ext cx="5240020" cy="3764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1.从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材料中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看“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吸收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给予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同样重要吗？有没有侧重？你是怎么看出来的？</a:t>
            </a:r>
            <a:endParaRPr lang="zh-CN" altLang="en-US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只要吸收都可以转化为给予吗？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提示：标红的句子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中你会重读哪些词语，为什么？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endParaRPr lang="en-US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只有吸收没有给予行吗？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54750" y="2050415"/>
            <a:ext cx="48044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小组讨论，结合自我评价表和链接材料，补全下面的论证过程。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19140" y="3641090"/>
            <a:ext cx="524002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提示：</a:t>
            </a:r>
            <a:endParaRPr lang="zh-CN" altLang="en-US" sz="24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尽量使用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多种论证方法（如举例论证、引用论证、正反对比论证等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altLang="en-US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en-US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endParaRPr lang="zh-CN" altLang="en-US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节编号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7310" y="246380"/>
            <a:ext cx="8079740" cy="920115"/>
          </a:xfrm>
          <a:prstGeom prst="rect">
            <a:avLst/>
          </a:prstGeom>
        </p:spPr>
        <p:txBody>
          <a:bodyPr vert="horz" lIns="0" tIns="0" rIns="0" bIns="0" rtlCol="0" anchor="b">
            <a:normAutofit fontScale="90000"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ln>
                  <a:solidFill>
                    <a:schemeClr val="accent4">
                      <a:alpha val="40000"/>
                    </a:schemeClr>
                  </a:solidFill>
                </a:ln>
                <a:noFill/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>
                <a:solidFill>
                  <a:schemeClr val="tx1"/>
                </a:solidFill>
              </a:rPr>
              <a:t>任务二：</a:t>
            </a:r>
            <a:r>
              <a:rPr sz="4000" dirty="0">
                <a:solidFill>
                  <a:schemeClr val="tx1"/>
                </a:solidFill>
              </a:rPr>
              <a:t>论证和表达，让思辨更</a:t>
            </a:r>
            <a:r>
              <a:rPr lang="zh-CN" sz="4000" dirty="0">
                <a:solidFill>
                  <a:schemeClr val="tx1"/>
                </a:solidFill>
              </a:rPr>
              <a:t>科学</a:t>
            </a:r>
            <a:endParaRPr lang="zh-CN" sz="40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725" y="2050415"/>
            <a:ext cx="5600700" cy="44507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……是啊，绿树</a:t>
            </a:r>
            <a:r>
              <a:rPr 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之所以能给予大地生机，给予人类幸福，正是因为它能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持续</a:t>
            </a:r>
            <a:r>
              <a:rPr 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地、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深入</a:t>
            </a:r>
            <a:r>
              <a:rPr 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地</a:t>
            </a:r>
            <a:r>
              <a:rPr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从土壤中吸收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水分和</a:t>
            </a:r>
            <a:r>
              <a:rPr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养料</a:t>
            </a:r>
            <a:r>
              <a:rPr 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没有吸收，何谈给予</a:t>
            </a:r>
            <a:r>
              <a:rPr 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？</a:t>
            </a:r>
            <a:endParaRPr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endParaRPr 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节编号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7310" y="246380"/>
            <a:ext cx="8079740" cy="920115"/>
          </a:xfrm>
          <a:prstGeom prst="rect">
            <a:avLst/>
          </a:prstGeom>
        </p:spPr>
        <p:txBody>
          <a:bodyPr vert="horz" lIns="0" tIns="0" rIns="0" bIns="0" rtlCol="0" anchor="b">
            <a:normAutofit fontScale="90000"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ln>
                  <a:solidFill>
                    <a:schemeClr val="accent4">
                      <a:alpha val="40000"/>
                    </a:schemeClr>
                  </a:solidFill>
                </a:ln>
                <a:noFill/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>
                <a:solidFill>
                  <a:schemeClr val="tx1"/>
                </a:solidFill>
              </a:rPr>
              <a:t>任务二：</a:t>
            </a:r>
            <a:r>
              <a:rPr sz="4000" dirty="0">
                <a:solidFill>
                  <a:schemeClr val="tx1"/>
                </a:solidFill>
              </a:rPr>
              <a:t>论证和表达，让思辨更</a:t>
            </a:r>
            <a:r>
              <a:rPr lang="zh-CN" sz="4000" dirty="0">
                <a:solidFill>
                  <a:schemeClr val="tx1"/>
                </a:solidFill>
              </a:rPr>
              <a:t>科学</a:t>
            </a:r>
            <a:endParaRPr lang="zh-CN" sz="4000" dirty="0">
              <a:solidFill>
                <a:schemeClr val="tx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4310" y="1310640"/>
            <a:ext cx="11610340" cy="47021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endParaRPr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俄国伟大的文学家托尔斯泰说过:“正确的道路是这样的，吸收你的前辈所做的一切，然后再往前走。”</a:t>
            </a:r>
            <a:r>
              <a:rPr 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【引用论证】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广泛涉猎东西方文化，以极其开放和包容的心态，深入研究和思考基督教文化、伊斯兰教文化、佛教文化，并对中国以孔子、孟子为代表的儒家学说，老子的道家学说，给予了特别关注，汲取了诸多人类文化精髓，使他的思想境界达到了常人难以企及的高度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，数十年如一日的吸收转化为了</a:t>
            </a:r>
            <a:r>
              <a:rPr 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最伟大的精神给予</a:t>
            </a:r>
            <a:r>
              <a:rPr lang="en-US" altLang="zh-CN"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sz="24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他为全人类写下了《安娜卡列尼娜》等旷世巨作。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试想，如果没有这些吸收，又怎么能汇聚成创作灵感的源头活水呢？</a:t>
            </a:r>
            <a:r>
              <a:rPr 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【举例论证】而王安石笔下的方仲永，五岁时不仅能“指物成诗”，而且诗的内容雅致深刻，文采也是绚丽，天赋极高，堪称是“神童”，但是他的父亲却目光短浅，为了蝇头小利，不让仲永学习，</a:t>
            </a:r>
            <a:r>
              <a:rPr lang="zh-CN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他放弃了对优秀文化知识的吸收，最后“泯然众人”，再也写不出让人惊艳的诗句了。</a:t>
            </a:r>
            <a:r>
              <a:rPr lang="zh-CN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可见，如果没有吸收，给予之泉也会枯竭。</a:t>
            </a:r>
            <a:endParaRPr lang="zh-CN" sz="24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/>
            <a:endParaRPr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sz="24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UNIT_TYPE" val="i"/>
  <p:tag name="KSO_WM_UNIT_INDEX" val="10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UNIT_TYPE" val="i"/>
  <p:tag name="KSO_WM_UNIT_INDEX" val="11"/>
</p:tagLst>
</file>

<file path=ppt/tags/tag1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1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1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</p:tagLst>
</file>

<file path=ppt/tags/tag1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1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1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1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UNIT_TYPE" val="i"/>
  <p:tag name="KSO_WM_UNIT_INDEX" val="8"/>
</p:tagLst>
</file>

<file path=ppt/tags/tag1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UNIT_TYPE" val="i"/>
  <p:tag name="KSO_WM_UNIT_INDEX" val="9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UNIT_TYPE" val="i"/>
  <p:tag name="KSO_WM_UNIT_INDEX" val="12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81"/>
  <p:tag name="KSO_WM_UNIT_TYPE" val="f"/>
  <p:tag name="KSO_WM_UNIT_INDEX" val="3"/>
  <p:tag name="KSO_WM_UNIT_SUBTYPE" val="g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2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UNIT_TYPE" val="i"/>
  <p:tag name="KSO_WM_UNIT_INDEX" val="13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TEMPLATE_CATEGORY" val="custom"/>
  <p:tag name="KSO_WM_TEMPLATE_INDEX" val="20230979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NOCLEAR" val="0"/>
  <p:tag name="KSO_WM_TEMPLATE_CATEGORY" val="custom"/>
  <p:tag name="KSO_WM_TEMPLATE_INDEX" val="20230979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79"/>
  <p:tag name="KSO_WM_TEMPLATE_THUMBS_INDEX" val="1、9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UNIT_TYPE" val="i"/>
  <p:tag name="KSO_WM_UNIT_INDEX" val="2"/>
</p:tagLst>
</file>

<file path=ppt/tags/tag1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UNIT_TYPE" val="i"/>
  <p:tag name="KSO_WM_UNIT_INDEX" val="3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UNIT_TYPE" val="i"/>
  <p:tag name="KSO_WM_UNIT_INDEX" val="14"/>
</p:tagLst>
</file>

<file path=ppt/tags/tag1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UNIT_TYPE" val="i"/>
  <p:tag name="KSO_WM_UNIT_INDEX" val="4"/>
</p:tagLst>
</file>

<file path=ppt/tags/tag1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UNIT_TYPE" val="i"/>
  <p:tag name="KSO_WM_UNIT_INDEX" val="5"/>
</p:tagLst>
</file>

<file path=ppt/tags/tag1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UNIT_TYPE" val="i"/>
  <p:tag name="KSO_WM_UNIT_INDEX" val="6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UNIT_TYPE" val="i"/>
  <p:tag name="KSO_WM_UNIT_INDEX" val="8"/>
</p:tagLst>
</file>

<file path=ppt/tags/tag1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UNIT_TYPE" val="i"/>
  <p:tag name="KSO_WM_UNIT_INDEX" val="9"/>
</p:tagLst>
</file>

<file path=ppt/tags/tag1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UNIT_TYPE" val="i"/>
  <p:tag name="KSO_WM_UNIT_INDEX" val="10"/>
</p:tagLst>
</file>

<file path=ppt/tags/tag1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UNIT_TYPE" val="i"/>
  <p:tag name="KSO_WM_UNIT_INDEX" val="11"/>
</p:tagLst>
</file>

<file path=ppt/tags/tag1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UNIT_TYPE" val="i"/>
  <p:tag name="KSO_WM_UNIT_INDEX" val="12"/>
</p:tagLst>
</file>

<file path=ppt/tags/tag1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UNIT_TYPE" val="i"/>
  <p:tag name="KSO_WM_UNIT_INDEX" val="13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UNIT_TYPE" val="i"/>
  <p:tag name="KSO_WM_UNIT_INDEX" val="15"/>
</p:tagLst>
</file>

<file path=ppt/tags/tag1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UNIT_TYPE" val="i"/>
  <p:tag name="KSO_WM_UNIT_INDEX" val="14"/>
</p:tagLst>
</file>

<file path=ppt/tags/tag1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UNIT_TYPE" val="i"/>
  <p:tag name="KSO_WM_UNIT_INDEX" val="15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36"/>
  <p:tag name="KSO_WM_UNIT_TYPE" val="f"/>
  <p:tag name="KSO_WM_UNIT_INDEX" val="3"/>
  <p:tag name="KSO_WM_UNIT_SUBTYPE" val="g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UNIT_TYPE" val="i"/>
  <p:tag name="KSO_WM_UNIT_INDEX" val="4"/>
</p:tagLst>
</file>

<file path=ppt/tags/tag1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UNIT_TYPE" val="i"/>
  <p:tag name="KSO_WM_UNIT_INDEX" val="5"/>
</p:tagLst>
</file>

<file path=ppt/tags/tag1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UNIT_TYPE" val="i"/>
  <p:tag name="KSO_WM_UNIT_INDEX" val="6"/>
</p:tagLst>
</file>

<file path=ppt/tags/tag1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UNIT_TYPE" val="i"/>
  <p:tag name="KSO_WM_UNIT_INDEX" val="7"/>
</p:tagLst>
</file>

<file path=ppt/tags/tag1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UNIT_TYPE" val="i"/>
  <p:tag name="KSO_WM_UNIT_INDEX" val="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UNIT_TYPE" val="i"/>
  <p:tag name="KSO_WM_UNIT_INDEX" val="9"/>
</p:tagLst>
</file>

<file path=ppt/tags/tag1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UNIT_TYPE" val="i"/>
  <p:tag name="KSO_WM_UNIT_INDEX" val="10"/>
</p:tagLst>
</file>

<file path=ppt/tags/tag1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UNIT_TYPE" val="i"/>
  <p:tag name="KSO_WM_UNIT_INDEX" val="1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UNIT_TYPE" val="i"/>
  <p:tag name="KSO_WM_UNIT_INDEX" val="14"/>
</p:tagLst>
</file>

<file path=ppt/tags/tag1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UNIT_TYPE" val="i"/>
  <p:tag name="KSO_WM_UNIT_INDEX" val="15"/>
</p:tagLst>
</file>

<file path=ppt/tags/tag1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UNIT_TYPE" val="i"/>
  <p:tag name="KSO_WM_UNIT_INDEX" val="16"/>
</p:tagLst>
</file>

<file path=ppt/tags/tag1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UNIT_TYPE" val="i"/>
  <p:tag name="KSO_WM_UNIT_INDEX" val="17"/>
</p:tagLst>
</file>

<file path=ppt/tags/tag1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UNIT_TYPE" val="i"/>
  <p:tag name="KSO_WM_UNIT_INDEX" val="18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UNIT_TYPE" val="i"/>
  <p:tag name="KSO_WM_UNIT_INDEX" val="19"/>
</p:tagLst>
</file>

<file path=ppt/tags/tag1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UNIT_TYPE" val="i"/>
  <p:tag name="KSO_WM_UNIT_INDEX" val="20"/>
</p:tagLst>
</file>

<file path=ppt/tags/tag1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UNIT_TYPE" val="i"/>
  <p:tag name="KSO_WM_UNIT_INDEX" val="2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副标题"/>
  <p:tag name="KSO_WM_UNIT_NOCLEAR" val="0"/>
  <p:tag name="KSO_WM_UNIT_VALUE" val="10"/>
  <p:tag name="KSO_WM_UNIT_TYPE" val="b"/>
  <p:tag name="KSO_WM_UNIT_INDEX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1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TYPE" val="i"/>
  <p:tag name="KSO_WM_UNIT_INDEX" val="4"/>
</p:tagLst>
</file>

<file path=ppt/tags/tag2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UNIT_TYPE" val="i"/>
  <p:tag name="KSO_WM_UNIT_INDEX" val="5"/>
</p:tagLst>
</file>

<file path=ppt/tags/tag2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UNIT_TYPE" val="i"/>
  <p:tag name="KSO_WM_UNIT_INDEX" val="6"/>
</p:tagLst>
</file>

<file path=ppt/tags/tag2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UNIT_TYPE" val="i"/>
  <p:tag name="KSO_WM_UNIT_INDEX" val="7"/>
</p:tagLst>
</file>

<file path=ppt/tags/tag2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UNIT_TYPE" val="i"/>
  <p:tag name="KSO_WM_UNIT_INDEX" val="8"/>
</p:tagLst>
</file>

<file path=ppt/tags/tag2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UNIT_TYPE" val="i"/>
  <p:tag name="KSO_WM_UNIT_INDEX" val="9"/>
</p:tagLst>
</file>

<file path=ppt/tags/tag2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UNIT_TYPE" val="i"/>
  <p:tag name="KSO_WM_UNIT_INDEX" val="10"/>
</p:tagLst>
</file>

<file path=ppt/tags/tag2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UNIT_TYPE" val="i"/>
  <p:tag name="KSO_WM_UNIT_INDEX" val="11"/>
</p:tagLst>
</file>

<file path=ppt/tags/tag2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UNIT_TYPE" val="i"/>
  <p:tag name="KSO_WM_UNIT_INDEX" val="1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2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2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2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</p:tagLst>
</file>

<file path=ppt/tags/tag2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2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2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UNIT_TYPE" val="i"/>
  <p:tag name="KSO_WM_UNIT_INDEX" val="8"/>
</p:tagLst>
</file>

<file path=ppt/tags/tag2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UNIT_TYPE" val="i"/>
  <p:tag name="KSO_WM_UNIT_INDEX" val="9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81"/>
  <p:tag name="KSO_WM_UNIT_TYPE" val="f"/>
  <p:tag name="KSO_WM_UNIT_INDEX" val="3"/>
  <p:tag name="KSO_WM_UNIT_SUBTYPE" val="g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TEMPLATE_CATEGORY" val="custom"/>
  <p:tag name="KSO_WM_TEMPLATE_INDEX" val="20230979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NOCLEAR" val="0"/>
  <p:tag name="KSO_WM_TEMPLATE_CATEGORY" val="custom"/>
  <p:tag name="KSO_WM_TEMPLATE_INDEX" val="20230979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36"/>
  <p:tag name="KSO_WM_UNIT_TYPE" val="f"/>
  <p:tag name="KSO_WM_UNIT_INDEX" val="3"/>
  <p:tag name="KSO_WM_UNIT_SUBTYPE" val="g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79"/>
  <p:tag name="KSO_WM_TEMPLATE_THUMBS_INDEX" val="1、9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UNIT_TYPE" val="i"/>
  <p:tag name="KSO_WM_UNIT_INDEX" val="2"/>
</p:tagLst>
</file>

<file path=ppt/tags/tag2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UNIT_TYPE" val="i"/>
  <p:tag name="KSO_WM_UNIT_INDEX" val="3"/>
</p:tagLst>
</file>

<file path=ppt/tags/tag2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UNIT_TYPE" val="i"/>
  <p:tag name="KSO_WM_UNIT_INDEX" val="4"/>
</p:tagLst>
</file>

<file path=ppt/tags/tag2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UNIT_TYPE" val="i"/>
  <p:tag name="KSO_WM_UNIT_INDEX" val="5"/>
</p:tagLst>
</file>

<file path=ppt/tags/tag2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UNIT_TYPE" val="i"/>
  <p:tag name="KSO_WM_UNIT_INDEX" val="6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2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UNIT_TYPE" val="i"/>
  <p:tag name="KSO_WM_UNIT_INDEX" val="8"/>
</p:tagLst>
</file>

<file path=ppt/tags/tag2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UNIT_TYPE" val="i"/>
  <p:tag name="KSO_WM_UNIT_INDEX" val="9"/>
</p:tagLst>
</file>

<file path=ppt/tags/tag2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UNIT_TYPE" val="i"/>
  <p:tag name="KSO_WM_UNIT_INDEX" val="10"/>
</p:tagLst>
</file>

<file path=ppt/tags/tag2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UNIT_TYPE" val="i"/>
  <p:tag name="KSO_WM_UNIT_INDEX" val="11"/>
</p:tagLst>
</file>

<file path=ppt/tags/tag2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UNIT_TYPE" val="i"/>
  <p:tag name="KSO_WM_UNIT_INDEX" val="12"/>
</p:tagLst>
</file>

<file path=ppt/tags/tag2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UNIT_TYPE" val="i"/>
  <p:tag name="KSO_WM_UNIT_INDEX" val="13"/>
</p:tagLst>
</file>

<file path=ppt/tags/tag2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UNIT_TYPE" val="i"/>
  <p:tag name="KSO_WM_UNIT_INDEX" val="14"/>
</p:tagLst>
</file>

<file path=ppt/tags/tag2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UNIT_TYPE" val="i"/>
  <p:tag name="KSO_WM_UNIT_INDEX" val="15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36"/>
  <p:tag name="KSO_WM_UNIT_TYPE" val="f"/>
  <p:tag name="KSO_WM_UNIT_INDEX" val="3"/>
  <p:tag name="KSO_WM_UNIT_SUBTYPE" val="g"/>
</p:tagLst>
</file>

<file path=ppt/tags/tag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UNIT_TYPE" val="i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UNIT_TYPE" val="i"/>
  <p:tag name="KSO_WM_UNIT_INDEX" val="4"/>
</p:tagLst>
</file>

<file path=ppt/tags/tag3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UNIT_TYPE" val="i"/>
  <p:tag name="KSO_WM_UNIT_INDEX" val="5"/>
</p:tagLst>
</file>

<file path=ppt/tags/tag3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UNIT_TYPE" val="i"/>
  <p:tag name="KSO_WM_UNIT_INDEX" val="6"/>
</p:tagLst>
</file>

<file path=ppt/tags/tag3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UNIT_TYPE" val="i"/>
  <p:tag name="KSO_WM_UNIT_INDEX" val="7"/>
</p:tagLst>
</file>

<file path=ppt/tags/tag3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UNIT_TYPE" val="i"/>
  <p:tag name="KSO_WM_UNIT_INDEX" val="8"/>
</p:tagLst>
</file>

<file path=ppt/tags/tag3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UNIT_TYPE" val="i"/>
  <p:tag name="KSO_WM_UNIT_INDEX" val="9"/>
</p:tagLst>
</file>

<file path=ppt/tags/tag3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UNIT_TYPE" val="i"/>
  <p:tag name="KSO_WM_UNIT_INDEX" val="10"/>
</p:tagLst>
</file>

<file path=ppt/tags/tag3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UNIT_TYPE" val="i"/>
  <p:tag name="KSO_WM_UNIT_INDEX" val="11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3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UNIT_TYPE" val="i"/>
  <p:tag name="KSO_WM_UNIT_INDEX" val="14"/>
</p:tagLst>
</file>

<file path=ppt/tags/tag3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UNIT_TYPE" val="i"/>
  <p:tag name="KSO_WM_UNIT_INDEX" val="15"/>
</p:tagLst>
</file>

<file path=ppt/tags/tag3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UNIT_TYPE" val="i"/>
  <p:tag name="KSO_WM_UNIT_INDEX" val="16"/>
</p:tagLst>
</file>

<file path=ppt/tags/tag3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UNIT_TYPE" val="i"/>
  <p:tag name="KSO_WM_UNIT_INDEX" val="17"/>
</p:tagLst>
</file>

<file path=ppt/tags/tag3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UNIT_TYPE" val="i"/>
  <p:tag name="KSO_WM_UNIT_INDEX" val="18"/>
</p:tagLst>
</file>

<file path=ppt/tags/tag3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UNIT_TYPE" val="i"/>
  <p:tag name="KSO_WM_UNIT_INDEX" val="19"/>
</p:tagLst>
</file>

<file path=ppt/tags/tag3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UNIT_TYPE" val="i"/>
  <p:tag name="KSO_WM_UNIT_INDEX" val="20"/>
</p:tagLst>
</file>

<file path=ppt/tags/tag3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UNIT_TYPE" val="i"/>
  <p:tag name="KSO_WM_UNIT_INDEX" val="2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副标题"/>
  <p:tag name="KSO_WM_UNIT_NOCLEAR" val="0"/>
  <p:tag name="KSO_WM_UNIT_VALUE" val="10"/>
  <p:tag name="KSO_WM_UNIT_TYPE" val="b"/>
  <p:tag name="KSO_WM_UNIT_INDEX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3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TYPE" val="i"/>
  <p:tag name="KSO_WM_UNIT_INDEX" val="4"/>
</p:tagLst>
</file>

<file path=ppt/tags/tag3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UNIT_TYPE" val="i"/>
  <p:tag name="KSO_WM_UNIT_INDEX" val="5"/>
</p:tagLst>
</file>

<file path=ppt/tags/tag3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UNIT_TYPE" val="i"/>
  <p:tag name="KSO_WM_UNIT_INDEX" val="6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UNIT_TYPE" val="i"/>
  <p:tag name="KSO_WM_UNIT_INDEX" val="7"/>
</p:tagLst>
</file>

<file path=ppt/tags/tag3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UNIT_TYPE" val="i"/>
  <p:tag name="KSO_WM_UNIT_INDEX" val="8"/>
</p:tagLst>
</file>

<file path=ppt/tags/tag3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UNIT_TYPE" val="i"/>
  <p:tag name="KSO_WM_UNIT_INDEX" val="9"/>
</p:tagLst>
</file>

<file path=ppt/tags/tag3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UNIT_TYPE" val="i"/>
  <p:tag name="KSO_WM_UNIT_INDEX" val="10"/>
</p:tagLst>
</file>

<file path=ppt/tags/tag3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UNIT_TYPE" val="i"/>
  <p:tag name="KSO_WM_UNIT_INDEX" val="11"/>
</p:tagLst>
</file>

<file path=ppt/tags/tag3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UNIT_TYPE" val="i"/>
  <p:tag name="KSO_WM_UNIT_INDEX" val="1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2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3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3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3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</p:tagLst>
</file>

<file path=ppt/tags/tag3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3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3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3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UNIT_TYPE" val="i"/>
  <p:tag name="KSO_WM_UNIT_INDEX" val="8"/>
</p:tagLst>
</file>

<file path=ppt/tags/tag3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UNIT_TYPE" val="i"/>
  <p:tag name="KSO_WM_UNIT_INDEX" val="9"/>
</p:tagLst>
</file>

<file path=ppt/tags/tag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UNIT_TYPE" val="i"/>
  <p:tag name="KSO_WM_UNIT_INDEX" val="4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UNIT_TYPE" val="i"/>
  <p:tag name="KSO_WM_UNIT_INDEX" val="4"/>
</p:tagLst>
</file>

<file path=ppt/tags/tag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UNIT_TYPE" val="i"/>
  <p:tag name="KSO_WM_UNIT_INDEX" val="5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81"/>
  <p:tag name="KSO_WM_UNIT_TYPE" val="f"/>
  <p:tag name="KSO_WM_UNIT_INDEX" val="3"/>
  <p:tag name="KSO_WM_UNIT_SUBTYPE" val="g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2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TEMPLATE_CATEGORY" val="custom"/>
  <p:tag name="KSO_WM_TEMPLATE_INDEX" val="20230979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NOCLEAR" val="0"/>
  <p:tag name="KSO_WM_TEMPLATE_CATEGORY" val="custom"/>
  <p:tag name="KSO_WM_TEMPLATE_INDEX" val="20230979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79"/>
  <p:tag name="KSO_WM_TEMPLATE_THUMBS_INDEX" val="1、9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UNIT_TYPE" val="i"/>
  <p:tag name="KSO_WM_UNIT_INDEX" val="6"/>
</p:tagLst>
</file>

<file path=ppt/tags/tag4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UNIT_TYPE" val="i"/>
  <p:tag name="KSO_WM_UNIT_INDEX" val="2"/>
</p:tagLst>
</file>

<file path=ppt/tags/tag4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UNIT_TYPE" val="i"/>
  <p:tag name="KSO_WM_UNIT_INDEX" val="3"/>
</p:tagLst>
</file>

<file path=ppt/tags/tag4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UNIT_TYPE" val="i"/>
  <p:tag name="KSO_WM_UNIT_INDEX" val="4"/>
</p:tagLst>
</file>

<file path=ppt/tags/tag4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UNIT_TYPE" val="i"/>
  <p:tag name="KSO_WM_UNIT_INDEX" val="5"/>
</p:tagLst>
</file>

<file path=ppt/tags/tag4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UNIT_TYPE" val="i"/>
  <p:tag name="KSO_WM_UNIT_INDEX" val="6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4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UNIT_TYPE" val="i"/>
  <p:tag name="KSO_WM_UNIT_INDEX" val="8"/>
</p:tagLst>
</file>

<file path=ppt/tags/tag4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UNIT_TYPE" val="i"/>
  <p:tag name="KSO_WM_UNIT_INDEX" val="9"/>
</p:tagLst>
</file>

<file path=ppt/tags/tag4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UNIT_TYPE" val="i"/>
  <p:tag name="KSO_WM_UNIT_INDEX" val="10"/>
</p:tagLst>
</file>

<file path=ppt/tags/tag4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UNIT_TYPE" val="i"/>
  <p:tag name="KSO_WM_UNIT_INDEX" val="11"/>
</p:tagLst>
</file>

<file path=ppt/tags/tag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UNIT_TYPE" val="i"/>
  <p:tag name="KSO_WM_UNIT_INDEX" val="7"/>
</p:tagLst>
</file>

<file path=ppt/tags/tag4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UNIT_TYPE" val="i"/>
  <p:tag name="KSO_WM_UNIT_INDEX" val="12"/>
</p:tagLst>
</file>

<file path=ppt/tags/tag4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UNIT_TYPE" val="i"/>
  <p:tag name="KSO_WM_UNIT_INDEX" val="13"/>
</p:tagLst>
</file>

<file path=ppt/tags/tag4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UNIT_TYPE" val="i"/>
  <p:tag name="KSO_WM_UNIT_INDEX" val="14"/>
</p:tagLst>
</file>

<file path=ppt/tags/tag4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UNIT_TYPE" val="i"/>
  <p:tag name="KSO_WM_UNIT_INDEX" val="15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UNIT_TYPE" val="i"/>
  <p:tag name="KSO_WM_UNIT_INDEX" val="8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36"/>
  <p:tag name="KSO_WM_UNIT_TYPE" val="f"/>
  <p:tag name="KSO_WM_UNIT_INDEX" val="3"/>
  <p:tag name="KSO_WM_UNIT_SUBTYPE" val="g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UNIT_TYPE" val="i"/>
  <p:tag name="KSO_WM_UNIT_INDEX" val="9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UNIT_TYPE" val="i"/>
  <p:tag name="KSO_WM_UNIT_INDEX" val="4"/>
</p:tagLst>
</file>

<file path=ppt/tags/tag4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UNIT_TYPE" val="i"/>
  <p:tag name="KSO_WM_UNIT_INDEX" val="5"/>
</p:tagLst>
</file>

<file path=ppt/tags/tag4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UNIT_TYPE" val="i"/>
  <p:tag name="KSO_WM_UNIT_INDEX" val="6"/>
</p:tagLst>
</file>

<file path=ppt/tags/tag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UNIT_TYPE" val="i"/>
  <p:tag name="KSO_WM_UNIT_INDEX" val="10"/>
</p:tagLst>
</file>

<file path=ppt/tags/tag4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UNIT_TYPE" val="i"/>
  <p:tag name="KSO_WM_UNIT_INDEX" val="7"/>
</p:tagLst>
</file>

<file path=ppt/tags/tag4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UNIT_TYPE" val="i"/>
  <p:tag name="KSO_WM_UNIT_INDEX" val="8"/>
</p:tagLst>
</file>

<file path=ppt/tags/tag4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UNIT_TYPE" val="i"/>
  <p:tag name="KSO_WM_UNIT_INDEX" val="9"/>
</p:tagLst>
</file>

<file path=ppt/tags/tag4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UNIT_TYPE" val="i"/>
  <p:tag name="KSO_WM_UNIT_INDEX" val="10"/>
</p:tagLst>
</file>

<file path=ppt/tags/tag4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UNIT_TYPE" val="i"/>
  <p:tag name="KSO_WM_UNIT_INDEX" val="11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4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UNIT_TYPE" val="i"/>
  <p:tag name="KSO_WM_UNIT_INDEX" val="14"/>
</p:tagLst>
</file>

<file path=ppt/tags/tag4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UNIT_TYPE" val="i"/>
  <p:tag name="KSO_WM_UNIT_INDEX" val="15"/>
</p:tagLst>
</file>

<file path=ppt/tags/tag4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UNIT_TYPE" val="i"/>
  <p:tag name="KSO_WM_UNIT_INDEX" val="16"/>
</p:tagLst>
</file>

<file path=ppt/tags/tag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UNIT_TYPE" val="i"/>
  <p:tag name="KSO_WM_UNIT_INDEX" val="11"/>
</p:tagLst>
</file>

<file path=ppt/tags/tag4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UNIT_TYPE" val="i"/>
  <p:tag name="KSO_WM_UNIT_INDEX" val="17"/>
</p:tagLst>
</file>

<file path=ppt/tags/tag4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UNIT_TYPE" val="i"/>
  <p:tag name="KSO_WM_UNIT_INDEX" val="18"/>
</p:tagLst>
</file>

<file path=ppt/tags/tag4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UNIT_TYPE" val="i"/>
  <p:tag name="KSO_WM_UNIT_INDEX" val="19"/>
</p:tagLst>
</file>

<file path=ppt/tags/tag4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UNIT_TYPE" val="i"/>
  <p:tag name="KSO_WM_UNIT_INDEX" val="20"/>
</p:tagLst>
</file>

<file path=ppt/tags/tag4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UNIT_TYPE" val="i"/>
  <p:tag name="KSO_WM_UNIT_INDEX" val="2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副标题"/>
  <p:tag name="KSO_WM_UNIT_NOCLEAR" val="0"/>
  <p:tag name="KSO_WM_UNIT_VALUE" val="10"/>
  <p:tag name="KSO_WM_UNIT_TYPE" val="b"/>
  <p:tag name="KSO_WM_UNIT_INDEX" val="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4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4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TYPE" val="i"/>
  <p:tag name="KSO_WM_UNIT_INDEX" val="4"/>
</p:tagLst>
</file>

<file path=ppt/tags/tag4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UNIT_TYPE" val="i"/>
  <p:tag name="KSO_WM_UNIT_INDEX" val="5"/>
</p:tagLst>
</file>

<file path=ppt/tags/tag4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UNIT_TYPE" val="i"/>
  <p:tag name="KSO_WM_UNIT_INDEX" val="6"/>
</p:tagLst>
</file>

<file path=ppt/tags/tag4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UNIT_TYPE" val="i"/>
  <p:tag name="KSO_WM_UNIT_INDEX" val="7"/>
</p:tagLst>
</file>

<file path=ppt/tags/tag4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UNIT_TYPE" val="i"/>
  <p:tag name="KSO_WM_UNIT_INDEX" val="8"/>
</p:tagLst>
</file>

<file path=ppt/tags/tag4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UNIT_TYPE" val="i"/>
  <p:tag name="KSO_WM_UNIT_INDEX" val="9"/>
</p:tagLst>
</file>

<file path=ppt/tags/tag4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UNIT_TYPE" val="i"/>
  <p:tag name="KSO_WM_UNIT_INDEX" val="10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4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UNIT_TYPE" val="i"/>
  <p:tag name="KSO_WM_UNIT_INDEX" val="11"/>
</p:tagLst>
</file>

<file path=ppt/tags/tag4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UNIT_TYPE" val="i"/>
  <p:tag name="KSO_WM_UNIT_INDEX" val="12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2"/>
</p:tagLst>
</file>

<file path=ppt/tags/tag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UNIT_TYPE" val="i"/>
  <p:tag name="KSO_WM_UNIT_INDEX" val="14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UNIT_TYPE" val="i"/>
  <p:tag name="KSO_WM_UNIT_INDEX" val="5"/>
</p:tagLst>
</file>

<file path=ppt/tags/tag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UNIT_TYPE" val="i"/>
  <p:tag name="KSO_WM_UNIT_INDEX" val="15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UNIT_TYPE" val="i"/>
  <p:tag name="KSO_WM_UNIT_INDEX" val="16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5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5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UNIT_TYPE" val="i"/>
  <p:tag name="KSO_WM_UNIT_INDEX" val="17"/>
</p:tagLst>
</file>

<file path=ppt/tags/tag5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</p:tagLst>
</file>

<file path=ppt/tags/tag5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5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5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5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UNIT_TYPE" val="i"/>
  <p:tag name="KSO_WM_UNIT_INDEX" val="8"/>
</p:tagLst>
</file>

<file path=ppt/tags/tag5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UNIT_TYPE" val="i"/>
  <p:tag name="KSO_WM_UNIT_INDEX" val="9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UNIT_TYPE" val="i"/>
  <p:tag name="KSO_WM_UNIT_INDEX" val="18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81"/>
  <p:tag name="KSO_WM_UNIT_TYPE" val="f"/>
  <p:tag name="KSO_WM_UNIT_INDEX" val="3"/>
  <p:tag name="KSO_WM_UNIT_SUBTYPE" val="g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2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TEMPLATE_CATEGORY" val="custom"/>
  <p:tag name="KSO_WM_TEMPLATE_INDEX" val="20230979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UNIT_TYPE" val="i"/>
  <p:tag name="KSO_WM_UNIT_INDEX" val="19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NOCLEAR" val="0"/>
  <p:tag name="KSO_WM_TEMPLATE_CATEGORY" val="custom"/>
  <p:tag name="KSO_WM_TEMPLATE_INDEX" val="20230979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79"/>
  <p:tag name="KSO_WM_TEMPLATE_THUMBS_INDEX" val="1、9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UNIT_TYPE" val="i"/>
  <p:tag name="KSO_WM_UNIT_INDEX" val="2"/>
</p:tagLst>
</file>

<file path=ppt/tags/tag5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UNIT_TYPE" val="i"/>
  <p:tag name="KSO_WM_UNIT_INDEX" val="3"/>
</p:tagLst>
</file>

<file path=ppt/tags/tag5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UNIT_TYPE" val="i"/>
  <p:tag name="KSO_WM_UNIT_INDEX" val="4"/>
</p:tagLst>
</file>

<file path=ppt/tags/tag5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UNIT_TYPE" val="i"/>
  <p:tag name="KSO_WM_UNIT_INDEX" val="5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UNIT_TYPE" val="i"/>
  <p:tag name="KSO_WM_UNIT_INDEX" val="20"/>
</p:tagLst>
</file>

<file path=ppt/tags/tag5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UNIT_TYPE" val="i"/>
  <p:tag name="KSO_WM_UNIT_INDEX" val="6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5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UNIT_TYPE" val="i"/>
  <p:tag name="KSO_WM_UNIT_INDEX" val="8"/>
</p:tagLst>
</file>

<file path=ppt/tags/tag5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UNIT_TYPE" val="i"/>
  <p:tag name="KSO_WM_UNIT_INDEX" val="9"/>
</p:tagLst>
</file>

<file path=ppt/tags/tag5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UNIT_TYPE" val="i"/>
  <p:tag name="KSO_WM_UNIT_INDEX" val="10"/>
</p:tagLst>
</file>

<file path=ppt/tags/tag5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UNIT_TYPE" val="i"/>
  <p:tag name="KSO_WM_UNIT_INDEX" val="11"/>
</p:tagLst>
</file>

<file path=ppt/tags/tag5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UNIT_TYPE" val="i"/>
  <p:tag name="KSO_WM_UNIT_INDEX" val="12"/>
</p:tagLst>
</file>

<file path=ppt/tags/tag5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UNIT_TYPE" val="i"/>
  <p:tag name="KSO_WM_UNIT_INDEX" val="13"/>
</p:tagLst>
</file>

<file path=ppt/tags/tag5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UNIT_TYPE" val="i"/>
  <p:tag name="KSO_WM_UNIT_INDEX" val="14"/>
</p:tagLst>
</file>

<file path=ppt/tags/tag5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UNIT_TYPE" val="i"/>
  <p:tag name="KSO_WM_UNIT_INDEX" val="15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UNIT_TYPE" val="i"/>
  <p:tag name="KSO_WM_UNIT_INDEX" val="2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36"/>
  <p:tag name="KSO_WM_UNIT_TYPE" val="f"/>
  <p:tag name="KSO_WM_UNIT_INDEX" val="3"/>
  <p:tag name="KSO_WM_UNIT_SUBTYPE" val="g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5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UNIT_TYPE" val="i"/>
  <p:tag name="KSO_WM_UNIT_INDEX" val="4"/>
</p:tagLst>
</file>

<file path=ppt/tags/tag5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UNIT_TYPE" val="i"/>
  <p:tag name="KSO_WM_UNIT_INDEX" val="5"/>
</p:tagLst>
</file>

<file path=ppt/tags/tag5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UNIT_TYPE" val="i"/>
  <p:tag name="KSO_WM_UNIT_INDEX" val="6"/>
</p:tagLst>
</file>

<file path=ppt/tags/tag5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UNIT_TYPE" val="i"/>
  <p:tag name="KSO_WM_UNIT_INDEX" val="7"/>
</p:tagLst>
</file>

<file path=ppt/tags/tag5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UNIT_TYPE" val="i"/>
  <p:tag name="KSO_WM_UNIT_INDEX" val="8"/>
</p:tagLst>
</file>

<file path=ppt/tags/tag5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UNIT_TYPE" val="i"/>
  <p:tag name="KSO_WM_UNIT_INDEX" val="9"/>
</p:tagLst>
</file>

<file path=ppt/tags/tag5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UNIT_TYPE" val="i"/>
  <p:tag name="KSO_WM_UNIT_INDEX" val="10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副标题"/>
  <p:tag name="KSO_WM_UNIT_NOCLEAR" val="0"/>
  <p:tag name="KSO_WM_UNIT_VALUE" val="10"/>
  <p:tag name="KSO_WM_UNIT_TYPE" val="b"/>
  <p:tag name="KSO_WM_UNIT_INDEX" val="1"/>
</p:tagLst>
</file>

<file path=ppt/tags/tag5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UNIT_TYPE" val="i"/>
  <p:tag name="KSO_WM_UNIT_INDEX" val="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5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UNIT_TYPE" val="i"/>
  <p:tag name="KSO_WM_UNIT_INDEX" val="14"/>
</p:tagLst>
</file>

<file path=ppt/tags/tag59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UNIT_TYPE" val="i"/>
  <p:tag name="KSO_WM_UNIT_INDEX" val="15"/>
</p:tagLst>
</file>

<file path=ppt/tags/tag5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UNIT_TYPE" val="i"/>
  <p:tag name="KSO_WM_UNIT_INDEX" val="16"/>
</p:tagLst>
</file>

<file path=ppt/tags/tag5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UNIT_TYPE" val="i"/>
  <p:tag name="KSO_WM_UNIT_INDEX" val="17"/>
</p:tagLst>
</file>

<file path=ppt/tags/tag59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UNIT_TYPE" val="i"/>
  <p:tag name="KSO_WM_UNIT_INDEX" val="18"/>
</p:tagLst>
</file>

<file path=ppt/tags/tag5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UNIT_TYPE" val="i"/>
  <p:tag name="KSO_WM_UNIT_INDEX" val="19"/>
</p:tagLst>
</file>

<file path=ppt/tags/tag5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UNIT_TYPE" val="i"/>
  <p:tag name="KSO_WM_UNIT_INDEX" val="20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UNIT_TYPE" val="i"/>
  <p:tag name="KSO_WM_UNIT_INDEX" val="6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UNIT_TYPE" val="i"/>
  <p:tag name="KSO_WM_UNIT_INDEX" val="2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副标题"/>
  <p:tag name="KSO_WM_UNIT_NOCLEAR" val="0"/>
  <p:tag name="KSO_WM_UNIT_VALUE" val="10"/>
  <p:tag name="KSO_WM_UNIT_TYPE" val="b"/>
  <p:tag name="KSO_WM_UNIT_INDEX" val="1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6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6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TYPE" val="i"/>
  <p:tag name="KSO_WM_UNIT_INDEX" val="4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UNIT_TYPE" val="i"/>
  <p:tag name="KSO_WM_UNIT_INDEX" val="5"/>
</p:tagLst>
</file>

<file path=ppt/tags/tag6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UNIT_TYPE" val="i"/>
  <p:tag name="KSO_WM_UNIT_INDEX" val="6"/>
</p:tagLst>
</file>

<file path=ppt/tags/tag6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UNIT_TYPE" val="i"/>
  <p:tag name="KSO_WM_UNIT_INDEX" val="7"/>
</p:tagLst>
</file>

<file path=ppt/tags/tag6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UNIT_TYPE" val="i"/>
  <p:tag name="KSO_WM_UNIT_INDEX" val="8"/>
</p:tagLst>
</file>

<file path=ppt/tags/tag6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UNIT_TYPE" val="i"/>
  <p:tag name="KSO_WM_UNIT_INDEX" val="9"/>
</p:tagLst>
</file>

<file path=ppt/tags/tag6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UNIT_TYPE" val="i"/>
  <p:tag name="KSO_WM_UNIT_INDEX" val="10"/>
</p:tagLst>
</file>

<file path=ppt/tags/tag6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UNIT_TYPE" val="i"/>
  <p:tag name="KSO_WM_UNIT_INDEX" val="11"/>
</p:tagLst>
</file>

<file path=ppt/tags/tag6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UNIT_TYPE" val="i"/>
  <p:tag name="KSO_WM_UNIT_INDEX" val="12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1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2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TYPE" val="i"/>
  <p:tag name="KSO_WM_UNIT_INDEX" val="4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6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6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6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</p:tagLst>
</file>

<file path=ppt/tags/tag6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6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6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UNIT_TYPE" val="i"/>
  <p:tag name="KSO_WM_UNIT_INDEX" val="5"/>
</p:tagLst>
</file>

<file path=ppt/tags/tag6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UNIT_TYPE" val="i"/>
  <p:tag name="KSO_WM_UNIT_INDEX" val="8"/>
</p:tagLst>
</file>

<file path=ppt/tags/tag6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UNIT_TYPE" val="i"/>
  <p:tag name="KSO_WM_UNIT_INDEX" val="9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UNIT_TYPE" val="i"/>
  <p:tag name="KSO_WM_UNIT_INDEX" val="6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81"/>
  <p:tag name="KSO_WM_UNIT_TYPE" val="f"/>
  <p:tag name="KSO_WM_UNIT_INDEX" val="3"/>
  <p:tag name="KSO_WM_UNIT_SUBTYPE" val="g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2"/>
</p:tagLst>
</file>

<file path=ppt/tags/tag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TEMPLATE_CATEGORY" val="custom"/>
  <p:tag name="KSO_WM_TEMPLATE_INDEX" val="20230979"/>
</p:tagLst>
</file>

<file path=ppt/tags/tag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NOCLEAR" val="0"/>
  <p:tag name="KSO_WM_TEMPLATE_CATEGORY" val="custom"/>
  <p:tag name="KSO_WM_TEMPLATE_INDEX" val="20230979"/>
</p:tagLst>
</file>

<file path=ppt/tags/tag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UNIT_TYPE" val="i"/>
  <p:tag name="KSO_WM_UNIT_INDEX" val="7"/>
</p:tagLst>
</file>

<file path=ppt/tags/tag680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79"/>
  <p:tag name="KSO_WM_TEMPLATE_THUMBS_INDEX" val="1、9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UNIT_TYPE" val="i"/>
  <p:tag name="KSO_WM_UNIT_INDEX" val="2"/>
</p:tagLst>
</file>

<file path=ppt/tags/tag6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UNIT_TYPE" val="i"/>
  <p:tag name="KSO_WM_UNIT_INDEX" val="3"/>
</p:tagLst>
</file>

<file path=ppt/tags/tag6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UNIT_TYPE" val="i"/>
  <p:tag name="KSO_WM_UNIT_INDEX" val="4"/>
</p:tagLst>
</file>

<file path=ppt/tags/tag6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UNIT_TYPE" val="i"/>
  <p:tag name="KSO_WM_UNIT_INDEX" val="5"/>
</p:tagLst>
</file>

<file path=ppt/tags/tag6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UNIT_TYPE" val="i"/>
  <p:tag name="KSO_WM_UNIT_INDEX" val="6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6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UNIT_TYPE" val="i"/>
  <p:tag name="KSO_WM_UNIT_INDEX" val="8"/>
</p:tagLst>
</file>

<file path=ppt/tags/tag6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UNIT_TYPE" val="i"/>
  <p:tag name="KSO_WM_UNIT_INDEX" val="9"/>
</p:tagLst>
</file>

<file path=ppt/tags/tag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UNIT_TYPE" val="i"/>
  <p:tag name="KSO_WM_UNIT_INDEX" val="8"/>
</p:tagLst>
</file>

<file path=ppt/tags/tag6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UNIT_TYPE" val="i"/>
  <p:tag name="KSO_WM_UNIT_INDEX" val="10"/>
</p:tagLst>
</file>

<file path=ppt/tags/tag6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UNIT_TYPE" val="i"/>
  <p:tag name="KSO_WM_UNIT_INDEX" val="11"/>
</p:tagLst>
</file>

<file path=ppt/tags/tag6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UNIT_TYPE" val="i"/>
  <p:tag name="KSO_WM_UNIT_INDEX" val="12"/>
</p:tagLst>
</file>

<file path=ppt/tags/tag6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UNIT_TYPE" val="i"/>
  <p:tag name="KSO_WM_UNIT_INDEX" val="13"/>
</p:tagLst>
</file>

<file path=ppt/tags/tag69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UNIT_TYPE" val="i"/>
  <p:tag name="KSO_WM_UNIT_INDEX" val="14"/>
</p:tagLst>
</file>

<file path=ppt/tags/tag6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UNIT_TYPE" val="i"/>
  <p:tag name="KSO_WM_UNIT_INDEX" val="15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UNIT_TYPE" val="i"/>
  <p:tag name="KSO_WM_UNIT_INDEX" val="9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36"/>
  <p:tag name="KSO_WM_UNIT_TYPE" val="f"/>
  <p:tag name="KSO_WM_UNIT_INDEX" val="3"/>
  <p:tag name="KSO_WM_UNIT_SUBTYPE" val="g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UNIT_TYPE" val="i"/>
  <p:tag name="KSO_WM_UNIT_INDEX" val="10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UNIT_TYPE" val="i"/>
  <p:tag name="KSO_WM_UNIT_INDEX" val="4"/>
</p:tagLst>
</file>

<file path=ppt/tags/tag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UNIT_TYPE" val="i"/>
  <p:tag name="KSO_WM_UNIT_INDEX" val="11"/>
</p:tagLst>
</file>

<file path=ppt/tags/tag7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UNIT_TYPE" val="i"/>
  <p:tag name="KSO_WM_UNIT_INDEX" val="5"/>
</p:tagLst>
</file>

<file path=ppt/tags/tag7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UNIT_TYPE" val="i"/>
  <p:tag name="KSO_WM_UNIT_INDEX" val="6"/>
</p:tagLst>
</file>

<file path=ppt/tags/tag7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UNIT_TYPE" val="i"/>
  <p:tag name="KSO_WM_UNIT_INDEX" val="7"/>
</p:tagLst>
</file>

<file path=ppt/tags/tag7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UNIT_TYPE" val="i"/>
  <p:tag name="KSO_WM_UNIT_INDEX" val="8"/>
</p:tagLst>
</file>

<file path=ppt/tags/tag7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UNIT_TYPE" val="i"/>
  <p:tag name="KSO_WM_UNIT_INDEX" val="9"/>
</p:tagLst>
</file>

<file path=ppt/tags/tag7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UNIT_TYPE" val="i"/>
  <p:tag name="KSO_WM_UNIT_INDEX" val="10"/>
</p:tagLst>
</file>

<file path=ppt/tags/tag7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UNIT_TYPE" val="i"/>
  <p:tag name="KSO_WM_UNIT_INDEX" val="11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7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UNIT_TYPE" val="i"/>
  <p:tag name="KSO_WM_UNIT_INDEX" val="14"/>
</p:tagLst>
</file>

<file path=ppt/tags/tag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UNIT_TYPE" val="i"/>
  <p:tag name="KSO_WM_UNIT_INDEX" val="12"/>
</p:tagLst>
</file>

<file path=ppt/tags/tag7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UNIT_TYPE" val="i"/>
  <p:tag name="KSO_WM_UNIT_INDEX" val="15"/>
</p:tagLst>
</file>

<file path=ppt/tags/tag7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UNIT_TYPE" val="i"/>
  <p:tag name="KSO_WM_UNIT_INDEX" val="16"/>
</p:tagLst>
</file>

<file path=ppt/tags/tag7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UNIT_TYPE" val="i"/>
  <p:tag name="KSO_WM_UNIT_INDEX" val="17"/>
</p:tagLst>
</file>

<file path=ppt/tags/tag7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UNIT_TYPE" val="i"/>
  <p:tag name="KSO_WM_UNIT_INDEX" val="18"/>
</p:tagLst>
</file>

<file path=ppt/tags/tag7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UNIT_TYPE" val="i"/>
  <p:tag name="KSO_WM_UNIT_INDEX" val="19"/>
</p:tagLst>
</file>

<file path=ppt/tags/tag7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UNIT_TYPE" val="i"/>
  <p:tag name="KSO_WM_UNIT_INDEX" val="20"/>
</p:tagLst>
</file>

<file path=ppt/tags/tag7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UNIT_TYPE" val="i"/>
  <p:tag name="KSO_WM_UNIT_INDEX" val="21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副标题"/>
  <p:tag name="KSO_WM_UNIT_NOCLEAR" val="0"/>
  <p:tag name="KSO_WM_UNIT_VALUE" val="10"/>
  <p:tag name="KSO_WM_UNIT_TYPE" val="b"/>
  <p:tag name="KSO_WM_UNIT_INDEX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7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TYPE" val="i"/>
  <p:tag name="KSO_WM_UNIT_INDEX" val="4"/>
</p:tagLst>
</file>

<file path=ppt/tags/tag7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UNIT_TYPE" val="i"/>
  <p:tag name="KSO_WM_UNIT_INDEX" val="5"/>
</p:tagLst>
</file>

<file path=ppt/tags/tag7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UNIT_TYPE" val="i"/>
  <p:tag name="KSO_WM_UNIT_INDEX" val="6"/>
</p:tagLst>
</file>

<file path=ppt/tags/tag7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UNIT_TYPE" val="i"/>
  <p:tag name="KSO_WM_UNIT_INDEX" val="7"/>
</p:tagLst>
</file>

<file path=ppt/tags/tag7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UNIT_TYPE" val="i"/>
  <p:tag name="KSO_WM_UNIT_INDEX" val="8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UNIT_TYPE" val="i"/>
  <p:tag name="KSO_WM_UNIT_INDEX" val="9"/>
</p:tagLst>
</file>

<file path=ppt/tags/tag7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UNIT_TYPE" val="i"/>
  <p:tag name="KSO_WM_UNIT_INDEX" val="10"/>
</p:tagLst>
</file>

<file path=ppt/tags/tag7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UNIT_TYPE" val="i"/>
  <p:tag name="KSO_WM_UNIT_INDEX" val="11"/>
</p:tagLst>
</file>

<file path=ppt/tags/tag7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UNIT_TYPE" val="i"/>
  <p:tag name="KSO_WM_UNIT_INDEX" val="12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1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2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7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7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</p:tagLst>
</file>

<file path=ppt/tags/tag7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79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7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7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UNIT_TYPE" val="i"/>
  <p:tag name="KSO_WM_UNIT_INDEX" val="8"/>
</p:tagLst>
</file>

<file path=ppt/tags/tag79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UNIT_TYPE" val="i"/>
  <p:tag name="KSO_WM_UNIT_INDEX" val="9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UNIT_TYPE" val="i"/>
  <p:tag name="KSO_WM_UNIT_INDEX" val="8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1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81"/>
  <p:tag name="KSO_WM_UNIT_TYPE" val="f"/>
  <p:tag name="KSO_WM_UNIT_INDEX" val="3"/>
  <p:tag name="KSO_WM_UNIT_SUBTYPE" val="g"/>
</p:tagLst>
</file>

<file path=ppt/tags/tag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2"/>
</p:tagLst>
</file>

<file path=ppt/tags/tag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TEMPLATE_CATEGORY" val="custom"/>
  <p:tag name="KSO_WM_TEMPLATE_INDEX" val="20230979"/>
</p:tagLst>
</file>

<file path=ppt/tags/tag8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NOCLEAR" val="0"/>
  <p:tag name="KSO_WM_TEMPLATE_CATEGORY" val="custom"/>
  <p:tag name="KSO_WM_TEMPLATE_INDEX" val="20230979"/>
</p:tagLst>
</file>

<file path=ppt/tags/tag8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16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79"/>
  <p:tag name="KSO_WM_TEMPLATE_THUMBS_INDEX" val="1、9"/>
</p:tagLst>
</file>

<file path=ppt/tags/tag8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8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UNIT_TYPE" val="i"/>
  <p:tag name="KSO_WM_UNIT_INDEX" val="2"/>
</p:tagLst>
</file>

<file path=ppt/tags/tag8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UNIT_TYPE" val="i"/>
  <p:tag name="KSO_WM_UNIT_INDEX" val="3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UNIT_TYPE" val="i"/>
  <p:tag name="KSO_WM_UNIT_INDEX" val="4"/>
</p:tagLst>
</file>

<file path=ppt/tags/tag8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UNIT_TYPE" val="i"/>
  <p:tag name="KSO_WM_UNIT_INDEX" val="5"/>
</p:tagLst>
</file>

<file path=ppt/tags/tag8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UNIT_TYPE" val="i"/>
  <p:tag name="KSO_WM_UNIT_INDEX" val="6"/>
</p:tagLst>
</file>

<file path=ppt/tags/tag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8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UNIT_TYPE" val="i"/>
  <p:tag name="KSO_WM_UNIT_INDEX" val="8"/>
</p:tagLst>
</file>

<file path=ppt/tags/tag8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UNIT_TYPE" val="i"/>
  <p:tag name="KSO_WM_UNIT_INDEX" val="9"/>
</p:tagLst>
</file>

<file path=ppt/tags/tag8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UNIT_TYPE" val="i"/>
  <p:tag name="KSO_WM_UNIT_INDEX" val="10"/>
</p:tagLst>
</file>

<file path=ppt/tags/tag8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UNIT_TYPE" val="i"/>
  <p:tag name="KSO_WM_UNIT_INDEX" val="11"/>
</p:tagLst>
</file>

<file path=ppt/tags/tag8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UNIT_TYPE" val="i"/>
  <p:tag name="KSO_WM_UNIT_INDEX" val="12"/>
</p:tagLst>
</file>

<file path=ppt/tags/tag8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UNIT_TYPE" val="i"/>
  <p:tag name="KSO_WM_UNIT_INDEX" val="13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UNIT_TYPE" val="i"/>
  <p:tag name="KSO_WM_UNIT_INDEX" val="14"/>
</p:tagLst>
</file>

<file path=ppt/tags/tag8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UNIT_TYPE" val="i"/>
  <p:tag name="KSO_WM_UNIT_INDEX" val="15"/>
</p:tagLst>
</file>

<file path=ppt/tags/tag8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8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8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8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36"/>
  <p:tag name="KSO_WM_UNIT_TYPE" val="f"/>
  <p:tag name="KSO_WM_UNIT_INDEX" val="3"/>
  <p:tag name="KSO_WM_UNIT_SUBTYPE" val="g"/>
</p:tagLst>
</file>

<file path=ppt/tags/tag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8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8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8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UNIT_TYPE" val="i"/>
  <p:tag name="KSO_WM_UNIT_INDEX" val="4"/>
</p:tagLst>
</file>

<file path=ppt/tags/tag8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UNIT_TYPE" val="i"/>
  <p:tag name="KSO_WM_UNIT_INDEX" val="5"/>
</p:tagLst>
</file>

<file path=ppt/tags/tag8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UNIT_TYPE" val="i"/>
  <p:tag name="KSO_WM_UNIT_INDEX" val="6"/>
</p:tagLst>
</file>

<file path=ppt/tags/tag8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UNIT_TYPE" val="i"/>
  <p:tag name="KSO_WM_UNIT_INDEX" val="7"/>
</p:tagLst>
</file>

<file path=ppt/tags/tag8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UNIT_TYPE" val="i"/>
  <p:tag name="KSO_WM_UNIT_INDEX" val="8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8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UNIT_TYPE" val="i"/>
  <p:tag name="KSO_WM_UNIT_INDEX" val="9"/>
</p:tagLst>
</file>

<file path=ppt/tags/tag8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UNIT_TYPE" val="i"/>
  <p:tag name="KSO_WM_UNIT_INDEX" val="10"/>
</p:tagLst>
</file>

<file path=ppt/tags/tag8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UNIT_TYPE" val="i"/>
  <p:tag name="KSO_WM_UNIT_INDEX" val="11"/>
</p:tagLst>
</file>

<file path=ppt/tags/tag8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8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8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UNIT_TYPE" val="i"/>
  <p:tag name="KSO_WM_UNIT_INDEX" val="14"/>
</p:tagLst>
</file>

<file path=ppt/tags/tag8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UNIT_TYPE" val="i"/>
  <p:tag name="KSO_WM_UNIT_INDEX" val="15"/>
</p:tagLst>
</file>

<file path=ppt/tags/tag8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UNIT_TYPE" val="i"/>
  <p:tag name="KSO_WM_UNIT_INDEX" val="16"/>
</p:tagLst>
</file>

<file path=ppt/tags/tag8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UNIT_TYPE" val="i"/>
  <p:tag name="KSO_WM_UNIT_INDEX" val="17"/>
</p:tagLst>
</file>

<file path=ppt/tags/tag8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UNIT_TYPE" val="i"/>
  <p:tag name="KSO_WM_UNIT_INDEX" val="18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8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UNIT_TYPE" val="i"/>
  <p:tag name="KSO_WM_UNIT_INDEX" val="19"/>
</p:tagLst>
</file>

<file path=ppt/tags/tag8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UNIT_TYPE" val="i"/>
  <p:tag name="KSO_WM_UNIT_INDEX" val="20"/>
</p:tagLst>
</file>

<file path=ppt/tags/tag8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UNIT_TYPE" val="i"/>
  <p:tag name="KSO_WM_UNIT_INDEX" val="21"/>
</p:tagLst>
</file>

<file path=ppt/tags/tag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副标题"/>
  <p:tag name="KSO_WM_UNIT_NOCLEAR" val="0"/>
  <p:tag name="KSO_WM_UNIT_VALUE" val="10"/>
  <p:tag name="KSO_WM_UNIT_TYPE" val="b"/>
  <p:tag name="KSO_WM_UNIT_INDEX" val="1"/>
</p:tagLst>
</file>

<file path=ppt/tags/tag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8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8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TYPE" val="i"/>
  <p:tag name="KSO_WM_UNIT_INDEX" val="4"/>
</p:tagLst>
</file>

<file path=ppt/tags/tag8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UNIT_TYPE" val="i"/>
  <p:tag name="KSO_WM_UNIT_INDEX" val="5"/>
</p:tagLst>
</file>

<file path=ppt/tags/tag8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UNIT_TYPE" val="i"/>
  <p:tag name="KSO_WM_UNIT_INDEX" val="6"/>
</p:tagLst>
</file>

<file path=ppt/tags/tag8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UNIT_TYPE" val="i"/>
  <p:tag name="KSO_WM_UNIT_INDEX" val="7"/>
</p:tagLst>
</file>

<file path=ppt/tags/tag8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UNIT_TYPE" val="i"/>
  <p:tag name="KSO_WM_UNIT_INDEX" val="8"/>
</p:tagLst>
</file>

<file path=ppt/tags/tag8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UNIT_TYPE" val="i"/>
  <p:tag name="KSO_WM_UNIT_INDEX" val="9"/>
</p:tagLst>
</file>

<file path=ppt/tags/tag8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UNIT_TYPE" val="i"/>
  <p:tag name="KSO_WM_UNIT_INDEX" val="10"/>
</p:tagLst>
</file>

<file path=ppt/tags/tag8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UNIT_TYPE" val="i"/>
  <p:tag name="KSO_WM_UNIT_INDEX" val="11"/>
</p:tagLst>
</file>

<file path=ppt/tags/tag8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UNIT_TYPE" val="i"/>
  <p:tag name="KSO_WM_UNIT_INDEX" val="1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8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1"/>
</p:tagLst>
</file>

<file path=ppt/tags/tag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2"/>
</p:tagLst>
</file>

<file path=ppt/tags/tag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UNIT_TYPE" val="i"/>
  <p:tag name="KSO_WM_UNIT_INDEX" val="9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9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9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9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9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9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9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9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</p:tagLst>
</file>

<file path=ppt/tags/tag9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9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9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UNIT_TYPE" val="i"/>
  <p:tag name="KSO_WM_UNIT_INDEX" val="8"/>
</p:tagLst>
</file>

<file path=ppt/tags/tag9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UNIT_TYPE" val="i"/>
  <p:tag name="KSO_WM_UNIT_INDEX" val="9"/>
</p:tagLst>
</file>

<file path=ppt/tags/tag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3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81"/>
  <p:tag name="KSO_WM_UNIT_TYPE" val="f"/>
  <p:tag name="KSO_WM_UNIT_INDEX" val="3"/>
  <p:tag name="KSO_WM_UNIT_SUBTYPE" val="g"/>
</p:tagLst>
</file>

<file path=ppt/tags/tag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1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2"/>
</p:tagLst>
</file>

<file path=ppt/tags/tag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TEMPLATE_CATEGORY" val="custom"/>
  <p:tag name="KSO_WM_TEMPLATE_INDEX" val="20230979"/>
</p:tagLst>
</file>

<file path=ppt/tags/tag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NOCLEAR" val="0"/>
  <p:tag name="KSO_WM_TEMPLATE_CATEGORY" val="custom"/>
  <p:tag name="KSO_WM_TEMPLATE_INDEX" val="20230979"/>
</p:tagLst>
</file>

<file path=ppt/tags/tag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2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79"/>
  <p:tag name="KSO_WM_TEMPLATE_THUMBS_INDEX" val="1、9"/>
</p:tagLst>
</file>

<file path=ppt/tags/tag9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979_1*a*1"/>
  <p:tag name="KSO_WM_TEMPLATE_CATEGORY" val="custom"/>
  <p:tag name="KSO_WM_TEMPLATE_INDEX" val="20230979"/>
  <p:tag name="KSO_WM_UNIT_LAYERLEVEL" val="1"/>
  <p:tag name="KSO_WM_TAG_VERSION" val="1.0"/>
  <p:tag name="KSO_WM_BEAUTIFY_FLAG" val="#wm#"/>
  <p:tag name="KSO_WM_UNIT_PRESET_TEXT" val="单击此处添加文档&#10;标题内容"/>
</p:tagLst>
</file>

<file path=ppt/tags/tag954.xml><?xml version="1.0" encoding="utf-8"?>
<p:tagLst xmlns:p="http://schemas.openxmlformats.org/presentationml/2006/main">
  <p:tag name="KSO_WM_SLIDE_ID" val="custom20230979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979"/>
  <p:tag name="KSO_WM_SLIDE_LAYOUT" val="a_f"/>
  <p:tag name="KSO_WM_SLIDE_LAYOUT_CNT" val="1_3"/>
  <p:tag name="KSO_WM_SLIDE_TYPE" val="title"/>
  <p:tag name="KSO_WM_SLIDE_SUBTYPE" val="pureTxt"/>
  <p:tag name="KSO_WM_TEMPLATE_THUMBS_INDEX" val="1、9"/>
</p:tagLst>
</file>

<file path=ppt/tags/tag9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79_4*a*1"/>
  <p:tag name="KSO_WM_TEMPLATE_CATEGORY" val="custom"/>
  <p:tag name="KSO_WM_TEMPLATE_INDEX" val="20230979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NOCLEAR" val="0"/>
  <p:tag name="KSO_WM_UNIT_VALUE" val="3"/>
  <p:tag name="KSO_WM_UNIT_TYPE" val="a"/>
  <p:tag name="KSO_WM_UNIT_INDEX" val="1"/>
  <p:tag name="KSO_WM_DIAGRAM_GROUP_CODE" val="l1-1"/>
  <p:tag name="KSO_WM_UNIT_PRESET_TEXT" val="目录"/>
</p:tagLst>
</file>

<file path=ppt/tags/tag956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957.xml><?xml version="1.0" encoding="utf-8"?>
<p:tagLst xmlns:p="http://schemas.openxmlformats.org/presentationml/2006/main">
  <p:tag name="KSO_WM_BEAUTIFY_FLAG" val=""/>
</p:tagLst>
</file>

<file path=ppt/tags/tag95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0979_7*e*1"/>
  <p:tag name="KSO_WM_TEMPLATE_CATEGORY" val="custom"/>
  <p:tag name="KSO_WM_TEMPLATE_INDEX" val="20230979"/>
  <p:tag name="KSO_WM_UNIT_LAYERLEVEL" val="1"/>
  <p:tag name="KSO_WM_TAG_VERSION" val="1.0"/>
  <p:tag name="KSO_WM_BEAUTIFY_FLAG" val=""/>
  <p:tag name="KSO_WM_UNIT_NOCLEAR" val="0"/>
  <p:tag name="KSO_WM_UNIT_VALUE" val="13"/>
  <p:tag name="KSO_WM_UNIT_TYPE" val="e"/>
  <p:tag name="KSO_WM_UNIT_INDEX" val="1"/>
  <p:tag name="KSO_WM_UNIT_PRESET_TEXT" val="PART ONE"/>
</p:tagLst>
</file>

<file path=ppt/tags/tag959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0.xml><?xml version="1.0" encoding="utf-8"?>
<p:tagLst xmlns:p="http://schemas.openxmlformats.org/presentationml/2006/main">
  <p:tag name="KSO_WM_SLIDE_ID" val="custom20230979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1.0"/>
  <p:tag name="KSO_WM_BEAUTIFY_FLAG" val="#wm#"/>
  <p:tag name="KSO_WM_TEMPLATE_CATEGORY" val="custom"/>
  <p:tag name="KSO_WM_TEMPLATE_INDEX" val="20230979"/>
  <p:tag name="KSO_WM_SLIDE_LAYOUT" val="a_b_l"/>
  <p:tag name="KSO_WM_SLIDE_LAYOUT_CNT" val="1_1_1"/>
  <p:tag name="KSO_WM_SLIDE_TYPE" val="contents"/>
  <p:tag name="KSO_WM_SLIDE_SUBTYPE" val="diag"/>
  <p:tag name="KSO_WM_DIAGRAM_GROUP_CODE" val="l1-1"/>
  <p:tag name="KSO_WM_SLIDE_DIAGTYPE" val="l"/>
</p:tagLst>
</file>

<file path=ppt/tags/tag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79_7*a*1"/>
  <p:tag name="KSO_WM_TEMPLATE_CATEGORY" val="custom"/>
  <p:tag name="KSO_WM_TEMPLATE_INDEX" val="20230979"/>
  <p:tag name="KSO_WM_UNIT_LAYERLEVEL" val="1"/>
  <p:tag name="KSO_WM_TAG_VERSION" val="1.0"/>
  <p:tag name="KSO_WM_BEAUTIFY_FLAG" val="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单击此处添加章节标题"/>
</p:tagLst>
</file>

<file path=ppt/tags/tag962.xml><?xml version="1.0" encoding="utf-8"?>
<p:tagLst xmlns:p="http://schemas.openxmlformats.org/presentationml/2006/main">
  <p:tag name="KSO_WM_BEAUTIFY_FLAG" val=""/>
</p:tagLst>
</file>

<file path=ppt/tags/tag963.xml><?xml version="1.0" encoding="utf-8"?>
<p:tagLst xmlns:p="http://schemas.openxmlformats.org/presentationml/2006/main">
  <p:tag name="KSO_WM_BEAUTIFY_FLAG" val=""/>
</p:tagLst>
</file>

<file path=ppt/tags/tag964.xml><?xml version="1.0" encoding="utf-8"?>
<p:tagLst xmlns:p="http://schemas.openxmlformats.org/presentationml/2006/main">
  <p:tag name="KSO_WM_BEAUTIFY_FLAG" val=""/>
</p:tagLst>
</file>

<file path=ppt/tags/tag96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0979_7*e*1"/>
  <p:tag name="KSO_WM_TEMPLATE_CATEGORY" val="custom"/>
  <p:tag name="KSO_WM_TEMPLATE_INDEX" val="20230979"/>
  <p:tag name="KSO_WM_UNIT_LAYERLEVEL" val="1"/>
  <p:tag name="KSO_WM_TAG_VERSION" val="1.0"/>
  <p:tag name="KSO_WM_BEAUTIFY_FLAG" val=""/>
  <p:tag name="KSO_WM_UNIT_NOCLEAR" val="0"/>
  <p:tag name="KSO_WM_UNIT_VALUE" val="13"/>
  <p:tag name="KSO_WM_UNIT_TYPE" val="e"/>
  <p:tag name="KSO_WM_UNIT_INDEX" val="1"/>
  <p:tag name="KSO_WM_UNIT_PRESET_TEXT" val="PART ONE"/>
</p:tagLst>
</file>

<file path=ppt/tags/tag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79_7*a*1"/>
  <p:tag name="KSO_WM_TEMPLATE_CATEGORY" val="custom"/>
  <p:tag name="KSO_WM_TEMPLATE_INDEX" val="20230979"/>
  <p:tag name="KSO_WM_UNIT_LAYERLEVEL" val="1"/>
  <p:tag name="KSO_WM_TAG_VERSION" val="1.0"/>
  <p:tag name="KSO_WM_BEAUTIFY_FLAG" val="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单击此处添加章节标题"/>
</p:tagLst>
</file>

<file path=ppt/tags/tag967.xml><?xml version="1.0" encoding="utf-8"?>
<p:tagLst xmlns:p="http://schemas.openxmlformats.org/presentationml/2006/main">
  <p:tag name="KSO_WM_BEAUTIFY_FLAG" val=""/>
</p:tagLst>
</file>

<file path=ppt/tags/tag968.xml><?xml version="1.0" encoding="utf-8"?>
<p:tagLst xmlns:p="http://schemas.openxmlformats.org/presentationml/2006/main">
  <p:tag name="KSO_WM_SLIDE_ID" val="custom2023097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79"/>
  <p:tag name="KSO_WM_SLIDE_TYPE" val="sectionTitle"/>
  <p:tag name="KSO_WM_SLIDE_SUBTYPE" val="pureTxt"/>
  <p:tag name="KSO_WM_SLIDE_LAYOUT" val="a_e"/>
  <p:tag name="KSO_WM_SLIDE_LAYOUT_CNT" val="1_1"/>
</p:tagLst>
</file>

<file path=ppt/tags/tag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79_7*a*1"/>
  <p:tag name="KSO_WM_TEMPLATE_CATEGORY" val="custom"/>
  <p:tag name="KSO_WM_TEMPLATE_INDEX" val="20230979"/>
  <p:tag name="KSO_WM_UNIT_LAYERLEVEL" val="1"/>
  <p:tag name="KSO_WM_TAG_VERSION" val="1.0"/>
  <p:tag name="KSO_WM_BEAUTIFY_FLAG" val="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单击此处添加章节标题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79_7*a*1"/>
  <p:tag name="KSO_WM_TEMPLATE_CATEGORY" val="custom"/>
  <p:tag name="KSO_WM_TEMPLATE_INDEX" val="20230979"/>
  <p:tag name="KSO_WM_UNIT_LAYERLEVEL" val="1"/>
  <p:tag name="KSO_WM_TAG_VERSION" val="1.0"/>
  <p:tag name="KSO_WM_UNIT_ISCONTENTSTITLE" val="0"/>
  <p:tag name="KSO_WM_UNIT_ISNUMDGMTITLE" val="0"/>
  <p:tag name="KSO_WM_UNIT_NOCLEAR" val="0"/>
  <p:tag name="KSO_WM_UNIT_VALUE" val="14"/>
  <p:tag name="KSO_WM_UNIT_PRESET_TEXT" val="单击此处添加章节标题"/>
</p:tagLst>
</file>

<file path=ppt/tags/tag97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0979_7*e*1"/>
  <p:tag name="KSO_WM_TEMPLATE_CATEGORY" val="custom"/>
  <p:tag name="KSO_WM_TEMPLATE_INDEX" val="20230979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  <p:tag name="KSO_WM_UNIT_PRESET_TEXT" val="PART ONE"/>
</p:tagLst>
</file>

<file path=ppt/tags/tag972.xml><?xml version="1.0" encoding="utf-8"?>
<p:tagLst xmlns:p="http://schemas.openxmlformats.org/presentationml/2006/main">
  <p:tag name="TABLE_ENDDRAG_ORIGIN_RECT" val="804*216"/>
  <p:tag name="TABLE_ENDDRAG_RECT" val="50*246*804*216"/>
</p:tagLst>
</file>

<file path=ppt/tags/tag973.xml><?xml version="1.0" encoding="utf-8"?>
<p:tagLst xmlns:p="http://schemas.openxmlformats.org/presentationml/2006/main">
  <p:tag name="KSO_WM_SLIDE_ID" val="custom2023097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79"/>
  <p:tag name="KSO_WM_SLIDE_TYPE" val="sectionTitle"/>
  <p:tag name="KSO_WM_SLIDE_SUBTYPE" val="pureTxt"/>
  <p:tag name="KSO_WM_SLIDE_LAYOUT" val="a_e"/>
  <p:tag name="KSO_WM_SLIDE_LAYOUT_CNT" val="1_1"/>
</p:tagLst>
</file>

<file path=ppt/tags/tag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79_7*a*1"/>
  <p:tag name="KSO_WM_TEMPLATE_CATEGORY" val="custom"/>
  <p:tag name="KSO_WM_TEMPLATE_INDEX" val="20230979"/>
  <p:tag name="KSO_WM_UNIT_LAYERLEVEL" val="1"/>
  <p:tag name="KSO_WM_TAG_VERSION" val="1.0"/>
  <p:tag name="KSO_WM_BEAUTIFY_FLAG" val="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单击此处添加章节标题"/>
</p:tagLst>
</file>

<file path=ppt/tags/tag9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79_7*a*1"/>
  <p:tag name="KSO_WM_TEMPLATE_CATEGORY" val="custom"/>
  <p:tag name="KSO_WM_TEMPLATE_INDEX" val="20230979"/>
  <p:tag name="KSO_WM_UNIT_LAYERLEVEL" val="1"/>
  <p:tag name="KSO_WM_TAG_VERSION" val="1.0"/>
  <p:tag name="KSO_WM_UNIT_ISCONTENTSTITLE" val="0"/>
  <p:tag name="KSO_WM_UNIT_ISNUMDGMTITLE" val="0"/>
  <p:tag name="KSO_WM_UNIT_NOCLEAR" val="0"/>
  <p:tag name="KSO_WM_UNIT_VALUE" val="14"/>
  <p:tag name="KSO_WM_UNIT_PRESET_TEXT" val="单击此处添加章节标题"/>
</p:tagLst>
</file>

<file path=ppt/tags/tag97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0979_7*e*1"/>
  <p:tag name="KSO_WM_TEMPLATE_CATEGORY" val="custom"/>
  <p:tag name="KSO_WM_TEMPLATE_INDEX" val="20230979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  <p:tag name="KSO_WM_UNIT_PRESET_TEXT" val="PART ONE"/>
</p:tagLst>
</file>

<file path=ppt/tags/tag977.xml><?xml version="1.0" encoding="utf-8"?>
<p:tagLst xmlns:p="http://schemas.openxmlformats.org/presentationml/2006/main">
  <p:tag name="KSO_WM_SLIDE_ID" val="custom2023097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79"/>
  <p:tag name="KSO_WM_SLIDE_TYPE" val="sectionTitle"/>
  <p:tag name="KSO_WM_SLIDE_SUBTYPE" val="pureTxt"/>
  <p:tag name="KSO_WM_SLIDE_LAYOUT" val="a_e"/>
  <p:tag name="KSO_WM_SLIDE_LAYOUT_CNT" val="1_1"/>
</p:tagLst>
</file>

<file path=ppt/tags/tag978.xml><?xml version="1.0" encoding="utf-8"?>
<p:tagLst xmlns:p="http://schemas.openxmlformats.org/presentationml/2006/main">
  <p:tag name="TABLE_ENDDRAG_ORIGIN_RECT" val="716*341"/>
  <p:tag name="TABLE_ENDDRAG_RECT" val="130*138*716*341"/>
</p:tagLst>
</file>

<file path=ppt/tags/tag97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0979_7*e*1"/>
  <p:tag name="KSO_WM_TEMPLATE_CATEGORY" val="custom"/>
  <p:tag name="KSO_WM_TEMPLATE_INDEX" val="20230979"/>
  <p:tag name="KSO_WM_UNIT_LAYERLEVEL" val="1"/>
  <p:tag name="KSO_WM_TAG_VERSION" val="1.0"/>
  <p:tag name="KSO_WM_BEAUTIFY_FLAG" val=""/>
  <p:tag name="KSO_WM_UNIT_NOCLEAR" val="0"/>
  <p:tag name="KSO_WM_UNIT_VALUE" val="13"/>
  <p:tag name="KSO_WM_UNIT_TYPE" val="e"/>
  <p:tag name="KSO_WM_UNIT_INDEX" val="1"/>
  <p:tag name="KSO_WM_UNIT_PRESET_TEXT" val="PART ONE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0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0979_7*e*1"/>
  <p:tag name="KSO_WM_TEMPLATE_CATEGORY" val="custom"/>
  <p:tag name="KSO_WM_TEMPLATE_INDEX" val="20230979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  <p:tag name="KSO_WM_UNIT_PRESET_TEXT" val="PART ONE"/>
</p:tagLst>
</file>

<file path=ppt/tags/tag981.xml><?xml version="1.0" encoding="utf-8"?>
<p:tagLst xmlns:p="http://schemas.openxmlformats.org/presentationml/2006/main">
  <p:tag name="KSO_WM_BEAUTIFY_FLAG" val=""/>
</p:tagLst>
</file>

<file path=ppt/tags/tag982.xml><?xml version="1.0" encoding="utf-8"?>
<p:tagLst xmlns:p="http://schemas.openxmlformats.org/presentationml/2006/main">
  <p:tag name="KSO_WM_SLIDE_ID" val="custom2023097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79"/>
  <p:tag name="KSO_WM_SLIDE_TYPE" val="sectionTitle"/>
  <p:tag name="KSO_WM_SLIDE_SUBTYPE" val="pureTxt"/>
  <p:tag name="KSO_WM_SLIDE_LAYOUT" val="a_e"/>
  <p:tag name="KSO_WM_SLIDE_LAYOUT_CNT" val="1_1"/>
</p:tagLst>
</file>

<file path=ppt/tags/tag983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0979_7*e*1"/>
  <p:tag name="KSO_WM_TEMPLATE_CATEGORY" val="custom"/>
  <p:tag name="KSO_WM_TEMPLATE_INDEX" val="20230979"/>
  <p:tag name="KSO_WM_UNIT_LAYERLEVEL" val="1"/>
  <p:tag name="KSO_WM_TAG_VERSION" val="1.0"/>
  <p:tag name="KSO_WM_BEAUTIFY_FLAG" val=""/>
  <p:tag name="KSO_WM_UNIT_NOCLEAR" val="0"/>
  <p:tag name="KSO_WM_UNIT_VALUE" val="13"/>
  <p:tag name="KSO_WM_UNIT_TYPE" val="e"/>
  <p:tag name="KSO_WM_UNIT_INDEX" val="1"/>
  <p:tag name="KSO_WM_UNIT_PRESET_TEXT" val="PART ONE"/>
</p:tagLst>
</file>

<file path=ppt/tags/tag984.xml><?xml version="1.0" encoding="utf-8"?>
<p:tagLst xmlns:p="http://schemas.openxmlformats.org/presentationml/2006/main">
  <p:tag name="KSO_WM_SLIDE_ID" val="custom2023097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79"/>
  <p:tag name="KSO_WM_SLIDE_TYPE" val="sectionTitle"/>
  <p:tag name="KSO_WM_SLIDE_SUBTYPE" val="pureTxt"/>
  <p:tag name="KSO_WM_SLIDE_LAYOUT" val="a_e"/>
  <p:tag name="KSO_WM_SLIDE_LAYOUT_CNT" val="1_1"/>
</p:tagLst>
</file>

<file path=ppt/tags/tag98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0979_7*e*1"/>
  <p:tag name="KSO_WM_TEMPLATE_CATEGORY" val="custom"/>
  <p:tag name="KSO_WM_TEMPLATE_INDEX" val="20230979"/>
  <p:tag name="KSO_WM_UNIT_LAYERLEVEL" val="1"/>
  <p:tag name="KSO_WM_TAG_VERSION" val="1.0"/>
  <p:tag name="KSO_WM_BEAUTIFY_FLAG" val=""/>
  <p:tag name="KSO_WM_UNIT_NOCLEAR" val="0"/>
  <p:tag name="KSO_WM_UNIT_VALUE" val="13"/>
  <p:tag name="KSO_WM_UNIT_TYPE" val="e"/>
  <p:tag name="KSO_WM_UNIT_INDEX" val="1"/>
  <p:tag name="KSO_WM_UNIT_PRESET_TEXT" val="PART ONE"/>
</p:tagLst>
</file>

<file path=ppt/tags/tag986.xml><?xml version="1.0" encoding="utf-8"?>
<p:tagLst xmlns:p="http://schemas.openxmlformats.org/presentationml/2006/main">
  <p:tag name="KSO_WM_SLIDE_ID" val="custom2023097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79"/>
  <p:tag name="KSO_WM_SLIDE_TYPE" val="sectionTitle"/>
  <p:tag name="KSO_WM_SLIDE_SUBTYPE" val="pureTxt"/>
  <p:tag name="KSO_WM_SLIDE_LAYOUT" val="a_e"/>
  <p:tag name="KSO_WM_SLIDE_LAYOUT_CNT" val="1_1"/>
</p:tagLst>
</file>

<file path=ppt/tags/tag987.xml><?xml version="1.0" encoding="utf-8"?>
<p:tagLst xmlns:p="http://schemas.openxmlformats.org/presentationml/2006/main">
  <p:tag name="COMMONDATA" val="eyJoZGlkIjoiYTIwMmM0YWU5Y2MxOTJkMjE3OWY5MmU0OGY2NDBjMjUifQ==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43">
      <a:dk1>
        <a:sysClr val="windowText" lastClr="000000"/>
      </a:dk1>
      <a:lt1>
        <a:sysClr val="window" lastClr="FFFFFF"/>
      </a:lt1>
      <a:dk2>
        <a:srgbClr val="1E3643"/>
      </a:dk2>
      <a:lt2>
        <a:srgbClr val="EAFCFB"/>
      </a:lt2>
      <a:accent1>
        <a:srgbClr val="20DAD6"/>
      </a:accent1>
      <a:accent2>
        <a:srgbClr val="43AFB6"/>
      </a:accent2>
      <a:accent3>
        <a:srgbClr val="3F8297"/>
      </a:accent3>
      <a:accent4>
        <a:srgbClr val="3D6C87"/>
      </a:accent4>
      <a:accent5>
        <a:srgbClr val="FFC961"/>
      </a:accent5>
      <a:accent6>
        <a:srgbClr val="FF9845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>
              <a:alpha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4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Office 主题​​">
  <a:themeElements>
    <a:clrScheme name="自定义 43">
      <a:dk1>
        <a:sysClr val="windowText" lastClr="000000"/>
      </a:dk1>
      <a:lt1>
        <a:sysClr val="window" lastClr="FFFFFF"/>
      </a:lt1>
      <a:dk2>
        <a:srgbClr val="1E3643"/>
      </a:dk2>
      <a:lt2>
        <a:srgbClr val="EAFCFB"/>
      </a:lt2>
      <a:accent1>
        <a:srgbClr val="20DAD6"/>
      </a:accent1>
      <a:accent2>
        <a:srgbClr val="43AFB6"/>
      </a:accent2>
      <a:accent3>
        <a:srgbClr val="3F8297"/>
      </a:accent3>
      <a:accent4>
        <a:srgbClr val="3D6C87"/>
      </a:accent4>
      <a:accent5>
        <a:srgbClr val="FFC961"/>
      </a:accent5>
      <a:accent6>
        <a:srgbClr val="FF9845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>
              <a:alpha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4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Office 主题​​">
  <a:themeElements>
    <a:clrScheme name="自定义 43">
      <a:dk1>
        <a:sysClr val="windowText" lastClr="000000"/>
      </a:dk1>
      <a:lt1>
        <a:sysClr val="window" lastClr="FFFFFF"/>
      </a:lt1>
      <a:dk2>
        <a:srgbClr val="1E3643"/>
      </a:dk2>
      <a:lt2>
        <a:srgbClr val="EAFCFB"/>
      </a:lt2>
      <a:accent1>
        <a:srgbClr val="20DAD6"/>
      </a:accent1>
      <a:accent2>
        <a:srgbClr val="43AFB6"/>
      </a:accent2>
      <a:accent3>
        <a:srgbClr val="3F8297"/>
      </a:accent3>
      <a:accent4>
        <a:srgbClr val="3D6C87"/>
      </a:accent4>
      <a:accent5>
        <a:srgbClr val="FFC961"/>
      </a:accent5>
      <a:accent6>
        <a:srgbClr val="FF9845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>
              <a:alpha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4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自定义 43">
      <a:dk1>
        <a:sysClr val="windowText" lastClr="000000"/>
      </a:dk1>
      <a:lt1>
        <a:sysClr val="window" lastClr="FFFFFF"/>
      </a:lt1>
      <a:dk2>
        <a:srgbClr val="1E3643"/>
      </a:dk2>
      <a:lt2>
        <a:srgbClr val="EAFCFB"/>
      </a:lt2>
      <a:accent1>
        <a:srgbClr val="20DAD6"/>
      </a:accent1>
      <a:accent2>
        <a:srgbClr val="43AFB6"/>
      </a:accent2>
      <a:accent3>
        <a:srgbClr val="3F8297"/>
      </a:accent3>
      <a:accent4>
        <a:srgbClr val="3D6C87"/>
      </a:accent4>
      <a:accent5>
        <a:srgbClr val="FFC961"/>
      </a:accent5>
      <a:accent6>
        <a:srgbClr val="FF9845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>
              <a:alpha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4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自定义 43">
      <a:dk1>
        <a:sysClr val="windowText" lastClr="000000"/>
      </a:dk1>
      <a:lt1>
        <a:sysClr val="window" lastClr="FFFFFF"/>
      </a:lt1>
      <a:dk2>
        <a:srgbClr val="1E3643"/>
      </a:dk2>
      <a:lt2>
        <a:srgbClr val="EAFCFB"/>
      </a:lt2>
      <a:accent1>
        <a:srgbClr val="20DAD6"/>
      </a:accent1>
      <a:accent2>
        <a:srgbClr val="43AFB6"/>
      </a:accent2>
      <a:accent3>
        <a:srgbClr val="3F8297"/>
      </a:accent3>
      <a:accent4>
        <a:srgbClr val="3D6C87"/>
      </a:accent4>
      <a:accent5>
        <a:srgbClr val="FFC961"/>
      </a:accent5>
      <a:accent6>
        <a:srgbClr val="FF9845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>
              <a:alpha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4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​​">
  <a:themeElements>
    <a:clrScheme name="自定义 43">
      <a:dk1>
        <a:sysClr val="windowText" lastClr="000000"/>
      </a:dk1>
      <a:lt1>
        <a:sysClr val="window" lastClr="FFFFFF"/>
      </a:lt1>
      <a:dk2>
        <a:srgbClr val="1E3643"/>
      </a:dk2>
      <a:lt2>
        <a:srgbClr val="EAFCFB"/>
      </a:lt2>
      <a:accent1>
        <a:srgbClr val="20DAD6"/>
      </a:accent1>
      <a:accent2>
        <a:srgbClr val="43AFB6"/>
      </a:accent2>
      <a:accent3>
        <a:srgbClr val="3F8297"/>
      </a:accent3>
      <a:accent4>
        <a:srgbClr val="3D6C87"/>
      </a:accent4>
      <a:accent5>
        <a:srgbClr val="FFC961"/>
      </a:accent5>
      <a:accent6>
        <a:srgbClr val="FF9845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>
              <a:alpha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4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自定义 43">
      <a:dk1>
        <a:sysClr val="windowText" lastClr="000000"/>
      </a:dk1>
      <a:lt1>
        <a:sysClr val="window" lastClr="FFFFFF"/>
      </a:lt1>
      <a:dk2>
        <a:srgbClr val="1E3643"/>
      </a:dk2>
      <a:lt2>
        <a:srgbClr val="EAFCFB"/>
      </a:lt2>
      <a:accent1>
        <a:srgbClr val="20DAD6"/>
      </a:accent1>
      <a:accent2>
        <a:srgbClr val="43AFB6"/>
      </a:accent2>
      <a:accent3>
        <a:srgbClr val="3F8297"/>
      </a:accent3>
      <a:accent4>
        <a:srgbClr val="3D6C87"/>
      </a:accent4>
      <a:accent5>
        <a:srgbClr val="FFC961"/>
      </a:accent5>
      <a:accent6>
        <a:srgbClr val="FF9845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>
              <a:alpha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4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2207</Words>
  <Application>WPS 演示</Application>
  <PresentationFormat>宽屏</PresentationFormat>
  <Paragraphs>164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楷体</vt:lpstr>
      <vt:lpstr>思源黑体 Heavy</vt:lpstr>
      <vt:lpstr>微软雅黑</vt:lpstr>
      <vt:lpstr>Arial Unicode MS</vt:lpstr>
      <vt:lpstr>等线</vt:lpstr>
      <vt:lpstr>Office 主题​​</vt:lpstr>
      <vt:lpstr>14_Office 主题​​</vt:lpstr>
      <vt:lpstr>15_Office 主题​​</vt:lpstr>
      <vt:lpstr>2_Office 主题​​</vt:lpstr>
      <vt:lpstr>4_Office 主题​​</vt:lpstr>
      <vt:lpstr>6_Office 主题​​</vt:lpstr>
      <vt:lpstr>1_Office 主题​​</vt:lpstr>
      <vt:lpstr>用理性之光烛照思维盲区                            ——常青藤实验学校 黄燕</vt:lpstr>
      <vt:lpstr>热梗百科</vt:lpstr>
      <vt:lpstr>“哪里贵了？这么多年都是这个价格，不要睁着眼睛乱说，国货品牌很难。有时候需要自己找找原因为什么消费不起，这么多年工资涨没涨，有没有认真工作？”    </vt:lpstr>
      <vt:lpstr>某网友观点： 近来在电视剧栏目看《水浒》，感到震惊，……会导致很多人去看原书，客观上导致水浒这本毒小说毒害更多人。此书恶毒污蔑丑化女性，情节极其不合逻辑，无原则歌颂滥杀无辜，毁灭人类三观的程度刷新了人类下限……文笔好的小说多的是，不需要从毒小说中找课文素材，更要禁止任何学校向学生推荐水浒做课外读物。 【小组讨论，填写下面的表格】       </vt:lpstr>
      <vt:lpstr>某网友观点： 近来在电视剧栏目看《水浒》，感到震惊，虽然电视剧已对原本做了很多修改，删除了完全不合逻辑的情节，但由于电视剧与水浒原书千丝万缕的联系，还是会导致很多人去看原书，客观上导致水浒这本毒小说毒害更多人。此书恶毒污蔑丑化女性，情节极其不合逻辑，无原则歌颂滥杀无辜，毁灭人类三观的程度刷新了人类下限……文笔好的小说多的是，不需要从毒小说中找课文素材，更要禁止任何学校向学生推荐水浒做课外读物。    请在网友观点的基础上，进行修正，提出你认为更合理的观点。   </vt:lpstr>
      <vt:lpstr>PowerPoint 演示文稿</vt:lpstr>
      <vt:lpstr>PowerPoint 演示文稿</vt:lpstr>
      <vt:lpstr>PowerPoint 演示文稿</vt:lpstr>
      <vt:lpstr>PowerPoint 演示文稿</vt:lpstr>
      <vt:lpstr>⭐★★★作业：回顾本课，用本课的学习策略，继续用好链接材料，补充完论证过程，使论证更严密。  ⭐★★★★作业：思考课本112页写作实践二或三，任选一题，运用本课策略，巧妙立意，并设置分论点，使论点更加合理。  ⭐★★★★★作业：在作业2的基础上，完成一篇颇具思辨性的议论文。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单击此处添加文档标题</dc:title>
  <dc:creator>O365</dc:creator>
  <cp:lastModifiedBy>黄文明</cp:lastModifiedBy>
  <cp:revision>122</cp:revision>
  <dcterms:created xsi:type="dcterms:W3CDTF">2023-07-18T08:08:00Z</dcterms:created>
  <dcterms:modified xsi:type="dcterms:W3CDTF">2023-11-22T14:49:41Z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A31E2FD498A74BB49D6610BB228D142B_13</vt:lpwstr>
  </property>
  <property fmtid="{D5CDD505-2E9C-101B-9397-08002B2CF9AE}" pid="3" name="KSOProductBuildVer">
    <vt:lpwstr>2052-12.1.0.15374</vt:lpwstr>
  </property>
</Properties>
</file>