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 id="2147483697" r:id="rId6"/>
    <p:sldMasterId id="2147483709" r:id="rId7"/>
    <p:sldMasterId id="2147483721" r:id="rId8"/>
    <p:sldMasterId id="2147483733" r:id="rId9"/>
    <p:sldMasterId id="2147483745" r:id="rId10"/>
    <p:sldMasterId id="2147483757" r:id="rId11"/>
    <p:sldMasterId id="2147483769" r:id="rId12"/>
    <p:sldMasterId id="2147483781" r:id="rId13"/>
  </p:sldMasterIdLst>
  <p:notesMasterIdLst>
    <p:notesMasterId r:id="rId15"/>
  </p:notesMasterIdLst>
  <p:handoutMasterIdLst>
    <p:handoutMasterId r:id="rId25"/>
  </p:handoutMasterIdLst>
  <p:sldIdLst>
    <p:sldId id="421" r:id="rId14"/>
    <p:sldId id="377" r:id="rId16"/>
    <p:sldId id="348" r:id="rId17"/>
    <p:sldId id="427" r:id="rId18"/>
    <p:sldId id="426" r:id="rId19"/>
    <p:sldId id="422" r:id="rId20"/>
    <p:sldId id="428" r:id="rId21"/>
    <p:sldId id="423" r:id="rId22"/>
    <p:sldId id="424" r:id="rId23"/>
    <p:sldId id="286" r:id="rId24"/>
  </p:sldIdLst>
  <p:sldSz cx="9144000" cy="6858000" type="screen4x3"/>
  <p:notesSz cx="6858000" cy="9144000"/>
  <p:custDataLst>
    <p:tags r:id="rId30"/>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4"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顾达" initials="顾"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D9EE"/>
    <a:srgbClr val="FF0000"/>
    <a:srgbClr val="FFCC00"/>
    <a:srgbClr val="C04E59"/>
    <a:srgbClr val="00FF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6" d="100"/>
          <a:sy n="76" d="100"/>
        </p:scale>
        <p:origin x="1000" y="60"/>
      </p:cViewPr>
      <p:guideLst>
        <p:guide orient="horz" pos="2154"/>
        <p:guide pos="30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0" Type="http://schemas.openxmlformats.org/officeDocument/2006/relationships/tags" Target="tags/tag13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10.xml"/><Relationship Id="rId23" Type="http://schemas.openxmlformats.org/officeDocument/2006/relationships/slide" Target="slides/slide9.xml"/><Relationship Id="rId22" Type="http://schemas.openxmlformats.org/officeDocument/2006/relationships/slide" Target="slides/slide8.xml"/><Relationship Id="rId21" Type="http://schemas.openxmlformats.org/officeDocument/2006/relationships/slide" Target="slides/slide7.xml"/><Relationship Id="rId20" Type="http://schemas.openxmlformats.org/officeDocument/2006/relationships/slide" Target="slides/slide6.xml"/><Relationship Id="rId2" Type="http://schemas.openxmlformats.org/officeDocument/2006/relationships/theme" Target="theme/theme1.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notesMaster" Target="notesMasters/notesMaster1.xml"/><Relationship Id="rId14" Type="http://schemas.openxmlformats.org/officeDocument/2006/relationships/slide" Target="slides/slide1.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1">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1">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
          </p:nvPr>
        </p:nvSpPr>
        <p:spPr/>
        <p:txBody>
          <a:bodyPr/>
          <a:lstStyle/>
          <a:p>
            <a:fld id="{D2A48B96-639E-45A3-A0BA-2464DFDB1FAA}" type="datetime1">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
          </p:nvPr>
        </p:nvSpPr>
        <p:spPr/>
        <p:txBody>
          <a:bodyPr/>
          <a:lstStyle/>
          <a:p>
            <a:fld id="{D2A48B96-639E-45A3-A0BA-2464DFDB1FAA}" type="datetime1">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
          </p:nvPr>
        </p:nvSpPr>
        <p:spPr/>
        <p:txBody>
          <a:bodyPr/>
          <a:lstStyle/>
          <a:p>
            <a:fld id="{D2A48B96-639E-45A3-A0BA-2464DFDB1FAA}" type="datetime1">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
          </p:nvPr>
        </p:nvSpPr>
        <p:spPr/>
        <p:txBody>
          <a:bodyPr/>
          <a:lstStyle/>
          <a:p>
            <a:fld id="{D2A48B96-639E-45A3-A0BA-2464DFDB1FAA}" type="datetime1">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
          </p:nvPr>
        </p:nvSpPr>
        <p:spPr/>
        <p:txBody>
          <a:bodyPr/>
          <a:lstStyle/>
          <a:p>
            <a:fld id="{D2A48B96-639E-45A3-A0BA-2464DFDB1FAA}" type="datetime1">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
          </p:nvPr>
        </p:nvSpPr>
        <p:spPr/>
        <p:txBody>
          <a:bodyPr/>
          <a:lstStyle/>
          <a:p>
            <a:fld id="{D2A48B96-639E-45A3-A0BA-2464DFDB1FAA}" type="datetime1">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
          </p:nvPr>
        </p:nvSpPr>
        <p:spPr/>
        <p:txBody>
          <a:bodyPr/>
          <a:lstStyle/>
          <a:p>
            <a:fld id="{D2A48B96-639E-45A3-A0BA-2464DFDB1FAA}" type="datetime1">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
          </p:nvPr>
        </p:nvSpPr>
        <p:spPr/>
        <p:txBody>
          <a:bodyPr/>
          <a:lstStyle/>
          <a:p>
            <a:fld id="{D2A48B96-639E-45A3-A0BA-2464DFDB1FAA}" type="datetime1">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
          </p:nvPr>
        </p:nvSpPr>
        <p:spPr/>
        <p:txBody>
          <a:bodyPr/>
          <a:lstStyle/>
          <a:p>
            <a:fld id="{D2A48B96-639E-45A3-A0BA-2464DFDB1FAA}" type="datetime1">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
          </p:nvPr>
        </p:nvSpPr>
        <p:spPr/>
        <p:txBody>
          <a:bodyPr/>
          <a:lstStyle/>
          <a:p>
            <a:fld id="{D2A48B96-639E-45A3-A0BA-2464DFDB1FAA}" type="datetime1">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p>
        </p:txBody>
      </p:sp>
      <p:sp>
        <p:nvSpPr>
          <p:cNvPr id="5" name="页脚占位符 4"/>
          <p:cNvSpPr>
            <a:spLocks noGrp="1"/>
          </p:cNvSpPr>
          <p:nvPr>
            <p:ph type="ftr" sz="quarter" idx="11"/>
          </p:nvPr>
        </p:nvSpPr>
        <p:spPr/>
        <p:txBody>
          <a:bodyPr/>
          <a:lstStyle/>
          <a:p>
            <a:pPr lvl="0" eaLnBrk="1" hangingPunct="1"/>
            <a:endParaRPr lang="en-US" altLang="x-none"/>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p>
        </p:txBody>
      </p:sp>
      <p:sp>
        <p:nvSpPr>
          <p:cNvPr id="5" name="页脚占位符 4"/>
          <p:cNvSpPr>
            <a:spLocks noGrp="1"/>
          </p:cNvSpPr>
          <p:nvPr>
            <p:ph type="ftr" sz="quarter" idx="11"/>
          </p:nvPr>
        </p:nvSpPr>
        <p:spPr/>
        <p:txBody>
          <a:bodyPr/>
          <a:lstStyle/>
          <a:p>
            <a:pPr lvl="0" eaLnBrk="1" hangingPunct="1"/>
            <a:endParaRPr lang="en-US" altLang="x-none"/>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p>
        </p:txBody>
      </p:sp>
      <p:sp>
        <p:nvSpPr>
          <p:cNvPr id="5" name="页脚占位符 4"/>
          <p:cNvSpPr>
            <a:spLocks noGrp="1"/>
          </p:cNvSpPr>
          <p:nvPr>
            <p:ph type="ftr" sz="quarter" idx="11"/>
          </p:nvPr>
        </p:nvSpPr>
        <p:spPr/>
        <p:txBody>
          <a:bodyPr/>
          <a:lstStyle/>
          <a:p>
            <a:pPr lvl="0" eaLnBrk="1" hangingPunct="1"/>
            <a:endParaRPr lang="en-US" altLang="x-none"/>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a:p>
        </p:txBody>
      </p:sp>
      <p:sp>
        <p:nvSpPr>
          <p:cNvPr id="6" name="页脚占位符 5"/>
          <p:cNvSpPr>
            <a:spLocks noGrp="1"/>
          </p:cNvSpPr>
          <p:nvPr>
            <p:ph type="ftr" sz="quarter" idx="11"/>
          </p:nvPr>
        </p:nvSpPr>
        <p:spPr/>
        <p:txBody>
          <a:bodyPr/>
          <a:lstStyle/>
          <a:p>
            <a:pPr lvl="0" eaLnBrk="1" hangingPunct="1"/>
            <a:endParaRPr lang="en-US" altLang="x-none"/>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a:p>
        </p:txBody>
      </p:sp>
      <p:sp>
        <p:nvSpPr>
          <p:cNvPr id="8" name="页脚占位符 7"/>
          <p:cNvSpPr>
            <a:spLocks noGrp="1"/>
          </p:cNvSpPr>
          <p:nvPr>
            <p:ph type="ftr" sz="quarter" idx="11"/>
          </p:nvPr>
        </p:nvSpPr>
        <p:spPr/>
        <p:txBody>
          <a:bodyPr/>
          <a:lstStyle/>
          <a:p>
            <a:pPr lvl="0" eaLnBrk="1" hangingPunct="1"/>
            <a:endParaRPr lang="en-US" altLang="x-none"/>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a:p>
        </p:txBody>
      </p:sp>
      <p:sp>
        <p:nvSpPr>
          <p:cNvPr id="4" name="页脚占位符 3"/>
          <p:cNvSpPr>
            <a:spLocks noGrp="1"/>
          </p:cNvSpPr>
          <p:nvPr>
            <p:ph type="ftr" sz="quarter" idx="11"/>
          </p:nvPr>
        </p:nvSpPr>
        <p:spPr/>
        <p:txBody>
          <a:bodyPr/>
          <a:lstStyle/>
          <a:p>
            <a:pPr lvl="0" eaLnBrk="1" hangingPunct="1"/>
            <a:endParaRPr lang="en-US" altLang="x-none"/>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a:p>
        </p:txBody>
      </p:sp>
      <p:sp>
        <p:nvSpPr>
          <p:cNvPr id="3" name="页脚占位符 2"/>
          <p:cNvSpPr>
            <a:spLocks noGrp="1"/>
          </p:cNvSpPr>
          <p:nvPr>
            <p:ph type="ftr" sz="quarter" idx="11"/>
          </p:nvPr>
        </p:nvSpPr>
        <p:spPr/>
        <p:txBody>
          <a:bodyPr/>
          <a:lstStyle/>
          <a:p>
            <a:pPr lvl="0" eaLnBrk="1" hangingPunct="1"/>
            <a:endParaRPr lang="en-US" altLang="x-none"/>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endParaRPr lang="en-US" altLang="x-none"/>
          </a:p>
        </p:txBody>
      </p:sp>
      <p:sp>
        <p:nvSpPr>
          <p:cNvPr id="6" name="页脚占位符 5"/>
          <p:cNvSpPr>
            <a:spLocks noGrp="1"/>
          </p:cNvSpPr>
          <p:nvPr>
            <p:ph type="ftr" sz="quarter" idx="11"/>
          </p:nvPr>
        </p:nvSpPr>
        <p:spPr/>
        <p:txBody>
          <a:bodyPr/>
          <a:lstStyle/>
          <a:p>
            <a:pPr lvl="0" eaLnBrk="1" hangingPunct="1"/>
            <a:endParaRPr lang="en-US" altLang="x-none"/>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endParaRPr lang="en-US" altLang="x-none"/>
          </a:p>
        </p:txBody>
      </p:sp>
      <p:sp>
        <p:nvSpPr>
          <p:cNvPr id="6" name="页脚占位符 5"/>
          <p:cNvSpPr>
            <a:spLocks noGrp="1"/>
          </p:cNvSpPr>
          <p:nvPr>
            <p:ph type="ftr" sz="quarter" idx="11"/>
          </p:nvPr>
        </p:nvSpPr>
        <p:spPr/>
        <p:txBody>
          <a:bodyPr/>
          <a:lstStyle/>
          <a:p>
            <a:pPr lvl="0" eaLnBrk="1" hangingPunct="1"/>
            <a:endParaRPr lang="en-US" altLang="x-none"/>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p>
        </p:txBody>
      </p:sp>
      <p:sp>
        <p:nvSpPr>
          <p:cNvPr id="5" name="页脚占位符 4"/>
          <p:cNvSpPr>
            <a:spLocks noGrp="1"/>
          </p:cNvSpPr>
          <p:nvPr>
            <p:ph type="ftr" sz="quarter" idx="11"/>
          </p:nvPr>
        </p:nvSpPr>
        <p:spPr/>
        <p:txBody>
          <a:bodyPr/>
          <a:lstStyle/>
          <a:p>
            <a:pPr lvl="0" eaLnBrk="1" hangingPunct="1"/>
            <a:endParaRPr lang="en-US" altLang="x-none"/>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a:p>
        </p:txBody>
      </p:sp>
      <p:sp>
        <p:nvSpPr>
          <p:cNvPr id="5" name="页脚占位符 4"/>
          <p:cNvSpPr>
            <a:spLocks noGrp="1"/>
          </p:cNvSpPr>
          <p:nvPr>
            <p:ph type="ftr" sz="quarter" idx="11"/>
          </p:nvPr>
        </p:nvSpPr>
        <p:spPr/>
        <p:txBody>
          <a:bodyPr/>
          <a:lstStyle/>
          <a:p>
            <a:pPr lvl="0" eaLnBrk="1" hangingPunct="1"/>
            <a:endParaRPr lang="en-US" altLang="x-none"/>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9.xml"/><Relationship Id="rId8" Type="http://schemas.openxmlformats.org/officeDocument/2006/relationships/slideLayout" Target="../slideLayouts/slideLayout108.xml"/><Relationship Id="rId7" Type="http://schemas.openxmlformats.org/officeDocument/2006/relationships/slideLayout" Target="../slideLayouts/slideLayout107.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 Id="rId3" Type="http://schemas.openxmlformats.org/officeDocument/2006/relationships/slideLayout" Target="../slideLayouts/slideLayout103.xml"/><Relationship Id="rId2" Type="http://schemas.openxmlformats.org/officeDocument/2006/relationships/slideLayout" Target="../slideLayouts/slideLayout102.xml"/><Relationship Id="rId13" Type="http://schemas.openxmlformats.org/officeDocument/2006/relationships/theme" Target="../theme/theme10.xml"/><Relationship Id="rId12" Type="http://schemas.openxmlformats.org/officeDocument/2006/relationships/image" Target="../media/image1.jpeg"/><Relationship Id="rId11" Type="http://schemas.openxmlformats.org/officeDocument/2006/relationships/slideLayout" Target="../slideLayouts/slideLayout111.xml"/><Relationship Id="rId10" Type="http://schemas.openxmlformats.org/officeDocument/2006/relationships/slideLayout" Target="../slideLayouts/slideLayout110.xml"/><Relationship Id="rId1"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0.xml"/><Relationship Id="rId8" Type="http://schemas.openxmlformats.org/officeDocument/2006/relationships/slideLayout" Target="../slideLayouts/slideLayout119.xml"/><Relationship Id="rId7" Type="http://schemas.openxmlformats.org/officeDocument/2006/relationships/slideLayout" Target="../slideLayouts/slideLayout118.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 Id="rId3" Type="http://schemas.openxmlformats.org/officeDocument/2006/relationships/slideLayout" Target="../slideLayouts/slideLayout114.xml"/><Relationship Id="rId2" Type="http://schemas.openxmlformats.org/officeDocument/2006/relationships/slideLayout" Target="../slideLayouts/slideLayout113.xml"/><Relationship Id="rId13" Type="http://schemas.openxmlformats.org/officeDocument/2006/relationships/theme" Target="../theme/theme11.xml"/><Relationship Id="rId12" Type="http://schemas.openxmlformats.org/officeDocument/2006/relationships/image" Target="../media/image1.jpeg"/><Relationship Id="rId11" Type="http://schemas.openxmlformats.org/officeDocument/2006/relationships/slideLayout" Target="../slideLayouts/slideLayout122.xml"/><Relationship Id="rId10" Type="http://schemas.openxmlformats.org/officeDocument/2006/relationships/slideLayout" Target="../slideLayouts/slideLayout121.xml"/><Relationship Id="rId1"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1.xml"/><Relationship Id="rId8" Type="http://schemas.openxmlformats.org/officeDocument/2006/relationships/slideLayout" Target="../slideLayouts/slideLayout130.xml"/><Relationship Id="rId7" Type="http://schemas.openxmlformats.org/officeDocument/2006/relationships/slideLayout" Target="../slideLayouts/slideLayout129.xml"/><Relationship Id="rId6" Type="http://schemas.openxmlformats.org/officeDocument/2006/relationships/slideLayout" Target="../slideLayouts/slideLayout128.xml"/><Relationship Id="rId5" Type="http://schemas.openxmlformats.org/officeDocument/2006/relationships/slideLayout" Target="../slideLayouts/slideLayout127.xml"/><Relationship Id="rId4" Type="http://schemas.openxmlformats.org/officeDocument/2006/relationships/slideLayout" Target="../slideLayouts/slideLayout126.xml"/><Relationship Id="rId3" Type="http://schemas.openxmlformats.org/officeDocument/2006/relationships/slideLayout" Target="../slideLayouts/slideLayout125.xml"/><Relationship Id="rId2" Type="http://schemas.openxmlformats.org/officeDocument/2006/relationships/slideLayout" Target="../slideLayouts/slideLayout124.xml"/><Relationship Id="rId13" Type="http://schemas.openxmlformats.org/officeDocument/2006/relationships/theme" Target="../theme/theme12.xml"/><Relationship Id="rId12" Type="http://schemas.openxmlformats.org/officeDocument/2006/relationships/image" Target="../media/image1.jpeg"/><Relationship Id="rId11" Type="http://schemas.openxmlformats.org/officeDocument/2006/relationships/slideLayout" Target="../slideLayouts/slideLayout133.xml"/><Relationship Id="rId10" Type="http://schemas.openxmlformats.org/officeDocument/2006/relationships/slideLayout" Target="../slideLayouts/slideLayout132.xml"/><Relationship Id="rId1"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3" Type="http://schemas.openxmlformats.org/officeDocument/2006/relationships/theme" Target="../theme/theme6.xml"/><Relationship Id="rId12" Type="http://schemas.openxmlformats.org/officeDocument/2006/relationships/image" Target="../media/image1.jpeg"/><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6.xml"/><Relationship Id="rId8" Type="http://schemas.openxmlformats.org/officeDocument/2006/relationships/slideLayout" Target="../slideLayouts/slideLayout75.xml"/><Relationship Id="rId7" Type="http://schemas.openxmlformats.org/officeDocument/2006/relationships/slideLayout" Target="../slideLayouts/slideLayout74.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3" Type="http://schemas.openxmlformats.org/officeDocument/2006/relationships/slideLayout" Target="../slideLayouts/slideLayout70.xml"/><Relationship Id="rId2" Type="http://schemas.openxmlformats.org/officeDocument/2006/relationships/slideLayout" Target="../slideLayouts/slideLayout69.xml"/><Relationship Id="rId13" Type="http://schemas.openxmlformats.org/officeDocument/2006/relationships/theme" Target="../theme/theme7.xml"/><Relationship Id="rId12" Type="http://schemas.openxmlformats.org/officeDocument/2006/relationships/image" Target="../media/image1.jpeg"/><Relationship Id="rId11" Type="http://schemas.openxmlformats.org/officeDocument/2006/relationships/slideLayout" Target="../slideLayouts/slideLayout78.xml"/><Relationship Id="rId10" Type="http://schemas.openxmlformats.org/officeDocument/2006/relationships/slideLayout" Target="../slideLayouts/slideLayout77.xml"/><Relationship Id="rId1"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7.xml"/><Relationship Id="rId8" Type="http://schemas.openxmlformats.org/officeDocument/2006/relationships/slideLayout" Target="../slideLayouts/slideLayout86.xml"/><Relationship Id="rId7" Type="http://schemas.openxmlformats.org/officeDocument/2006/relationships/slideLayout" Target="../slideLayouts/slideLayout85.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3" Type="http://schemas.openxmlformats.org/officeDocument/2006/relationships/slideLayout" Target="../slideLayouts/slideLayout81.xml"/><Relationship Id="rId2" Type="http://schemas.openxmlformats.org/officeDocument/2006/relationships/slideLayout" Target="../slideLayouts/slideLayout80.xml"/><Relationship Id="rId13" Type="http://schemas.openxmlformats.org/officeDocument/2006/relationships/theme" Target="../theme/theme8.xml"/><Relationship Id="rId12" Type="http://schemas.openxmlformats.org/officeDocument/2006/relationships/image" Target="../media/image1.jpeg"/><Relationship Id="rId11" Type="http://schemas.openxmlformats.org/officeDocument/2006/relationships/slideLayout" Target="../slideLayouts/slideLayout89.xml"/><Relationship Id="rId10" Type="http://schemas.openxmlformats.org/officeDocument/2006/relationships/slideLayout" Target="../slideLayouts/slideLayout88.xml"/><Relationship Id="rId1"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3" Type="http://schemas.openxmlformats.org/officeDocument/2006/relationships/theme" Target="../theme/theme9.xml"/><Relationship Id="rId12" Type="http://schemas.openxmlformats.org/officeDocument/2006/relationships/image" Target="../media/image1.jpeg"/><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descr="background1.jpg"/>
          <p:cNvPicPr>
            <a:picLocks noChangeAspect="1"/>
          </p:cNvPicPr>
          <p:nvPr userDrawn="1"/>
        </p:nvPicPr>
        <p:blipFill>
          <a:blip r:embed="rId12"/>
          <a:srcRect t="12988"/>
          <a:stretch>
            <a:fillRect/>
          </a:stretch>
        </p:blipFill>
        <p:spPr>
          <a:xfrm>
            <a:off x="0" y="1028700"/>
            <a:ext cx="9144000" cy="58293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图片 6" descr="background1.jpg"/>
          <p:cNvPicPr>
            <a:picLocks noChangeAspect="1"/>
          </p:cNvPicPr>
          <p:nvPr userDrawn="1"/>
        </p:nvPicPr>
        <p:blipFill>
          <a:blip r:embed="rId12"/>
          <a:srcRect t="12988"/>
          <a:stretch>
            <a:fillRect/>
          </a:stretch>
        </p:blipFill>
        <p:spPr>
          <a:xfrm>
            <a:off x="0" y="1028700"/>
            <a:ext cx="9144000" cy="5829300"/>
          </a:xfrm>
          <a:prstGeom prst="rect">
            <a:avLst/>
          </a:prstGeom>
          <a:noFill/>
          <a:ln w="9525">
            <a:noFill/>
          </a:ln>
        </p:spPr>
      </p:pic>
      <p:sp>
        <p:nvSpPr>
          <p:cNvPr id="10243" name="日期占位符 3"/>
          <p:cNvSpPr>
            <a:spLocks noGrp="1"/>
          </p:cNvSpPr>
          <p:nvPr>
            <p:ph type="dt" sz="half" idx="2"/>
          </p:nvPr>
        </p:nvSpPr>
        <p:spPr>
          <a:xfrm>
            <a:off x="457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10244" name="页脚占位符 4"/>
          <p:cNvSpPr>
            <a:spLocks noGrp="1"/>
          </p:cNvSpPr>
          <p:nvPr>
            <p:ph type="ftr" sz="quarter" idx="3"/>
          </p:nvPr>
        </p:nvSpPr>
        <p:spPr>
          <a:xfrm>
            <a:off x="3124200" y="6356350"/>
            <a:ext cx="2895600" cy="365125"/>
          </a:xfrm>
          <a:prstGeom prst="rect">
            <a:avLst/>
          </a:prstGeom>
          <a:noFill/>
          <a:ln w="9525">
            <a:noFill/>
          </a:ln>
        </p:spPr>
        <p:txBody>
          <a:bodyPr/>
          <a:lstStyle>
            <a:lvl1pPr>
              <a:defRPr>
                <a:latin typeface="Calibri" panose="020F0502020204030204" pitchFamily="34" charset="0"/>
              </a:defRPr>
            </a:lvl1pPr>
          </a:lstStyle>
          <a:p>
            <a:pPr lvl="0" eaLnBrk="1" hangingPunct="1"/>
            <a:endParaRPr lang="zh-CN" altLang="en-US" dirty="0"/>
          </a:p>
        </p:txBody>
      </p:sp>
      <p:sp>
        <p:nvSpPr>
          <p:cNvPr id="10245" name="灯片编号占位符 5"/>
          <p:cNvSpPr>
            <a:spLocks noGrp="1"/>
          </p:cNvSpPr>
          <p:nvPr>
            <p:ph type="sldNum" sz="quarter" idx="4"/>
          </p:nvPr>
        </p:nvSpPr>
        <p:spPr>
          <a:xfrm>
            <a:off x="6553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图片 6" descr="background1.jpg"/>
          <p:cNvPicPr>
            <a:picLocks noChangeAspect="1"/>
          </p:cNvPicPr>
          <p:nvPr userDrawn="1"/>
        </p:nvPicPr>
        <p:blipFill>
          <a:blip r:embed="rId12"/>
          <a:srcRect t="12988"/>
          <a:stretch>
            <a:fillRect/>
          </a:stretch>
        </p:blipFill>
        <p:spPr>
          <a:xfrm>
            <a:off x="0" y="1028700"/>
            <a:ext cx="9144000" cy="5829300"/>
          </a:xfrm>
          <a:prstGeom prst="rect">
            <a:avLst/>
          </a:prstGeom>
          <a:noFill/>
          <a:ln w="9525">
            <a:noFill/>
          </a:ln>
        </p:spPr>
      </p:pic>
      <p:sp>
        <p:nvSpPr>
          <p:cNvPr id="11267" name="日期占位符 3"/>
          <p:cNvSpPr>
            <a:spLocks noGrp="1"/>
          </p:cNvSpPr>
          <p:nvPr>
            <p:ph type="dt" sz="half" idx="2"/>
          </p:nvPr>
        </p:nvSpPr>
        <p:spPr>
          <a:xfrm>
            <a:off x="457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11268" name="页脚占位符 4"/>
          <p:cNvSpPr>
            <a:spLocks noGrp="1"/>
          </p:cNvSpPr>
          <p:nvPr>
            <p:ph type="ftr" sz="quarter" idx="3"/>
          </p:nvPr>
        </p:nvSpPr>
        <p:spPr>
          <a:xfrm>
            <a:off x="3124200" y="6356350"/>
            <a:ext cx="2895600" cy="365125"/>
          </a:xfrm>
          <a:prstGeom prst="rect">
            <a:avLst/>
          </a:prstGeom>
          <a:noFill/>
          <a:ln w="9525">
            <a:noFill/>
          </a:ln>
        </p:spPr>
        <p:txBody>
          <a:bodyPr/>
          <a:lstStyle>
            <a:lvl1pPr>
              <a:defRPr>
                <a:latin typeface="Calibri" panose="020F0502020204030204" pitchFamily="34" charset="0"/>
              </a:defRPr>
            </a:lvl1pPr>
          </a:lstStyle>
          <a:p>
            <a:pPr lvl="0" eaLnBrk="1" hangingPunct="1"/>
            <a:endParaRPr lang="zh-CN" altLang="en-US" dirty="0"/>
          </a:p>
        </p:txBody>
      </p:sp>
      <p:sp>
        <p:nvSpPr>
          <p:cNvPr id="11269" name="灯片编号占位符 5"/>
          <p:cNvSpPr>
            <a:spLocks noGrp="1"/>
          </p:cNvSpPr>
          <p:nvPr>
            <p:ph type="sldNum" sz="quarter" idx="4"/>
          </p:nvPr>
        </p:nvSpPr>
        <p:spPr>
          <a:xfrm>
            <a:off x="6553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图片 6" descr="background1.jpg"/>
          <p:cNvPicPr>
            <a:picLocks noChangeAspect="1"/>
          </p:cNvPicPr>
          <p:nvPr userDrawn="1"/>
        </p:nvPicPr>
        <p:blipFill>
          <a:blip r:embed="rId12"/>
          <a:srcRect t="12988"/>
          <a:stretch>
            <a:fillRect/>
          </a:stretch>
        </p:blipFill>
        <p:spPr>
          <a:xfrm>
            <a:off x="0" y="1028700"/>
            <a:ext cx="9144000" cy="5829300"/>
          </a:xfrm>
          <a:prstGeom prst="rect">
            <a:avLst/>
          </a:prstGeom>
          <a:noFill/>
          <a:ln w="9525">
            <a:noFill/>
          </a:ln>
        </p:spPr>
      </p:pic>
      <p:sp>
        <p:nvSpPr>
          <p:cNvPr id="12291" name="日期占位符 3"/>
          <p:cNvSpPr>
            <a:spLocks noGrp="1"/>
          </p:cNvSpPr>
          <p:nvPr>
            <p:ph type="dt" sz="half" idx="2"/>
          </p:nvPr>
        </p:nvSpPr>
        <p:spPr>
          <a:xfrm>
            <a:off x="457200" y="6245225"/>
            <a:ext cx="2133600" cy="476250"/>
          </a:xfrm>
          <a:prstGeom prst="rect">
            <a:avLst/>
          </a:prstGeom>
          <a:noFill/>
          <a:ln w="9525">
            <a:noFill/>
          </a:ln>
        </p:spPr>
        <p:txBody>
          <a:bodyPr/>
          <a:lstStyle>
            <a:lvl1pPr>
              <a:defRPr>
                <a:latin typeface="Calibri" panose="020F0502020204030204" pitchFamily="34" charset="0"/>
              </a:defRPr>
            </a:lvl1pPr>
          </a:lstStyle>
          <a:p>
            <a:pPr lvl="0" eaLnBrk="1" hangingPunct="1"/>
            <a:endParaRPr lang="en-US" altLang="x-none"/>
          </a:p>
        </p:txBody>
      </p:sp>
      <p:sp>
        <p:nvSpPr>
          <p:cNvPr id="12292" name="页脚占位符 4"/>
          <p:cNvSpPr>
            <a:spLocks noGrp="1"/>
          </p:cNvSpPr>
          <p:nvPr>
            <p:ph type="ftr" sz="quarter" idx="3"/>
          </p:nvPr>
        </p:nvSpPr>
        <p:spPr>
          <a:xfrm>
            <a:off x="3124200" y="6245225"/>
            <a:ext cx="2895600" cy="476250"/>
          </a:xfrm>
          <a:prstGeom prst="rect">
            <a:avLst/>
          </a:prstGeom>
          <a:noFill/>
          <a:ln w="9525">
            <a:noFill/>
          </a:ln>
        </p:spPr>
        <p:txBody>
          <a:bodyPr/>
          <a:lstStyle>
            <a:lvl1pPr>
              <a:defRPr>
                <a:latin typeface="Calibri" panose="020F0502020204030204" pitchFamily="34" charset="0"/>
              </a:defRPr>
            </a:lvl1pPr>
          </a:lstStyle>
          <a:p>
            <a:pPr lvl="0" eaLnBrk="1" hangingPunct="1"/>
            <a:endParaRPr lang="en-US" altLang="x-none"/>
          </a:p>
        </p:txBody>
      </p:sp>
      <p:sp>
        <p:nvSpPr>
          <p:cNvPr id="12293" name="灯片编号占位符 5"/>
          <p:cNvSpPr>
            <a:spLocks noGrp="1"/>
          </p:cNvSpPr>
          <p:nvPr>
            <p:ph type="sldNum" sz="quarter" idx="4"/>
          </p:nvPr>
        </p:nvSpPr>
        <p:spPr>
          <a:xfrm>
            <a:off x="6553200" y="6245225"/>
            <a:ext cx="2133600" cy="476250"/>
          </a:xfrm>
          <a:prstGeom prst="rect">
            <a:avLst/>
          </a:prstGeom>
          <a:noFill/>
          <a:ln w="9525">
            <a:noFill/>
          </a:ln>
        </p:spPr>
        <p:txBody>
          <a:bodyPr/>
          <a:lstStyle>
            <a:lvl1pPr>
              <a:defRPr>
                <a:latin typeface="Calibri" panose="020F0502020204030204" pitchFamily="34" charset="0"/>
              </a:defRPr>
            </a:lvl1pPr>
          </a:lstStyle>
          <a:p>
            <a:pPr lvl="0" eaLnBrk="1" hangingPunct="1"/>
            <a:fld id="{9A0DB2DC-4C9A-4742-B13C-FB6460FD3503}" type="slidenum">
              <a:rPr lang="en-US" altLang="zh-CN"/>
            </a:fld>
            <a:endParaRPr lang="en-US" altLang="zh-C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6" descr="background1.jpg"/>
          <p:cNvPicPr>
            <a:picLocks noChangeAspect="1"/>
          </p:cNvPicPr>
          <p:nvPr userDrawn="1"/>
        </p:nvPicPr>
        <p:blipFill>
          <a:blip r:embed="rId13"/>
          <a:srcRect t="12988"/>
          <a:stretch>
            <a:fillRect/>
          </a:stretch>
        </p:blipFill>
        <p:spPr>
          <a:xfrm>
            <a:off x="0" y="1028700"/>
            <a:ext cx="9144000" cy="5829300"/>
          </a:xfrm>
          <a:prstGeom prst="rect">
            <a:avLst/>
          </a:prstGeom>
          <a:noFill/>
          <a:ln w="9525">
            <a:noFill/>
          </a:ln>
        </p:spPr>
      </p:pic>
      <p:sp>
        <p:nvSpPr>
          <p:cNvPr id="2051" name="日期占位符 3"/>
          <p:cNvSpPr>
            <a:spLocks noGrp="1"/>
          </p:cNvSpPr>
          <p:nvPr>
            <p:ph type="dt" sz="half" idx="2"/>
          </p:nvPr>
        </p:nvSpPr>
        <p:spPr>
          <a:xfrm>
            <a:off x="457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2052" name="页脚占位符 4"/>
          <p:cNvSpPr>
            <a:spLocks noGrp="1"/>
          </p:cNvSpPr>
          <p:nvPr>
            <p:ph type="ftr" sz="quarter" idx="3"/>
          </p:nvPr>
        </p:nvSpPr>
        <p:spPr>
          <a:xfrm>
            <a:off x="3124200" y="6356350"/>
            <a:ext cx="2895600" cy="365125"/>
          </a:xfrm>
          <a:prstGeom prst="rect">
            <a:avLst/>
          </a:prstGeom>
          <a:noFill/>
          <a:ln w="9525">
            <a:noFill/>
          </a:ln>
        </p:spPr>
        <p:txBody>
          <a:bodyPr/>
          <a:lstStyle>
            <a:lvl1pPr>
              <a:defRPr>
                <a:latin typeface="Calibri" panose="020F0502020204030204" pitchFamily="34" charset="0"/>
              </a:defRPr>
            </a:lvl1pPr>
          </a:lstStyle>
          <a:p>
            <a:pPr lvl="0" eaLnBrk="1" hangingPunct="1"/>
            <a:endParaRPr lang="zh-CN" altLang="en-US" dirty="0"/>
          </a:p>
        </p:txBody>
      </p:sp>
      <p:sp>
        <p:nvSpPr>
          <p:cNvPr id="2053" name="灯片编号占位符 5"/>
          <p:cNvSpPr>
            <a:spLocks noGrp="1"/>
          </p:cNvSpPr>
          <p:nvPr>
            <p:ph type="sldNum" sz="quarter" idx="4"/>
          </p:nvPr>
        </p:nvSpPr>
        <p:spPr>
          <a:xfrm>
            <a:off x="6553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图片 6" descr="background1.jpg"/>
          <p:cNvPicPr>
            <a:picLocks noChangeAspect="1"/>
          </p:cNvPicPr>
          <p:nvPr userDrawn="1"/>
        </p:nvPicPr>
        <p:blipFill>
          <a:blip r:embed="rId12"/>
          <a:srcRect t="12988"/>
          <a:stretch>
            <a:fillRect/>
          </a:stretch>
        </p:blipFill>
        <p:spPr>
          <a:xfrm>
            <a:off x="0" y="1028700"/>
            <a:ext cx="9144000" cy="5829300"/>
          </a:xfrm>
          <a:prstGeom prst="rect">
            <a:avLst/>
          </a:prstGeom>
          <a:noFill/>
          <a:ln w="9525">
            <a:noFill/>
          </a:ln>
        </p:spPr>
      </p:pic>
      <p:sp>
        <p:nvSpPr>
          <p:cNvPr id="3075" name="日期占位符 3"/>
          <p:cNvSpPr>
            <a:spLocks noGrp="1"/>
          </p:cNvSpPr>
          <p:nvPr>
            <p:ph type="dt" sz="half" idx="2"/>
          </p:nvPr>
        </p:nvSpPr>
        <p:spPr>
          <a:xfrm>
            <a:off x="457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3076" name="页脚占位符 4"/>
          <p:cNvSpPr>
            <a:spLocks noGrp="1"/>
          </p:cNvSpPr>
          <p:nvPr>
            <p:ph type="ftr" sz="quarter" idx="3"/>
          </p:nvPr>
        </p:nvSpPr>
        <p:spPr>
          <a:xfrm>
            <a:off x="3124200" y="6356350"/>
            <a:ext cx="2895600" cy="365125"/>
          </a:xfrm>
          <a:prstGeom prst="rect">
            <a:avLst/>
          </a:prstGeom>
          <a:noFill/>
          <a:ln w="9525">
            <a:noFill/>
          </a:ln>
        </p:spPr>
        <p:txBody>
          <a:bodyPr/>
          <a:lstStyle>
            <a:lvl1pPr>
              <a:defRPr>
                <a:latin typeface="Calibri" panose="020F0502020204030204" pitchFamily="34" charset="0"/>
              </a:defRPr>
            </a:lvl1pPr>
          </a:lstStyle>
          <a:p>
            <a:pPr lvl="0" eaLnBrk="1" hangingPunct="1"/>
            <a:endParaRPr lang="zh-CN" altLang="en-US" dirty="0"/>
          </a:p>
        </p:txBody>
      </p:sp>
      <p:sp>
        <p:nvSpPr>
          <p:cNvPr id="3077" name="灯片编号占位符 5"/>
          <p:cNvSpPr>
            <a:spLocks noGrp="1"/>
          </p:cNvSpPr>
          <p:nvPr>
            <p:ph type="sldNum" sz="quarter" idx="4"/>
          </p:nvPr>
        </p:nvSpPr>
        <p:spPr>
          <a:xfrm>
            <a:off x="6553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图片 6" descr="background1.jpg"/>
          <p:cNvPicPr>
            <a:picLocks noChangeAspect="1"/>
          </p:cNvPicPr>
          <p:nvPr userDrawn="1"/>
        </p:nvPicPr>
        <p:blipFill>
          <a:blip r:embed="rId12"/>
          <a:srcRect t="12988"/>
          <a:stretch>
            <a:fillRect/>
          </a:stretch>
        </p:blipFill>
        <p:spPr>
          <a:xfrm>
            <a:off x="0" y="1028700"/>
            <a:ext cx="9144000" cy="5829300"/>
          </a:xfrm>
          <a:prstGeom prst="rect">
            <a:avLst/>
          </a:prstGeom>
          <a:noFill/>
          <a:ln w="9525">
            <a:noFill/>
          </a:ln>
        </p:spPr>
      </p:pic>
      <p:sp>
        <p:nvSpPr>
          <p:cNvPr id="4099" name="日期占位符 4"/>
          <p:cNvSpPr>
            <a:spLocks noGrp="1"/>
          </p:cNvSpPr>
          <p:nvPr>
            <p:ph type="dt" sz="half" idx="2"/>
          </p:nvPr>
        </p:nvSpPr>
        <p:spPr>
          <a:xfrm>
            <a:off x="457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4100" name="页脚占位符 5"/>
          <p:cNvSpPr>
            <a:spLocks noGrp="1"/>
          </p:cNvSpPr>
          <p:nvPr>
            <p:ph type="ftr" sz="quarter" idx="3"/>
          </p:nvPr>
        </p:nvSpPr>
        <p:spPr>
          <a:xfrm>
            <a:off x="3124200" y="6356350"/>
            <a:ext cx="2895600" cy="365125"/>
          </a:xfrm>
          <a:prstGeom prst="rect">
            <a:avLst/>
          </a:prstGeom>
          <a:noFill/>
          <a:ln w="9525">
            <a:noFill/>
          </a:ln>
        </p:spPr>
        <p:txBody>
          <a:bodyPr/>
          <a:lstStyle>
            <a:lvl1pPr>
              <a:defRPr>
                <a:latin typeface="Calibri" panose="020F0502020204030204" pitchFamily="34" charset="0"/>
              </a:defRPr>
            </a:lvl1pPr>
          </a:lstStyle>
          <a:p>
            <a:pPr lvl="0" eaLnBrk="1" hangingPunct="1"/>
            <a:endParaRPr lang="zh-CN" altLang="en-US" dirty="0"/>
          </a:p>
        </p:txBody>
      </p:sp>
      <p:sp>
        <p:nvSpPr>
          <p:cNvPr id="4101" name="灯片编号占位符 6"/>
          <p:cNvSpPr>
            <a:spLocks noGrp="1"/>
          </p:cNvSpPr>
          <p:nvPr>
            <p:ph type="sldNum" sz="quarter" idx="4"/>
          </p:nvPr>
        </p:nvSpPr>
        <p:spPr>
          <a:xfrm>
            <a:off x="6553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图片 6" descr="background1.jpg"/>
          <p:cNvPicPr>
            <a:picLocks noChangeAspect="1"/>
          </p:cNvPicPr>
          <p:nvPr userDrawn="1"/>
        </p:nvPicPr>
        <p:blipFill>
          <a:blip r:embed="rId12"/>
          <a:srcRect t="12988"/>
          <a:stretch>
            <a:fillRect/>
          </a:stretch>
        </p:blipFill>
        <p:spPr>
          <a:xfrm>
            <a:off x="0" y="1028700"/>
            <a:ext cx="9144000" cy="5829300"/>
          </a:xfrm>
          <a:prstGeom prst="rect">
            <a:avLst/>
          </a:prstGeom>
          <a:noFill/>
          <a:ln w="9525">
            <a:noFill/>
          </a:ln>
        </p:spPr>
      </p:pic>
      <p:sp>
        <p:nvSpPr>
          <p:cNvPr id="5123" name="日期占位符 6"/>
          <p:cNvSpPr>
            <a:spLocks noGrp="1"/>
          </p:cNvSpPr>
          <p:nvPr>
            <p:ph type="dt" sz="half" idx="2"/>
          </p:nvPr>
        </p:nvSpPr>
        <p:spPr>
          <a:xfrm>
            <a:off x="457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5124" name="页脚占位符 7"/>
          <p:cNvSpPr>
            <a:spLocks noGrp="1"/>
          </p:cNvSpPr>
          <p:nvPr>
            <p:ph type="ftr" sz="quarter" idx="3"/>
          </p:nvPr>
        </p:nvSpPr>
        <p:spPr>
          <a:xfrm>
            <a:off x="3124200" y="6356350"/>
            <a:ext cx="2895600" cy="365125"/>
          </a:xfrm>
          <a:prstGeom prst="rect">
            <a:avLst/>
          </a:prstGeom>
          <a:noFill/>
          <a:ln w="9525">
            <a:noFill/>
          </a:ln>
        </p:spPr>
        <p:txBody>
          <a:bodyPr/>
          <a:lstStyle>
            <a:lvl1pPr>
              <a:defRPr>
                <a:latin typeface="Calibri" panose="020F0502020204030204" pitchFamily="34" charset="0"/>
              </a:defRPr>
            </a:lvl1pPr>
          </a:lstStyle>
          <a:p>
            <a:pPr lvl="0" eaLnBrk="1" hangingPunct="1"/>
            <a:endParaRPr lang="zh-CN" altLang="en-US" dirty="0"/>
          </a:p>
        </p:txBody>
      </p:sp>
      <p:sp>
        <p:nvSpPr>
          <p:cNvPr id="5125" name="灯片编号占位符 8"/>
          <p:cNvSpPr>
            <a:spLocks noGrp="1"/>
          </p:cNvSpPr>
          <p:nvPr>
            <p:ph type="sldNum" sz="quarter" idx="4"/>
          </p:nvPr>
        </p:nvSpPr>
        <p:spPr>
          <a:xfrm>
            <a:off x="6553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图片 6" descr="background1.jpg"/>
          <p:cNvPicPr>
            <a:picLocks noChangeAspect="1"/>
          </p:cNvPicPr>
          <p:nvPr userDrawn="1"/>
        </p:nvPicPr>
        <p:blipFill>
          <a:blip r:embed="rId12"/>
          <a:srcRect t="12988"/>
          <a:stretch>
            <a:fillRect/>
          </a:stretch>
        </p:blipFill>
        <p:spPr>
          <a:xfrm>
            <a:off x="0" y="1028700"/>
            <a:ext cx="9144000" cy="5829300"/>
          </a:xfrm>
          <a:prstGeom prst="rect">
            <a:avLst/>
          </a:prstGeom>
          <a:noFill/>
          <a:ln w="9525">
            <a:noFill/>
          </a:ln>
        </p:spPr>
      </p:pic>
      <p:sp>
        <p:nvSpPr>
          <p:cNvPr id="6147" name="日期占位符 2"/>
          <p:cNvSpPr>
            <a:spLocks noGrp="1"/>
          </p:cNvSpPr>
          <p:nvPr>
            <p:ph type="dt" sz="half" idx="2"/>
          </p:nvPr>
        </p:nvSpPr>
        <p:spPr>
          <a:xfrm>
            <a:off x="457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6148" name="页脚占位符 3"/>
          <p:cNvSpPr>
            <a:spLocks noGrp="1"/>
          </p:cNvSpPr>
          <p:nvPr>
            <p:ph type="ftr" sz="quarter" idx="3"/>
          </p:nvPr>
        </p:nvSpPr>
        <p:spPr>
          <a:xfrm>
            <a:off x="3124200" y="6356350"/>
            <a:ext cx="2895600" cy="365125"/>
          </a:xfrm>
          <a:prstGeom prst="rect">
            <a:avLst/>
          </a:prstGeom>
          <a:noFill/>
          <a:ln w="9525">
            <a:noFill/>
          </a:ln>
        </p:spPr>
        <p:txBody>
          <a:bodyPr/>
          <a:lstStyle>
            <a:lvl1pPr>
              <a:defRPr>
                <a:latin typeface="Calibri" panose="020F0502020204030204" pitchFamily="34" charset="0"/>
              </a:defRPr>
            </a:lvl1pPr>
          </a:lstStyle>
          <a:p>
            <a:pPr lvl="0" eaLnBrk="1" hangingPunct="1"/>
            <a:endParaRPr lang="zh-CN" altLang="en-US" dirty="0"/>
          </a:p>
        </p:txBody>
      </p:sp>
      <p:sp>
        <p:nvSpPr>
          <p:cNvPr id="6149" name="灯片编号占位符 4"/>
          <p:cNvSpPr>
            <a:spLocks noGrp="1"/>
          </p:cNvSpPr>
          <p:nvPr>
            <p:ph type="sldNum" sz="quarter" idx="4"/>
          </p:nvPr>
        </p:nvSpPr>
        <p:spPr>
          <a:xfrm>
            <a:off x="6553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图片 6" descr="background1.jpg"/>
          <p:cNvPicPr>
            <a:picLocks noChangeAspect="1"/>
          </p:cNvPicPr>
          <p:nvPr userDrawn="1"/>
        </p:nvPicPr>
        <p:blipFill>
          <a:blip r:embed="rId12"/>
          <a:srcRect t="12988"/>
          <a:stretch>
            <a:fillRect/>
          </a:stretch>
        </p:blipFill>
        <p:spPr>
          <a:xfrm>
            <a:off x="0" y="1028700"/>
            <a:ext cx="9144000" cy="5829300"/>
          </a:xfrm>
          <a:prstGeom prst="rect">
            <a:avLst/>
          </a:prstGeom>
          <a:noFill/>
          <a:ln w="9525">
            <a:noFill/>
          </a:ln>
        </p:spPr>
      </p:pic>
      <p:sp>
        <p:nvSpPr>
          <p:cNvPr id="7171" name="日期占位符 1"/>
          <p:cNvSpPr>
            <a:spLocks noGrp="1"/>
          </p:cNvSpPr>
          <p:nvPr>
            <p:ph type="dt" sz="half" idx="2"/>
          </p:nvPr>
        </p:nvSpPr>
        <p:spPr>
          <a:xfrm>
            <a:off x="457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7172" name="页脚占位符 2"/>
          <p:cNvSpPr>
            <a:spLocks noGrp="1"/>
          </p:cNvSpPr>
          <p:nvPr>
            <p:ph type="ftr" sz="quarter" idx="3"/>
          </p:nvPr>
        </p:nvSpPr>
        <p:spPr>
          <a:xfrm>
            <a:off x="3124200" y="6356350"/>
            <a:ext cx="2895600" cy="365125"/>
          </a:xfrm>
          <a:prstGeom prst="rect">
            <a:avLst/>
          </a:prstGeom>
          <a:noFill/>
          <a:ln w="9525">
            <a:noFill/>
          </a:ln>
        </p:spPr>
        <p:txBody>
          <a:bodyPr/>
          <a:lstStyle>
            <a:lvl1pPr>
              <a:defRPr>
                <a:latin typeface="Calibri" panose="020F0502020204030204" pitchFamily="34" charset="0"/>
              </a:defRPr>
            </a:lvl1pPr>
          </a:lstStyle>
          <a:p>
            <a:pPr lvl="0" eaLnBrk="1" hangingPunct="1"/>
            <a:endParaRPr lang="zh-CN" altLang="en-US" dirty="0"/>
          </a:p>
        </p:txBody>
      </p:sp>
      <p:sp>
        <p:nvSpPr>
          <p:cNvPr id="7173" name="灯片编号占位符 3"/>
          <p:cNvSpPr>
            <a:spLocks noGrp="1"/>
          </p:cNvSpPr>
          <p:nvPr>
            <p:ph type="sldNum" sz="quarter" idx="4"/>
          </p:nvPr>
        </p:nvSpPr>
        <p:spPr>
          <a:xfrm>
            <a:off x="6553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图片 6" descr="background1.jpg"/>
          <p:cNvPicPr>
            <a:picLocks noChangeAspect="1"/>
          </p:cNvPicPr>
          <p:nvPr userDrawn="1"/>
        </p:nvPicPr>
        <p:blipFill>
          <a:blip r:embed="rId12"/>
          <a:srcRect t="12988"/>
          <a:stretch>
            <a:fillRect/>
          </a:stretch>
        </p:blipFill>
        <p:spPr>
          <a:xfrm>
            <a:off x="0" y="1028700"/>
            <a:ext cx="9144000" cy="5829300"/>
          </a:xfrm>
          <a:prstGeom prst="rect">
            <a:avLst/>
          </a:prstGeom>
          <a:noFill/>
          <a:ln w="9525">
            <a:noFill/>
          </a:ln>
        </p:spPr>
      </p:pic>
      <p:sp>
        <p:nvSpPr>
          <p:cNvPr id="8195" name="日期占位符 4"/>
          <p:cNvSpPr>
            <a:spLocks noGrp="1"/>
          </p:cNvSpPr>
          <p:nvPr>
            <p:ph type="dt" sz="half" idx="2"/>
          </p:nvPr>
        </p:nvSpPr>
        <p:spPr>
          <a:xfrm>
            <a:off x="457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8196" name="页脚占位符 5"/>
          <p:cNvSpPr>
            <a:spLocks noGrp="1"/>
          </p:cNvSpPr>
          <p:nvPr>
            <p:ph type="ftr" sz="quarter" idx="3"/>
          </p:nvPr>
        </p:nvSpPr>
        <p:spPr>
          <a:xfrm>
            <a:off x="3124200" y="6356350"/>
            <a:ext cx="2895600" cy="365125"/>
          </a:xfrm>
          <a:prstGeom prst="rect">
            <a:avLst/>
          </a:prstGeom>
          <a:noFill/>
          <a:ln w="9525">
            <a:noFill/>
          </a:ln>
        </p:spPr>
        <p:txBody>
          <a:bodyPr/>
          <a:lstStyle>
            <a:lvl1pPr>
              <a:defRPr>
                <a:latin typeface="Calibri" panose="020F0502020204030204" pitchFamily="34" charset="0"/>
              </a:defRPr>
            </a:lvl1pPr>
          </a:lstStyle>
          <a:p>
            <a:pPr lvl="0" eaLnBrk="1" hangingPunct="1"/>
            <a:endParaRPr lang="zh-CN" altLang="en-US" dirty="0"/>
          </a:p>
        </p:txBody>
      </p:sp>
      <p:sp>
        <p:nvSpPr>
          <p:cNvPr id="8197" name="灯片编号占位符 6"/>
          <p:cNvSpPr>
            <a:spLocks noGrp="1"/>
          </p:cNvSpPr>
          <p:nvPr>
            <p:ph type="sldNum" sz="quarter" idx="4"/>
          </p:nvPr>
        </p:nvSpPr>
        <p:spPr>
          <a:xfrm>
            <a:off x="6553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图片 6" descr="background1.jpg"/>
          <p:cNvPicPr>
            <a:picLocks noChangeAspect="1"/>
          </p:cNvPicPr>
          <p:nvPr userDrawn="1"/>
        </p:nvPicPr>
        <p:blipFill>
          <a:blip r:embed="rId12"/>
          <a:srcRect t="12988"/>
          <a:stretch>
            <a:fillRect/>
          </a:stretch>
        </p:blipFill>
        <p:spPr>
          <a:xfrm>
            <a:off x="0" y="1028700"/>
            <a:ext cx="9144000" cy="5829300"/>
          </a:xfrm>
          <a:prstGeom prst="rect">
            <a:avLst/>
          </a:prstGeom>
          <a:noFill/>
          <a:ln w="9525">
            <a:noFill/>
          </a:ln>
        </p:spPr>
      </p:pic>
      <p:sp>
        <p:nvSpPr>
          <p:cNvPr id="9219" name="日期占位符 4"/>
          <p:cNvSpPr>
            <a:spLocks noGrp="1"/>
          </p:cNvSpPr>
          <p:nvPr>
            <p:ph type="dt" sz="half" idx="2"/>
          </p:nvPr>
        </p:nvSpPr>
        <p:spPr>
          <a:xfrm>
            <a:off x="457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BB962C8B-B14F-4D97-AF65-F5344CB8AC3E}" type="datetimeFigureOut">
              <a:rPr lang="zh-CN" altLang="en-US" dirty="0"/>
            </a:fld>
            <a:endParaRPr lang="zh-CN" altLang="en-US" dirty="0">
              <a:latin typeface="Arial" panose="020B0604020202020204" pitchFamily="34" charset="0"/>
            </a:endParaRPr>
          </a:p>
        </p:txBody>
      </p:sp>
      <p:sp>
        <p:nvSpPr>
          <p:cNvPr id="9220" name="页脚占位符 5"/>
          <p:cNvSpPr>
            <a:spLocks noGrp="1"/>
          </p:cNvSpPr>
          <p:nvPr>
            <p:ph type="ftr" sz="quarter" idx="3"/>
          </p:nvPr>
        </p:nvSpPr>
        <p:spPr>
          <a:xfrm>
            <a:off x="3124200" y="6356350"/>
            <a:ext cx="2895600" cy="365125"/>
          </a:xfrm>
          <a:prstGeom prst="rect">
            <a:avLst/>
          </a:prstGeom>
          <a:noFill/>
          <a:ln w="9525">
            <a:noFill/>
          </a:ln>
        </p:spPr>
        <p:txBody>
          <a:bodyPr/>
          <a:lstStyle>
            <a:lvl1pPr>
              <a:defRPr>
                <a:latin typeface="Calibri" panose="020F0502020204030204" pitchFamily="34" charset="0"/>
              </a:defRPr>
            </a:lvl1pPr>
          </a:lstStyle>
          <a:p>
            <a:pPr lvl="0" eaLnBrk="1" hangingPunct="1"/>
            <a:endParaRPr lang="zh-CN" altLang="en-US" dirty="0"/>
          </a:p>
        </p:txBody>
      </p:sp>
      <p:sp>
        <p:nvSpPr>
          <p:cNvPr id="9221" name="灯片编号占位符 6"/>
          <p:cNvSpPr>
            <a:spLocks noGrp="1"/>
          </p:cNvSpPr>
          <p:nvPr>
            <p:ph type="sldNum" sz="quarter" idx="4"/>
          </p:nvPr>
        </p:nvSpPr>
        <p:spPr>
          <a:xfrm>
            <a:off x="6553200" y="6356350"/>
            <a:ext cx="2133600" cy="365125"/>
          </a:xfrm>
          <a:prstGeom prst="rect">
            <a:avLst/>
          </a:prstGeom>
          <a:noFill/>
          <a:ln w="9525">
            <a:noFill/>
          </a:ln>
        </p:spPr>
        <p:txBody>
          <a:bodyPr/>
          <a:lstStyle>
            <a:lvl1pPr>
              <a:defRPr>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4.xml"/><Relationship Id="rId6" Type="http://schemas.openxmlformats.org/officeDocument/2006/relationships/image" Target="../media/image4.jpeg"/><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9.xml"/><Relationship Id="rId2" Type="http://schemas.openxmlformats.org/officeDocument/2006/relationships/image" Target="../media/image11.jpe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3.xml"/><Relationship Id="rId7" Type="http://schemas.openxmlformats.org/officeDocument/2006/relationships/image" Target="../media/image5.jpe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2" Type="http://schemas.openxmlformats.org/officeDocument/2006/relationships/notesSlide" Target="../notesSlides/notesSlide3.xml"/><Relationship Id="rId21" Type="http://schemas.openxmlformats.org/officeDocument/2006/relationships/slideLayout" Target="../slideLayouts/slideLayout18.xml"/><Relationship Id="rId20" Type="http://schemas.openxmlformats.org/officeDocument/2006/relationships/tags" Target="../tags/tag28.xml"/><Relationship Id="rId2" Type="http://schemas.openxmlformats.org/officeDocument/2006/relationships/tags" Target="../tags/tag12.xml"/><Relationship Id="rId19" Type="http://schemas.openxmlformats.org/officeDocument/2006/relationships/image" Target="../media/image6.png"/><Relationship Id="rId18" Type="http://schemas.openxmlformats.org/officeDocument/2006/relationships/hyperlink" Target="../../2022-2023.1/&#39038;&#36798;&#35838;&#21153;/&#26426;&#22120;&#20154;221&#30005;&#23376;&#30005;&#24037;&#23454;&#20064;/&#30005;&#21147;&#25302;&#21160;&#22522;&#26412;&#25511;&#21046;&#32447;&#36335;&#21160;&#30011;&#25945;&#23398;20221121.exe" TargetMode="Externa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2" Type="http://schemas.openxmlformats.org/officeDocument/2006/relationships/notesSlide" Target="../notesSlides/notesSlide4.xml"/><Relationship Id="rId21" Type="http://schemas.openxmlformats.org/officeDocument/2006/relationships/slideLayout" Target="../slideLayouts/slideLayout18.xml"/><Relationship Id="rId20" Type="http://schemas.openxmlformats.org/officeDocument/2006/relationships/image" Target="../media/image6.png"/><Relationship Id="rId2" Type="http://schemas.openxmlformats.org/officeDocument/2006/relationships/tags" Target="../tags/tag30.xml"/><Relationship Id="rId19" Type="http://schemas.openxmlformats.org/officeDocument/2006/relationships/hyperlink" Target="../../2022-2023.1/&#39038;&#36798;&#35838;&#21153;/&#26426;&#22120;&#20154;221&#30005;&#23376;&#30005;&#24037;&#23454;&#20064;/&#30005;&#21147;&#25302;&#21160;&#22522;&#26412;&#25511;&#21046;&#32447;&#36335;&#21160;&#30011;&#25945;&#23398;20221121.exe" TargetMode="Externa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3" Type="http://schemas.openxmlformats.org/officeDocument/2006/relationships/notesSlide" Target="../notesSlides/notesSlide5.xml"/><Relationship Id="rId22" Type="http://schemas.openxmlformats.org/officeDocument/2006/relationships/slideLayout" Target="../slideLayouts/slideLayout18.xml"/><Relationship Id="rId21" Type="http://schemas.openxmlformats.org/officeDocument/2006/relationships/tags" Target="../tags/tag63.xml"/><Relationship Id="rId20" Type="http://schemas.openxmlformats.org/officeDocument/2006/relationships/image" Target="../media/image6.png"/><Relationship Id="rId2" Type="http://schemas.openxmlformats.org/officeDocument/2006/relationships/tags" Target="../tags/tag48.xml"/><Relationship Id="rId19" Type="http://schemas.openxmlformats.org/officeDocument/2006/relationships/hyperlink" Target="../../2022-2023.1/&#39038;&#36798;&#35838;&#21153;/&#26426;&#22120;&#20154;221&#30005;&#23376;&#30005;&#24037;&#23454;&#20064;/&#30005;&#21147;&#25302;&#21160;&#22522;&#26412;&#25511;&#21046;&#32447;&#36335;&#21160;&#30011;&#25945;&#23398;20221121.exe" TargetMode="Externa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2" Type="http://schemas.openxmlformats.org/officeDocument/2006/relationships/notesSlide" Target="../notesSlides/notesSlide6.xml"/><Relationship Id="rId21" Type="http://schemas.openxmlformats.org/officeDocument/2006/relationships/slideLayout" Target="../slideLayouts/slideLayout18.xml"/><Relationship Id="rId20" Type="http://schemas.openxmlformats.org/officeDocument/2006/relationships/tags" Target="../tags/tag81.xml"/><Relationship Id="rId2" Type="http://schemas.openxmlformats.org/officeDocument/2006/relationships/tags" Target="../tags/tag65.xml"/><Relationship Id="rId19" Type="http://schemas.openxmlformats.org/officeDocument/2006/relationships/tags" Target="../tags/tag80.xml"/><Relationship Id="rId18" Type="http://schemas.openxmlformats.org/officeDocument/2006/relationships/image" Target="../media/image6.png"/><Relationship Id="rId17" Type="http://schemas.openxmlformats.org/officeDocument/2006/relationships/hyperlink" Target="../../2022-2023.1/&#39038;&#36798;&#35838;&#21153;/&#26426;&#22120;&#20154;221&#30005;&#23376;&#30005;&#24037;&#23454;&#20064;/&#30005;&#21147;&#25302;&#21160;&#22522;&#26412;&#25511;&#21046;&#32447;&#36335;&#21160;&#30011;&#25945;&#23398;20221121.exe" TargetMode="Externa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7.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1" Type="http://schemas.openxmlformats.org/officeDocument/2006/relationships/notesSlide" Target="../notesSlides/notesSlide7.xml"/><Relationship Id="rId20" Type="http://schemas.openxmlformats.org/officeDocument/2006/relationships/slideLayout" Target="../slideLayouts/slideLayout18.xml"/><Relationship Id="rId2" Type="http://schemas.openxmlformats.org/officeDocument/2006/relationships/tags" Target="../tags/tag83.xml"/><Relationship Id="rId19" Type="http://schemas.openxmlformats.org/officeDocument/2006/relationships/image" Target="../media/image9.jpeg"/><Relationship Id="rId18" Type="http://schemas.openxmlformats.org/officeDocument/2006/relationships/hyperlink" Target="../../2022-2023.1/&#39038;&#36798;&#35838;&#21153;/&#26426;&#22120;&#20154;221&#30005;&#23376;&#30005;&#24037;&#23454;&#20064;/&#30005;&#21147;&#25302;&#21160;&#22522;&#26412;&#25511;&#21046;&#32447;&#36335;&#21160;&#30011;&#25945;&#23398;20221121.exe" TargetMode="Externa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_rels/slide8.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8" Type="http://schemas.openxmlformats.org/officeDocument/2006/relationships/notesSlide" Target="../notesSlides/notesSlide8.xml"/><Relationship Id="rId17" Type="http://schemas.openxmlformats.org/officeDocument/2006/relationships/slideLayout" Target="../slideLayouts/slideLayout18.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99.xml"/></Relationships>
</file>

<file path=ppt/slides/_rels/slide9.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0" Type="http://schemas.openxmlformats.org/officeDocument/2006/relationships/notesSlide" Target="../notesSlides/notesSlide9.xml"/><Relationship Id="rId2" Type="http://schemas.openxmlformats.org/officeDocument/2006/relationships/tags" Target="../tags/tag116.xml"/><Relationship Id="rId19" Type="http://schemas.openxmlformats.org/officeDocument/2006/relationships/slideLayout" Target="../slideLayouts/slideLayout18.xml"/><Relationship Id="rId18" Type="http://schemas.openxmlformats.org/officeDocument/2006/relationships/tags" Target="../tags/tag132.xml"/><Relationship Id="rId17" Type="http://schemas.openxmlformats.org/officeDocument/2006/relationships/tags" Target="../tags/tag131.xml"/><Relationship Id="rId16" Type="http://schemas.openxmlformats.org/officeDocument/2006/relationships/tags" Target="../tags/tag13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tags" Target="../tags/tag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封面"/>
          <p:cNvPicPr>
            <a:picLocks noChangeAspect="1"/>
          </p:cNvPicPr>
          <p:nvPr/>
        </p:nvPicPr>
        <p:blipFill>
          <a:blip r:embed="rId1"/>
          <a:stretch>
            <a:fillRect/>
          </a:stretch>
        </p:blipFill>
        <p:spPr>
          <a:xfrm>
            <a:off x="0" y="0"/>
            <a:ext cx="9144000" cy="6872605"/>
          </a:xfrm>
          <a:prstGeom prst="rect">
            <a:avLst/>
          </a:prstGeom>
        </p:spPr>
      </p:pic>
      <p:sp>
        <p:nvSpPr>
          <p:cNvPr id="16398" name="矩形 16397"/>
          <p:cNvSpPr/>
          <p:nvPr/>
        </p:nvSpPr>
        <p:spPr>
          <a:xfrm>
            <a:off x="2261870" y="5085184"/>
            <a:ext cx="1572260" cy="553085"/>
          </a:xfrm>
          <a:prstGeom prst="rect">
            <a:avLst/>
          </a:prstGeom>
          <a:noFill/>
          <a:ln w="9525">
            <a:noFill/>
          </a:ln>
          <a:effectLst>
            <a:prstShdw prst="shdw11" dir="16200000">
              <a:schemeClr val="bg2">
                <a:alpha val="50000"/>
              </a:schemeClr>
            </a:prstShdw>
          </a:effectLst>
        </p:spPr>
        <p:txBody>
          <a:bodyPr wrap="none" anchor="t" anchorCtr="0">
            <a:spAutoFit/>
          </a:bodyPr>
          <a:lstStyle/>
          <a:p>
            <a:r>
              <a:rPr lang="zh-CN" altLang="en-US" sz="3000" b="1" dirty="0">
                <a:latin typeface="Arial" panose="020B0604020202020204" pitchFamily="34" charset="0"/>
              </a:rPr>
              <a:t> </a:t>
            </a:r>
            <a:r>
              <a:rPr lang="zh-CN" altLang="en-US" sz="3000" b="1" dirty="0">
                <a:solidFill>
                  <a:schemeClr val="bg2"/>
                </a:solidFill>
                <a:latin typeface="微软雅黑" panose="020B0503020204020204" pitchFamily="34" charset="-122"/>
                <a:ea typeface="微软雅黑" panose="020B0503020204020204" pitchFamily="34" charset="-122"/>
              </a:rPr>
              <a:t>顾达</a:t>
            </a:r>
            <a:r>
              <a:rPr lang="zh-CN" altLang="en-US" sz="3000" b="1" dirty="0">
                <a:solidFill>
                  <a:schemeClr val="bg2"/>
                </a:solidFill>
                <a:latin typeface="Arial" panose="020B0604020202020204" pitchFamily="34" charset="0"/>
              </a:rPr>
              <a:t> </a:t>
            </a:r>
            <a:r>
              <a:rPr lang="zh-CN" altLang="en-US" dirty="0">
                <a:latin typeface="Arial" panose="020B0604020202020204" pitchFamily="34" charset="0"/>
              </a:rPr>
              <a:t>   </a:t>
            </a:r>
            <a:r>
              <a:rPr lang="zh-CN" altLang="en-US" sz="2400" b="1" dirty="0">
                <a:latin typeface="华文新魏" panose="02010800040101010101" pitchFamily="2" charset="-122"/>
                <a:ea typeface="华文新魏" panose="02010800040101010101" pitchFamily="2" charset="-122"/>
              </a:rPr>
              <a:t>   </a:t>
            </a:r>
            <a:endParaRPr lang="zh-CN" altLang="en-US" sz="2400" b="1" dirty="0">
              <a:latin typeface="华文新魏" panose="02010800040101010101" pitchFamily="2" charset="-122"/>
              <a:ea typeface="华文新魏" panose="02010800040101010101" pitchFamily="2" charset="-122"/>
            </a:endParaRPr>
          </a:p>
        </p:txBody>
      </p:sp>
      <p:sp>
        <p:nvSpPr>
          <p:cNvPr id="16399" name="矩形 27"/>
          <p:cNvSpPr/>
          <p:nvPr/>
        </p:nvSpPr>
        <p:spPr>
          <a:xfrm>
            <a:off x="0" y="5876925"/>
            <a:ext cx="9144000" cy="981075"/>
          </a:xfrm>
          <a:prstGeom prst="rect">
            <a:avLst/>
          </a:prstGeom>
          <a:solidFill>
            <a:srgbClr val="C00000"/>
          </a:solidFill>
          <a:ln w="9525">
            <a:noFill/>
          </a:ln>
        </p:spPr>
        <p:txBody>
          <a:bodyPr/>
          <a:lstStyle/>
          <a:p>
            <a:endParaRPr lang="zh-CN" altLang="en-US" dirty="0">
              <a:latin typeface="Arial Black" panose="020B0A04020102020204" pitchFamily="34" charset="0"/>
            </a:endParaRPr>
          </a:p>
        </p:txBody>
      </p:sp>
      <p:sp>
        <p:nvSpPr>
          <p:cNvPr id="16401" name="矩形 16400"/>
          <p:cNvSpPr/>
          <p:nvPr/>
        </p:nvSpPr>
        <p:spPr>
          <a:xfrm>
            <a:off x="1476375" y="6021388"/>
            <a:ext cx="6362700" cy="701675"/>
          </a:xfrm>
          <a:prstGeom prst="rect">
            <a:avLst/>
          </a:prstGeom>
          <a:noFill/>
          <a:ln w="9525">
            <a:noFill/>
          </a:ln>
          <a:effectLst>
            <a:prstShdw prst="shdw11" dir="16200000">
              <a:schemeClr val="bg2">
                <a:alpha val="50000"/>
              </a:schemeClr>
            </a:prstShdw>
          </a:effectLst>
        </p:spPr>
        <p:txBody>
          <a:bodyPr wrap="none" anchor="t" anchorCtr="0">
            <a:spAutoFit/>
          </a:bodyPr>
          <a:lstStyle/>
          <a:p>
            <a:r>
              <a:rPr lang="zh-CN" altLang="en-US" sz="4000" b="1" dirty="0">
                <a:solidFill>
                  <a:schemeClr val="bg1"/>
                </a:solidFill>
                <a:latin typeface="Arial" panose="020B0604020202020204" pitchFamily="34" charset="0"/>
                <a:ea typeface="黑体" panose="02010609060101010101" pitchFamily="49" charset="-122"/>
              </a:rPr>
              <a:t>江苏省张家港中等专业学校</a:t>
            </a:r>
            <a:r>
              <a:rPr lang="en-US" altLang="zh-CN">
                <a:latin typeface="Arial" panose="020B0604020202020204" pitchFamily="34" charset="0"/>
              </a:rPr>
              <a:t> </a:t>
            </a:r>
            <a:endParaRPr lang="zh-CN" altLang="en-US" dirty="0">
              <a:latin typeface="Arial" panose="020B0604020202020204" pitchFamily="34" charset="0"/>
            </a:endParaRPr>
          </a:p>
        </p:txBody>
      </p:sp>
      <p:sp>
        <p:nvSpPr>
          <p:cNvPr id="16404" name="矩形 27"/>
          <p:cNvSpPr/>
          <p:nvPr/>
        </p:nvSpPr>
        <p:spPr>
          <a:xfrm>
            <a:off x="0" y="5728335"/>
            <a:ext cx="9144000" cy="1129665"/>
          </a:xfrm>
          <a:prstGeom prst="rect">
            <a:avLst/>
          </a:prstGeom>
          <a:solidFill>
            <a:srgbClr val="C00000"/>
          </a:solidFill>
          <a:ln w="9525">
            <a:noFill/>
          </a:ln>
        </p:spPr>
        <p:txBody>
          <a:bodyPr/>
          <a:lstStyle/>
          <a:p>
            <a:endParaRPr lang="zh-CN" altLang="en-US" dirty="0">
              <a:latin typeface="Arial Black" panose="020B0A04020102020204" pitchFamily="34" charset="0"/>
            </a:endParaRPr>
          </a:p>
        </p:txBody>
      </p:sp>
      <p:sp>
        <p:nvSpPr>
          <p:cNvPr id="16405" name="矩形 27"/>
          <p:cNvSpPr/>
          <p:nvPr/>
        </p:nvSpPr>
        <p:spPr>
          <a:xfrm>
            <a:off x="-4090" y="0"/>
            <a:ext cx="9144000" cy="1052513"/>
          </a:xfrm>
          <a:prstGeom prst="rect">
            <a:avLst/>
          </a:prstGeom>
          <a:solidFill>
            <a:srgbClr val="C00000"/>
          </a:solidFill>
          <a:ln w="9525">
            <a:noFill/>
          </a:ln>
        </p:spPr>
        <p:txBody>
          <a:bodyPr/>
          <a:lstStyle/>
          <a:p>
            <a:endParaRPr lang="zh-CN" altLang="en-US" dirty="0">
              <a:latin typeface="Arial Black" panose="020B0A04020102020204" pitchFamily="34" charset="0"/>
            </a:endParaRPr>
          </a:p>
        </p:txBody>
      </p:sp>
      <p:sp>
        <p:nvSpPr>
          <p:cNvPr id="16407" name="矩形 16406"/>
          <p:cNvSpPr/>
          <p:nvPr/>
        </p:nvSpPr>
        <p:spPr>
          <a:xfrm>
            <a:off x="1475423" y="210354"/>
            <a:ext cx="5770880" cy="706755"/>
          </a:xfrm>
          <a:prstGeom prst="rect">
            <a:avLst/>
          </a:prstGeom>
          <a:noFill/>
          <a:ln w="9525">
            <a:noFill/>
          </a:ln>
          <a:effectLst>
            <a:prstShdw prst="shdw11" dir="16200000">
              <a:schemeClr val="bg2">
                <a:alpha val="50000"/>
              </a:schemeClr>
            </a:prstShdw>
          </a:effectLst>
        </p:spPr>
        <p:txBody>
          <a:bodyPr wrap="none" anchor="t" anchorCtr="0">
            <a:spAutoFit/>
          </a:bodyPr>
          <a:lstStyle/>
          <a:p>
            <a:pPr algn="l"/>
            <a:r>
              <a:rPr lang="zh-CN" sz="4000" b="1" dirty="0">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基本控制线路的断电检测</a:t>
            </a:r>
            <a:endParaRPr sz="4000" b="1" dirty="0">
              <a:solidFill>
                <a:schemeClr val="bg1"/>
              </a:solidFill>
              <a:effectLst>
                <a:outerShdw blurRad="50800" dist="38100" dir="13500000" algn="b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3779520" y="5139278"/>
            <a:ext cx="3048000" cy="521970"/>
          </a:xfrm>
          <a:prstGeom prst="rect">
            <a:avLst/>
          </a:prstGeom>
          <a:noFill/>
        </p:spPr>
        <p:txBody>
          <a:bodyPr wrap="square" rtlCol="0">
            <a:spAutoFit/>
          </a:bodyPr>
          <a:lstStyle/>
          <a:p>
            <a:fld id="{BB962C8B-B14F-4D97-AF65-F5344CB8AC3E}" type="datetime2">
              <a:rPr lang="zh-CN" altLang="en-US" sz="2800" b="1">
                <a:solidFill>
                  <a:schemeClr val="bg1"/>
                </a:solidFill>
                <a:latin typeface="微软雅黑" panose="020B0503020204020204" pitchFamily="34" charset="-122"/>
                <a:ea typeface="微软雅黑" panose="020B0503020204020204" pitchFamily="34" charset="-122"/>
              </a:rPr>
            </a:fld>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32485" y="5755005"/>
            <a:ext cx="8170545" cy="1096260"/>
            <a:chOff x="104" y="7328"/>
            <a:chExt cx="14455" cy="1940"/>
          </a:xfrm>
        </p:grpSpPr>
        <p:sp>
          <p:nvSpPr>
            <p:cNvPr id="12" name="文本框 11"/>
            <p:cNvSpPr txBox="1"/>
            <p:nvPr>
              <p:custDataLst>
                <p:tags r:id="rId2"/>
              </p:custDataLst>
            </p:nvPr>
          </p:nvSpPr>
          <p:spPr>
            <a:xfrm>
              <a:off x="1983" y="8235"/>
              <a:ext cx="11498" cy="1033"/>
            </a:xfrm>
            <a:prstGeom prst="rect">
              <a:avLst/>
            </a:prstGeom>
            <a:noFill/>
          </p:spPr>
          <p:txBody>
            <a:bodyPr wrap="square" rtlCol="0" anchor="t">
              <a:spAutoFit/>
            </a:bodyPr>
            <a:lstStyle/>
            <a:p>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江</a:t>
              </a:r>
              <a:r>
                <a:rPr lang="en-US" alt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 </a:t>
              </a:r>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苏</a:t>
              </a:r>
              <a:r>
                <a:rPr lang="en-US" alt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 </a:t>
              </a:r>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省</a:t>
              </a:r>
              <a:r>
                <a:rPr lang="en-US" alt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 </a:t>
              </a:r>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张</a:t>
              </a:r>
              <a:r>
                <a:rPr lang="en-US" alt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 </a:t>
              </a:r>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家</a:t>
              </a:r>
              <a:r>
                <a:rPr lang="en-US" alt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 </a:t>
              </a:r>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港</a:t>
              </a:r>
              <a:r>
                <a:rPr lang="en-US" alt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 </a:t>
              </a:r>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中</a:t>
              </a:r>
              <a:r>
                <a:rPr lang="en-US" alt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 </a:t>
              </a:r>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等</a:t>
              </a:r>
              <a:r>
                <a:rPr lang="en-US" alt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 </a:t>
              </a:r>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专</a:t>
              </a:r>
              <a:r>
                <a:rPr lang="en-US" alt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 </a:t>
              </a:r>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业</a:t>
              </a:r>
              <a:r>
                <a:rPr lang="en-US" alt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 </a:t>
              </a:r>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学校</a:t>
              </a:r>
              <a:endParaRPr lang="zh-CN" altLang="en-US"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endParaRPr>
            </a:p>
          </p:txBody>
        </p:sp>
        <p:pic>
          <p:nvPicPr>
            <p:cNvPr id="14" name="图片 13" descr="联院图标透明背景"/>
            <p:cNvPicPr>
              <a:picLocks noChangeAspect="1"/>
            </p:cNvPicPr>
            <p:nvPr>
              <p:custDataLst>
                <p:tags r:id="rId3"/>
              </p:custDataLst>
            </p:nvPr>
          </p:nvPicPr>
          <p:blipFill>
            <a:blip r:embed="rId4"/>
            <a:stretch>
              <a:fillRect/>
            </a:stretch>
          </p:blipFill>
          <p:spPr>
            <a:xfrm>
              <a:off x="104" y="7328"/>
              <a:ext cx="1880" cy="1880"/>
            </a:xfrm>
            <a:prstGeom prst="rect">
              <a:avLst/>
            </a:prstGeom>
          </p:spPr>
        </p:pic>
        <p:sp>
          <p:nvSpPr>
            <p:cNvPr id="15" name="文本框 14"/>
            <p:cNvSpPr txBox="1"/>
            <p:nvPr>
              <p:custDataLst>
                <p:tags r:id="rId5"/>
              </p:custDataLst>
            </p:nvPr>
          </p:nvSpPr>
          <p:spPr>
            <a:xfrm>
              <a:off x="1918" y="7328"/>
              <a:ext cx="12641" cy="1033"/>
            </a:xfrm>
            <a:prstGeom prst="rect">
              <a:avLst/>
            </a:prstGeom>
            <a:noFill/>
          </p:spPr>
          <p:txBody>
            <a:bodyPr wrap="square" rtlCol="0" anchor="t">
              <a:spAutoFit/>
            </a:bodyPr>
            <a:lstStyle/>
            <a:p>
              <a:r>
                <a:rPr lang="zh-CN"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江苏联合职业技术学院张家港分院</a:t>
              </a:r>
              <a:endParaRPr lang="zh-CN" altLang="en-US" sz="3200" b="1">
                <a:solidFill>
                  <a:schemeClr val="bg1"/>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endParaRPr>
            </a:p>
          </p:txBody>
        </p:sp>
      </p:gr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5422" y="1196117"/>
            <a:ext cx="5976897" cy="3914563"/>
          </a:xfrm>
          <a:prstGeom prst="rect">
            <a:avLst/>
          </a:prstGeom>
        </p:spPr>
      </p:pic>
    </p:spTree>
    <p:custDataLst>
      <p:tags r:id="rId7"/>
    </p:custData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35" descr="2-1.png"/>
          <p:cNvPicPr>
            <a:picLocks noChangeAspect="1"/>
          </p:cNvPicPr>
          <p:nvPr/>
        </p:nvPicPr>
        <p:blipFill>
          <a:blip r:embed="rId1"/>
          <a:srcRect r="22768"/>
          <a:stretch>
            <a:fillRect/>
          </a:stretch>
        </p:blipFill>
        <p:spPr>
          <a:xfrm>
            <a:off x="0" y="404813"/>
            <a:ext cx="7059613" cy="5143500"/>
          </a:xfrm>
          <a:prstGeom prst="rect">
            <a:avLst/>
          </a:prstGeom>
          <a:noFill/>
          <a:ln w="9525">
            <a:noFill/>
          </a:ln>
        </p:spPr>
      </p:pic>
      <p:grpSp>
        <p:nvGrpSpPr>
          <p:cNvPr id="37891" name="组合 7"/>
          <p:cNvGrpSpPr/>
          <p:nvPr/>
        </p:nvGrpSpPr>
        <p:grpSpPr>
          <a:xfrm>
            <a:off x="0" y="3317875"/>
            <a:ext cx="9144000" cy="3540125"/>
            <a:chOff x="0" y="0"/>
            <a:chExt cx="9144000" cy="3256221"/>
          </a:xfrm>
        </p:grpSpPr>
        <p:sp>
          <p:nvSpPr>
            <p:cNvPr id="37892" name="任意多边形 3"/>
            <p:cNvSpPr/>
            <p:nvPr/>
          </p:nvSpPr>
          <p:spPr>
            <a:xfrm>
              <a:off x="0" y="0"/>
              <a:ext cx="9144000" cy="3256221"/>
            </a:xfrm>
            <a:custGeom>
              <a:avLst/>
              <a:gdLst/>
              <a:ahLst/>
              <a:cxnLst>
                <a:cxn ang="0">
                  <a:pos x="0" y="0"/>
                </a:cxn>
                <a:cxn ang="0">
                  <a:pos x="9144000" y="1054388"/>
                </a:cxn>
                <a:cxn ang="0">
                  <a:pos x="9144000" y="1347991"/>
                </a:cxn>
                <a:cxn ang="0">
                  <a:pos x="9144000" y="3256221"/>
                </a:cxn>
                <a:cxn ang="0">
                  <a:pos x="0" y="3256221"/>
                </a:cxn>
                <a:cxn ang="0">
                  <a:pos x="0" y="0"/>
                </a:cxn>
              </a:cxnLst>
              <a:rect l="0" t="0" r="0" b="0"/>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C00000">
                <a:alpha val="100000"/>
              </a:srgbClr>
            </a:solidFill>
            <a:ln w="9525">
              <a:noFill/>
            </a:ln>
            <a:effectLst>
              <a:outerShdw dist="38100" dir="16200000" algn="ctr" rotWithShape="0">
                <a:srgbClr val="000000">
                  <a:alpha val="32999"/>
                </a:srgbClr>
              </a:outerShdw>
            </a:effectLst>
          </p:spPr>
          <p:txBody>
            <a:bodyPr/>
            <a:lstStyle/>
            <a:p>
              <a:endParaRPr lang="zh-CN" altLang="en-US"/>
            </a:p>
          </p:txBody>
        </p:sp>
        <p:sp>
          <p:nvSpPr>
            <p:cNvPr id="37893" name="任意多边形 4"/>
            <p:cNvSpPr/>
            <p:nvPr/>
          </p:nvSpPr>
          <p:spPr>
            <a:xfrm>
              <a:off x="0" y="451199"/>
              <a:ext cx="9144000" cy="2800642"/>
            </a:xfrm>
            <a:custGeom>
              <a:avLst/>
              <a:gdLst/>
              <a:ahLst/>
              <a:cxnLst>
                <a:cxn ang="0">
                  <a:pos x="0" y="0"/>
                </a:cxn>
                <a:cxn ang="0">
                  <a:pos x="9144000" y="906868"/>
                </a:cxn>
                <a:cxn ang="0">
                  <a:pos x="9144000" y="1159394"/>
                </a:cxn>
                <a:cxn ang="0">
                  <a:pos x="9144000" y="2800642"/>
                </a:cxn>
                <a:cxn ang="0">
                  <a:pos x="0" y="2800642"/>
                </a:cxn>
                <a:cxn ang="0">
                  <a:pos x="0" y="0"/>
                </a:cxn>
              </a:cxnLst>
              <a:rect l="0" t="0" r="0" b="0"/>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rotWithShape="1">
              <a:gsLst>
                <a:gs pos="0">
                  <a:srgbClr val="595959">
                    <a:alpha val="100000"/>
                  </a:srgbClr>
                </a:gs>
                <a:gs pos="50000">
                  <a:srgbClr val="D3D3D3">
                    <a:alpha val="97500"/>
                  </a:srgbClr>
                </a:gs>
                <a:gs pos="100000">
                  <a:srgbClr val="FFFFFF">
                    <a:alpha val="95000"/>
                  </a:srgbClr>
                </a:gs>
              </a:gsLst>
              <a:lin ang="18900000" scaled="1"/>
              <a:tileRect/>
            </a:gradFill>
            <a:ln w="9525">
              <a:noFill/>
            </a:ln>
            <a:effectLst>
              <a:outerShdw dist="38100" dir="16200000" algn="ctr" rotWithShape="0">
                <a:schemeClr val="bg1"/>
              </a:outerShdw>
            </a:effectLst>
          </p:spPr>
          <p:txBody>
            <a:bodyPr/>
            <a:lstStyle/>
            <a:p>
              <a:endParaRPr lang="zh-CN" altLang="en-US"/>
            </a:p>
          </p:txBody>
        </p:sp>
      </p:grpSp>
      <p:pic>
        <p:nvPicPr>
          <p:cNvPr id="37895" name="图片 37894" descr="1207180301566_000"/>
          <p:cNvPicPr>
            <a:picLocks noChangeAspect="1"/>
          </p:cNvPicPr>
          <p:nvPr/>
        </p:nvPicPr>
        <p:blipFill>
          <a:blip r:embed="rId2"/>
          <a:stretch>
            <a:fillRect/>
          </a:stretch>
        </p:blipFill>
        <p:spPr>
          <a:xfrm>
            <a:off x="3203575" y="0"/>
            <a:ext cx="4162425" cy="2146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left)">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5" name="组合 6"/>
          <p:cNvGrpSpPr/>
          <p:nvPr/>
        </p:nvGrpSpPr>
        <p:grpSpPr>
          <a:xfrm>
            <a:off x="257175" y="914400"/>
            <a:ext cx="5351780" cy="567055"/>
            <a:chOff x="0" y="0"/>
            <a:chExt cx="3478644" cy="444500"/>
          </a:xfrm>
        </p:grpSpPr>
        <p:sp>
          <p:nvSpPr>
            <p:cNvPr id="51206" name="圆角矩形 44"/>
            <p:cNvSpPr/>
            <p:nvPr/>
          </p:nvSpPr>
          <p:spPr>
            <a:xfrm>
              <a:off x="403255" y="12700"/>
              <a:ext cx="3075389" cy="431800"/>
            </a:xfrm>
            <a:prstGeom prst="roundRect">
              <a:avLst>
                <a:gd name="adj" fmla="val 16667"/>
              </a:avLst>
            </a:prstGeom>
            <a:noFill/>
            <a:ln w="9525">
              <a:noFill/>
            </a:ln>
          </p:spPr>
          <p:txBody>
            <a:bodyPr anchor="ctr" anchorCtr="0"/>
            <a:lstStyle/>
            <a:p>
              <a:r>
                <a:rPr lang="zh-CN" altLang="en-US" sz="2400" b="1" dirty="0">
                  <a:solidFill>
                    <a:srgbClr val="404040"/>
                  </a:solidFill>
                  <a:latin typeface="微软雅黑" panose="020B0503020204020204" pitchFamily="34" charset="-122"/>
                  <a:ea typeface="微软雅黑" panose="020B0503020204020204" pitchFamily="34" charset="-122"/>
                </a:rPr>
                <a:t>基本概念</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51208" name="菱形 42"/>
            <p:cNvSpPr/>
            <p:nvPr/>
          </p:nvSpPr>
          <p:spPr>
            <a:xfrm>
              <a:off x="0" y="0"/>
              <a:ext cx="352900" cy="353060"/>
            </a:xfrm>
            <a:prstGeom prst="diamond">
              <a:avLst/>
            </a:prstGeom>
            <a:solidFill>
              <a:srgbClr val="C00000"/>
            </a:solidFill>
            <a:ln w="9525">
              <a:noFill/>
            </a:ln>
          </p:spPr>
          <p:txBody>
            <a:bodyPr/>
            <a:lstStyle/>
            <a:p>
              <a:endParaRPr lang="zh-CN" altLang="en-US" dirty="0">
                <a:latin typeface="Arial Black" panose="020B0A04020102020204" pitchFamily="34" charset="0"/>
              </a:endParaRPr>
            </a:p>
          </p:txBody>
        </p:sp>
      </p:grpSp>
      <p:grpSp>
        <p:nvGrpSpPr>
          <p:cNvPr id="51237" name="组合 51236"/>
          <p:cNvGrpSpPr/>
          <p:nvPr/>
        </p:nvGrpSpPr>
        <p:grpSpPr>
          <a:xfrm>
            <a:off x="0" y="-150812"/>
            <a:ext cx="9144000" cy="1054100"/>
            <a:chOff x="0" y="-95"/>
            <a:chExt cx="5760" cy="664"/>
          </a:xfrm>
        </p:grpSpPr>
        <p:sp>
          <p:nvSpPr>
            <p:cNvPr id="51211" name="矩形 116"/>
            <p:cNvSpPr/>
            <p:nvPr/>
          </p:nvSpPr>
          <p:spPr>
            <a:xfrm>
              <a:off x="0" y="2"/>
              <a:ext cx="5760" cy="461"/>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grpSp>
          <p:nvGrpSpPr>
            <p:cNvPr id="51212" name="Group 16"/>
            <p:cNvGrpSpPr/>
            <p:nvPr/>
          </p:nvGrpSpPr>
          <p:grpSpPr>
            <a:xfrm>
              <a:off x="3379" y="0"/>
              <a:ext cx="32" cy="545"/>
              <a:chOff x="0" y="0"/>
              <a:chExt cx="32" cy="545"/>
            </a:xfrm>
          </p:grpSpPr>
          <p:sp>
            <p:nvSpPr>
              <p:cNvPr id="51213"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14"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15" name="Rectangle 52"/>
            <p:cNvSpPr/>
            <p:nvPr/>
          </p:nvSpPr>
          <p:spPr>
            <a:xfrm>
              <a:off x="2622" y="28"/>
              <a:ext cx="809" cy="50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方法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步骤</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51216" name="Rectangle 53"/>
            <p:cNvSpPr/>
            <p:nvPr/>
          </p:nvSpPr>
          <p:spPr>
            <a:xfrm>
              <a:off x="3424" y="28"/>
              <a:ext cx="677" cy="227"/>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实战</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演练</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51217" name="Rectangle 54"/>
            <p:cNvSpPr/>
            <p:nvPr/>
          </p:nvSpPr>
          <p:spPr>
            <a:xfrm>
              <a:off x="4150" y="92"/>
              <a:ext cx="703" cy="227"/>
            </a:xfrm>
            <a:prstGeom prst="rect">
              <a:avLst/>
            </a:prstGeom>
            <a:noFill/>
            <a:ln w="9525">
              <a:noFill/>
            </a:ln>
          </p:spPr>
          <p:txBody>
            <a:bodyPr/>
            <a:lstStyle/>
            <a:p>
              <a:pPr algn="ctr"/>
              <a:endParaRPr lang="zh-CN" altLang="en-US" sz="2000" b="1" dirty="0">
                <a:solidFill>
                  <a:schemeClr val="bg1"/>
                </a:solidFill>
                <a:latin typeface="黑体" panose="02010609060101010101" pitchFamily="49" charset="-122"/>
                <a:ea typeface="黑体" panose="02010609060101010101" pitchFamily="49" charset="-122"/>
              </a:endParaRPr>
            </a:p>
          </p:txBody>
        </p:sp>
        <p:grpSp>
          <p:nvGrpSpPr>
            <p:cNvPr id="51218" name="Group 25"/>
            <p:cNvGrpSpPr/>
            <p:nvPr/>
          </p:nvGrpSpPr>
          <p:grpSpPr>
            <a:xfrm>
              <a:off x="4105" y="0"/>
              <a:ext cx="33" cy="522"/>
              <a:chOff x="0" y="0"/>
              <a:chExt cx="32" cy="545"/>
            </a:xfrm>
          </p:grpSpPr>
          <p:sp>
            <p:nvSpPr>
              <p:cNvPr id="51219" name="Rectangle 56"/>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0" name="Rectangle 57"/>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1" name="Group 28"/>
            <p:cNvGrpSpPr/>
            <p:nvPr/>
          </p:nvGrpSpPr>
          <p:grpSpPr>
            <a:xfrm>
              <a:off x="4785" y="0"/>
              <a:ext cx="45" cy="522"/>
              <a:chOff x="0" y="0"/>
              <a:chExt cx="32" cy="545"/>
            </a:xfrm>
          </p:grpSpPr>
          <p:sp>
            <p:nvSpPr>
              <p:cNvPr id="51222" name="Rectangle 64"/>
              <p:cNvSpPr/>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3" name="Rectangle 65"/>
              <p:cNvSpPr/>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4" name="Group 16"/>
            <p:cNvGrpSpPr/>
            <p:nvPr/>
          </p:nvGrpSpPr>
          <p:grpSpPr>
            <a:xfrm>
              <a:off x="2653" y="0"/>
              <a:ext cx="32" cy="545"/>
              <a:chOff x="0" y="0"/>
              <a:chExt cx="32" cy="545"/>
            </a:xfrm>
          </p:grpSpPr>
          <p:sp>
            <p:nvSpPr>
              <p:cNvPr id="51225"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6"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27" name="Rectangle 54"/>
            <p:cNvSpPr/>
            <p:nvPr/>
          </p:nvSpPr>
          <p:spPr>
            <a:xfrm>
              <a:off x="4114" y="25"/>
              <a:ext cx="703" cy="47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课堂</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51228" name="文本框 51227"/>
            <p:cNvSpPr txBox="1"/>
            <p:nvPr/>
          </p:nvSpPr>
          <p:spPr>
            <a:xfrm>
              <a:off x="1870" y="-95"/>
              <a:ext cx="1584" cy="664"/>
            </a:xfrm>
            <a:prstGeom prst="rect">
              <a:avLst/>
            </a:prstGeom>
            <a:noFill/>
            <a:ln w="9525">
              <a:noFill/>
            </a:ln>
            <a:effectLst>
              <a:prstShdw prst="shdw11" dir="16200000">
                <a:schemeClr val="bg2">
                  <a:alpha val="50000"/>
                </a:schemeClr>
              </a:prstShdw>
            </a:effectLst>
          </p:spPr>
          <p:txBody>
            <a:bodyPr wrap="square">
              <a:noAutofit/>
            </a:bodyPr>
            <a:lstStyle/>
            <a:p>
              <a:r>
                <a:rPr lang="zh-CN" altLang="en-US" sz="2800" b="1" dirty="0">
                  <a:gradFill>
                    <a:gsLst>
                      <a:gs pos="0">
                        <a:srgbClr val="FBFB11"/>
                      </a:gs>
                      <a:gs pos="100000">
                        <a:srgbClr val="838309"/>
                      </a:gs>
                    </a:gsLst>
                    <a:lin scaled="0"/>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zh-CN" sz="28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基本</a:t>
              </a:r>
              <a:endParaRPr lang="zh-CN" altLang="en-US"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a:p>
              <a:r>
                <a:rPr lang="zh-CN" altLang="en-US"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en-US" altLang="zh-CN"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概念</a:t>
              </a:r>
              <a:endParaRPr lang="zh-CN" altLang="en-US"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a:p>
              <a:r>
                <a:rPr lang="en-US" altLang="zh-CN" sz="1800" b="1" dirty="0">
                  <a:solidFill>
                    <a:srgbClr val="12D9EE"/>
                  </a:solidFill>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1800" b="1" dirty="0">
                <a:solidFill>
                  <a:srgbClr val="12D9EE"/>
                </a:solidFill>
                <a:latin typeface="黑体" panose="02010609060101010101" pitchFamily="49" charset="-122"/>
                <a:ea typeface="黑体" panose="02010609060101010101" pitchFamily="49" charset="-122"/>
                <a:cs typeface="黑体" panose="02010609060101010101" pitchFamily="49" charset="-122"/>
              </a:endParaRPr>
            </a:p>
            <a:p>
              <a:endParaRPr lang="zh-CN" altLang="en-US" sz="1800" b="1" dirty="0">
                <a:solidFill>
                  <a:srgbClr val="00B0F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grpSp>
      <p:sp>
        <p:nvSpPr>
          <p:cNvPr id="2" name="Rectangle 54"/>
          <p:cNvSpPr/>
          <p:nvPr>
            <p:custDataLst>
              <p:tags r:id="rId1"/>
            </p:custDataLst>
          </p:nvPr>
        </p:nvSpPr>
        <p:spPr>
          <a:xfrm>
            <a:off x="7837170" y="69533"/>
            <a:ext cx="1116013" cy="749300"/>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拓展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延伸</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4" name="圆角矩形 44"/>
          <p:cNvSpPr/>
          <p:nvPr>
            <p:custDataLst>
              <p:tags r:id="rId2"/>
            </p:custDataLst>
          </p:nvPr>
        </p:nvSpPr>
        <p:spPr>
          <a:xfrm>
            <a:off x="-35560" y="2924944"/>
            <a:ext cx="5373370" cy="1966461"/>
          </a:xfrm>
          <a:prstGeom prst="roundRect">
            <a:avLst>
              <a:gd name="adj" fmla="val 16667"/>
            </a:avLst>
          </a:prstGeom>
          <a:noFill/>
          <a:ln w="9525">
            <a:noFill/>
          </a:ln>
        </p:spPr>
        <p:txBody>
          <a:bodyPr anchor="ctr" anchorCtr="0"/>
          <a:lstStyle/>
          <a:p>
            <a:r>
              <a:rPr lang="en-US" altLang="zh-CN" sz="2400" b="1" dirty="0">
                <a:solidFill>
                  <a:srgbClr val="404040"/>
                </a:solidFill>
                <a:latin typeface="微软雅黑" panose="020B0503020204020204" pitchFamily="34" charset="-122"/>
                <a:ea typeface="微软雅黑" panose="020B0503020204020204" pitchFamily="34" charset="-122"/>
              </a:rPr>
              <a:t>   </a:t>
            </a:r>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在完成电力拖动基本控制线路</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安装</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的基础上对</a:t>
            </a:r>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辅助电路和</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主电</a:t>
            </a:r>
            <a:endParaRPr lang="en-US" altLang="zh-CN"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路</a:t>
            </a:r>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在通电前利用万用表欧姆</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档进</a:t>
            </a:r>
            <a:endParaRPr lang="en-US" altLang="zh-CN"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行</a:t>
            </a:r>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检测符合相关技术指标，</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确保</a:t>
            </a:r>
            <a:endParaRPr lang="en-US" altLang="zh-CN"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线路</a:t>
            </a:r>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安装</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准确无误</a:t>
            </a:r>
            <a:r>
              <a:rPr lang="en-US" altLang="zh-CN"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，为后面通电</a:t>
            </a:r>
            <a:endParaRPr lang="en-US" altLang="zh-CN"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调试做好准备。</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5" name="文本框 4"/>
          <p:cNvSpPr txBox="1"/>
          <p:nvPr/>
        </p:nvSpPr>
        <p:spPr>
          <a:xfrm rot="5400000">
            <a:off x="3477260" y="514350"/>
            <a:ext cx="426720" cy="398780"/>
          </a:xfrm>
          <a:prstGeom prst="rect">
            <a:avLst/>
          </a:prstGeom>
          <a:noFill/>
        </p:spPr>
        <p:txBody>
          <a:bodyPr wrap="square" rtlCol="0" anchor="t">
            <a:spAutoFit/>
          </a:bodyPr>
          <a:lstStyle/>
          <a:p>
            <a:r>
              <a:rPr lang="en-US" altLang="zh-CN"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&gt;</a:t>
            </a:r>
            <a:endParaRPr lang="en-US" altLang="zh-CN"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40985" name="矩形 40984"/>
          <p:cNvSpPr/>
          <p:nvPr>
            <p:custDataLst>
              <p:tags r:id="rId3"/>
            </p:custDataLst>
          </p:nvPr>
        </p:nvSpPr>
        <p:spPr>
          <a:xfrm>
            <a:off x="1835150" y="6216650"/>
            <a:ext cx="484251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安  全  源  于  规   范</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7" name="矩形 116"/>
          <p:cNvSpPr/>
          <p:nvPr>
            <p:custDataLst>
              <p:tags r:id="rId4"/>
            </p:custDataLst>
          </p:nvPr>
        </p:nvSpPr>
        <p:spPr>
          <a:xfrm>
            <a:off x="0" y="6155055"/>
            <a:ext cx="9162415" cy="731520"/>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sp>
        <p:nvSpPr>
          <p:cNvPr id="8" name="矩形 7"/>
          <p:cNvSpPr/>
          <p:nvPr>
            <p:custDataLst>
              <p:tags r:id="rId5"/>
            </p:custDataLst>
          </p:nvPr>
        </p:nvSpPr>
        <p:spPr>
          <a:xfrm>
            <a:off x="1763395" y="6212840"/>
            <a:ext cx="563372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夯</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实</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基</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础</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筑</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牢</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根</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基</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pic>
        <p:nvPicPr>
          <p:cNvPr id="16" name="图片 -2147482624" descr="1副本"/>
          <p:cNvPicPr>
            <a:picLocks noChangeAspect="1"/>
          </p:cNvPicPr>
          <p:nvPr>
            <p:custDataLst>
              <p:tags r:id="rId6"/>
            </p:custDataLst>
          </p:nvPr>
        </p:nvPicPr>
        <p:blipFill>
          <a:blip r:embed="rId7"/>
          <a:stretch>
            <a:fillRect/>
          </a:stretch>
        </p:blipFill>
        <p:spPr>
          <a:xfrm>
            <a:off x="5431472" y="1449070"/>
            <a:ext cx="3749040" cy="43256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2"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9" name="Group 16"/>
          <p:cNvGrpSpPr/>
          <p:nvPr/>
        </p:nvGrpSpPr>
        <p:grpSpPr>
          <a:xfrm>
            <a:off x="5364163" y="0"/>
            <a:ext cx="50800" cy="865188"/>
            <a:chOff x="0" y="0"/>
            <a:chExt cx="32" cy="545"/>
          </a:xfrm>
        </p:grpSpPr>
        <p:sp>
          <p:nvSpPr>
            <p:cNvPr id="20490"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1"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492" name="Rectangle 52"/>
          <p:cNvSpPr/>
          <p:nvPr/>
        </p:nvSpPr>
        <p:spPr>
          <a:xfrm>
            <a:off x="4243388" y="133350"/>
            <a:ext cx="1114425"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装接</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20493" name="Rectangle 53"/>
          <p:cNvSpPr/>
          <p:nvPr/>
        </p:nvSpPr>
        <p:spPr>
          <a:xfrm>
            <a:off x="5435600" y="146050"/>
            <a:ext cx="1074738"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调试</a:t>
            </a:r>
            <a:endParaRPr lang="en-US" altLang="zh-CN" sz="2000" b="1">
              <a:solidFill>
                <a:schemeClr val="bg1"/>
              </a:solidFill>
              <a:latin typeface="黑体" panose="02010609060101010101" pitchFamily="49" charset="-122"/>
              <a:ea typeface="黑体" panose="02010609060101010101" pitchFamily="49" charset="-122"/>
            </a:endParaRPr>
          </a:p>
        </p:txBody>
      </p:sp>
      <p:grpSp>
        <p:nvGrpSpPr>
          <p:cNvPr id="20495" name="Group 25"/>
          <p:cNvGrpSpPr/>
          <p:nvPr/>
        </p:nvGrpSpPr>
        <p:grpSpPr>
          <a:xfrm>
            <a:off x="6516688" y="0"/>
            <a:ext cx="52387" cy="828675"/>
            <a:chOff x="0" y="0"/>
            <a:chExt cx="32" cy="545"/>
          </a:xfrm>
        </p:grpSpPr>
        <p:sp>
          <p:nvSpPr>
            <p:cNvPr id="20496" name="Rectangle 56"/>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7" name="Rectangle 57"/>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498" name="Group 28"/>
          <p:cNvGrpSpPr/>
          <p:nvPr/>
        </p:nvGrpSpPr>
        <p:grpSpPr>
          <a:xfrm>
            <a:off x="7596188" y="0"/>
            <a:ext cx="71437" cy="828675"/>
            <a:chOff x="0" y="0"/>
            <a:chExt cx="32" cy="545"/>
          </a:xfrm>
        </p:grpSpPr>
        <p:sp>
          <p:nvSpPr>
            <p:cNvPr id="20499" name="Rectangle 64"/>
            <p:cNvSpPr/>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0" name="Rectangle 65"/>
            <p:cNvSpPr/>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501" name="Group 16"/>
          <p:cNvGrpSpPr/>
          <p:nvPr/>
        </p:nvGrpSpPr>
        <p:grpSpPr>
          <a:xfrm>
            <a:off x="4211638" y="0"/>
            <a:ext cx="50800" cy="865188"/>
            <a:chOff x="0" y="0"/>
            <a:chExt cx="32" cy="545"/>
          </a:xfrm>
        </p:grpSpPr>
        <p:sp>
          <p:nvSpPr>
            <p:cNvPr id="20502"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3"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504" name="Rectangle 54"/>
          <p:cNvSpPr/>
          <p:nvPr/>
        </p:nvSpPr>
        <p:spPr>
          <a:xfrm>
            <a:off x="6516688" y="163513"/>
            <a:ext cx="1116012" cy="36036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20505" name="文本框 20504"/>
          <p:cNvSpPr txBox="1"/>
          <p:nvPr/>
        </p:nvSpPr>
        <p:spPr>
          <a:xfrm>
            <a:off x="2771775" y="0"/>
            <a:ext cx="1171575" cy="52197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sp>
        <p:nvSpPr>
          <p:cNvPr id="40985" name="矩形 40984"/>
          <p:cNvSpPr/>
          <p:nvPr/>
        </p:nvSpPr>
        <p:spPr>
          <a:xfrm>
            <a:off x="1835150" y="6216650"/>
            <a:ext cx="484251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安  全  源  于  规   范</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4" name="矩形 116"/>
          <p:cNvSpPr/>
          <p:nvPr/>
        </p:nvSpPr>
        <p:spPr>
          <a:xfrm>
            <a:off x="0" y="6155055"/>
            <a:ext cx="9197975" cy="731520"/>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grpSp>
        <p:nvGrpSpPr>
          <p:cNvPr id="15" name="组合 14"/>
          <p:cNvGrpSpPr/>
          <p:nvPr/>
        </p:nvGrpSpPr>
        <p:grpSpPr>
          <a:xfrm>
            <a:off x="109855" y="789305"/>
            <a:ext cx="8777605" cy="1263650"/>
            <a:chOff x="169" y="1786"/>
            <a:chExt cx="13823" cy="1990"/>
          </a:xfrm>
        </p:grpSpPr>
        <p:sp>
          <p:nvSpPr>
            <p:cNvPr id="20482" name="圆角矩形 44"/>
            <p:cNvSpPr/>
            <p:nvPr/>
          </p:nvSpPr>
          <p:spPr>
            <a:xfrm>
              <a:off x="1072" y="1786"/>
              <a:ext cx="12920" cy="1990"/>
            </a:xfrm>
            <a:prstGeom prst="roundRect">
              <a:avLst>
                <a:gd name="adj" fmla="val 16667"/>
              </a:avLst>
            </a:prstGeom>
            <a:noFill/>
            <a:ln w="9525">
              <a:noFill/>
            </a:ln>
          </p:spPr>
          <p:txBody>
            <a:bodyPr anchor="ctr" anchorCtr="0"/>
            <a:lstStyle/>
            <a:p>
              <a:r>
                <a:rPr lang="zh-CN" altLang="en-US" sz="2400" b="1" dirty="0">
                  <a:solidFill>
                    <a:srgbClr val="404040"/>
                  </a:solidFill>
                  <a:latin typeface="微软雅黑" panose="020B0503020204020204" pitchFamily="34" charset="-122"/>
                  <a:ea typeface="微软雅黑" panose="020B0503020204020204" pitchFamily="34" charset="-122"/>
                </a:rPr>
                <a:t>断电检测方法和</a:t>
              </a:r>
              <a:r>
                <a:rPr lang="zh-CN" altLang="en-US" sz="2400" b="1" dirty="0" smtClean="0">
                  <a:solidFill>
                    <a:srgbClr val="404040"/>
                  </a:solidFill>
                  <a:latin typeface="微软雅黑" panose="020B0503020204020204" pitchFamily="34" charset="-122"/>
                  <a:ea typeface="微软雅黑" panose="020B0503020204020204" pitchFamily="34" charset="-122"/>
                </a:rPr>
                <a:t>步骤</a:t>
              </a:r>
              <a:endParaRPr lang="en-US" altLang="zh-CN" sz="2400" b="1" dirty="0">
                <a:solidFill>
                  <a:srgbClr val="404040"/>
                </a:solidFill>
                <a:latin typeface="微软雅黑" panose="020B0503020204020204" pitchFamily="34" charset="-122"/>
                <a:ea typeface="微软雅黑" panose="020B0503020204020204" pitchFamily="34" charset="-122"/>
              </a:endParaRPr>
            </a:p>
          </p:txBody>
        </p:sp>
        <p:sp>
          <p:nvSpPr>
            <p:cNvPr id="40991" name="菱形 42"/>
            <p:cNvSpPr/>
            <p:nvPr/>
          </p:nvSpPr>
          <p:spPr>
            <a:xfrm>
              <a:off x="169" y="2422"/>
              <a:ext cx="790" cy="718"/>
            </a:xfrm>
            <a:prstGeom prst="diamond">
              <a:avLst/>
            </a:prstGeom>
            <a:solidFill>
              <a:srgbClr val="C00000"/>
            </a:solidFill>
            <a:ln w="9525">
              <a:noFill/>
            </a:ln>
          </p:spPr>
          <p:txBody>
            <a:bodyPr/>
            <a:lstStyle/>
            <a:p>
              <a:endParaRPr lang="zh-CN" altLang="en-US" dirty="0">
                <a:latin typeface="Arial Black" panose="020B0A04020102020204" pitchFamily="34" charset="0"/>
              </a:endParaRPr>
            </a:p>
          </p:txBody>
        </p:sp>
      </p:grpSp>
      <p:sp>
        <p:nvSpPr>
          <p:cNvPr id="51228" name="文本框 51227"/>
          <p:cNvSpPr txBox="1"/>
          <p:nvPr/>
        </p:nvSpPr>
        <p:spPr>
          <a:xfrm>
            <a:off x="2844800" y="44450"/>
            <a:ext cx="1171575" cy="95250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r>
              <a:rPr lang="zh-CN" altLang="en-US" sz="2000" b="1" dirty="0">
                <a:solidFill>
                  <a:schemeClr val="bg1"/>
                </a:solidFill>
                <a:latin typeface="黑体" panose="02010609060101010101" pitchFamily="49" charset="-122"/>
                <a:ea typeface="黑体" panose="02010609060101010101" pitchFamily="49" charset="-122"/>
              </a:rPr>
              <a:t>检测</a:t>
            </a:r>
            <a:endParaRPr lang="zh-CN" altLang="en-US" sz="2800" b="1" dirty="0">
              <a:solidFill>
                <a:srgbClr val="12D9EE"/>
              </a:solidFill>
              <a:latin typeface="黑体" panose="02010609060101010101" pitchFamily="49" charset="-122"/>
              <a:ea typeface="黑体" panose="02010609060101010101" pitchFamily="49" charset="-122"/>
            </a:endParaRPr>
          </a:p>
          <a:p>
            <a:r>
              <a:rPr lang="zh-CN" altLang="en-US" sz="2800" b="1" dirty="0">
                <a:solidFill>
                  <a:srgbClr val="12D9EE"/>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grpSp>
        <p:nvGrpSpPr>
          <p:cNvPr id="51237" name="组合 51236"/>
          <p:cNvGrpSpPr/>
          <p:nvPr/>
        </p:nvGrpSpPr>
        <p:grpSpPr>
          <a:xfrm>
            <a:off x="0" y="-69849"/>
            <a:ext cx="9144000" cy="935038"/>
            <a:chOff x="0" y="-44"/>
            <a:chExt cx="5760" cy="589"/>
          </a:xfrm>
        </p:grpSpPr>
        <p:sp>
          <p:nvSpPr>
            <p:cNvPr id="51211" name="矩形 116"/>
            <p:cNvSpPr/>
            <p:nvPr>
              <p:custDataLst>
                <p:tags r:id="rId1"/>
              </p:custDataLst>
            </p:nvPr>
          </p:nvSpPr>
          <p:spPr>
            <a:xfrm>
              <a:off x="0" y="2"/>
              <a:ext cx="5760" cy="461"/>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grpSp>
          <p:nvGrpSpPr>
            <p:cNvPr id="51212" name="Group 16"/>
            <p:cNvGrpSpPr/>
            <p:nvPr/>
          </p:nvGrpSpPr>
          <p:grpSpPr>
            <a:xfrm>
              <a:off x="3379" y="0"/>
              <a:ext cx="32" cy="545"/>
              <a:chOff x="0" y="0"/>
              <a:chExt cx="32" cy="545"/>
            </a:xfrm>
          </p:grpSpPr>
          <p:sp>
            <p:nvSpPr>
              <p:cNvPr id="51213" name="Rectangle 47"/>
              <p:cNvSpPr/>
              <p:nvPr>
                <p:custDataLst>
                  <p:tags r:id="rId2"/>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14" name="Rectangle 48"/>
              <p:cNvSpPr/>
              <p:nvPr>
                <p:custDataLst>
                  <p:tags r:id="rId3"/>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15" name="Rectangle 52"/>
            <p:cNvSpPr/>
            <p:nvPr>
              <p:custDataLst>
                <p:tags r:id="rId4"/>
              </p:custDataLst>
            </p:nvPr>
          </p:nvSpPr>
          <p:spPr>
            <a:xfrm>
              <a:off x="2640" y="-44"/>
              <a:ext cx="809" cy="502"/>
            </a:xfrm>
            <a:prstGeom prst="rect">
              <a:avLst/>
            </a:prstGeom>
            <a:noFill/>
            <a:ln w="9525">
              <a:noFill/>
            </a:ln>
          </p:spPr>
          <p:txBody>
            <a:bodyPr/>
            <a:lstStyle/>
            <a:p>
              <a:pPr algn="ctr"/>
              <a:r>
                <a:rPr lang="zh-CN" altLang="en-US" sz="2000" b="1" dirty="0">
                  <a:solidFill>
                    <a:srgbClr val="12D9EE"/>
                  </a:solidFill>
                  <a:latin typeface="黑体" panose="02010609060101010101" pitchFamily="49" charset="-122"/>
                  <a:ea typeface="黑体" panose="02010609060101010101" pitchFamily="49" charset="-122"/>
                </a:rPr>
                <a:t>方法</a:t>
              </a:r>
              <a:endParaRPr lang="zh-CN" altLang="en-US" sz="2000" b="1" dirty="0">
                <a:solidFill>
                  <a:srgbClr val="12D9EE"/>
                </a:solidFill>
                <a:latin typeface="黑体" panose="02010609060101010101" pitchFamily="49" charset="-122"/>
                <a:ea typeface="黑体" panose="02010609060101010101" pitchFamily="49" charset="-122"/>
              </a:endParaRPr>
            </a:p>
            <a:p>
              <a:pPr algn="ctr"/>
              <a:r>
                <a:rPr lang="zh-CN" altLang="en-US" sz="2000" b="1" dirty="0">
                  <a:solidFill>
                    <a:srgbClr val="12D9EE"/>
                  </a:solidFill>
                  <a:latin typeface="黑体" panose="02010609060101010101" pitchFamily="49" charset="-122"/>
                  <a:ea typeface="黑体" panose="02010609060101010101" pitchFamily="49" charset="-122"/>
                </a:rPr>
                <a:t>步骤</a:t>
              </a:r>
              <a:endParaRPr lang="zh-CN" altLang="en-US" sz="2000" b="1" dirty="0">
                <a:solidFill>
                  <a:srgbClr val="12D9EE"/>
                </a:solidFill>
                <a:latin typeface="黑体" panose="02010609060101010101" pitchFamily="49" charset="-122"/>
                <a:ea typeface="黑体" panose="02010609060101010101" pitchFamily="49" charset="-122"/>
              </a:endParaRPr>
            </a:p>
          </p:txBody>
        </p:sp>
        <p:sp>
          <p:nvSpPr>
            <p:cNvPr id="51216" name="Rectangle 53"/>
            <p:cNvSpPr/>
            <p:nvPr>
              <p:custDataLst>
                <p:tags r:id="rId5"/>
              </p:custDataLst>
            </p:nvPr>
          </p:nvSpPr>
          <p:spPr>
            <a:xfrm>
              <a:off x="3424" y="28"/>
              <a:ext cx="677" cy="227"/>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实战</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演练</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51217" name="Rectangle 54"/>
            <p:cNvSpPr/>
            <p:nvPr>
              <p:custDataLst>
                <p:tags r:id="rId6"/>
              </p:custDataLst>
            </p:nvPr>
          </p:nvSpPr>
          <p:spPr>
            <a:xfrm>
              <a:off x="4150" y="92"/>
              <a:ext cx="703" cy="227"/>
            </a:xfrm>
            <a:prstGeom prst="rect">
              <a:avLst/>
            </a:prstGeom>
            <a:noFill/>
            <a:ln w="9525">
              <a:noFill/>
            </a:ln>
          </p:spPr>
          <p:txBody>
            <a:bodyPr/>
            <a:lstStyle/>
            <a:p>
              <a:pPr algn="ctr"/>
              <a:endParaRPr lang="zh-CN" altLang="en-US" sz="2000" b="1" dirty="0">
                <a:solidFill>
                  <a:schemeClr val="bg1"/>
                </a:solidFill>
                <a:latin typeface="黑体" panose="02010609060101010101" pitchFamily="49" charset="-122"/>
                <a:ea typeface="黑体" panose="02010609060101010101" pitchFamily="49" charset="-122"/>
              </a:endParaRPr>
            </a:p>
          </p:txBody>
        </p:sp>
        <p:grpSp>
          <p:nvGrpSpPr>
            <p:cNvPr id="51218" name="Group 25"/>
            <p:cNvGrpSpPr/>
            <p:nvPr/>
          </p:nvGrpSpPr>
          <p:grpSpPr>
            <a:xfrm>
              <a:off x="4105" y="0"/>
              <a:ext cx="33" cy="522"/>
              <a:chOff x="0" y="0"/>
              <a:chExt cx="32" cy="545"/>
            </a:xfrm>
          </p:grpSpPr>
          <p:sp>
            <p:nvSpPr>
              <p:cNvPr id="51219" name="Rectangle 56"/>
              <p:cNvSpPr/>
              <p:nvPr>
                <p:custDataLst>
                  <p:tags r:id="rId7"/>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0" name="Rectangle 57"/>
              <p:cNvSpPr/>
              <p:nvPr>
                <p:custDataLst>
                  <p:tags r:id="rId8"/>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1" name="Group 28"/>
            <p:cNvGrpSpPr/>
            <p:nvPr/>
          </p:nvGrpSpPr>
          <p:grpSpPr>
            <a:xfrm>
              <a:off x="4785" y="0"/>
              <a:ext cx="45" cy="522"/>
              <a:chOff x="0" y="0"/>
              <a:chExt cx="32" cy="545"/>
            </a:xfrm>
          </p:grpSpPr>
          <p:sp>
            <p:nvSpPr>
              <p:cNvPr id="51222" name="Rectangle 64"/>
              <p:cNvSpPr/>
              <p:nvPr>
                <p:custDataLst>
                  <p:tags r:id="rId9"/>
                </p:custDataLst>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3" name="Rectangle 65"/>
              <p:cNvSpPr/>
              <p:nvPr>
                <p:custDataLst>
                  <p:tags r:id="rId10"/>
                </p:custDataLst>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4" name="Group 16"/>
            <p:cNvGrpSpPr/>
            <p:nvPr/>
          </p:nvGrpSpPr>
          <p:grpSpPr>
            <a:xfrm>
              <a:off x="2653" y="0"/>
              <a:ext cx="32" cy="545"/>
              <a:chOff x="0" y="0"/>
              <a:chExt cx="32" cy="545"/>
            </a:xfrm>
          </p:grpSpPr>
          <p:sp>
            <p:nvSpPr>
              <p:cNvPr id="51225" name="Rectangle 47"/>
              <p:cNvSpPr/>
              <p:nvPr>
                <p:custDataLst>
                  <p:tags r:id="rId11"/>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6" name="Rectangle 48"/>
              <p:cNvSpPr/>
              <p:nvPr>
                <p:custDataLst>
                  <p:tags r:id="rId12"/>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27" name="Rectangle 54"/>
            <p:cNvSpPr/>
            <p:nvPr>
              <p:custDataLst>
                <p:tags r:id="rId13"/>
              </p:custDataLst>
            </p:nvPr>
          </p:nvSpPr>
          <p:spPr>
            <a:xfrm>
              <a:off x="4114" y="25"/>
              <a:ext cx="703" cy="47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课堂</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7" name="文本框 6"/>
            <p:cNvSpPr txBox="1"/>
            <p:nvPr>
              <p:custDataLst>
                <p:tags r:id="rId14"/>
              </p:custDataLst>
            </p:nvPr>
          </p:nvSpPr>
          <p:spPr>
            <a:xfrm>
              <a:off x="2031" y="-33"/>
              <a:ext cx="636" cy="523"/>
            </a:xfrm>
            <a:prstGeom prst="rect">
              <a:avLst/>
            </a:prstGeom>
            <a:noFill/>
            <a:ln w="9525">
              <a:noFill/>
            </a:ln>
            <a:effectLst>
              <a:prstShdw prst="shdw11" dir="16200000">
                <a:schemeClr val="bg2">
                  <a:alpha val="50000"/>
                </a:schemeClr>
              </a:prstShdw>
            </a:effectLst>
          </p:spPr>
          <p:txBody>
            <a:bodyPr wrap="square">
              <a:spAutoFit/>
            </a:bodyPr>
            <a:lstStyle/>
            <a:p>
              <a:r>
                <a:rPr lang="zh-CN" altLang="en-US" sz="2800" b="1" dirty="0">
                  <a:gradFill>
                    <a:gsLst>
                      <a:gs pos="0">
                        <a:srgbClr val="FBFB11"/>
                      </a:gs>
                      <a:gs pos="100000">
                        <a:srgbClr val="838309"/>
                      </a:gs>
                    </a:gsLst>
                    <a:lin scaled="0"/>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基本</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a:p>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en-US" altLang="zh-CN"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概念</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grpSp>
      <p:sp>
        <p:nvSpPr>
          <p:cNvPr id="12" name="Rectangle 54"/>
          <p:cNvSpPr/>
          <p:nvPr>
            <p:custDataLst>
              <p:tags r:id="rId15"/>
            </p:custDataLst>
          </p:nvPr>
        </p:nvSpPr>
        <p:spPr>
          <a:xfrm>
            <a:off x="7837170" y="69533"/>
            <a:ext cx="1116013" cy="749300"/>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拓展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延伸</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13" name="文本框 12"/>
          <p:cNvSpPr txBox="1"/>
          <p:nvPr>
            <p:custDataLst>
              <p:tags r:id="rId16"/>
            </p:custDataLst>
          </p:nvPr>
        </p:nvSpPr>
        <p:spPr>
          <a:xfrm rot="5400000">
            <a:off x="4653915" y="508000"/>
            <a:ext cx="426720" cy="398780"/>
          </a:xfrm>
          <a:prstGeom prst="rect">
            <a:avLst/>
          </a:prstGeom>
          <a:noFill/>
        </p:spPr>
        <p:txBody>
          <a:bodyPr wrap="square" rtlCol="0" anchor="t">
            <a:spAutoFit/>
          </a:bodyPr>
          <a:lstStyle/>
          <a:p>
            <a:r>
              <a:rPr lang="en-US" altLang="zh-CN"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&gt;</a:t>
            </a:r>
            <a:endParaRPr lang="en-US" altLang="zh-CN"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17" name="矩形 16"/>
          <p:cNvSpPr/>
          <p:nvPr>
            <p:custDataLst>
              <p:tags r:id="rId17"/>
            </p:custDataLst>
          </p:nvPr>
        </p:nvSpPr>
        <p:spPr>
          <a:xfrm>
            <a:off x="1763395" y="6212840"/>
            <a:ext cx="563372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夯</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实</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基</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础</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筑</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牢</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根</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基</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18" name="文本框 17"/>
          <p:cNvSpPr txBox="1"/>
          <p:nvPr/>
        </p:nvSpPr>
        <p:spPr>
          <a:xfrm>
            <a:off x="109855" y="2195352"/>
            <a:ext cx="3764915" cy="1036638"/>
          </a:xfrm>
          <a:prstGeom prst="rect">
            <a:avLst/>
          </a:prstGeom>
          <a:noFill/>
        </p:spPr>
        <p:txBody>
          <a:bodyPr wrap="square" rtlCol="0">
            <a:noAutofit/>
          </a:bodyPr>
          <a:lstStyle/>
          <a:p>
            <a:r>
              <a:rPr lang="en-US" altLang="zh-CN" b="1" dirty="0"/>
              <a:t>1.</a:t>
            </a:r>
            <a:r>
              <a:rPr lang="zh-CN" altLang="en-US" b="1" dirty="0"/>
              <a:t>万用表选择合适档位</a:t>
            </a:r>
            <a:endParaRPr lang="zh-CN" altLang="en-US" b="1" dirty="0"/>
          </a:p>
          <a:p>
            <a:endParaRPr lang="zh-CN" altLang="en-US" b="1" dirty="0"/>
          </a:p>
          <a:p>
            <a:r>
              <a:rPr lang="zh-CN" altLang="en-US" b="1" dirty="0"/>
              <a:t>（通常选择×</a:t>
            </a:r>
            <a:r>
              <a:rPr lang="zh-CN" altLang="en-US" b="1" dirty="0" smtClean="0"/>
              <a:t>10Ω</a:t>
            </a:r>
            <a:r>
              <a:rPr lang="zh-CN" altLang="en-US" b="1" dirty="0"/>
              <a:t>档位）</a:t>
            </a:r>
            <a:endParaRPr lang="zh-CN" altLang="en-US" b="1" dirty="0"/>
          </a:p>
          <a:p>
            <a:endParaRPr lang="zh-CN" altLang="en-US" dirty="0"/>
          </a:p>
        </p:txBody>
      </p:sp>
      <p:sp>
        <p:nvSpPr>
          <p:cNvPr id="19" name="文本框 18"/>
          <p:cNvSpPr txBox="1"/>
          <p:nvPr/>
        </p:nvSpPr>
        <p:spPr>
          <a:xfrm>
            <a:off x="251460" y="1772920"/>
            <a:ext cx="3888492" cy="369332"/>
          </a:xfrm>
          <a:prstGeom prst="rect">
            <a:avLst/>
          </a:prstGeom>
          <a:noFill/>
        </p:spPr>
        <p:txBody>
          <a:bodyPr wrap="square" rtlCol="0">
            <a:spAutoFit/>
          </a:bodyPr>
          <a:lstStyle/>
          <a:p>
            <a:r>
              <a:rPr lang="zh-CN" altLang="en-US" b="1" dirty="0" smtClean="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一</a:t>
            </a:r>
            <a:r>
              <a:rPr lang="en-US" altLang="zh-CN" b="1" dirty="0" smtClean="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a:t>
            </a:r>
            <a:r>
              <a:rPr lang="zh-CN" altLang="en-US" b="1" dirty="0" smtClean="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主电路</a:t>
            </a:r>
            <a:r>
              <a:rPr lang="en-US" altLang="zh-CN" b="1" dirty="0" smtClean="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a:t>
            </a:r>
            <a:r>
              <a:rPr lang="zh-CN" altLang="en-US" b="1" dirty="0" smtClean="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连动控制举例说明</a:t>
            </a:r>
            <a:r>
              <a:rPr lang="en-US" altLang="zh-CN" b="1" dirty="0" smtClean="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a:t>
            </a:r>
            <a:endParaRPr lang="zh-CN" altLang="en-US" dirty="0">
              <a:solidFill>
                <a:srgbClr val="C00000"/>
              </a:solidFill>
            </a:endParaRPr>
          </a:p>
        </p:txBody>
      </p:sp>
      <p:pic>
        <p:nvPicPr>
          <p:cNvPr id="5" name="图片 4">
            <a:hlinkClick r:id="rId18" action="ppaction://hlinkfile"/>
          </p:cNvPr>
          <p:cNvPicPr>
            <a:picLocks noChangeAspect="1"/>
          </p:cNvPicPr>
          <p:nvPr/>
        </p:nvPicPr>
        <p:blipFill>
          <a:blip r:embed="rId19"/>
          <a:stretch>
            <a:fillRect/>
          </a:stretch>
        </p:blipFill>
        <p:spPr>
          <a:xfrm>
            <a:off x="4342006" y="2222114"/>
            <a:ext cx="4454137" cy="3117896"/>
          </a:xfrm>
          <a:prstGeom prst="rect">
            <a:avLst/>
          </a:prstGeom>
          <a:ln w="88900" cap="sq" cmpd="thickThin">
            <a:solidFill>
              <a:srgbClr val="000000"/>
            </a:solidFill>
            <a:prstDash val="solid"/>
            <a:miter lim="800000"/>
            <a:headEnd/>
            <a:tailEnd/>
          </a:ln>
          <a:effectLst>
            <a:innerShdw blurRad="76200">
              <a:srgbClr val="000000"/>
            </a:innerShdw>
          </a:effectLst>
        </p:spPr>
      </p:pic>
      <p:graphicFrame>
        <p:nvGraphicFramePr>
          <p:cNvPr id="54" name="表格 53"/>
          <p:cNvGraphicFramePr/>
          <p:nvPr>
            <p:custDataLst>
              <p:tags r:id="rId20"/>
            </p:custDataLst>
          </p:nvPr>
        </p:nvGraphicFramePr>
        <p:xfrm>
          <a:off x="178581" y="4265487"/>
          <a:ext cx="3961371" cy="1126205"/>
        </p:xfrm>
        <a:graphic>
          <a:graphicData uri="http://schemas.openxmlformats.org/drawingml/2006/table">
            <a:tbl>
              <a:tblPr/>
              <a:tblGrid>
                <a:gridCol w="670652"/>
                <a:gridCol w="1116150"/>
                <a:gridCol w="1190560"/>
                <a:gridCol w="984009"/>
              </a:tblGrid>
              <a:tr h="308023">
                <a:tc>
                  <a:txBody>
                    <a:bodyPr/>
                    <a:lstStyle/>
                    <a:p>
                      <a:pPr>
                        <a:buNone/>
                      </a:pPr>
                      <a:r>
                        <a:rPr lang="en-US" sz="1600" b="1" dirty="0" err="1">
                          <a:latin typeface="宋体" panose="02010600030101010101" pitchFamily="2" charset="-122"/>
                          <a:ea typeface="宋体" panose="02010600030101010101" pitchFamily="2" charset="-122"/>
                          <a:cs typeface="宋体" panose="02010600030101010101" pitchFamily="2" charset="-122"/>
                        </a:rPr>
                        <a:t>动作</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a:buNone/>
                      </a:pPr>
                      <a:r>
                        <a:rPr lang="zh-CN" altLang="en-US" sz="1600" b="1" dirty="0" smtClean="0">
                          <a:latin typeface="宋体" panose="02010600030101010101" pitchFamily="2" charset="-122"/>
                          <a:ea typeface="宋体" panose="02010600030101010101" pitchFamily="2" charset="-122"/>
                          <a:cs typeface="宋体" panose="02010600030101010101" pitchFamily="2" charset="-122"/>
                        </a:rPr>
                        <a:t>          按下</a:t>
                      </a:r>
                      <a:r>
                        <a:rPr lang="en-US" sz="1600" b="1" dirty="0" smtClean="0">
                          <a:latin typeface="宋体" panose="02010600030101010101" pitchFamily="2" charset="-122"/>
                          <a:ea typeface="宋体" panose="02010600030101010101" pitchFamily="2" charset="-122"/>
                          <a:cs typeface="宋体" panose="02010600030101010101" pitchFamily="2" charset="-122"/>
                        </a:rPr>
                        <a:t>KM</a:t>
                      </a:r>
                      <a:endParaRPr 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h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6933">
                <a:tc rowSpan="2">
                  <a:txBody>
                    <a:bodyPr/>
                    <a:lstStyle/>
                    <a:p>
                      <a:pPr>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电路</a:t>
                      </a:r>
                      <a:endParaRPr lang="en-US" sz="1600" b="1" dirty="0" smtClean="0">
                        <a:latin typeface="宋体" panose="02010600030101010101" pitchFamily="2" charset="-122"/>
                        <a:ea typeface="宋体" panose="02010600030101010101" pitchFamily="2" charset="-122"/>
                        <a:cs typeface="宋体" panose="02010600030101010101" pitchFamily="2" charset="-122"/>
                      </a:endParaRPr>
                    </a:p>
                    <a:p>
                      <a:pPr>
                        <a:buNone/>
                      </a:pPr>
                      <a:endParaRPr lang="en-US" sz="1600" b="1" dirty="0" smtClean="0">
                        <a:latin typeface="宋体" panose="02010600030101010101" pitchFamily="2" charset="-122"/>
                        <a:ea typeface="宋体" panose="02010600030101010101" pitchFamily="2" charset="-122"/>
                        <a:cs typeface="宋体" panose="02010600030101010101" pitchFamily="2" charset="-122"/>
                      </a:endParaRPr>
                    </a:p>
                    <a:p>
                      <a:pPr>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阻值</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zh-CN" sz="2000" dirty="0" smtClean="0"/>
                        <a:t> </a:t>
                      </a:r>
                      <a:r>
                        <a:rPr lang="en-US" altLang="zh-CN" sz="2000" baseline="0" dirty="0" smtClean="0"/>
                        <a:t> </a:t>
                      </a:r>
                      <a:r>
                        <a:rPr lang="en-US" altLang="zh-CN" sz="2000" dirty="0" smtClean="0"/>
                        <a:t>  L1-U</a:t>
                      </a:r>
                      <a:r>
                        <a:rPr lang="en-US" sz="2000" b="1" dirty="0" smtClean="0">
                          <a:latin typeface="宋体" panose="02010600030101010101" pitchFamily="2" charset="-122"/>
                          <a:ea typeface="宋体" panose="02010600030101010101" pitchFamily="2" charset="-122"/>
                          <a:cs typeface="宋体" panose="02010600030101010101" pitchFamily="2" charset="-122"/>
                        </a:rPr>
                        <a:t> </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r>
                        <a:rPr lang="zh-CN" altLang="en-US" sz="2000" dirty="0" smtClean="0"/>
                        <a:t>     L2-V</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r>
                        <a:rPr lang="en-US" sz="2000" b="1" dirty="0" smtClean="0">
                          <a:latin typeface="宋体" panose="02010600030101010101" pitchFamily="2" charset="-122"/>
                          <a:ea typeface="宋体" panose="02010600030101010101" pitchFamily="2" charset="-122"/>
                          <a:cs typeface="宋体" panose="02010600030101010101" pitchFamily="2" charset="-122"/>
                        </a:rPr>
                        <a:t> </a:t>
                      </a:r>
                      <a:r>
                        <a:rPr lang="zh-CN" altLang="en-US" sz="2000" dirty="0" smtClean="0"/>
                        <a:t>L</a:t>
                      </a:r>
                      <a:r>
                        <a:rPr lang="en-US" altLang="zh-CN" sz="2000" dirty="0" smtClean="0"/>
                        <a:t>3</a:t>
                      </a:r>
                      <a:r>
                        <a:rPr lang="zh-CN" altLang="en-US" sz="2000" dirty="0" smtClean="0"/>
                        <a:t>-</a:t>
                      </a:r>
                      <a:r>
                        <a:rPr lang="en-US" altLang="zh-CN" sz="2000" dirty="0" smtClean="0"/>
                        <a:t>W</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49">
                <a:tc vMerge="1">
                  <a:tcPr/>
                </a:tc>
                <a:tc>
                  <a:txBody>
                    <a:bodyPr/>
                    <a:lstStyle/>
                    <a:p>
                      <a:pPr>
                        <a:buNone/>
                      </a:pPr>
                      <a:r>
                        <a:rPr lang="en-US" altLang="en-US" sz="16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2" name="矩形 1"/>
          <p:cNvSpPr/>
          <p:nvPr/>
        </p:nvSpPr>
        <p:spPr>
          <a:xfrm>
            <a:off x="95885" y="3305307"/>
            <a:ext cx="4572000" cy="923330"/>
          </a:xfrm>
          <a:prstGeom prst="rect">
            <a:avLst/>
          </a:prstGeom>
        </p:spPr>
        <p:txBody>
          <a:bodyPr>
            <a:spAutoFit/>
          </a:bodyPr>
          <a:lstStyle/>
          <a:p>
            <a:r>
              <a:rPr lang="en-US" altLang="zh-CN" dirty="0"/>
              <a:t>2.</a:t>
            </a:r>
            <a:r>
              <a:rPr lang="zh-CN" altLang="en-US" dirty="0"/>
              <a:t>将万用表红、黑表笔分别置于</a:t>
            </a:r>
            <a:r>
              <a:rPr lang="en-US" altLang="zh-CN" dirty="0"/>
              <a:t> </a:t>
            </a:r>
            <a:endParaRPr lang="zh-CN" altLang="en-US" dirty="0"/>
          </a:p>
          <a:p>
            <a:r>
              <a:rPr lang="en-US" altLang="zh-CN" dirty="0"/>
              <a:t>   L1-U</a:t>
            </a:r>
            <a:r>
              <a:rPr lang="zh-CN" altLang="en-US" dirty="0"/>
              <a:t>、L2-V、L3-W并按下</a:t>
            </a:r>
            <a:r>
              <a:rPr lang="en-US" altLang="zh-CN" dirty="0"/>
              <a:t>KM</a:t>
            </a:r>
            <a:endParaRPr lang="en-US" altLang="zh-CN" dirty="0"/>
          </a:p>
          <a:p>
            <a:r>
              <a:rPr lang="en-US" altLang="zh-CN" dirty="0"/>
              <a:t>   </a:t>
            </a:r>
            <a:r>
              <a:rPr lang="zh-CN" altLang="en-US" dirty="0"/>
              <a:t>检测相应</a:t>
            </a:r>
            <a:r>
              <a:rPr lang="zh-CN" altLang="en-US" dirty="0" smtClean="0"/>
              <a:t>阻值</a:t>
            </a:r>
            <a:endParaRPr lang="zh-CN" altLang="en-US" dirty="0"/>
          </a:p>
        </p:txBody>
      </p:sp>
      <p:grpSp>
        <p:nvGrpSpPr>
          <p:cNvPr id="6" name="组合 5"/>
          <p:cNvGrpSpPr/>
          <p:nvPr/>
        </p:nvGrpSpPr>
        <p:grpSpPr>
          <a:xfrm>
            <a:off x="1005789" y="4958745"/>
            <a:ext cx="2955890" cy="384329"/>
            <a:chOff x="1005789" y="4958745"/>
            <a:chExt cx="2955890" cy="384329"/>
          </a:xfrm>
        </p:grpSpPr>
        <p:sp>
          <p:nvSpPr>
            <p:cNvPr id="3" name="矩形 2"/>
            <p:cNvSpPr/>
            <p:nvPr/>
          </p:nvSpPr>
          <p:spPr>
            <a:xfrm>
              <a:off x="1005789" y="4973742"/>
              <a:ext cx="739305" cy="369332"/>
            </a:xfrm>
            <a:prstGeom prst="rect">
              <a:avLst/>
            </a:prstGeom>
          </p:spPr>
          <p:txBody>
            <a:bodyPr wrap="none">
              <a:spAutoFit/>
            </a:bodyPr>
            <a:lstStyle/>
            <a:p>
              <a:r>
                <a:rPr lang="en-US"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&lt;5</a:t>
              </a:r>
              <a:r>
                <a:rPr lang="el-GR"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Ω</a:t>
              </a:r>
              <a:endParaRPr lang="en-US" altLang="en-US"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52" name="矩形 51"/>
            <p:cNvSpPr/>
            <p:nvPr/>
          </p:nvSpPr>
          <p:spPr>
            <a:xfrm>
              <a:off x="2105495" y="4958745"/>
              <a:ext cx="739305" cy="369332"/>
            </a:xfrm>
            <a:prstGeom prst="rect">
              <a:avLst/>
            </a:prstGeom>
          </p:spPr>
          <p:txBody>
            <a:bodyPr wrap="none">
              <a:spAutoFit/>
            </a:bodyPr>
            <a:lstStyle/>
            <a:p>
              <a:r>
                <a:rPr lang="en-US"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&lt;5</a:t>
              </a:r>
              <a:r>
                <a:rPr lang="el-GR"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Ω</a:t>
              </a:r>
              <a:endParaRPr lang="en-US" altLang="en-US"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53" name="矩形 52"/>
            <p:cNvSpPr/>
            <p:nvPr/>
          </p:nvSpPr>
          <p:spPr>
            <a:xfrm>
              <a:off x="3222374" y="4970678"/>
              <a:ext cx="739305" cy="369332"/>
            </a:xfrm>
            <a:prstGeom prst="rect">
              <a:avLst/>
            </a:prstGeom>
          </p:spPr>
          <p:txBody>
            <a:bodyPr wrap="none">
              <a:spAutoFit/>
            </a:bodyPr>
            <a:lstStyle/>
            <a:p>
              <a:r>
                <a:rPr lang="en-US"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&lt;5</a:t>
              </a:r>
              <a:r>
                <a:rPr lang="el-GR"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Ω</a:t>
              </a:r>
              <a:endParaRPr lang="en-US" altLang="en-US"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linds(vertical)">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9" name="Group 16"/>
          <p:cNvGrpSpPr/>
          <p:nvPr/>
        </p:nvGrpSpPr>
        <p:grpSpPr>
          <a:xfrm>
            <a:off x="5364163" y="0"/>
            <a:ext cx="50800" cy="865188"/>
            <a:chOff x="0" y="0"/>
            <a:chExt cx="32" cy="545"/>
          </a:xfrm>
        </p:grpSpPr>
        <p:sp>
          <p:nvSpPr>
            <p:cNvPr id="20490"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1"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492" name="Rectangle 52"/>
          <p:cNvSpPr/>
          <p:nvPr/>
        </p:nvSpPr>
        <p:spPr>
          <a:xfrm>
            <a:off x="4243388" y="133350"/>
            <a:ext cx="1114425"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装接</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20493" name="Rectangle 53"/>
          <p:cNvSpPr/>
          <p:nvPr/>
        </p:nvSpPr>
        <p:spPr>
          <a:xfrm>
            <a:off x="5435600" y="146050"/>
            <a:ext cx="1074738"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调试</a:t>
            </a:r>
            <a:endParaRPr lang="en-US" altLang="zh-CN" sz="2000" b="1">
              <a:solidFill>
                <a:schemeClr val="bg1"/>
              </a:solidFill>
              <a:latin typeface="黑体" panose="02010609060101010101" pitchFamily="49" charset="-122"/>
              <a:ea typeface="黑体" panose="02010609060101010101" pitchFamily="49" charset="-122"/>
            </a:endParaRPr>
          </a:p>
        </p:txBody>
      </p:sp>
      <p:grpSp>
        <p:nvGrpSpPr>
          <p:cNvPr id="20495" name="Group 25"/>
          <p:cNvGrpSpPr/>
          <p:nvPr/>
        </p:nvGrpSpPr>
        <p:grpSpPr>
          <a:xfrm>
            <a:off x="6516688" y="0"/>
            <a:ext cx="52387" cy="828675"/>
            <a:chOff x="0" y="0"/>
            <a:chExt cx="32" cy="545"/>
          </a:xfrm>
        </p:grpSpPr>
        <p:sp>
          <p:nvSpPr>
            <p:cNvPr id="20496" name="Rectangle 56"/>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7" name="Rectangle 57"/>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498" name="Group 28"/>
          <p:cNvGrpSpPr/>
          <p:nvPr/>
        </p:nvGrpSpPr>
        <p:grpSpPr>
          <a:xfrm>
            <a:off x="7596188" y="0"/>
            <a:ext cx="71437" cy="828675"/>
            <a:chOff x="0" y="0"/>
            <a:chExt cx="32" cy="545"/>
          </a:xfrm>
        </p:grpSpPr>
        <p:sp>
          <p:nvSpPr>
            <p:cNvPr id="20499" name="Rectangle 64"/>
            <p:cNvSpPr/>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0" name="Rectangle 65"/>
            <p:cNvSpPr/>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501" name="Group 16"/>
          <p:cNvGrpSpPr/>
          <p:nvPr/>
        </p:nvGrpSpPr>
        <p:grpSpPr>
          <a:xfrm>
            <a:off x="4211638" y="0"/>
            <a:ext cx="50800" cy="865188"/>
            <a:chOff x="0" y="0"/>
            <a:chExt cx="32" cy="545"/>
          </a:xfrm>
        </p:grpSpPr>
        <p:sp>
          <p:nvSpPr>
            <p:cNvPr id="20502"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3"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504" name="Rectangle 54"/>
          <p:cNvSpPr/>
          <p:nvPr/>
        </p:nvSpPr>
        <p:spPr>
          <a:xfrm>
            <a:off x="6516688" y="163513"/>
            <a:ext cx="1116012" cy="36036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20505" name="文本框 20504"/>
          <p:cNvSpPr txBox="1"/>
          <p:nvPr/>
        </p:nvSpPr>
        <p:spPr>
          <a:xfrm>
            <a:off x="2771775" y="0"/>
            <a:ext cx="1171575" cy="52197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sp>
        <p:nvSpPr>
          <p:cNvPr id="40985" name="矩形 40984"/>
          <p:cNvSpPr/>
          <p:nvPr/>
        </p:nvSpPr>
        <p:spPr>
          <a:xfrm>
            <a:off x="1835150" y="6216650"/>
            <a:ext cx="484251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安  全  源  于  规   范</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4" name="矩形 116"/>
          <p:cNvSpPr/>
          <p:nvPr/>
        </p:nvSpPr>
        <p:spPr>
          <a:xfrm>
            <a:off x="0" y="6155055"/>
            <a:ext cx="9197975" cy="731520"/>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grpSp>
        <p:nvGrpSpPr>
          <p:cNvPr id="15" name="组合 14"/>
          <p:cNvGrpSpPr/>
          <p:nvPr/>
        </p:nvGrpSpPr>
        <p:grpSpPr>
          <a:xfrm>
            <a:off x="109854" y="630872"/>
            <a:ext cx="8777605" cy="1263650"/>
            <a:chOff x="169" y="1786"/>
            <a:chExt cx="13823" cy="1990"/>
          </a:xfrm>
        </p:grpSpPr>
        <p:sp>
          <p:nvSpPr>
            <p:cNvPr id="20482" name="圆角矩形 44"/>
            <p:cNvSpPr/>
            <p:nvPr/>
          </p:nvSpPr>
          <p:spPr>
            <a:xfrm>
              <a:off x="1072" y="1786"/>
              <a:ext cx="12920" cy="1990"/>
            </a:xfrm>
            <a:prstGeom prst="roundRect">
              <a:avLst>
                <a:gd name="adj" fmla="val 16667"/>
              </a:avLst>
            </a:prstGeom>
            <a:noFill/>
            <a:ln w="9525">
              <a:noFill/>
            </a:ln>
          </p:spPr>
          <p:txBody>
            <a:bodyPr anchor="ctr" anchorCtr="0"/>
            <a:lstStyle/>
            <a:p>
              <a:r>
                <a:rPr lang="zh-CN" altLang="en-US" sz="2400" b="1" dirty="0">
                  <a:solidFill>
                    <a:srgbClr val="404040"/>
                  </a:solidFill>
                  <a:latin typeface="微软雅黑" panose="020B0503020204020204" pitchFamily="34" charset="-122"/>
                  <a:ea typeface="微软雅黑" panose="020B0503020204020204" pitchFamily="34" charset="-122"/>
                </a:rPr>
                <a:t>断电检测方法和</a:t>
              </a:r>
              <a:r>
                <a:rPr lang="zh-CN" altLang="en-US" sz="2400" b="1" dirty="0" smtClean="0">
                  <a:solidFill>
                    <a:srgbClr val="404040"/>
                  </a:solidFill>
                  <a:latin typeface="微软雅黑" panose="020B0503020204020204" pitchFamily="34" charset="-122"/>
                  <a:ea typeface="微软雅黑" panose="020B0503020204020204" pitchFamily="34" charset="-122"/>
                </a:rPr>
                <a:t>步骤</a:t>
              </a:r>
              <a:endParaRPr lang="en-US" altLang="zh-CN" sz="2400" b="1" dirty="0">
                <a:solidFill>
                  <a:srgbClr val="404040"/>
                </a:solidFill>
                <a:latin typeface="微软雅黑" panose="020B0503020204020204" pitchFamily="34" charset="-122"/>
                <a:ea typeface="微软雅黑" panose="020B0503020204020204" pitchFamily="34" charset="-122"/>
              </a:endParaRPr>
            </a:p>
          </p:txBody>
        </p:sp>
        <p:sp>
          <p:nvSpPr>
            <p:cNvPr id="40991" name="菱形 42"/>
            <p:cNvSpPr/>
            <p:nvPr/>
          </p:nvSpPr>
          <p:spPr>
            <a:xfrm>
              <a:off x="169" y="2422"/>
              <a:ext cx="790" cy="718"/>
            </a:xfrm>
            <a:prstGeom prst="diamond">
              <a:avLst/>
            </a:prstGeom>
            <a:solidFill>
              <a:srgbClr val="C00000"/>
            </a:solidFill>
            <a:ln w="9525">
              <a:noFill/>
            </a:ln>
          </p:spPr>
          <p:txBody>
            <a:bodyPr/>
            <a:lstStyle/>
            <a:p>
              <a:endParaRPr lang="zh-CN" altLang="en-US" dirty="0">
                <a:latin typeface="Arial Black" panose="020B0A04020102020204" pitchFamily="34" charset="0"/>
              </a:endParaRPr>
            </a:p>
          </p:txBody>
        </p:sp>
      </p:grpSp>
      <p:sp>
        <p:nvSpPr>
          <p:cNvPr id="51228" name="文本框 51227"/>
          <p:cNvSpPr txBox="1"/>
          <p:nvPr/>
        </p:nvSpPr>
        <p:spPr>
          <a:xfrm>
            <a:off x="2844800" y="44450"/>
            <a:ext cx="1171575" cy="95250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r>
              <a:rPr lang="zh-CN" altLang="en-US" sz="2000" b="1" dirty="0">
                <a:solidFill>
                  <a:schemeClr val="bg1"/>
                </a:solidFill>
                <a:latin typeface="黑体" panose="02010609060101010101" pitchFamily="49" charset="-122"/>
                <a:ea typeface="黑体" panose="02010609060101010101" pitchFamily="49" charset="-122"/>
              </a:rPr>
              <a:t>检测</a:t>
            </a:r>
            <a:endParaRPr lang="zh-CN" altLang="en-US" sz="2800" b="1" dirty="0">
              <a:solidFill>
                <a:srgbClr val="12D9EE"/>
              </a:solidFill>
              <a:latin typeface="黑体" panose="02010609060101010101" pitchFamily="49" charset="-122"/>
              <a:ea typeface="黑体" panose="02010609060101010101" pitchFamily="49" charset="-122"/>
            </a:endParaRPr>
          </a:p>
          <a:p>
            <a:r>
              <a:rPr lang="zh-CN" altLang="en-US" sz="2800" b="1" dirty="0">
                <a:solidFill>
                  <a:srgbClr val="12D9EE"/>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grpSp>
        <p:nvGrpSpPr>
          <p:cNvPr id="51237" name="组合 51236"/>
          <p:cNvGrpSpPr/>
          <p:nvPr/>
        </p:nvGrpSpPr>
        <p:grpSpPr>
          <a:xfrm>
            <a:off x="0" y="-69849"/>
            <a:ext cx="9144000" cy="935038"/>
            <a:chOff x="0" y="-44"/>
            <a:chExt cx="5760" cy="589"/>
          </a:xfrm>
        </p:grpSpPr>
        <p:sp>
          <p:nvSpPr>
            <p:cNvPr id="51211" name="矩形 116"/>
            <p:cNvSpPr/>
            <p:nvPr>
              <p:custDataLst>
                <p:tags r:id="rId1"/>
              </p:custDataLst>
            </p:nvPr>
          </p:nvSpPr>
          <p:spPr>
            <a:xfrm>
              <a:off x="0" y="2"/>
              <a:ext cx="5760" cy="461"/>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grpSp>
          <p:nvGrpSpPr>
            <p:cNvPr id="51212" name="Group 16"/>
            <p:cNvGrpSpPr/>
            <p:nvPr/>
          </p:nvGrpSpPr>
          <p:grpSpPr>
            <a:xfrm>
              <a:off x="3379" y="0"/>
              <a:ext cx="32" cy="545"/>
              <a:chOff x="0" y="0"/>
              <a:chExt cx="32" cy="545"/>
            </a:xfrm>
          </p:grpSpPr>
          <p:sp>
            <p:nvSpPr>
              <p:cNvPr id="51213" name="Rectangle 47"/>
              <p:cNvSpPr/>
              <p:nvPr>
                <p:custDataLst>
                  <p:tags r:id="rId2"/>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14" name="Rectangle 48"/>
              <p:cNvSpPr/>
              <p:nvPr>
                <p:custDataLst>
                  <p:tags r:id="rId3"/>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15" name="Rectangle 52"/>
            <p:cNvSpPr/>
            <p:nvPr>
              <p:custDataLst>
                <p:tags r:id="rId4"/>
              </p:custDataLst>
            </p:nvPr>
          </p:nvSpPr>
          <p:spPr>
            <a:xfrm>
              <a:off x="2640" y="-44"/>
              <a:ext cx="809" cy="502"/>
            </a:xfrm>
            <a:prstGeom prst="rect">
              <a:avLst/>
            </a:prstGeom>
            <a:noFill/>
            <a:ln w="9525">
              <a:noFill/>
            </a:ln>
          </p:spPr>
          <p:txBody>
            <a:bodyPr/>
            <a:lstStyle/>
            <a:p>
              <a:pPr algn="ctr"/>
              <a:r>
                <a:rPr lang="zh-CN" altLang="en-US" sz="2000" b="1" dirty="0">
                  <a:solidFill>
                    <a:srgbClr val="12D9EE"/>
                  </a:solidFill>
                  <a:latin typeface="黑体" panose="02010609060101010101" pitchFamily="49" charset="-122"/>
                  <a:ea typeface="黑体" panose="02010609060101010101" pitchFamily="49" charset="-122"/>
                </a:rPr>
                <a:t>方法</a:t>
              </a:r>
              <a:endParaRPr lang="zh-CN" altLang="en-US" sz="2000" b="1" dirty="0">
                <a:solidFill>
                  <a:srgbClr val="12D9EE"/>
                </a:solidFill>
                <a:latin typeface="黑体" panose="02010609060101010101" pitchFamily="49" charset="-122"/>
                <a:ea typeface="黑体" panose="02010609060101010101" pitchFamily="49" charset="-122"/>
              </a:endParaRPr>
            </a:p>
            <a:p>
              <a:pPr algn="ctr"/>
              <a:r>
                <a:rPr lang="zh-CN" altLang="en-US" sz="2000" b="1" dirty="0">
                  <a:solidFill>
                    <a:srgbClr val="12D9EE"/>
                  </a:solidFill>
                  <a:latin typeface="黑体" panose="02010609060101010101" pitchFamily="49" charset="-122"/>
                  <a:ea typeface="黑体" panose="02010609060101010101" pitchFamily="49" charset="-122"/>
                </a:rPr>
                <a:t>步骤</a:t>
              </a:r>
              <a:endParaRPr lang="zh-CN" altLang="en-US" sz="2000" b="1" dirty="0">
                <a:solidFill>
                  <a:srgbClr val="12D9EE"/>
                </a:solidFill>
                <a:latin typeface="黑体" panose="02010609060101010101" pitchFamily="49" charset="-122"/>
                <a:ea typeface="黑体" panose="02010609060101010101" pitchFamily="49" charset="-122"/>
              </a:endParaRPr>
            </a:p>
          </p:txBody>
        </p:sp>
        <p:sp>
          <p:nvSpPr>
            <p:cNvPr id="51216" name="Rectangle 53"/>
            <p:cNvSpPr/>
            <p:nvPr>
              <p:custDataLst>
                <p:tags r:id="rId5"/>
              </p:custDataLst>
            </p:nvPr>
          </p:nvSpPr>
          <p:spPr>
            <a:xfrm>
              <a:off x="3424" y="28"/>
              <a:ext cx="677" cy="227"/>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实战</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演练</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51217" name="Rectangle 54"/>
            <p:cNvSpPr/>
            <p:nvPr>
              <p:custDataLst>
                <p:tags r:id="rId6"/>
              </p:custDataLst>
            </p:nvPr>
          </p:nvSpPr>
          <p:spPr>
            <a:xfrm>
              <a:off x="4150" y="92"/>
              <a:ext cx="703" cy="227"/>
            </a:xfrm>
            <a:prstGeom prst="rect">
              <a:avLst/>
            </a:prstGeom>
            <a:noFill/>
            <a:ln w="9525">
              <a:noFill/>
            </a:ln>
          </p:spPr>
          <p:txBody>
            <a:bodyPr/>
            <a:lstStyle/>
            <a:p>
              <a:pPr algn="ctr"/>
              <a:endParaRPr lang="zh-CN" altLang="en-US" sz="2000" b="1" dirty="0">
                <a:solidFill>
                  <a:schemeClr val="bg1"/>
                </a:solidFill>
                <a:latin typeface="黑体" panose="02010609060101010101" pitchFamily="49" charset="-122"/>
                <a:ea typeface="黑体" panose="02010609060101010101" pitchFamily="49" charset="-122"/>
              </a:endParaRPr>
            </a:p>
          </p:txBody>
        </p:sp>
        <p:grpSp>
          <p:nvGrpSpPr>
            <p:cNvPr id="51218" name="Group 25"/>
            <p:cNvGrpSpPr/>
            <p:nvPr/>
          </p:nvGrpSpPr>
          <p:grpSpPr>
            <a:xfrm>
              <a:off x="4105" y="0"/>
              <a:ext cx="33" cy="522"/>
              <a:chOff x="0" y="0"/>
              <a:chExt cx="32" cy="545"/>
            </a:xfrm>
          </p:grpSpPr>
          <p:sp>
            <p:nvSpPr>
              <p:cNvPr id="51219" name="Rectangle 56"/>
              <p:cNvSpPr/>
              <p:nvPr>
                <p:custDataLst>
                  <p:tags r:id="rId7"/>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0" name="Rectangle 57"/>
              <p:cNvSpPr/>
              <p:nvPr>
                <p:custDataLst>
                  <p:tags r:id="rId8"/>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1" name="Group 28"/>
            <p:cNvGrpSpPr/>
            <p:nvPr/>
          </p:nvGrpSpPr>
          <p:grpSpPr>
            <a:xfrm>
              <a:off x="4785" y="0"/>
              <a:ext cx="45" cy="522"/>
              <a:chOff x="0" y="0"/>
              <a:chExt cx="32" cy="545"/>
            </a:xfrm>
          </p:grpSpPr>
          <p:sp>
            <p:nvSpPr>
              <p:cNvPr id="51222" name="Rectangle 64"/>
              <p:cNvSpPr/>
              <p:nvPr>
                <p:custDataLst>
                  <p:tags r:id="rId9"/>
                </p:custDataLst>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3" name="Rectangle 65"/>
              <p:cNvSpPr/>
              <p:nvPr>
                <p:custDataLst>
                  <p:tags r:id="rId10"/>
                </p:custDataLst>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4" name="Group 16"/>
            <p:cNvGrpSpPr/>
            <p:nvPr/>
          </p:nvGrpSpPr>
          <p:grpSpPr>
            <a:xfrm>
              <a:off x="2653" y="0"/>
              <a:ext cx="32" cy="545"/>
              <a:chOff x="0" y="0"/>
              <a:chExt cx="32" cy="545"/>
            </a:xfrm>
          </p:grpSpPr>
          <p:sp>
            <p:nvSpPr>
              <p:cNvPr id="51225" name="Rectangle 47"/>
              <p:cNvSpPr/>
              <p:nvPr>
                <p:custDataLst>
                  <p:tags r:id="rId11"/>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6" name="Rectangle 48"/>
              <p:cNvSpPr/>
              <p:nvPr>
                <p:custDataLst>
                  <p:tags r:id="rId12"/>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27" name="Rectangle 54"/>
            <p:cNvSpPr/>
            <p:nvPr>
              <p:custDataLst>
                <p:tags r:id="rId13"/>
              </p:custDataLst>
            </p:nvPr>
          </p:nvSpPr>
          <p:spPr>
            <a:xfrm>
              <a:off x="4114" y="25"/>
              <a:ext cx="703" cy="47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课堂</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7" name="文本框 6"/>
            <p:cNvSpPr txBox="1"/>
            <p:nvPr>
              <p:custDataLst>
                <p:tags r:id="rId14"/>
              </p:custDataLst>
            </p:nvPr>
          </p:nvSpPr>
          <p:spPr>
            <a:xfrm>
              <a:off x="2031" y="-33"/>
              <a:ext cx="636" cy="523"/>
            </a:xfrm>
            <a:prstGeom prst="rect">
              <a:avLst/>
            </a:prstGeom>
            <a:noFill/>
            <a:ln w="9525">
              <a:noFill/>
            </a:ln>
            <a:effectLst>
              <a:prstShdw prst="shdw11" dir="16200000">
                <a:schemeClr val="bg2">
                  <a:alpha val="50000"/>
                </a:schemeClr>
              </a:prstShdw>
            </a:effectLst>
          </p:spPr>
          <p:txBody>
            <a:bodyPr wrap="square">
              <a:spAutoFit/>
            </a:bodyPr>
            <a:lstStyle/>
            <a:p>
              <a:r>
                <a:rPr lang="zh-CN" altLang="en-US" sz="2800" b="1" dirty="0">
                  <a:gradFill>
                    <a:gsLst>
                      <a:gs pos="0">
                        <a:srgbClr val="FBFB11"/>
                      </a:gs>
                      <a:gs pos="100000">
                        <a:srgbClr val="838309"/>
                      </a:gs>
                    </a:gsLst>
                    <a:lin scaled="0"/>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基本</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a:p>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en-US" altLang="zh-CN"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概念</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grpSp>
      <p:sp>
        <p:nvSpPr>
          <p:cNvPr id="12" name="Rectangle 54"/>
          <p:cNvSpPr/>
          <p:nvPr>
            <p:custDataLst>
              <p:tags r:id="rId15"/>
            </p:custDataLst>
          </p:nvPr>
        </p:nvSpPr>
        <p:spPr>
          <a:xfrm>
            <a:off x="7837170" y="69533"/>
            <a:ext cx="1116013" cy="749300"/>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拓展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延伸</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13" name="文本框 12"/>
          <p:cNvSpPr txBox="1"/>
          <p:nvPr>
            <p:custDataLst>
              <p:tags r:id="rId16"/>
            </p:custDataLst>
          </p:nvPr>
        </p:nvSpPr>
        <p:spPr>
          <a:xfrm rot="5400000">
            <a:off x="4653915" y="508000"/>
            <a:ext cx="426720" cy="398780"/>
          </a:xfrm>
          <a:prstGeom prst="rect">
            <a:avLst/>
          </a:prstGeom>
          <a:noFill/>
        </p:spPr>
        <p:txBody>
          <a:bodyPr wrap="square" rtlCol="0" anchor="t">
            <a:spAutoFit/>
          </a:bodyPr>
          <a:lstStyle/>
          <a:p>
            <a:r>
              <a:rPr lang="en-US" altLang="zh-CN"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&gt;</a:t>
            </a:r>
            <a:endParaRPr lang="en-US" altLang="zh-CN"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17" name="矩形 16"/>
          <p:cNvSpPr/>
          <p:nvPr>
            <p:custDataLst>
              <p:tags r:id="rId17"/>
            </p:custDataLst>
          </p:nvPr>
        </p:nvSpPr>
        <p:spPr>
          <a:xfrm>
            <a:off x="1763395" y="6212840"/>
            <a:ext cx="563372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夯</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实</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基</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础</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筑</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牢</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根</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基</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18" name="文本框 17"/>
          <p:cNvSpPr txBox="1"/>
          <p:nvPr/>
        </p:nvSpPr>
        <p:spPr>
          <a:xfrm>
            <a:off x="28918" y="2245740"/>
            <a:ext cx="3672344" cy="1006793"/>
          </a:xfrm>
          <a:prstGeom prst="rect">
            <a:avLst/>
          </a:prstGeom>
          <a:noFill/>
        </p:spPr>
        <p:txBody>
          <a:bodyPr wrap="square" rtlCol="0">
            <a:noAutofit/>
          </a:bodyPr>
          <a:lstStyle/>
          <a:p>
            <a:r>
              <a:rPr lang="en-US" altLang="zh-CN" b="1" dirty="0"/>
              <a:t>1.</a:t>
            </a:r>
            <a:r>
              <a:rPr lang="zh-CN" altLang="en-US" b="1" dirty="0"/>
              <a:t>万用表选择合适档位</a:t>
            </a:r>
            <a:endParaRPr lang="zh-CN" altLang="en-US" b="1" dirty="0"/>
          </a:p>
          <a:p>
            <a:endParaRPr lang="zh-CN" altLang="en-US" b="1" dirty="0"/>
          </a:p>
          <a:p>
            <a:r>
              <a:rPr lang="zh-CN" altLang="en-US" b="1" dirty="0"/>
              <a:t>（通常</a:t>
            </a:r>
            <a:r>
              <a:rPr lang="zh-CN" altLang="en-US" b="1" dirty="0" smtClean="0"/>
              <a:t>选择</a:t>
            </a:r>
            <a:r>
              <a:rPr lang="zh-CN" altLang="en-US" b="1" u="sng" dirty="0" smtClean="0"/>
              <a:t>               </a:t>
            </a:r>
            <a:r>
              <a:rPr lang="zh-CN" altLang="en-US" b="1" dirty="0" smtClean="0"/>
              <a:t>档</a:t>
            </a:r>
            <a:r>
              <a:rPr lang="zh-CN" altLang="en-US" b="1" dirty="0"/>
              <a:t>位）</a:t>
            </a:r>
            <a:endParaRPr lang="zh-CN" altLang="en-US" b="1" dirty="0"/>
          </a:p>
          <a:p>
            <a:endParaRPr lang="zh-CN" altLang="en-US" dirty="0"/>
          </a:p>
        </p:txBody>
      </p:sp>
      <p:sp>
        <p:nvSpPr>
          <p:cNvPr id="19" name="文本框 18"/>
          <p:cNvSpPr txBox="1"/>
          <p:nvPr/>
        </p:nvSpPr>
        <p:spPr>
          <a:xfrm>
            <a:off x="251459" y="1772920"/>
            <a:ext cx="4608573" cy="400110"/>
          </a:xfrm>
          <a:prstGeom prst="rect">
            <a:avLst/>
          </a:prstGeom>
          <a:noFill/>
        </p:spPr>
        <p:txBody>
          <a:bodyPr wrap="square" rtlCol="0">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二</a:t>
            </a:r>
            <a:r>
              <a:rPr lang="en-US" altLang="zh-CN"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控制电路（</a:t>
            </a:r>
            <a:r>
              <a:rPr lang="en-US" altLang="zh-CN" sz="2000" b="1" dirty="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a:t>
            </a:r>
            <a:r>
              <a:rPr lang="zh-CN" altLang="en-US" sz="2000" b="1" dirty="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连动控制举例说明</a:t>
            </a:r>
            <a:r>
              <a:rPr lang="en-US" altLang="zh-CN" sz="2000" b="1" dirty="0" smtClean="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a:t>
            </a:r>
            <a:endParaRPr lang="zh-CN" altLang="en-US" sz="2000" dirty="0">
              <a:solidFill>
                <a:srgbClr val="C00000"/>
              </a:solidFill>
            </a:endParaRPr>
          </a:p>
        </p:txBody>
      </p:sp>
      <p:graphicFrame>
        <p:nvGraphicFramePr>
          <p:cNvPr id="2" name="表格 1"/>
          <p:cNvGraphicFramePr/>
          <p:nvPr>
            <p:custDataLst>
              <p:tags r:id="rId18"/>
            </p:custDataLst>
          </p:nvPr>
        </p:nvGraphicFramePr>
        <p:xfrm>
          <a:off x="109854" y="4392295"/>
          <a:ext cx="4081147" cy="1262380"/>
        </p:xfrm>
        <a:graphic>
          <a:graphicData uri="http://schemas.openxmlformats.org/drawingml/2006/table">
            <a:tbl>
              <a:tblPr/>
              <a:tblGrid>
                <a:gridCol w="600239"/>
                <a:gridCol w="853797"/>
                <a:gridCol w="766599"/>
                <a:gridCol w="943610"/>
                <a:gridCol w="916902"/>
              </a:tblGrid>
              <a:tr h="530860">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动作</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单独按</a:t>
                      </a:r>
                      <a:r>
                        <a:rPr lang="zh-CN" altLang="en-US" sz="1600" b="1" dirty="0" smtClean="0">
                          <a:latin typeface="宋体" panose="02010600030101010101" pitchFamily="2" charset="-122"/>
                          <a:ea typeface="宋体" panose="02010600030101010101" pitchFamily="2" charset="-122"/>
                          <a:cs typeface="宋体" panose="02010600030101010101" pitchFamily="2" charset="-122"/>
                        </a:rPr>
                        <a:t>下</a:t>
                      </a:r>
                      <a:r>
                        <a:rPr lang="en-US" sz="1600" b="1" dirty="0" smtClean="0">
                          <a:latin typeface="宋体" panose="02010600030101010101" pitchFamily="2" charset="-122"/>
                          <a:ea typeface="宋体" panose="02010600030101010101" pitchFamily="2" charset="-122"/>
                          <a:cs typeface="宋体" panose="02010600030101010101" pitchFamily="2" charset="-122"/>
                        </a:rPr>
                        <a:t>SB1</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单独按</a:t>
                      </a:r>
                      <a:r>
                        <a:rPr lang="zh-CN" altLang="en-US" sz="1600" b="1" dirty="0" smtClean="0">
                          <a:latin typeface="宋体" panose="02010600030101010101" pitchFamily="2" charset="-122"/>
                          <a:ea typeface="宋体" panose="02010600030101010101" pitchFamily="2" charset="-122"/>
                          <a:cs typeface="宋体" panose="02010600030101010101" pitchFamily="2" charset="-122"/>
                        </a:rPr>
                        <a:t>下</a:t>
                      </a:r>
                      <a:r>
                        <a:rPr lang="en-US" sz="1600" b="1" dirty="0" smtClean="0">
                          <a:latin typeface="宋体" panose="02010600030101010101" pitchFamily="2" charset="-122"/>
                          <a:ea typeface="宋体" panose="02010600030101010101" pitchFamily="2" charset="-122"/>
                          <a:cs typeface="宋体" panose="02010600030101010101" pitchFamily="2" charset="-122"/>
                        </a:rPr>
                        <a:t>KM</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dirty="0" smtClean="0">
                          <a:latin typeface="宋体" panose="02010600030101010101" pitchFamily="2" charset="-122"/>
                          <a:ea typeface="宋体" panose="02010600030101010101" pitchFamily="2" charset="-122"/>
                          <a:cs typeface="宋体" panose="02010600030101010101" pitchFamily="2" charset="-122"/>
                        </a:rPr>
                        <a:t>先按SB1</a:t>
                      </a:r>
                      <a:endParaRPr lang="en-US" sz="1600" b="1" dirty="0">
                        <a:latin typeface="宋体" panose="02010600030101010101" pitchFamily="2" charset="-122"/>
                        <a:ea typeface="宋体" panose="02010600030101010101" pitchFamily="2" charset="-122"/>
                        <a:cs typeface="宋体" panose="02010600030101010101" pitchFamily="2" charset="-122"/>
                      </a:endParaRPr>
                    </a:p>
                    <a:p>
                      <a:pPr>
                        <a:buNone/>
                      </a:pPr>
                      <a:r>
                        <a:rPr lang="en-US" sz="1600" b="1" dirty="0" smtClean="0">
                          <a:latin typeface="宋体" panose="02010600030101010101" pitchFamily="2" charset="-122"/>
                          <a:ea typeface="宋体" panose="02010600030101010101" pitchFamily="2" charset="-122"/>
                          <a:cs typeface="宋体" panose="02010600030101010101" pitchFamily="2" charset="-122"/>
                        </a:rPr>
                        <a:t>再按SB2</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先按KM</a:t>
                      </a:r>
                      <a:endParaRPr lang="en-US" sz="1600" b="1" dirty="0">
                        <a:latin typeface="宋体" panose="02010600030101010101" pitchFamily="2" charset="-122"/>
                        <a:ea typeface="宋体" panose="02010600030101010101" pitchFamily="2" charset="-122"/>
                        <a:cs typeface="宋体" panose="02010600030101010101" pitchFamily="2" charset="-122"/>
                      </a:endParaRPr>
                    </a:p>
                    <a:p>
                      <a:pPr>
                        <a:buNone/>
                      </a:pPr>
                      <a:r>
                        <a:rPr lang="en-US" sz="1600" b="1" dirty="0" smtClean="0">
                          <a:latin typeface="宋体" panose="02010600030101010101" pitchFamily="2" charset="-122"/>
                          <a:ea typeface="宋体" panose="02010600030101010101" pitchFamily="2" charset="-122"/>
                          <a:cs typeface="宋体" panose="02010600030101010101" pitchFamily="2" charset="-122"/>
                        </a:rPr>
                        <a:t>再按SB2</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lstStyle/>
                    <a:p>
                      <a:pPr>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电路阻值</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dirty="0">
                          <a:latin typeface="宋体" panose="02010600030101010101" pitchFamily="2" charset="-122"/>
                          <a:ea typeface="宋体" panose="02010600030101010101" pitchFamily="2" charset="-122"/>
                          <a:cs typeface="宋体" panose="02010600030101010101" pitchFamily="2" charset="-122"/>
                        </a:rPr>
                        <a:t> </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dirty="0">
                          <a:latin typeface="宋体" panose="02010600030101010101" pitchFamily="2" charset="-122"/>
                          <a:ea typeface="宋体" panose="02010600030101010101" pitchFamily="2" charset="-122"/>
                          <a:cs typeface="宋体" panose="02010600030101010101" pitchFamily="2" charset="-122"/>
                        </a:rPr>
                        <a:t> </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dirty="0">
                          <a:latin typeface="宋体" panose="02010600030101010101" pitchFamily="2" charset="-122"/>
                          <a:ea typeface="宋体" panose="02010600030101010101" pitchFamily="2" charset="-122"/>
                          <a:cs typeface="宋体" panose="02010600030101010101" pitchFamily="2" charset="-122"/>
                        </a:rPr>
                        <a:t> </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51" name="图片 50">
            <a:hlinkClick r:id="rId19" action="ppaction://hlinkfile"/>
          </p:cNvPr>
          <p:cNvPicPr>
            <a:picLocks noChangeAspect="1"/>
          </p:cNvPicPr>
          <p:nvPr/>
        </p:nvPicPr>
        <p:blipFill>
          <a:blip r:embed="rId20"/>
          <a:stretch>
            <a:fillRect/>
          </a:stretch>
        </p:blipFill>
        <p:spPr>
          <a:xfrm>
            <a:off x="4688216" y="2465562"/>
            <a:ext cx="4073629" cy="2851541"/>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3" name="矩形 2"/>
          <p:cNvSpPr/>
          <p:nvPr/>
        </p:nvSpPr>
        <p:spPr>
          <a:xfrm>
            <a:off x="-8092" y="3301125"/>
            <a:ext cx="4572000" cy="923330"/>
          </a:xfrm>
          <a:prstGeom prst="rect">
            <a:avLst/>
          </a:prstGeom>
        </p:spPr>
        <p:txBody>
          <a:bodyPr>
            <a:spAutoFit/>
          </a:bodyPr>
          <a:lstStyle/>
          <a:p>
            <a:r>
              <a:rPr lang="en-US" altLang="zh-CN" b="1" dirty="0"/>
              <a:t>2.</a:t>
            </a:r>
            <a:r>
              <a:rPr lang="zh-CN" altLang="en-US" b="1" dirty="0"/>
              <a:t>将万用表红、黑表笔</a:t>
            </a:r>
            <a:r>
              <a:rPr lang="zh-CN" altLang="en-US" b="1" dirty="0" smtClean="0"/>
              <a:t>分别</a:t>
            </a:r>
            <a:endParaRPr lang="en-US" altLang="zh-CN" b="1" dirty="0" smtClean="0"/>
          </a:p>
          <a:p>
            <a:endParaRPr lang="en-US" altLang="zh-CN" b="1" dirty="0"/>
          </a:p>
          <a:p>
            <a:r>
              <a:rPr lang="en-US" altLang="zh-CN" b="1" dirty="0"/>
              <a:t>    </a:t>
            </a:r>
            <a:r>
              <a:rPr lang="zh-CN" altLang="en-US" b="1" dirty="0" smtClean="0"/>
              <a:t>置于 </a:t>
            </a:r>
            <a:r>
              <a:rPr lang="zh-CN" altLang="en-US" b="1" u="sng" dirty="0" smtClean="0"/>
              <a:t>              </a:t>
            </a:r>
            <a:r>
              <a:rPr lang="zh-CN" altLang="en-US" b="1" dirty="0" smtClean="0"/>
              <a:t>两端</a:t>
            </a:r>
            <a:r>
              <a:rPr lang="zh-CN" altLang="en-US" b="1" dirty="0"/>
              <a:t>；</a:t>
            </a:r>
            <a:endParaRPr lang="zh-CN" altLang="en-US" b="1" dirty="0"/>
          </a:p>
        </p:txBody>
      </p:sp>
      <p:sp>
        <p:nvSpPr>
          <p:cNvPr id="5" name="矩形 4"/>
          <p:cNvSpPr/>
          <p:nvPr/>
        </p:nvSpPr>
        <p:spPr>
          <a:xfrm>
            <a:off x="1282376" y="2763953"/>
            <a:ext cx="986167" cy="369332"/>
          </a:xfrm>
          <a:prstGeom prst="rect">
            <a:avLst/>
          </a:prstGeom>
        </p:spPr>
        <p:txBody>
          <a:bodyPr wrap="none">
            <a:spAutoFit/>
          </a:bodyPr>
          <a:lstStyle/>
          <a:p>
            <a:r>
              <a:rPr lang="zh-CN" altLang="en-US" b="1" dirty="0">
                <a:solidFill>
                  <a:srgbClr val="C00000"/>
                </a:solidFill>
                <a:latin typeface="微软雅黑" panose="020B0503020204020204" pitchFamily="34" charset="-122"/>
                <a:ea typeface="微软雅黑" panose="020B0503020204020204" pitchFamily="34" charset="-122"/>
              </a:rPr>
              <a:t>×100Ω</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28565" y="3793871"/>
            <a:ext cx="907621" cy="369332"/>
          </a:xfrm>
          <a:prstGeom prst="rect">
            <a:avLst/>
          </a:prstGeom>
          <a:noFill/>
        </p:spPr>
        <p:txBody>
          <a:bodyPr wrap="none" rtlCol="0">
            <a:spAutoFit/>
          </a:bodyPr>
          <a:lstStyle/>
          <a:p>
            <a:r>
              <a:rPr lang="en-US" altLang="zh-CN" b="1" dirty="0" smtClean="0">
                <a:solidFill>
                  <a:srgbClr val="C00000"/>
                </a:solidFill>
                <a:latin typeface="微软雅黑" panose="020B0503020204020204" pitchFamily="34" charset="-122"/>
                <a:ea typeface="微软雅黑" panose="020B0503020204020204" pitchFamily="34" charset="-122"/>
              </a:rPr>
              <a:t> 0 </a:t>
            </a:r>
            <a:r>
              <a:rPr lang="zh-CN" altLang="en-US" b="1" dirty="0" smtClean="0">
                <a:solidFill>
                  <a:srgbClr val="C00000"/>
                </a:solidFill>
                <a:latin typeface="微软雅黑" panose="020B0503020204020204" pitchFamily="34" charset="-122"/>
                <a:ea typeface="微软雅黑" panose="020B0503020204020204" pitchFamily="34" charset="-122"/>
              </a:rPr>
              <a:t>和 </a:t>
            </a:r>
            <a:r>
              <a:rPr lang="en-US" altLang="zh-CN" b="1" dirty="0" smtClean="0">
                <a:solidFill>
                  <a:srgbClr val="C00000"/>
                </a:solidFill>
                <a:latin typeface="微软雅黑" panose="020B0503020204020204" pitchFamily="34" charset="-122"/>
                <a:ea typeface="微软雅黑" panose="020B0503020204020204" pitchFamily="34" charset="-122"/>
              </a:rPr>
              <a:t>1</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55576" y="4995547"/>
            <a:ext cx="694055" cy="583565"/>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约</a:t>
            </a:r>
            <a:r>
              <a:rPr lang="en-US" altLang="zh-CN" sz="1600" b="1" dirty="0" smtClean="0">
                <a:solidFill>
                  <a:srgbClr val="C00000"/>
                </a:solidFill>
                <a:latin typeface="微软雅黑" panose="020B0503020204020204" pitchFamily="34" charset="-122"/>
                <a:ea typeface="微软雅黑" panose="020B0503020204020204" pitchFamily="34" charset="-122"/>
              </a:rPr>
              <a:t>0</a:t>
            </a:r>
            <a:r>
              <a:rPr lang="en-US" altLang="zh-CN" sz="1600" b="1" dirty="0" smtClean="0">
                <a:solidFill>
                  <a:srgbClr val="C00000"/>
                </a:solidFill>
                <a:latin typeface="微软雅黑" panose="020B0503020204020204" pitchFamily="34" charset="-122"/>
                <a:ea typeface="微软雅黑" panose="020B0503020204020204" pitchFamily="34" charset="-122"/>
              </a:rPr>
              <a:t>.7</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en-US" altLang="zh-CN" sz="1600" b="1" dirty="0" smtClean="0">
                <a:solidFill>
                  <a:srgbClr val="C00000"/>
                </a:solidFill>
                <a:latin typeface="微软雅黑" panose="020B0503020204020204" pitchFamily="34" charset="-122"/>
                <a:ea typeface="微软雅黑" panose="020B0503020204020204" pitchFamily="34" charset="-122"/>
              </a:rPr>
              <a:t>K</a:t>
            </a:r>
            <a:r>
              <a:rPr lang="zh-CN" altLang="en-US" sz="1600" b="1" dirty="0" smtClean="0">
                <a:solidFill>
                  <a:srgbClr val="C00000"/>
                </a:solidFill>
                <a:latin typeface="微软雅黑" panose="020B0503020204020204" pitchFamily="34" charset="-122"/>
                <a:ea typeface="微软雅黑" panose="020B0503020204020204" pitchFamily="34" charset="-122"/>
              </a:rPr>
              <a:t> Ω</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604009" y="4995546"/>
            <a:ext cx="694055" cy="583565"/>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约</a:t>
            </a:r>
            <a:r>
              <a:rPr lang="en-US" altLang="zh-CN" sz="1600" b="1" dirty="0" smtClean="0">
                <a:solidFill>
                  <a:srgbClr val="C00000"/>
                </a:solidFill>
                <a:latin typeface="微软雅黑" panose="020B0503020204020204" pitchFamily="34" charset="-122"/>
                <a:ea typeface="微软雅黑" panose="020B0503020204020204" pitchFamily="34" charset="-122"/>
              </a:rPr>
              <a:t>0</a:t>
            </a:r>
            <a:r>
              <a:rPr lang="en-US" altLang="zh-CN" sz="1600" b="1" dirty="0" smtClean="0">
                <a:solidFill>
                  <a:srgbClr val="C00000"/>
                </a:solidFill>
                <a:latin typeface="微软雅黑" panose="020B0503020204020204" pitchFamily="34" charset="-122"/>
                <a:ea typeface="微软雅黑" panose="020B0503020204020204" pitchFamily="34" charset="-122"/>
              </a:rPr>
              <a:t>.7</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en-US" altLang="zh-CN" sz="1600" b="1" dirty="0" smtClean="0">
                <a:solidFill>
                  <a:srgbClr val="C00000"/>
                </a:solidFill>
                <a:latin typeface="微软雅黑" panose="020B0503020204020204" pitchFamily="34" charset="-122"/>
                <a:ea typeface="微软雅黑" panose="020B0503020204020204" pitchFamily="34" charset="-122"/>
              </a:rPr>
              <a:t>K</a:t>
            </a:r>
            <a:r>
              <a:rPr lang="zh-CN" altLang="en-US" sz="1600" b="1" dirty="0" smtClean="0">
                <a:solidFill>
                  <a:srgbClr val="C00000"/>
                </a:solidFill>
                <a:latin typeface="微软雅黑" panose="020B0503020204020204" pitchFamily="34" charset="-122"/>
                <a:ea typeface="微软雅黑" panose="020B0503020204020204" pitchFamily="34" charset="-122"/>
              </a:rPr>
              <a:t> Ω</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51459" y="5772734"/>
            <a:ext cx="4306932" cy="338554"/>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思考：这里的阻值实际上主要什么的阻值？</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2386927" y="5006632"/>
            <a:ext cx="833465" cy="583565"/>
          </a:xfrm>
          <a:prstGeom prst="rect">
            <a:avLst/>
          </a:prstGeom>
        </p:spPr>
        <p:txBody>
          <a:bodyPr wrap="square">
            <a:spAutoFit/>
          </a:bodyPr>
          <a:lstStyle/>
          <a:p>
            <a:r>
              <a:rPr lang="en-US" altLang="zh-CN" sz="1600" b="1" dirty="0" smtClean="0">
                <a:solidFill>
                  <a:srgbClr val="C00000"/>
                </a:solidFill>
                <a:latin typeface="微软雅黑" panose="020B0503020204020204" pitchFamily="34" charset="-122"/>
                <a:ea typeface="微软雅黑" panose="020B0503020204020204" pitchFamily="34" charset="-122"/>
              </a:rPr>
              <a:t>0.7K</a:t>
            </a:r>
            <a:r>
              <a:rPr lang="zh-CN" altLang="en-US" sz="1600" b="1" dirty="0" smtClean="0">
                <a:solidFill>
                  <a:srgbClr val="C00000"/>
                </a:solidFill>
                <a:latin typeface="微软雅黑" panose="020B0503020204020204" pitchFamily="34" charset="-122"/>
                <a:ea typeface="微软雅黑" panose="020B0503020204020204" pitchFamily="34" charset="-122"/>
              </a:rPr>
              <a:t>Ω</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7" name="矩形 56"/>
          <p:cNvSpPr/>
          <p:nvPr/>
        </p:nvSpPr>
        <p:spPr>
          <a:xfrm>
            <a:off x="3300874" y="5006632"/>
            <a:ext cx="833465" cy="583565"/>
          </a:xfrm>
          <a:prstGeom prst="rect">
            <a:avLst/>
          </a:prstGeom>
        </p:spPr>
        <p:txBody>
          <a:bodyPr wrap="square">
            <a:spAutoFit/>
          </a:bodyPr>
          <a:lstStyle/>
          <a:p>
            <a:r>
              <a:rPr lang="en-US" altLang="zh-CN" sz="1600" b="1" dirty="0" smtClean="0">
                <a:solidFill>
                  <a:srgbClr val="C00000"/>
                </a:solidFill>
                <a:latin typeface="微软雅黑" panose="020B0503020204020204" pitchFamily="34" charset="-122"/>
                <a:ea typeface="微软雅黑" panose="020B0503020204020204" pitchFamily="34" charset="-122"/>
              </a:rPr>
              <a:t>0.7K</a:t>
            </a:r>
            <a:r>
              <a:rPr lang="zh-CN" altLang="en-US" sz="1600" b="1" dirty="0" smtClean="0">
                <a:solidFill>
                  <a:srgbClr val="C00000"/>
                </a:solidFill>
                <a:latin typeface="微软雅黑" panose="020B0503020204020204" pitchFamily="34" charset="-122"/>
                <a:ea typeface="微软雅黑" panose="020B0503020204020204" pitchFamily="34" charset="-122"/>
              </a:rPr>
              <a:t>Ω</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54" grpId="0"/>
      <p:bldP spid="55" grpId="0"/>
      <p:bldP spid="9"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9" name="Group 16"/>
          <p:cNvGrpSpPr/>
          <p:nvPr/>
        </p:nvGrpSpPr>
        <p:grpSpPr>
          <a:xfrm>
            <a:off x="5364163" y="0"/>
            <a:ext cx="50800" cy="865188"/>
            <a:chOff x="0" y="0"/>
            <a:chExt cx="32" cy="545"/>
          </a:xfrm>
        </p:grpSpPr>
        <p:sp>
          <p:nvSpPr>
            <p:cNvPr id="20490"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1"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492" name="Rectangle 52"/>
          <p:cNvSpPr/>
          <p:nvPr/>
        </p:nvSpPr>
        <p:spPr>
          <a:xfrm>
            <a:off x="4243388" y="133350"/>
            <a:ext cx="1114425"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装接</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20493" name="Rectangle 53"/>
          <p:cNvSpPr/>
          <p:nvPr/>
        </p:nvSpPr>
        <p:spPr>
          <a:xfrm>
            <a:off x="5435600" y="146050"/>
            <a:ext cx="1074738"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调试</a:t>
            </a:r>
            <a:endParaRPr lang="en-US" altLang="zh-CN" sz="2000" b="1">
              <a:solidFill>
                <a:schemeClr val="bg1"/>
              </a:solidFill>
              <a:latin typeface="黑体" panose="02010609060101010101" pitchFamily="49" charset="-122"/>
              <a:ea typeface="黑体" panose="02010609060101010101" pitchFamily="49" charset="-122"/>
            </a:endParaRPr>
          </a:p>
        </p:txBody>
      </p:sp>
      <p:grpSp>
        <p:nvGrpSpPr>
          <p:cNvPr id="20495" name="Group 25"/>
          <p:cNvGrpSpPr/>
          <p:nvPr/>
        </p:nvGrpSpPr>
        <p:grpSpPr>
          <a:xfrm>
            <a:off x="6516688" y="0"/>
            <a:ext cx="52387" cy="828675"/>
            <a:chOff x="0" y="0"/>
            <a:chExt cx="32" cy="545"/>
          </a:xfrm>
        </p:grpSpPr>
        <p:sp>
          <p:nvSpPr>
            <p:cNvPr id="20496" name="Rectangle 56"/>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7" name="Rectangle 57"/>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498" name="Group 28"/>
          <p:cNvGrpSpPr/>
          <p:nvPr/>
        </p:nvGrpSpPr>
        <p:grpSpPr>
          <a:xfrm>
            <a:off x="7596188" y="0"/>
            <a:ext cx="71437" cy="828675"/>
            <a:chOff x="0" y="0"/>
            <a:chExt cx="32" cy="545"/>
          </a:xfrm>
        </p:grpSpPr>
        <p:sp>
          <p:nvSpPr>
            <p:cNvPr id="20499" name="Rectangle 64"/>
            <p:cNvSpPr/>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0" name="Rectangle 65"/>
            <p:cNvSpPr/>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501" name="Group 16"/>
          <p:cNvGrpSpPr/>
          <p:nvPr/>
        </p:nvGrpSpPr>
        <p:grpSpPr>
          <a:xfrm>
            <a:off x="4211638" y="0"/>
            <a:ext cx="50800" cy="865188"/>
            <a:chOff x="0" y="0"/>
            <a:chExt cx="32" cy="545"/>
          </a:xfrm>
        </p:grpSpPr>
        <p:sp>
          <p:nvSpPr>
            <p:cNvPr id="20502"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3"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504" name="Rectangle 54"/>
          <p:cNvSpPr/>
          <p:nvPr/>
        </p:nvSpPr>
        <p:spPr>
          <a:xfrm>
            <a:off x="6516688" y="163513"/>
            <a:ext cx="1116012" cy="36036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20505" name="文本框 20504"/>
          <p:cNvSpPr txBox="1"/>
          <p:nvPr/>
        </p:nvSpPr>
        <p:spPr>
          <a:xfrm>
            <a:off x="2771775" y="0"/>
            <a:ext cx="1171575" cy="52197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sp>
        <p:nvSpPr>
          <p:cNvPr id="40985" name="矩形 40984"/>
          <p:cNvSpPr/>
          <p:nvPr/>
        </p:nvSpPr>
        <p:spPr>
          <a:xfrm>
            <a:off x="1835150" y="6216650"/>
            <a:ext cx="484251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安  全  源  于  规   范</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4" name="矩形 116"/>
          <p:cNvSpPr/>
          <p:nvPr/>
        </p:nvSpPr>
        <p:spPr>
          <a:xfrm>
            <a:off x="0" y="6155055"/>
            <a:ext cx="9197975" cy="731520"/>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grpSp>
        <p:nvGrpSpPr>
          <p:cNvPr id="15" name="组合 14"/>
          <p:cNvGrpSpPr/>
          <p:nvPr/>
        </p:nvGrpSpPr>
        <p:grpSpPr>
          <a:xfrm>
            <a:off x="109855" y="789305"/>
            <a:ext cx="8777605" cy="1263650"/>
            <a:chOff x="169" y="1786"/>
            <a:chExt cx="13823" cy="1990"/>
          </a:xfrm>
        </p:grpSpPr>
        <p:sp>
          <p:nvSpPr>
            <p:cNvPr id="20482" name="圆角矩形 44"/>
            <p:cNvSpPr/>
            <p:nvPr/>
          </p:nvSpPr>
          <p:spPr>
            <a:xfrm>
              <a:off x="1072" y="1786"/>
              <a:ext cx="12920" cy="1990"/>
            </a:xfrm>
            <a:prstGeom prst="roundRect">
              <a:avLst>
                <a:gd name="adj" fmla="val 16667"/>
              </a:avLst>
            </a:prstGeom>
            <a:noFill/>
            <a:ln w="9525">
              <a:noFill/>
            </a:ln>
          </p:spPr>
          <p:txBody>
            <a:bodyPr anchor="ctr" anchorCtr="0"/>
            <a:lstStyle/>
            <a:p>
              <a:r>
                <a:rPr lang="zh-CN" altLang="en-US" sz="2400" b="1" dirty="0">
                  <a:solidFill>
                    <a:srgbClr val="404040"/>
                  </a:solidFill>
                  <a:latin typeface="微软雅黑" panose="020B0503020204020204" pitchFamily="34" charset="-122"/>
                  <a:ea typeface="微软雅黑" panose="020B0503020204020204" pitchFamily="34" charset="-122"/>
                </a:rPr>
                <a:t>断电检测方法和步骤</a:t>
              </a:r>
              <a:r>
                <a:rPr lang="en-US" altLang="zh-CN" sz="2400" b="1" dirty="0">
                  <a:solidFill>
                    <a:srgbClr val="404040"/>
                  </a:solidFill>
                  <a:latin typeface="微软雅黑" panose="020B0503020204020204" pitchFamily="34" charset="-122"/>
                  <a:ea typeface="微软雅黑" panose="020B0503020204020204" pitchFamily="34" charset="-122"/>
                </a:rPr>
                <a:t>---</a:t>
              </a:r>
              <a:r>
                <a:rPr lang="zh-CN" altLang="en-US" sz="2400" b="1" dirty="0">
                  <a:solidFill>
                    <a:srgbClr val="404040"/>
                  </a:solidFill>
                  <a:latin typeface="微软雅黑" panose="020B0503020204020204" pitchFamily="34" charset="-122"/>
                  <a:ea typeface="微软雅黑" panose="020B0503020204020204" pitchFamily="34" charset="-122"/>
                </a:rPr>
                <a:t>知识链接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40991" name="菱形 42"/>
            <p:cNvSpPr/>
            <p:nvPr/>
          </p:nvSpPr>
          <p:spPr>
            <a:xfrm>
              <a:off x="169" y="2422"/>
              <a:ext cx="790" cy="718"/>
            </a:xfrm>
            <a:prstGeom prst="diamond">
              <a:avLst/>
            </a:prstGeom>
            <a:solidFill>
              <a:srgbClr val="C00000"/>
            </a:solidFill>
            <a:ln w="9525">
              <a:noFill/>
            </a:ln>
          </p:spPr>
          <p:txBody>
            <a:bodyPr/>
            <a:lstStyle/>
            <a:p>
              <a:endParaRPr lang="zh-CN" altLang="en-US" dirty="0">
                <a:latin typeface="Arial Black" panose="020B0A04020102020204" pitchFamily="34" charset="0"/>
              </a:endParaRPr>
            </a:p>
          </p:txBody>
        </p:sp>
      </p:grpSp>
      <p:sp>
        <p:nvSpPr>
          <p:cNvPr id="51228" name="文本框 51227"/>
          <p:cNvSpPr txBox="1"/>
          <p:nvPr/>
        </p:nvSpPr>
        <p:spPr>
          <a:xfrm>
            <a:off x="2844800" y="44450"/>
            <a:ext cx="1171575" cy="95250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r>
              <a:rPr lang="zh-CN" altLang="en-US" sz="2000" b="1" dirty="0">
                <a:solidFill>
                  <a:schemeClr val="bg1"/>
                </a:solidFill>
                <a:latin typeface="黑体" panose="02010609060101010101" pitchFamily="49" charset="-122"/>
                <a:ea typeface="黑体" panose="02010609060101010101" pitchFamily="49" charset="-122"/>
              </a:rPr>
              <a:t>检测</a:t>
            </a:r>
            <a:endParaRPr lang="zh-CN" altLang="en-US" sz="2800" b="1" dirty="0">
              <a:solidFill>
                <a:srgbClr val="12D9EE"/>
              </a:solidFill>
              <a:latin typeface="黑体" panose="02010609060101010101" pitchFamily="49" charset="-122"/>
              <a:ea typeface="黑体" panose="02010609060101010101" pitchFamily="49" charset="-122"/>
            </a:endParaRPr>
          </a:p>
          <a:p>
            <a:r>
              <a:rPr lang="zh-CN" altLang="en-US" sz="2800" b="1" dirty="0">
                <a:solidFill>
                  <a:srgbClr val="12D9EE"/>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grpSp>
        <p:nvGrpSpPr>
          <p:cNvPr id="51237" name="组合 51236"/>
          <p:cNvGrpSpPr/>
          <p:nvPr/>
        </p:nvGrpSpPr>
        <p:grpSpPr>
          <a:xfrm>
            <a:off x="0" y="-69849"/>
            <a:ext cx="9144000" cy="935038"/>
            <a:chOff x="0" y="-44"/>
            <a:chExt cx="5760" cy="589"/>
          </a:xfrm>
        </p:grpSpPr>
        <p:sp>
          <p:nvSpPr>
            <p:cNvPr id="51211" name="矩形 116"/>
            <p:cNvSpPr/>
            <p:nvPr>
              <p:custDataLst>
                <p:tags r:id="rId1"/>
              </p:custDataLst>
            </p:nvPr>
          </p:nvSpPr>
          <p:spPr>
            <a:xfrm>
              <a:off x="0" y="2"/>
              <a:ext cx="5760" cy="461"/>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grpSp>
          <p:nvGrpSpPr>
            <p:cNvPr id="51212" name="Group 16"/>
            <p:cNvGrpSpPr/>
            <p:nvPr/>
          </p:nvGrpSpPr>
          <p:grpSpPr>
            <a:xfrm>
              <a:off x="3379" y="0"/>
              <a:ext cx="32" cy="545"/>
              <a:chOff x="0" y="0"/>
              <a:chExt cx="32" cy="545"/>
            </a:xfrm>
          </p:grpSpPr>
          <p:sp>
            <p:nvSpPr>
              <p:cNvPr id="51213" name="Rectangle 47"/>
              <p:cNvSpPr/>
              <p:nvPr>
                <p:custDataLst>
                  <p:tags r:id="rId2"/>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14" name="Rectangle 48"/>
              <p:cNvSpPr/>
              <p:nvPr>
                <p:custDataLst>
                  <p:tags r:id="rId3"/>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15" name="Rectangle 52"/>
            <p:cNvSpPr/>
            <p:nvPr>
              <p:custDataLst>
                <p:tags r:id="rId4"/>
              </p:custDataLst>
            </p:nvPr>
          </p:nvSpPr>
          <p:spPr>
            <a:xfrm>
              <a:off x="2640" y="-44"/>
              <a:ext cx="809" cy="502"/>
            </a:xfrm>
            <a:prstGeom prst="rect">
              <a:avLst/>
            </a:prstGeom>
            <a:noFill/>
            <a:ln w="9525">
              <a:noFill/>
            </a:ln>
          </p:spPr>
          <p:txBody>
            <a:bodyPr/>
            <a:lstStyle/>
            <a:p>
              <a:pPr algn="ctr"/>
              <a:r>
                <a:rPr lang="zh-CN" altLang="en-US" sz="2000" b="1" dirty="0">
                  <a:solidFill>
                    <a:srgbClr val="12D9EE"/>
                  </a:solidFill>
                  <a:latin typeface="黑体" panose="02010609060101010101" pitchFamily="49" charset="-122"/>
                  <a:ea typeface="黑体" panose="02010609060101010101" pitchFamily="49" charset="-122"/>
                </a:rPr>
                <a:t>方法</a:t>
              </a:r>
              <a:endParaRPr lang="zh-CN" altLang="en-US" sz="2000" b="1" dirty="0">
                <a:solidFill>
                  <a:srgbClr val="12D9EE"/>
                </a:solidFill>
                <a:latin typeface="黑体" panose="02010609060101010101" pitchFamily="49" charset="-122"/>
                <a:ea typeface="黑体" panose="02010609060101010101" pitchFamily="49" charset="-122"/>
              </a:endParaRPr>
            </a:p>
            <a:p>
              <a:pPr algn="ctr"/>
              <a:r>
                <a:rPr lang="zh-CN" altLang="en-US" sz="2000" b="1" dirty="0">
                  <a:solidFill>
                    <a:srgbClr val="12D9EE"/>
                  </a:solidFill>
                  <a:latin typeface="黑体" panose="02010609060101010101" pitchFamily="49" charset="-122"/>
                  <a:ea typeface="黑体" panose="02010609060101010101" pitchFamily="49" charset="-122"/>
                </a:rPr>
                <a:t>步骤</a:t>
              </a:r>
              <a:endParaRPr lang="zh-CN" altLang="en-US" sz="2000" b="1" dirty="0">
                <a:solidFill>
                  <a:srgbClr val="12D9EE"/>
                </a:solidFill>
                <a:latin typeface="黑体" panose="02010609060101010101" pitchFamily="49" charset="-122"/>
                <a:ea typeface="黑体" panose="02010609060101010101" pitchFamily="49" charset="-122"/>
              </a:endParaRPr>
            </a:p>
          </p:txBody>
        </p:sp>
        <p:sp>
          <p:nvSpPr>
            <p:cNvPr id="51216" name="Rectangle 53"/>
            <p:cNvSpPr/>
            <p:nvPr>
              <p:custDataLst>
                <p:tags r:id="rId5"/>
              </p:custDataLst>
            </p:nvPr>
          </p:nvSpPr>
          <p:spPr>
            <a:xfrm>
              <a:off x="3424" y="28"/>
              <a:ext cx="677" cy="227"/>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实战</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演练</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51217" name="Rectangle 54"/>
            <p:cNvSpPr/>
            <p:nvPr>
              <p:custDataLst>
                <p:tags r:id="rId6"/>
              </p:custDataLst>
            </p:nvPr>
          </p:nvSpPr>
          <p:spPr>
            <a:xfrm>
              <a:off x="4150" y="92"/>
              <a:ext cx="703" cy="227"/>
            </a:xfrm>
            <a:prstGeom prst="rect">
              <a:avLst/>
            </a:prstGeom>
            <a:noFill/>
            <a:ln w="9525">
              <a:noFill/>
            </a:ln>
          </p:spPr>
          <p:txBody>
            <a:bodyPr/>
            <a:lstStyle/>
            <a:p>
              <a:pPr algn="ctr"/>
              <a:endParaRPr lang="zh-CN" altLang="en-US" sz="2000" b="1" dirty="0">
                <a:solidFill>
                  <a:schemeClr val="bg1"/>
                </a:solidFill>
                <a:latin typeface="黑体" panose="02010609060101010101" pitchFamily="49" charset="-122"/>
                <a:ea typeface="黑体" panose="02010609060101010101" pitchFamily="49" charset="-122"/>
              </a:endParaRPr>
            </a:p>
          </p:txBody>
        </p:sp>
        <p:grpSp>
          <p:nvGrpSpPr>
            <p:cNvPr id="51218" name="Group 25"/>
            <p:cNvGrpSpPr/>
            <p:nvPr/>
          </p:nvGrpSpPr>
          <p:grpSpPr>
            <a:xfrm>
              <a:off x="4105" y="0"/>
              <a:ext cx="33" cy="522"/>
              <a:chOff x="0" y="0"/>
              <a:chExt cx="32" cy="545"/>
            </a:xfrm>
          </p:grpSpPr>
          <p:sp>
            <p:nvSpPr>
              <p:cNvPr id="51219" name="Rectangle 56"/>
              <p:cNvSpPr/>
              <p:nvPr>
                <p:custDataLst>
                  <p:tags r:id="rId7"/>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0" name="Rectangle 57"/>
              <p:cNvSpPr/>
              <p:nvPr>
                <p:custDataLst>
                  <p:tags r:id="rId8"/>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1" name="Group 28"/>
            <p:cNvGrpSpPr/>
            <p:nvPr/>
          </p:nvGrpSpPr>
          <p:grpSpPr>
            <a:xfrm>
              <a:off x="4785" y="0"/>
              <a:ext cx="45" cy="522"/>
              <a:chOff x="0" y="0"/>
              <a:chExt cx="32" cy="545"/>
            </a:xfrm>
          </p:grpSpPr>
          <p:sp>
            <p:nvSpPr>
              <p:cNvPr id="51222" name="Rectangle 64"/>
              <p:cNvSpPr/>
              <p:nvPr>
                <p:custDataLst>
                  <p:tags r:id="rId9"/>
                </p:custDataLst>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3" name="Rectangle 65"/>
              <p:cNvSpPr/>
              <p:nvPr>
                <p:custDataLst>
                  <p:tags r:id="rId10"/>
                </p:custDataLst>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4" name="Group 16"/>
            <p:cNvGrpSpPr/>
            <p:nvPr/>
          </p:nvGrpSpPr>
          <p:grpSpPr>
            <a:xfrm>
              <a:off x="2653" y="0"/>
              <a:ext cx="32" cy="545"/>
              <a:chOff x="0" y="0"/>
              <a:chExt cx="32" cy="545"/>
            </a:xfrm>
          </p:grpSpPr>
          <p:sp>
            <p:nvSpPr>
              <p:cNvPr id="51225" name="Rectangle 47"/>
              <p:cNvSpPr/>
              <p:nvPr>
                <p:custDataLst>
                  <p:tags r:id="rId11"/>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6" name="Rectangle 48"/>
              <p:cNvSpPr/>
              <p:nvPr>
                <p:custDataLst>
                  <p:tags r:id="rId12"/>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27" name="Rectangle 54"/>
            <p:cNvSpPr/>
            <p:nvPr>
              <p:custDataLst>
                <p:tags r:id="rId13"/>
              </p:custDataLst>
            </p:nvPr>
          </p:nvSpPr>
          <p:spPr>
            <a:xfrm>
              <a:off x="4114" y="25"/>
              <a:ext cx="703" cy="47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课堂</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7" name="文本框 6"/>
            <p:cNvSpPr txBox="1"/>
            <p:nvPr>
              <p:custDataLst>
                <p:tags r:id="rId14"/>
              </p:custDataLst>
            </p:nvPr>
          </p:nvSpPr>
          <p:spPr>
            <a:xfrm>
              <a:off x="2031" y="-33"/>
              <a:ext cx="636" cy="523"/>
            </a:xfrm>
            <a:prstGeom prst="rect">
              <a:avLst/>
            </a:prstGeom>
            <a:noFill/>
            <a:ln w="9525">
              <a:noFill/>
            </a:ln>
            <a:effectLst>
              <a:prstShdw prst="shdw11" dir="16200000">
                <a:schemeClr val="bg2">
                  <a:alpha val="50000"/>
                </a:schemeClr>
              </a:prstShdw>
            </a:effectLst>
          </p:spPr>
          <p:txBody>
            <a:bodyPr wrap="square">
              <a:spAutoFit/>
            </a:bodyPr>
            <a:lstStyle/>
            <a:p>
              <a:r>
                <a:rPr lang="zh-CN" altLang="en-US" sz="2800" b="1" dirty="0">
                  <a:gradFill>
                    <a:gsLst>
                      <a:gs pos="0">
                        <a:srgbClr val="FBFB11"/>
                      </a:gs>
                      <a:gs pos="100000">
                        <a:srgbClr val="838309"/>
                      </a:gs>
                    </a:gsLst>
                    <a:lin scaled="0"/>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基本</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a:p>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en-US" altLang="zh-CN"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概念</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grpSp>
      <p:sp>
        <p:nvSpPr>
          <p:cNvPr id="12" name="Rectangle 54"/>
          <p:cNvSpPr/>
          <p:nvPr>
            <p:custDataLst>
              <p:tags r:id="rId15"/>
            </p:custDataLst>
          </p:nvPr>
        </p:nvSpPr>
        <p:spPr>
          <a:xfrm>
            <a:off x="7837170" y="69533"/>
            <a:ext cx="1116013" cy="749300"/>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拓展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延伸</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13" name="文本框 12"/>
          <p:cNvSpPr txBox="1"/>
          <p:nvPr>
            <p:custDataLst>
              <p:tags r:id="rId16"/>
            </p:custDataLst>
          </p:nvPr>
        </p:nvSpPr>
        <p:spPr>
          <a:xfrm rot="5400000">
            <a:off x="4653915" y="508000"/>
            <a:ext cx="426720" cy="398780"/>
          </a:xfrm>
          <a:prstGeom prst="rect">
            <a:avLst/>
          </a:prstGeom>
          <a:noFill/>
        </p:spPr>
        <p:txBody>
          <a:bodyPr wrap="square" rtlCol="0" anchor="t">
            <a:spAutoFit/>
          </a:bodyPr>
          <a:lstStyle/>
          <a:p>
            <a:r>
              <a:rPr lang="en-US" altLang="zh-CN"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&gt;</a:t>
            </a:r>
            <a:endParaRPr lang="en-US" altLang="zh-CN" sz="2000" b="1" dirty="0">
              <a:solidFill>
                <a:srgbClr val="12D9E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2" name="文本框 1"/>
          <p:cNvSpPr txBox="1"/>
          <p:nvPr/>
        </p:nvSpPr>
        <p:spPr>
          <a:xfrm>
            <a:off x="875829" y="1801224"/>
            <a:ext cx="3067521" cy="400110"/>
          </a:xfrm>
          <a:prstGeom prst="rect">
            <a:avLst/>
          </a:prstGeom>
          <a:noFill/>
        </p:spPr>
        <p:txBody>
          <a:bodyPr wrap="square" rtlCol="0">
            <a:spAutoFit/>
          </a:bodyPr>
          <a:lstStyle/>
          <a:p>
            <a:r>
              <a:rPr lang="zh-CN" altLang="en-US" sz="2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常用交流接触器线圈阻值</a:t>
            </a:r>
            <a:endParaRPr lang="zh-CN" altLang="en-US" sz="2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660721" y="2380374"/>
            <a:ext cx="1102674" cy="369332"/>
          </a:xfrm>
          <a:prstGeom prst="rect">
            <a:avLst/>
          </a:prstGeom>
          <a:noFill/>
        </p:spPr>
        <p:txBody>
          <a:bodyPr wrap="none" rtlCol="0">
            <a:spAutoFit/>
          </a:bodyPr>
          <a:lstStyle/>
          <a:p>
            <a:r>
              <a:rPr lang="en-US" altLang="zh-CN"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AC380V</a:t>
            </a:r>
            <a:endParaRPr lang="zh-CN" altLang="en-US"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2726660" y="2388354"/>
            <a:ext cx="1102674" cy="369332"/>
          </a:xfrm>
          <a:prstGeom prst="rect">
            <a:avLst/>
          </a:prstGeom>
          <a:noFill/>
        </p:spPr>
        <p:txBody>
          <a:bodyPr wrap="none" rtlCol="0">
            <a:spAutoFit/>
          </a:bodyPr>
          <a:lstStyle/>
          <a:p>
            <a:r>
              <a:rPr lang="en-US" altLang="zh-CN"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AC220V</a:t>
            </a:r>
            <a:endParaRPr lang="zh-CN" altLang="en-US"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7"/>
          <a:stretch>
            <a:fillRect/>
          </a:stretch>
        </p:blipFill>
        <p:spPr>
          <a:xfrm>
            <a:off x="382601" y="2845003"/>
            <a:ext cx="1658913" cy="2476849"/>
          </a:xfrm>
          <a:prstGeom prst="rect">
            <a:avLst/>
          </a:prstGeom>
        </p:spPr>
      </p:pic>
      <p:pic>
        <p:nvPicPr>
          <p:cNvPr id="10" name="图片 9"/>
          <p:cNvPicPr>
            <a:picLocks noChangeAspect="1"/>
          </p:cNvPicPr>
          <p:nvPr/>
        </p:nvPicPr>
        <p:blipFill>
          <a:blip r:embed="rId18"/>
          <a:stretch>
            <a:fillRect/>
          </a:stretch>
        </p:blipFill>
        <p:spPr>
          <a:xfrm>
            <a:off x="2387628" y="2769520"/>
            <a:ext cx="1780737" cy="2668970"/>
          </a:xfrm>
          <a:prstGeom prst="rect">
            <a:avLst/>
          </a:prstGeom>
        </p:spPr>
      </p:pic>
      <p:pic>
        <p:nvPicPr>
          <p:cNvPr id="52" name="图片 51">
            <a:hlinkClick r:id="rId19" action="ppaction://hlinkfile"/>
          </p:cNvPr>
          <p:cNvPicPr>
            <a:picLocks noChangeAspect="1"/>
          </p:cNvPicPr>
          <p:nvPr/>
        </p:nvPicPr>
        <p:blipFill>
          <a:blip r:embed="rId20"/>
          <a:stretch>
            <a:fillRect/>
          </a:stretch>
        </p:blipFill>
        <p:spPr>
          <a:xfrm>
            <a:off x="4640845" y="2483094"/>
            <a:ext cx="4073629" cy="2851541"/>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53" name="矩形 52"/>
          <p:cNvSpPr/>
          <p:nvPr>
            <p:custDataLst>
              <p:tags r:id="rId21"/>
            </p:custDataLst>
          </p:nvPr>
        </p:nvSpPr>
        <p:spPr>
          <a:xfrm>
            <a:off x="1763395" y="6212840"/>
            <a:ext cx="563372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夯</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实</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基</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sz="3600" b="1" dirty="0">
                <a:solidFill>
                  <a:schemeClr val="bg1"/>
                </a:solidFill>
                <a:effectLst>
                  <a:outerShdw blurRad="38100" dist="38100" dir="2700000">
                    <a:srgbClr val="C0C0C0"/>
                  </a:outerShdw>
                </a:effectLst>
                <a:latin typeface="Arial" panose="020B0604020202020204" pitchFamily="34" charset="0"/>
              </a:rPr>
              <a:t>础</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筑</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牢</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根</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基</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54" name="文本框 53"/>
          <p:cNvSpPr txBox="1"/>
          <p:nvPr/>
        </p:nvSpPr>
        <p:spPr>
          <a:xfrm>
            <a:off x="314098" y="5478917"/>
            <a:ext cx="1635270" cy="461665"/>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约</a:t>
            </a:r>
            <a:r>
              <a:rPr lang="en-US" altLang="zh-CN" sz="2400" b="1" dirty="0" smtClean="0">
                <a:solidFill>
                  <a:srgbClr val="C00000"/>
                </a:solidFill>
                <a:latin typeface="微软雅黑" panose="020B0503020204020204" pitchFamily="34" charset="-122"/>
                <a:ea typeface="微软雅黑" panose="020B0503020204020204" pitchFamily="34" charset="-122"/>
              </a:rPr>
              <a:t>1.7K</a:t>
            </a:r>
            <a:r>
              <a:rPr lang="zh-CN" altLang="en-US" sz="2400" b="1" dirty="0" smtClean="0">
                <a:solidFill>
                  <a:srgbClr val="C00000"/>
                </a:solidFill>
                <a:latin typeface="微软雅黑" panose="020B0503020204020204" pitchFamily="34" charset="-122"/>
                <a:ea typeface="微软雅黑" panose="020B0503020204020204" pitchFamily="34" charset="-122"/>
              </a:rPr>
              <a:t>Ω</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605737" y="5472974"/>
            <a:ext cx="1635270" cy="461665"/>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约</a:t>
            </a:r>
            <a:r>
              <a:rPr lang="en-US" altLang="zh-CN" sz="2400" b="1" dirty="0" smtClean="0">
                <a:solidFill>
                  <a:srgbClr val="C00000"/>
                </a:solidFill>
                <a:latin typeface="微软雅黑" panose="020B0503020204020204" pitchFamily="34" charset="-122"/>
                <a:ea typeface="微软雅黑" panose="020B0503020204020204" pitchFamily="34" charset="-122"/>
              </a:rPr>
              <a:t>0.7K</a:t>
            </a:r>
            <a:r>
              <a:rPr lang="zh-CN" altLang="en-US" sz="2400" b="1" dirty="0" smtClean="0">
                <a:solidFill>
                  <a:srgbClr val="C00000"/>
                </a:solidFill>
                <a:latin typeface="微软雅黑" panose="020B0503020204020204" pitchFamily="34" charset="-122"/>
                <a:ea typeface="微软雅黑" panose="020B0503020204020204" pitchFamily="34" charset="-122"/>
              </a:rPr>
              <a:t>Ω</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圆角矩形 44"/>
          <p:cNvSpPr/>
          <p:nvPr/>
        </p:nvSpPr>
        <p:spPr>
          <a:xfrm>
            <a:off x="680720" y="188595"/>
            <a:ext cx="8204200" cy="1856105"/>
          </a:xfrm>
          <a:prstGeom prst="roundRect">
            <a:avLst>
              <a:gd name="adj" fmla="val 16667"/>
            </a:avLst>
          </a:prstGeom>
          <a:noFill/>
          <a:ln w="9525">
            <a:noFill/>
          </a:ln>
        </p:spPr>
        <p:txBody>
          <a:bodyPr anchor="ctr" anchorCtr="0"/>
          <a:lstStyle/>
          <a:p>
            <a:r>
              <a:rPr lang="zh-CN" altLang="en-US" sz="2400" b="1" dirty="0">
                <a:solidFill>
                  <a:srgbClr val="404040"/>
                </a:solidFill>
                <a:latin typeface="微软雅黑" panose="020B0503020204020204" pitchFamily="34" charset="-122"/>
                <a:ea typeface="微软雅黑" panose="020B0503020204020204" pitchFamily="34" charset="-122"/>
              </a:rPr>
              <a:t>断电检测</a:t>
            </a:r>
            <a:r>
              <a:rPr lang="en-US" altLang="zh-CN" sz="2400" b="1" dirty="0">
                <a:solidFill>
                  <a:srgbClr val="404040"/>
                </a:solidFill>
                <a:latin typeface="微软雅黑" panose="020B0503020204020204" pitchFamily="34" charset="-122"/>
                <a:ea typeface="微软雅黑" panose="020B0503020204020204" pitchFamily="34" charset="-122"/>
              </a:rPr>
              <a:t>---</a:t>
            </a:r>
            <a:r>
              <a:rPr lang="zh-CN" altLang="en-US" sz="2400" b="1" dirty="0">
                <a:solidFill>
                  <a:srgbClr val="404040"/>
                </a:solidFill>
                <a:latin typeface="微软雅黑" panose="020B0503020204020204" pitchFamily="34" charset="-122"/>
                <a:ea typeface="微软雅黑" panose="020B0503020204020204" pitchFamily="34" charset="-122"/>
              </a:rPr>
              <a:t>接触器联锁控制线路</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20489" name="Group 16"/>
          <p:cNvGrpSpPr/>
          <p:nvPr/>
        </p:nvGrpSpPr>
        <p:grpSpPr>
          <a:xfrm>
            <a:off x="5364163" y="0"/>
            <a:ext cx="50800" cy="865188"/>
            <a:chOff x="0" y="0"/>
            <a:chExt cx="32" cy="545"/>
          </a:xfrm>
        </p:grpSpPr>
        <p:sp>
          <p:nvSpPr>
            <p:cNvPr id="20490"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1"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492" name="Rectangle 52"/>
          <p:cNvSpPr/>
          <p:nvPr/>
        </p:nvSpPr>
        <p:spPr>
          <a:xfrm>
            <a:off x="4243388" y="133350"/>
            <a:ext cx="1114425"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装接</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20493" name="Rectangle 53"/>
          <p:cNvSpPr/>
          <p:nvPr/>
        </p:nvSpPr>
        <p:spPr>
          <a:xfrm>
            <a:off x="5435600" y="146050"/>
            <a:ext cx="1074738"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调试</a:t>
            </a:r>
            <a:endParaRPr lang="en-US" altLang="zh-CN" sz="2000" b="1">
              <a:solidFill>
                <a:schemeClr val="bg1"/>
              </a:solidFill>
              <a:latin typeface="黑体" panose="02010609060101010101" pitchFamily="49" charset="-122"/>
              <a:ea typeface="黑体" panose="02010609060101010101" pitchFamily="49" charset="-122"/>
            </a:endParaRPr>
          </a:p>
        </p:txBody>
      </p:sp>
      <p:grpSp>
        <p:nvGrpSpPr>
          <p:cNvPr id="20495" name="Group 25"/>
          <p:cNvGrpSpPr/>
          <p:nvPr/>
        </p:nvGrpSpPr>
        <p:grpSpPr>
          <a:xfrm>
            <a:off x="6516688" y="0"/>
            <a:ext cx="52387" cy="828675"/>
            <a:chOff x="0" y="0"/>
            <a:chExt cx="32" cy="545"/>
          </a:xfrm>
        </p:grpSpPr>
        <p:sp>
          <p:nvSpPr>
            <p:cNvPr id="20496" name="Rectangle 56"/>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7" name="Rectangle 57"/>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498" name="Group 28"/>
          <p:cNvGrpSpPr/>
          <p:nvPr/>
        </p:nvGrpSpPr>
        <p:grpSpPr>
          <a:xfrm>
            <a:off x="7596188" y="0"/>
            <a:ext cx="71437" cy="828675"/>
            <a:chOff x="0" y="0"/>
            <a:chExt cx="32" cy="545"/>
          </a:xfrm>
        </p:grpSpPr>
        <p:sp>
          <p:nvSpPr>
            <p:cNvPr id="20499" name="Rectangle 64"/>
            <p:cNvSpPr/>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0" name="Rectangle 65"/>
            <p:cNvSpPr/>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501" name="Group 16"/>
          <p:cNvGrpSpPr/>
          <p:nvPr/>
        </p:nvGrpSpPr>
        <p:grpSpPr>
          <a:xfrm>
            <a:off x="4211638" y="0"/>
            <a:ext cx="50800" cy="865188"/>
            <a:chOff x="0" y="0"/>
            <a:chExt cx="32" cy="545"/>
          </a:xfrm>
        </p:grpSpPr>
        <p:sp>
          <p:nvSpPr>
            <p:cNvPr id="20502"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3"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504" name="Rectangle 54"/>
          <p:cNvSpPr/>
          <p:nvPr/>
        </p:nvSpPr>
        <p:spPr>
          <a:xfrm>
            <a:off x="6516688" y="163513"/>
            <a:ext cx="1116012" cy="36036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20505" name="文本框 20504"/>
          <p:cNvSpPr txBox="1"/>
          <p:nvPr/>
        </p:nvSpPr>
        <p:spPr>
          <a:xfrm>
            <a:off x="2771775" y="0"/>
            <a:ext cx="1171575" cy="52197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sp>
        <p:nvSpPr>
          <p:cNvPr id="40985" name="矩形 40984"/>
          <p:cNvSpPr/>
          <p:nvPr/>
        </p:nvSpPr>
        <p:spPr>
          <a:xfrm>
            <a:off x="1835150" y="6216650"/>
            <a:ext cx="484251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安  全  源  于  规   范</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4" name="矩形 116"/>
          <p:cNvSpPr/>
          <p:nvPr/>
        </p:nvSpPr>
        <p:spPr>
          <a:xfrm>
            <a:off x="0" y="6155055"/>
            <a:ext cx="9197975" cy="731520"/>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sp>
        <p:nvSpPr>
          <p:cNvPr id="5" name="矩形 4"/>
          <p:cNvSpPr/>
          <p:nvPr/>
        </p:nvSpPr>
        <p:spPr>
          <a:xfrm>
            <a:off x="1835150" y="6216650"/>
            <a:ext cx="4552849" cy="646331"/>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smtClean="0">
                <a:solidFill>
                  <a:schemeClr val="bg1"/>
                </a:solidFill>
                <a:effectLst>
                  <a:outerShdw blurRad="38100" dist="38100" dir="2700000">
                    <a:srgbClr val="C0C0C0"/>
                  </a:outerShdw>
                </a:effectLst>
                <a:latin typeface="Arial" panose="020B0604020202020204" pitchFamily="34" charset="0"/>
              </a:rPr>
              <a:t>实   践   出   真   知</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40991" name="菱形 42"/>
          <p:cNvSpPr/>
          <p:nvPr/>
        </p:nvSpPr>
        <p:spPr>
          <a:xfrm>
            <a:off x="179070" y="908685"/>
            <a:ext cx="501650" cy="455930"/>
          </a:xfrm>
          <a:prstGeom prst="diamond">
            <a:avLst/>
          </a:prstGeom>
          <a:solidFill>
            <a:srgbClr val="C00000"/>
          </a:solidFill>
          <a:ln w="9525">
            <a:noFill/>
          </a:ln>
        </p:spPr>
        <p:txBody>
          <a:bodyPr/>
          <a:lstStyle/>
          <a:p>
            <a:endParaRPr lang="zh-CN" altLang="en-US" dirty="0">
              <a:latin typeface="Arial Black" panose="020B0A04020102020204" pitchFamily="34" charset="0"/>
            </a:endParaRPr>
          </a:p>
        </p:txBody>
      </p:sp>
      <p:sp>
        <p:nvSpPr>
          <p:cNvPr id="51228" name="文本框 51227"/>
          <p:cNvSpPr txBox="1"/>
          <p:nvPr/>
        </p:nvSpPr>
        <p:spPr>
          <a:xfrm>
            <a:off x="2844800" y="44450"/>
            <a:ext cx="1171575" cy="95250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r>
              <a:rPr lang="zh-CN" altLang="en-US" sz="2000" b="1" dirty="0">
                <a:solidFill>
                  <a:schemeClr val="bg1"/>
                </a:solidFill>
                <a:latin typeface="黑体" panose="02010609060101010101" pitchFamily="49" charset="-122"/>
                <a:ea typeface="黑体" panose="02010609060101010101" pitchFamily="49" charset="-122"/>
              </a:rPr>
              <a:t>检测</a:t>
            </a:r>
            <a:endParaRPr lang="zh-CN" altLang="en-US" sz="2800" b="1" dirty="0">
              <a:solidFill>
                <a:srgbClr val="12D9EE"/>
              </a:solidFill>
              <a:latin typeface="黑体" panose="02010609060101010101" pitchFamily="49" charset="-122"/>
              <a:ea typeface="黑体" panose="02010609060101010101" pitchFamily="49" charset="-122"/>
            </a:endParaRPr>
          </a:p>
          <a:p>
            <a:r>
              <a:rPr lang="zh-CN" altLang="en-US" sz="2800" b="1" dirty="0">
                <a:solidFill>
                  <a:srgbClr val="12D9EE"/>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grpSp>
        <p:nvGrpSpPr>
          <p:cNvPr id="51237" name="组合 51236"/>
          <p:cNvGrpSpPr/>
          <p:nvPr/>
        </p:nvGrpSpPr>
        <p:grpSpPr>
          <a:xfrm>
            <a:off x="0" y="-61911"/>
            <a:ext cx="9144000" cy="927100"/>
            <a:chOff x="0" y="-39"/>
            <a:chExt cx="5760" cy="584"/>
          </a:xfrm>
        </p:grpSpPr>
        <p:sp>
          <p:nvSpPr>
            <p:cNvPr id="51211" name="矩形 116"/>
            <p:cNvSpPr/>
            <p:nvPr>
              <p:custDataLst>
                <p:tags r:id="rId1"/>
              </p:custDataLst>
            </p:nvPr>
          </p:nvSpPr>
          <p:spPr>
            <a:xfrm>
              <a:off x="0" y="2"/>
              <a:ext cx="5760" cy="461"/>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grpSp>
          <p:nvGrpSpPr>
            <p:cNvPr id="51212" name="Group 16"/>
            <p:cNvGrpSpPr/>
            <p:nvPr/>
          </p:nvGrpSpPr>
          <p:grpSpPr>
            <a:xfrm>
              <a:off x="3379" y="0"/>
              <a:ext cx="32" cy="545"/>
              <a:chOff x="0" y="0"/>
              <a:chExt cx="32" cy="545"/>
            </a:xfrm>
          </p:grpSpPr>
          <p:sp>
            <p:nvSpPr>
              <p:cNvPr id="51213" name="Rectangle 47"/>
              <p:cNvSpPr/>
              <p:nvPr>
                <p:custDataLst>
                  <p:tags r:id="rId2"/>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14" name="Rectangle 48"/>
              <p:cNvSpPr/>
              <p:nvPr>
                <p:custDataLst>
                  <p:tags r:id="rId3"/>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15" name="Rectangle 52"/>
            <p:cNvSpPr/>
            <p:nvPr>
              <p:custDataLst>
                <p:tags r:id="rId4"/>
              </p:custDataLst>
            </p:nvPr>
          </p:nvSpPr>
          <p:spPr>
            <a:xfrm>
              <a:off x="2635" y="26"/>
              <a:ext cx="809" cy="50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方法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步骤</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51216" name="Rectangle 53"/>
            <p:cNvSpPr/>
            <p:nvPr>
              <p:custDataLst>
                <p:tags r:id="rId5"/>
              </p:custDataLst>
            </p:nvPr>
          </p:nvSpPr>
          <p:spPr>
            <a:xfrm>
              <a:off x="3452" y="-39"/>
              <a:ext cx="677" cy="487"/>
            </a:xfrm>
            <a:prstGeom prst="rect">
              <a:avLst/>
            </a:prstGeom>
            <a:noFill/>
            <a:ln w="9525">
              <a:noFill/>
            </a:ln>
          </p:spPr>
          <p:txBody>
            <a:bodyPr/>
            <a:lstStyle/>
            <a:p>
              <a:pPr algn="ctr"/>
              <a:r>
                <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实战</a:t>
              </a:r>
              <a:endPar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a:p>
              <a:pPr algn="ctr"/>
              <a:r>
                <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演练</a:t>
              </a:r>
              <a:endPar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51217" name="Rectangle 54"/>
            <p:cNvSpPr/>
            <p:nvPr>
              <p:custDataLst>
                <p:tags r:id="rId6"/>
              </p:custDataLst>
            </p:nvPr>
          </p:nvSpPr>
          <p:spPr>
            <a:xfrm>
              <a:off x="4150" y="92"/>
              <a:ext cx="703" cy="227"/>
            </a:xfrm>
            <a:prstGeom prst="rect">
              <a:avLst/>
            </a:prstGeom>
            <a:noFill/>
            <a:ln w="9525">
              <a:noFill/>
            </a:ln>
          </p:spPr>
          <p:txBody>
            <a:bodyPr/>
            <a:lstStyle/>
            <a:p>
              <a:pPr algn="ctr"/>
              <a:endParaRPr lang="zh-CN" altLang="en-US" sz="2000" b="1" dirty="0">
                <a:solidFill>
                  <a:schemeClr val="bg1"/>
                </a:solidFill>
                <a:latin typeface="黑体" panose="02010609060101010101" pitchFamily="49" charset="-122"/>
                <a:ea typeface="黑体" panose="02010609060101010101" pitchFamily="49" charset="-122"/>
              </a:endParaRPr>
            </a:p>
          </p:txBody>
        </p:sp>
        <p:grpSp>
          <p:nvGrpSpPr>
            <p:cNvPr id="51218" name="Group 25"/>
            <p:cNvGrpSpPr/>
            <p:nvPr/>
          </p:nvGrpSpPr>
          <p:grpSpPr>
            <a:xfrm>
              <a:off x="4105" y="0"/>
              <a:ext cx="33" cy="522"/>
              <a:chOff x="0" y="0"/>
              <a:chExt cx="32" cy="545"/>
            </a:xfrm>
          </p:grpSpPr>
          <p:sp>
            <p:nvSpPr>
              <p:cNvPr id="51219" name="Rectangle 56"/>
              <p:cNvSpPr/>
              <p:nvPr>
                <p:custDataLst>
                  <p:tags r:id="rId7"/>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0" name="Rectangle 57"/>
              <p:cNvSpPr/>
              <p:nvPr>
                <p:custDataLst>
                  <p:tags r:id="rId8"/>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1" name="Group 28"/>
            <p:cNvGrpSpPr/>
            <p:nvPr/>
          </p:nvGrpSpPr>
          <p:grpSpPr>
            <a:xfrm>
              <a:off x="4785" y="0"/>
              <a:ext cx="45" cy="522"/>
              <a:chOff x="0" y="0"/>
              <a:chExt cx="32" cy="545"/>
            </a:xfrm>
          </p:grpSpPr>
          <p:sp>
            <p:nvSpPr>
              <p:cNvPr id="51222" name="Rectangle 64"/>
              <p:cNvSpPr/>
              <p:nvPr>
                <p:custDataLst>
                  <p:tags r:id="rId9"/>
                </p:custDataLst>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3" name="Rectangle 65"/>
              <p:cNvSpPr/>
              <p:nvPr>
                <p:custDataLst>
                  <p:tags r:id="rId10"/>
                </p:custDataLst>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4" name="Group 16"/>
            <p:cNvGrpSpPr/>
            <p:nvPr/>
          </p:nvGrpSpPr>
          <p:grpSpPr>
            <a:xfrm>
              <a:off x="2653" y="0"/>
              <a:ext cx="32" cy="545"/>
              <a:chOff x="0" y="0"/>
              <a:chExt cx="32" cy="545"/>
            </a:xfrm>
          </p:grpSpPr>
          <p:sp>
            <p:nvSpPr>
              <p:cNvPr id="51225" name="Rectangle 47"/>
              <p:cNvSpPr/>
              <p:nvPr>
                <p:custDataLst>
                  <p:tags r:id="rId11"/>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6" name="Rectangle 48"/>
              <p:cNvSpPr/>
              <p:nvPr>
                <p:custDataLst>
                  <p:tags r:id="rId12"/>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27" name="Rectangle 54"/>
            <p:cNvSpPr/>
            <p:nvPr>
              <p:custDataLst>
                <p:tags r:id="rId13"/>
              </p:custDataLst>
            </p:nvPr>
          </p:nvSpPr>
          <p:spPr>
            <a:xfrm>
              <a:off x="4114" y="25"/>
              <a:ext cx="703" cy="47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课堂</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7" name="文本框 6"/>
            <p:cNvSpPr txBox="1"/>
            <p:nvPr>
              <p:custDataLst>
                <p:tags r:id="rId14"/>
              </p:custDataLst>
            </p:nvPr>
          </p:nvSpPr>
          <p:spPr>
            <a:xfrm>
              <a:off x="2031" y="-33"/>
              <a:ext cx="636" cy="523"/>
            </a:xfrm>
            <a:prstGeom prst="rect">
              <a:avLst/>
            </a:prstGeom>
            <a:noFill/>
            <a:ln w="9525">
              <a:noFill/>
            </a:ln>
            <a:effectLst>
              <a:prstShdw prst="shdw11" dir="16200000">
                <a:schemeClr val="bg2">
                  <a:alpha val="50000"/>
                </a:schemeClr>
              </a:prstShdw>
            </a:effectLst>
          </p:spPr>
          <p:txBody>
            <a:bodyPr wrap="square">
              <a:spAutoFit/>
            </a:bodyPr>
            <a:lstStyle/>
            <a:p>
              <a:r>
                <a:rPr lang="zh-CN" altLang="en-US" sz="2800" b="1" dirty="0">
                  <a:gradFill>
                    <a:gsLst>
                      <a:gs pos="0">
                        <a:srgbClr val="FBFB11"/>
                      </a:gs>
                      <a:gs pos="100000">
                        <a:srgbClr val="838309"/>
                      </a:gs>
                    </a:gsLst>
                    <a:lin scaled="0"/>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基本</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a:p>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en-US" altLang="zh-CN"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概念</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grpSp>
      <p:sp>
        <p:nvSpPr>
          <p:cNvPr id="12" name="Rectangle 54"/>
          <p:cNvSpPr/>
          <p:nvPr>
            <p:custDataLst>
              <p:tags r:id="rId15"/>
            </p:custDataLst>
          </p:nvPr>
        </p:nvSpPr>
        <p:spPr>
          <a:xfrm>
            <a:off x="7837170" y="69533"/>
            <a:ext cx="1116013" cy="749300"/>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拓展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延伸</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13" name="文本框 12"/>
          <p:cNvSpPr txBox="1"/>
          <p:nvPr>
            <p:custDataLst>
              <p:tags r:id="rId16"/>
            </p:custDataLst>
          </p:nvPr>
        </p:nvSpPr>
        <p:spPr>
          <a:xfrm rot="5400000">
            <a:off x="5790565" y="501015"/>
            <a:ext cx="426720" cy="430530"/>
          </a:xfrm>
          <a:prstGeom prst="rect">
            <a:avLst/>
          </a:prstGeom>
          <a:noFill/>
        </p:spPr>
        <p:txBody>
          <a:bodyPr wrap="square" rtlCol="0" anchor="t">
            <a:noAutofit/>
            <a:scene3d>
              <a:camera prst="orthographicFront"/>
              <a:lightRig rig="threePt" dir="t"/>
            </a:scene3d>
          </a:bodyPr>
          <a:lstStyle/>
          <a:p>
            <a:r>
              <a:rPr lang="en-US" altLang="zh-CN"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&gt;</a:t>
            </a:r>
            <a:endParaRPr lang="en-US" altLang="zh-CN"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pic>
        <p:nvPicPr>
          <p:cNvPr id="45" name="图片 44">
            <a:hlinkClick r:id="rId17" action="ppaction://hlinkfile"/>
          </p:cNvPr>
          <p:cNvPicPr>
            <a:picLocks noChangeAspect="1"/>
          </p:cNvPicPr>
          <p:nvPr/>
        </p:nvPicPr>
        <p:blipFill>
          <a:blip r:embed="rId18"/>
          <a:stretch>
            <a:fillRect/>
          </a:stretch>
        </p:blipFill>
        <p:spPr>
          <a:xfrm>
            <a:off x="4365867" y="2011260"/>
            <a:ext cx="4444515" cy="3111161"/>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2" name="矩形 1"/>
          <p:cNvSpPr/>
          <p:nvPr/>
        </p:nvSpPr>
        <p:spPr>
          <a:xfrm>
            <a:off x="119645" y="1319200"/>
            <a:ext cx="1503938" cy="461665"/>
          </a:xfrm>
          <a:prstGeom prst="rect">
            <a:avLst/>
          </a:prstGeom>
        </p:spPr>
        <p:txBody>
          <a:bodyPr wrap="none">
            <a:spAutoFit/>
          </a:bodyPr>
          <a:lstStyle/>
          <a:p>
            <a:r>
              <a:rPr lang="zh-CN" altLang="en-US" sz="2400" b="1" dirty="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一</a:t>
            </a:r>
            <a:r>
              <a:rPr lang="en-US" altLang="zh-CN" sz="2400" b="1" dirty="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a:t>
            </a:r>
            <a:r>
              <a:rPr lang="zh-CN" altLang="en-US" sz="2400" b="1" dirty="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主电路</a:t>
            </a:r>
            <a:endParaRPr lang="zh-CN" altLang="en-US" sz="2400" dirty="0"/>
          </a:p>
        </p:txBody>
      </p:sp>
      <p:graphicFrame>
        <p:nvGraphicFramePr>
          <p:cNvPr id="50" name="表格 49"/>
          <p:cNvGraphicFramePr/>
          <p:nvPr>
            <p:custDataLst>
              <p:tags r:id="rId19"/>
            </p:custDataLst>
          </p:nvPr>
        </p:nvGraphicFramePr>
        <p:xfrm>
          <a:off x="153671" y="2011260"/>
          <a:ext cx="3961371" cy="1126205"/>
        </p:xfrm>
        <a:graphic>
          <a:graphicData uri="http://schemas.openxmlformats.org/drawingml/2006/table">
            <a:tbl>
              <a:tblPr/>
              <a:tblGrid>
                <a:gridCol w="670652"/>
                <a:gridCol w="1116150"/>
                <a:gridCol w="1190560"/>
                <a:gridCol w="984009"/>
              </a:tblGrid>
              <a:tr h="308023">
                <a:tc>
                  <a:txBody>
                    <a:bodyPr/>
                    <a:lstStyle/>
                    <a:p>
                      <a:pPr>
                        <a:buNone/>
                      </a:pPr>
                      <a:r>
                        <a:rPr lang="en-US" sz="1600" b="1" dirty="0" err="1">
                          <a:latin typeface="宋体" panose="02010600030101010101" pitchFamily="2" charset="-122"/>
                          <a:ea typeface="宋体" panose="02010600030101010101" pitchFamily="2" charset="-122"/>
                          <a:cs typeface="宋体" panose="02010600030101010101" pitchFamily="2" charset="-122"/>
                        </a:rPr>
                        <a:t>动作</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a:buNone/>
                      </a:pPr>
                      <a:r>
                        <a:rPr lang="zh-CN" altLang="en-US" sz="1600" b="1" dirty="0" smtClean="0">
                          <a:latin typeface="宋体" panose="02010600030101010101" pitchFamily="2" charset="-122"/>
                          <a:ea typeface="宋体" panose="02010600030101010101" pitchFamily="2" charset="-122"/>
                          <a:cs typeface="宋体" panose="02010600030101010101" pitchFamily="2" charset="-122"/>
                        </a:rPr>
                        <a:t>          按下</a:t>
                      </a:r>
                      <a:r>
                        <a:rPr lang="en-US" sz="1600" b="1" dirty="0" smtClean="0">
                          <a:latin typeface="宋体" panose="02010600030101010101" pitchFamily="2" charset="-122"/>
                          <a:ea typeface="宋体" panose="02010600030101010101" pitchFamily="2" charset="-122"/>
                          <a:cs typeface="宋体" panose="02010600030101010101" pitchFamily="2" charset="-122"/>
                        </a:rPr>
                        <a:t>KM1</a:t>
                      </a:r>
                      <a:endParaRPr 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h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6933">
                <a:tc rowSpan="2">
                  <a:txBody>
                    <a:bodyPr/>
                    <a:lstStyle/>
                    <a:p>
                      <a:pPr>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电路</a:t>
                      </a:r>
                      <a:endParaRPr lang="en-US" sz="1600" b="1" dirty="0" smtClean="0">
                        <a:latin typeface="宋体" panose="02010600030101010101" pitchFamily="2" charset="-122"/>
                        <a:ea typeface="宋体" panose="02010600030101010101" pitchFamily="2" charset="-122"/>
                        <a:cs typeface="宋体" panose="02010600030101010101" pitchFamily="2" charset="-122"/>
                      </a:endParaRPr>
                    </a:p>
                    <a:p>
                      <a:pPr>
                        <a:buNone/>
                      </a:pPr>
                      <a:endParaRPr lang="en-US" sz="1600" b="1" dirty="0" smtClean="0">
                        <a:latin typeface="宋体" panose="02010600030101010101" pitchFamily="2" charset="-122"/>
                        <a:ea typeface="宋体" panose="02010600030101010101" pitchFamily="2" charset="-122"/>
                        <a:cs typeface="宋体" panose="02010600030101010101" pitchFamily="2" charset="-122"/>
                      </a:endParaRPr>
                    </a:p>
                    <a:p>
                      <a:pPr>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阻值</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zh-CN" sz="2000" dirty="0" smtClean="0"/>
                        <a:t> </a:t>
                      </a:r>
                      <a:r>
                        <a:rPr lang="en-US" altLang="zh-CN" sz="2000" baseline="0" dirty="0" smtClean="0"/>
                        <a:t> </a:t>
                      </a:r>
                      <a:r>
                        <a:rPr lang="en-US" altLang="zh-CN" sz="2000" dirty="0" smtClean="0"/>
                        <a:t>  L1-U</a:t>
                      </a:r>
                      <a:r>
                        <a:rPr lang="en-US" sz="2000" b="1" dirty="0" smtClean="0">
                          <a:latin typeface="宋体" panose="02010600030101010101" pitchFamily="2" charset="-122"/>
                          <a:ea typeface="宋体" panose="02010600030101010101" pitchFamily="2" charset="-122"/>
                          <a:cs typeface="宋体" panose="02010600030101010101" pitchFamily="2" charset="-122"/>
                        </a:rPr>
                        <a:t> </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r>
                        <a:rPr lang="zh-CN" altLang="en-US" sz="2000" dirty="0" smtClean="0"/>
                        <a:t>     L2-V</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r>
                        <a:rPr lang="en-US" sz="2000" b="1" dirty="0" smtClean="0">
                          <a:latin typeface="宋体" panose="02010600030101010101" pitchFamily="2" charset="-122"/>
                          <a:ea typeface="宋体" panose="02010600030101010101" pitchFamily="2" charset="-122"/>
                          <a:cs typeface="宋体" panose="02010600030101010101" pitchFamily="2" charset="-122"/>
                        </a:rPr>
                        <a:t> </a:t>
                      </a:r>
                      <a:r>
                        <a:rPr lang="zh-CN" altLang="en-US" sz="2000" dirty="0" smtClean="0"/>
                        <a:t>L</a:t>
                      </a:r>
                      <a:r>
                        <a:rPr lang="en-US" altLang="zh-CN" sz="2000" dirty="0" smtClean="0"/>
                        <a:t>3</a:t>
                      </a:r>
                      <a:r>
                        <a:rPr lang="zh-CN" altLang="en-US" sz="2000" dirty="0" smtClean="0"/>
                        <a:t>-</a:t>
                      </a:r>
                      <a:r>
                        <a:rPr lang="en-US" altLang="zh-CN" sz="2000" dirty="0" smtClean="0"/>
                        <a:t>W</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49">
                <a:tc vMerge="1">
                  <a:tcPr/>
                </a:tc>
                <a:tc>
                  <a:txBody>
                    <a:bodyPr/>
                    <a:lstStyle/>
                    <a:p>
                      <a:pPr>
                        <a:buNone/>
                      </a:pPr>
                      <a:r>
                        <a:rPr lang="en-US" altLang="en-US" sz="16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grpSp>
        <p:nvGrpSpPr>
          <p:cNvPr id="51" name="组合 50"/>
          <p:cNvGrpSpPr/>
          <p:nvPr/>
        </p:nvGrpSpPr>
        <p:grpSpPr>
          <a:xfrm>
            <a:off x="1005789" y="2754106"/>
            <a:ext cx="2955890" cy="384329"/>
            <a:chOff x="1005789" y="4958745"/>
            <a:chExt cx="2955890" cy="384329"/>
          </a:xfrm>
        </p:grpSpPr>
        <p:sp>
          <p:nvSpPr>
            <p:cNvPr id="52" name="矩形 51"/>
            <p:cNvSpPr/>
            <p:nvPr/>
          </p:nvSpPr>
          <p:spPr>
            <a:xfrm>
              <a:off x="1005789" y="4973742"/>
              <a:ext cx="739305" cy="369332"/>
            </a:xfrm>
            <a:prstGeom prst="rect">
              <a:avLst/>
            </a:prstGeom>
          </p:spPr>
          <p:txBody>
            <a:bodyPr wrap="none">
              <a:spAutoFit/>
            </a:bodyPr>
            <a:lstStyle/>
            <a:p>
              <a:r>
                <a:rPr lang="en-US"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&lt;5</a:t>
              </a:r>
              <a:r>
                <a:rPr lang="el-GR"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Ω</a:t>
              </a:r>
              <a:endParaRPr lang="en-US" altLang="en-US"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53" name="矩形 52"/>
            <p:cNvSpPr/>
            <p:nvPr/>
          </p:nvSpPr>
          <p:spPr>
            <a:xfrm>
              <a:off x="2105495" y="4958745"/>
              <a:ext cx="739305" cy="369332"/>
            </a:xfrm>
            <a:prstGeom prst="rect">
              <a:avLst/>
            </a:prstGeom>
          </p:spPr>
          <p:txBody>
            <a:bodyPr wrap="none">
              <a:spAutoFit/>
            </a:bodyPr>
            <a:lstStyle/>
            <a:p>
              <a:r>
                <a:rPr lang="en-US"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&lt;5</a:t>
              </a:r>
              <a:r>
                <a:rPr lang="el-GR"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Ω</a:t>
              </a:r>
              <a:endParaRPr lang="en-US" altLang="en-US"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54" name="矩形 53"/>
            <p:cNvSpPr/>
            <p:nvPr/>
          </p:nvSpPr>
          <p:spPr>
            <a:xfrm>
              <a:off x="3222374" y="4970678"/>
              <a:ext cx="739305" cy="369332"/>
            </a:xfrm>
            <a:prstGeom prst="rect">
              <a:avLst/>
            </a:prstGeom>
          </p:spPr>
          <p:txBody>
            <a:bodyPr wrap="none">
              <a:spAutoFit/>
            </a:bodyPr>
            <a:lstStyle/>
            <a:p>
              <a:r>
                <a:rPr lang="en-US"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&lt;5</a:t>
              </a:r>
              <a:r>
                <a:rPr lang="el-GR"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Ω</a:t>
              </a:r>
              <a:endParaRPr lang="en-US" altLang="en-US"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grpSp>
      <p:graphicFrame>
        <p:nvGraphicFramePr>
          <p:cNvPr id="55" name="表格 54"/>
          <p:cNvGraphicFramePr/>
          <p:nvPr>
            <p:custDataLst>
              <p:tags r:id="rId20"/>
            </p:custDataLst>
          </p:nvPr>
        </p:nvGraphicFramePr>
        <p:xfrm>
          <a:off x="141060" y="3886001"/>
          <a:ext cx="3961371" cy="1126205"/>
        </p:xfrm>
        <a:graphic>
          <a:graphicData uri="http://schemas.openxmlformats.org/drawingml/2006/table">
            <a:tbl>
              <a:tblPr/>
              <a:tblGrid>
                <a:gridCol w="670652"/>
                <a:gridCol w="1116150"/>
                <a:gridCol w="1190560"/>
                <a:gridCol w="984009"/>
              </a:tblGrid>
              <a:tr h="308023">
                <a:tc>
                  <a:txBody>
                    <a:bodyPr/>
                    <a:lstStyle/>
                    <a:p>
                      <a:pPr>
                        <a:buNone/>
                      </a:pPr>
                      <a:r>
                        <a:rPr lang="en-US" sz="1600" b="1" dirty="0" err="1">
                          <a:latin typeface="宋体" panose="02010600030101010101" pitchFamily="2" charset="-122"/>
                          <a:ea typeface="宋体" panose="02010600030101010101" pitchFamily="2" charset="-122"/>
                          <a:cs typeface="宋体" panose="02010600030101010101" pitchFamily="2" charset="-122"/>
                        </a:rPr>
                        <a:t>动作</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a:buNone/>
                      </a:pPr>
                      <a:r>
                        <a:rPr lang="zh-CN" altLang="en-US" sz="1600" b="1" dirty="0" smtClean="0">
                          <a:latin typeface="宋体" panose="02010600030101010101" pitchFamily="2" charset="-122"/>
                          <a:ea typeface="宋体" panose="02010600030101010101" pitchFamily="2" charset="-122"/>
                          <a:cs typeface="宋体" panose="02010600030101010101" pitchFamily="2" charset="-122"/>
                        </a:rPr>
                        <a:t>          按下</a:t>
                      </a:r>
                      <a:r>
                        <a:rPr lang="en-US" sz="1600" b="1" dirty="0" smtClean="0">
                          <a:latin typeface="宋体" panose="02010600030101010101" pitchFamily="2" charset="-122"/>
                          <a:ea typeface="宋体" panose="02010600030101010101" pitchFamily="2" charset="-122"/>
                          <a:cs typeface="宋体" panose="02010600030101010101" pitchFamily="2" charset="-122"/>
                        </a:rPr>
                        <a:t>KM2</a:t>
                      </a:r>
                      <a:endParaRPr 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h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6933">
                <a:tc rowSpan="2">
                  <a:txBody>
                    <a:bodyPr/>
                    <a:lstStyle/>
                    <a:p>
                      <a:pPr>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电路</a:t>
                      </a:r>
                      <a:endParaRPr lang="en-US" sz="1600" b="1" dirty="0" smtClean="0">
                        <a:latin typeface="宋体" panose="02010600030101010101" pitchFamily="2" charset="-122"/>
                        <a:ea typeface="宋体" panose="02010600030101010101" pitchFamily="2" charset="-122"/>
                        <a:cs typeface="宋体" panose="02010600030101010101" pitchFamily="2" charset="-122"/>
                      </a:endParaRPr>
                    </a:p>
                    <a:p>
                      <a:pPr>
                        <a:buNone/>
                      </a:pPr>
                      <a:endParaRPr lang="en-US" sz="1600" b="1" dirty="0" smtClean="0">
                        <a:latin typeface="宋体" panose="02010600030101010101" pitchFamily="2" charset="-122"/>
                        <a:ea typeface="宋体" panose="02010600030101010101" pitchFamily="2" charset="-122"/>
                        <a:cs typeface="宋体" panose="02010600030101010101" pitchFamily="2" charset="-122"/>
                      </a:endParaRPr>
                    </a:p>
                    <a:p>
                      <a:pPr>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阻值</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zh-CN" sz="2000" dirty="0" smtClean="0"/>
                        <a:t> </a:t>
                      </a:r>
                      <a:r>
                        <a:rPr lang="en-US" altLang="zh-CN" sz="2000" baseline="0" dirty="0" smtClean="0"/>
                        <a:t> </a:t>
                      </a:r>
                      <a:r>
                        <a:rPr lang="en-US" altLang="zh-CN" sz="2000" dirty="0" smtClean="0"/>
                        <a:t>  L1-U</a:t>
                      </a:r>
                      <a:r>
                        <a:rPr lang="en-US" sz="2000" b="1" dirty="0" smtClean="0">
                          <a:latin typeface="宋体" panose="02010600030101010101" pitchFamily="2" charset="-122"/>
                          <a:ea typeface="宋体" panose="02010600030101010101" pitchFamily="2" charset="-122"/>
                          <a:cs typeface="宋体" panose="02010600030101010101" pitchFamily="2" charset="-122"/>
                        </a:rPr>
                        <a:t> </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r>
                        <a:rPr lang="zh-CN" altLang="en-US" sz="2000" dirty="0" smtClean="0"/>
                        <a:t>     L2-V</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r>
                        <a:rPr lang="en-US" sz="2000" b="1" dirty="0" smtClean="0">
                          <a:latin typeface="宋体" panose="02010600030101010101" pitchFamily="2" charset="-122"/>
                          <a:ea typeface="宋体" panose="02010600030101010101" pitchFamily="2" charset="-122"/>
                          <a:cs typeface="宋体" panose="02010600030101010101" pitchFamily="2" charset="-122"/>
                        </a:rPr>
                        <a:t> </a:t>
                      </a:r>
                      <a:r>
                        <a:rPr lang="zh-CN" altLang="en-US" sz="2000" dirty="0" smtClean="0"/>
                        <a:t>L</a:t>
                      </a:r>
                      <a:r>
                        <a:rPr lang="en-US" altLang="zh-CN" sz="2000" dirty="0" smtClean="0"/>
                        <a:t>3</a:t>
                      </a:r>
                      <a:r>
                        <a:rPr lang="zh-CN" altLang="en-US" sz="2000" dirty="0" smtClean="0"/>
                        <a:t>-</a:t>
                      </a:r>
                      <a:r>
                        <a:rPr lang="en-US" altLang="zh-CN" sz="2000" dirty="0" smtClean="0"/>
                        <a:t>W</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49">
                <a:tc vMerge="1">
                  <a:tcPr/>
                </a:tc>
                <a:tc>
                  <a:txBody>
                    <a:bodyPr/>
                    <a:lstStyle/>
                    <a:p>
                      <a:pPr>
                        <a:buNone/>
                      </a:pPr>
                      <a:r>
                        <a:rPr lang="en-US" altLang="en-US" sz="16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grpSp>
        <p:nvGrpSpPr>
          <p:cNvPr id="56" name="组合 55"/>
          <p:cNvGrpSpPr/>
          <p:nvPr/>
        </p:nvGrpSpPr>
        <p:grpSpPr>
          <a:xfrm>
            <a:off x="993178" y="4628847"/>
            <a:ext cx="2955890" cy="384329"/>
            <a:chOff x="1005789" y="4958745"/>
            <a:chExt cx="2955890" cy="384329"/>
          </a:xfrm>
        </p:grpSpPr>
        <p:sp>
          <p:nvSpPr>
            <p:cNvPr id="57" name="矩形 56"/>
            <p:cNvSpPr/>
            <p:nvPr/>
          </p:nvSpPr>
          <p:spPr>
            <a:xfrm>
              <a:off x="1005789" y="4973742"/>
              <a:ext cx="739305" cy="369332"/>
            </a:xfrm>
            <a:prstGeom prst="rect">
              <a:avLst/>
            </a:prstGeom>
          </p:spPr>
          <p:txBody>
            <a:bodyPr wrap="none">
              <a:spAutoFit/>
            </a:bodyPr>
            <a:lstStyle/>
            <a:p>
              <a:r>
                <a:rPr lang="en-US"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&lt;5</a:t>
              </a:r>
              <a:r>
                <a:rPr lang="el-GR"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Ω</a:t>
              </a:r>
              <a:endParaRPr lang="en-US" altLang="en-US"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58" name="矩形 57"/>
            <p:cNvSpPr/>
            <p:nvPr/>
          </p:nvSpPr>
          <p:spPr>
            <a:xfrm>
              <a:off x="2105495" y="4958745"/>
              <a:ext cx="739305" cy="369332"/>
            </a:xfrm>
            <a:prstGeom prst="rect">
              <a:avLst/>
            </a:prstGeom>
          </p:spPr>
          <p:txBody>
            <a:bodyPr wrap="none">
              <a:spAutoFit/>
            </a:bodyPr>
            <a:lstStyle/>
            <a:p>
              <a:r>
                <a:rPr lang="en-US"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&lt;5</a:t>
              </a:r>
              <a:r>
                <a:rPr lang="el-GR"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Ω</a:t>
              </a:r>
              <a:endParaRPr lang="en-US" altLang="en-US"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59" name="矩形 58"/>
            <p:cNvSpPr/>
            <p:nvPr/>
          </p:nvSpPr>
          <p:spPr>
            <a:xfrm>
              <a:off x="3222374" y="4970678"/>
              <a:ext cx="739305" cy="369332"/>
            </a:xfrm>
            <a:prstGeom prst="rect">
              <a:avLst/>
            </a:prstGeom>
          </p:spPr>
          <p:txBody>
            <a:bodyPr wrap="none">
              <a:spAutoFit/>
            </a:bodyPr>
            <a:lstStyle/>
            <a:p>
              <a:r>
                <a:rPr lang="en-US"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&lt;5</a:t>
              </a:r>
              <a:r>
                <a:rPr lang="el-GR"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Ω</a:t>
              </a:r>
              <a:endParaRPr lang="en-US" altLang="en-US"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linds(vertical)">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圆角矩形 44"/>
          <p:cNvSpPr/>
          <p:nvPr/>
        </p:nvSpPr>
        <p:spPr>
          <a:xfrm>
            <a:off x="680720" y="188595"/>
            <a:ext cx="8204200" cy="1856105"/>
          </a:xfrm>
          <a:prstGeom prst="roundRect">
            <a:avLst>
              <a:gd name="adj" fmla="val 16667"/>
            </a:avLst>
          </a:prstGeom>
          <a:noFill/>
          <a:ln w="9525">
            <a:noFill/>
          </a:ln>
        </p:spPr>
        <p:txBody>
          <a:bodyPr anchor="ctr" anchorCtr="0"/>
          <a:lstStyle/>
          <a:p>
            <a:r>
              <a:rPr lang="zh-CN" altLang="en-US" sz="2400" b="1" dirty="0">
                <a:solidFill>
                  <a:srgbClr val="404040"/>
                </a:solidFill>
                <a:latin typeface="微软雅黑" panose="020B0503020204020204" pitchFamily="34" charset="-122"/>
                <a:ea typeface="微软雅黑" panose="020B0503020204020204" pitchFamily="34" charset="-122"/>
              </a:rPr>
              <a:t>断电检测</a:t>
            </a:r>
            <a:r>
              <a:rPr lang="en-US" altLang="zh-CN" sz="2400" b="1" dirty="0">
                <a:solidFill>
                  <a:srgbClr val="404040"/>
                </a:solidFill>
                <a:latin typeface="微软雅黑" panose="020B0503020204020204" pitchFamily="34" charset="-122"/>
                <a:ea typeface="微软雅黑" panose="020B0503020204020204" pitchFamily="34" charset="-122"/>
              </a:rPr>
              <a:t>---</a:t>
            </a:r>
            <a:r>
              <a:rPr lang="zh-CN" altLang="en-US" sz="2400" b="1" dirty="0">
                <a:solidFill>
                  <a:srgbClr val="404040"/>
                </a:solidFill>
                <a:latin typeface="微软雅黑" panose="020B0503020204020204" pitchFamily="34" charset="-122"/>
                <a:ea typeface="微软雅黑" panose="020B0503020204020204" pitchFamily="34" charset="-122"/>
              </a:rPr>
              <a:t>接触器联锁控制线路</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20489" name="Group 16"/>
          <p:cNvGrpSpPr/>
          <p:nvPr/>
        </p:nvGrpSpPr>
        <p:grpSpPr>
          <a:xfrm>
            <a:off x="5364163" y="0"/>
            <a:ext cx="50800" cy="865188"/>
            <a:chOff x="0" y="0"/>
            <a:chExt cx="32" cy="545"/>
          </a:xfrm>
        </p:grpSpPr>
        <p:sp>
          <p:nvSpPr>
            <p:cNvPr id="20490"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1"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492" name="Rectangle 52"/>
          <p:cNvSpPr/>
          <p:nvPr/>
        </p:nvSpPr>
        <p:spPr>
          <a:xfrm>
            <a:off x="4243388" y="133350"/>
            <a:ext cx="1114425"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装接</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20493" name="Rectangle 53"/>
          <p:cNvSpPr/>
          <p:nvPr/>
        </p:nvSpPr>
        <p:spPr>
          <a:xfrm>
            <a:off x="5435600" y="146050"/>
            <a:ext cx="1074738"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调试</a:t>
            </a:r>
            <a:endParaRPr lang="en-US" altLang="zh-CN" sz="2000" b="1">
              <a:solidFill>
                <a:schemeClr val="bg1"/>
              </a:solidFill>
              <a:latin typeface="黑体" panose="02010609060101010101" pitchFamily="49" charset="-122"/>
              <a:ea typeface="黑体" panose="02010609060101010101" pitchFamily="49" charset="-122"/>
            </a:endParaRPr>
          </a:p>
        </p:txBody>
      </p:sp>
      <p:grpSp>
        <p:nvGrpSpPr>
          <p:cNvPr id="20495" name="Group 25"/>
          <p:cNvGrpSpPr/>
          <p:nvPr/>
        </p:nvGrpSpPr>
        <p:grpSpPr>
          <a:xfrm>
            <a:off x="6516688" y="0"/>
            <a:ext cx="52387" cy="828675"/>
            <a:chOff x="0" y="0"/>
            <a:chExt cx="32" cy="545"/>
          </a:xfrm>
        </p:grpSpPr>
        <p:sp>
          <p:nvSpPr>
            <p:cNvPr id="20496" name="Rectangle 56"/>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7" name="Rectangle 57"/>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498" name="Group 28"/>
          <p:cNvGrpSpPr/>
          <p:nvPr/>
        </p:nvGrpSpPr>
        <p:grpSpPr>
          <a:xfrm>
            <a:off x="7596188" y="0"/>
            <a:ext cx="71437" cy="828675"/>
            <a:chOff x="0" y="0"/>
            <a:chExt cx="32" cy="545"/>
          </a:xfrm>
        </p:grpSpPr>
        <p:sp>
          <p:nvSpPr>
            <p:cNvPr id="20499" name="Rectangle 64"/>
            <p:cNvSpPr/>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0" name="Rectangle 65"/>
            <p:cNvSpPr/>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501" name="Group 16"/>
          <p:cNvGrpSpPr/>
          <p:nvPr/>
        </p:nvGrpSpPr>
        <p:grpSpPr>
          <a:xfrm>
            <a:off x="4211638" y="0"/>
            <a:ext cx="50800" cy="865188"/>
            <a:chOff x="0" y="0"/>
            <a:chExt cx="32" cy="545"/>
          </a:xfrm>
        </p:grpSpPr>
        <p:sp>
          <p:nvSpPr>
            <p:cNvPr id="20502"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3"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504" name="Rectangle 54"/>
          <p:cNvSpPr/>
          <p:nvPr/>
        </p:nvSpPr>
        <p:spPr>
          <a:xfrm>
            <a:off x="6516688" y="163513"/>
            <a:ext cx="1116012" cy="36036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20505" name="文本框 20504"/>
          <p:cNvSpPr txBox="1"/>
          <p:nvPr/>
        </p:nvSpPr>
        <p:spPr>
          <a:xfrm>
            <a:off x="2771775" y="0"/>
            <a:ext cx="1171575" cy="52197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sp>
        <p:nvSpPr>
          <p:cNvPr id="40985" name="矩形 40984"/>
          <p:cNvSpPr/>
          <p:nvPr/>
        </p:nvSpPr>
        <p:spPr>
          <a:xfrm>
            <a:off x="1835150" y="6216650"/>
            <a:ext cx="484251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安  全  源  于  规   范</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4" name="矩形 116"/>
          <p:cNvSpPr/>
          <p:nvPr/>
        </p:nvSpPr>
        <p:spPr>
          <a:xfrm>
            <a:off x="0" y="6155055"/>
            <a:ext cx="9197975" cy="731520"/>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sp>
        <p:nvSpPr>
          <p:cNvPr id="5" name="矩形 4"/>
          <p:cNvSpPr/>
          <p:nvPr/>
        </p:nvSpPr>
        <p:spPr>
          <a:xfrm>
            <a:off x="1835150" y="6216650"/>
            <a:ext cx="4681090" cy="646331"/>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en-US" altLang="zh-CN" sz="3600" b="1" dirty="0">
                <a:solidFill>
                  <a:schemeClr val="bg1"/>
                </a:solidFill>
                <a:effectLst>
                  <a:outerShdw blurRad="38100" dist="38100" dir="2700000">
                    <a:srgbClr val="C0C0C0"/>
                  </a:outerShdw>
                </a:effectLst>
              </a:rPr>
              <a:t> </a:t>
            </a:r>
            <a:r>
              <a:rPr lang="zh-CN" altLang="en-US" sz="3600" b="1" dirty="0">
                <a:solidFill>
                  <a:schemeClr val="bg1"/>
                </a:solidFill>
                <a:effectLst>
                  <a:outerShdw blurRad="38100" dist="38100" dir="2700000">
                    <a:srgbClr val="C0C0C0"/>
                  </a:outerShdw>
                </a:effectLst>
              </a:rPr>
              <a:t>实   践   出   真   知</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40991" name="菱形 42"/>
          <p:cNvSpPr/>
          <p:nvPr/>
        </p:nvSpPr>
        <p:spPr>
          <a:xfrm>
            <a:off x="179070" y="908685"/>
            <a:ext cx="501650" cy="455930"/>
          </a:xfrm>
          <a:prstGeom prst="diamond">
            <a:avLst/>
          </a:prstGeom>
          <a:solidFill>
            <a:srgbClr val="C00000"/>
          </a:solidFill>
          <a:ln w="9525">
            <a:noFill/>
          </a:ln>
        </p:spPr>
        <p:txBody>
          <a:bodyPr/>
          <a:lstStyle/>
          <a:p>
            <a:endParaRPr lang="zh-CN" altLang="en-US" dirty="0">
              <a:latin typeface="Arial Black" panose="020B0A04020102020204" pitchFamily="34" charset="0"/>
            </a:endParaRPr>
          </a:p>
        </p:txBody>
      </p:sp>
      <p:sp>
        <p:nvSpPr>
          <p:cNvPr id="51228" name="文本框 51227"/>
          <p:cNvSpPr txBox="1"/>
          <p:nvPr/>
        </p:nvSpPr>
        <p:spPr>
          <a:xfrm>
            <a:off x="2844800" y="44450"/>
            <a:ext cx="1171575" cy="95250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r>
              <a:rPr lang="zh-CN" altLang="en-US" sz="2000" b="1" dirty="0">
                <a:solidFill>
                  <a:schemeClr val="bg1"/>
                </a:solidFill>
                <a:latin typeface="黑体" panose="02010609060101010101" pitchFamily="49" charset="-122"/>
                <a:ea typeface="黑体" panose="02010609060101010101" pitchFamily="49" charset="-122"/>
              </a:rPr>
              <a:t>检测</a:t>
            </a:r>
            <a:endParaRPr lang="zh-CN" altLang="en-US" sz="2800" b="1" dirty="0">
              <a:solidFill>
                <a:srgbClr val="12D9EE"/>
              </a:solidFill>
              <a:latin typeface="黑体" panose="02010609060101010101" pitchFamily="49" charset="-122"/>
              <a:ea typeface="黑体" panose="02010609060101010101" pitchFamily="49" charset="-122"/>
            </a:endParaRPr>
          </a:p>
          <a:p>
            <a:r>
              <a:rPr lang="zh-CN" altLang="en-US" sz="2800" b="1" dirty="0">
                <a:solidFill>
                  <a:srgbClr val="12D9EE"/>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grpSp>
        <p:nvGrpSpPr>
          <p:cNvPr id="51237" name="组合 51236"/>
          <p:cNvGrpSpPr/>
          <p:nvPr/>
        </p:nvGrpSpPr>
        <p:grpSpPr>
          <a:xfrm>
            <a:off x="0" y="-61911"/>
            <a:ext cx="9144000" cy="927100"/>
            <a:chOff x="0" y="-39"/>
            <a:chExt cx="5760" cy="584"/>
          </a:xfrm>
        </p:grpSpPr>
        <p:sp>
          <p:nvSpPr>
            <p:cNvPr id="51211" name="矩形 116"/>
            <p:cNvSpPr/>
            <p:nvPr>
              <p:custDataLst>
                <p:tags r:id="rId1"/>
              </p:custDataLst>
            </p:nvPr>
          </p:nvSpPr>
          <p:spPr>
            <a:xfrm>
              <a:off x="0" y="2"/>
              <a:ext cx="5760" cy="461"/>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grpSp>
          <p:nvGrpSpPr>
            <p:cNvPr id="51212" name="Group 16"/>
            <p:cNvGrpSpPr/>
            <p:nvPr/>
          </p:nvGrpSpPr>
          <p:grpSpPr>
            <a:xfrm>
              <a:off x="3379" y="0"/>
              <a:ext cx="32" cy="545"/>
              <a:chOff x="0" y="0"/>
              <a:chExt cx="32" cy="545"/>
            </a:xfrm>
          </p:grpSpPr>
          <p:sp>
            <p:nvSpPr>
              <p:cNvPr id="51213" name="Rectangle 47"/>
              <p:cNvSpPr/>
              <p:nvPr>
                <p:custDataLst>
                  <p:tags r:id="rId2"/>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14" name="Rectangle 48"/>
              <p:cNvSpPr/>
              <p:nvPr>
                <p:custDataLst>
                  <p:tags r:id="rId3"/>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15" name="Rectangle 52"/>
            <p:cNvSpPr/>
            <p:nvPr>
              <p:custDataLst>
                <p:tags r:id="rId4"/>
              </p:custDataLst>
            </p:nvPr>
          </p:nvSpPr>
          <p:spPr>
            <a:xfrm>
              <a:off x="2635" y="26"/>
              <a:ext cx="809" cy="50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方法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步骤</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51216" name="Rectangle 53"/>
            <p:cNvSpPr/>
            <p:nvPr>
              <p:custDataLst>
                <p:tags r:id="rId5"/>
              </p:custDataLst>
            </p:nvPr>
          </p:nvSpPr>
          <p:spPr>
            <a:xfrm>
              <a:off x="3452" y="-39"/>
              <a:ext cx="677" cy="487"/>
            </a:xfrm>
            <a:prstGeom prst="rect">
              <a:avLst/>
            </a:prstGeom>
            <a:noFill/>
            <a:ln w="9525">
              <a:noFill/>
            </a:ln>
          </p:spPr>
          <p:txBody>
            <a:bodyPr/>
            <a:lstStyle/>
            <a:p>
              <a:pPr algn="ctr"/>
              <a:r>
                <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实战</a:t>
              </a:r>
              <a:endPar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a:p>
              <a:pPr algn="ctr"/>
              <a:r>
                <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演练</a:t>
              </a:r>
              <a:endPar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51217" name="Rectangle 54"/>
            <p:cNvSpPr/>
            <p:nvPr>
              <p:custDataLst>
                <p:tags r:id="rId6"/>
              </p:custDataLst>
            </p:nvPr>
          </p:nvSpPr>
          <p:spPr>
            <a:xfrm>
              <a:off x="4150" y="92"/>
              <a:ext cx="703" cy="227"/>
            </a:xfrm>
            <a:prstGeom prst="rect">
              <a:avLst/>
            </a:prstGeom>
            <a:noFill/>
            <a:ln w="9525">
              <a:noFill/>
            </a:ln>
          </p:spPr>
          <p:txBody>
            <a:bodyPr/>
            <a:lstStyle/>
            <a:p>
              <a:pPr algn="ctr"/>
              <a:endParaRPr lang="zh-CN" altLang="en-US" sz="2000" b="1" dirty="0">
                <a:solidFill>
                  <a:schemeClr val="bg1"/>
                </a:solidFill>
                <a:latin typeface="黑体" panose="02010609060101010101" pitchFamily="49" charset="-122"/>
                <a:ea typeface="黑体" panose="02010609060101010101" pitchFamily="49" charset="-122"/>
              </a:endParaRPr>
            </a:p>
          </p:txBody>
        </p:sp>
        <p:grpSp>
          <p:nvGrpSpPr>
            <p:cNvPr id="51218" name="Group 25"/>
            <p:cNvGrpSpPr/>
            <p:nvPr/>
          </p:nvGrpSpPr>
          <p:grpSpPr>
            <a:xfrm>
              <a:off x="4105" y="0"/>
              <a:ext cx="33" cy="522"/>
              <a:chOff x="0" y="0"/>
              <a:chExt cx="32" cy="545"/>
            </a:xfrm>
          </p:grpSpPr>
          <p:sp>
            <p:nvSpPr>
              <p:cNvPr id="51219" name="Rectangle 56"/>
              <p:cNvSpPr/>
              <p:nvPr>
                <p:custDataLst>
                  <p:tags r:id="rId7"/>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0" name="Rectangle 57"/>
              <p:cNvSpPr/>
              <p:nvPr>
                <p:custDataLst>
                  <p:tags r:id="rId8"/>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1" name="Group 28"/>
            <p:cNvGrpSpPr/>
            <p:nvPr/>
          </p:nvGrpSpPr>
          <p:grpSpPr>
            <a:xfrm>
              <a:off x="4785" y="0"/>
              <a:ext cx="45" cy="522"/>
              <a:chOff x="0" y="0"/>
              <a:chExt cx="32" cy="545"/>
            </a:xfrm>
          </p:grpSpPr>
          <p:sp>
            <p:nvSpPr>
              <p:cNvPr id="51222" name="Rectangle 64"/>
              <p:cNvSpPr/>
              <p:nvPr>
                <p:custDataLst>
                  <p:tags r:id="rId9"/>
                </p:custDataLst>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3" name="Rectangle 65"/>
              <p:cNvSpPr/>
              <p:nvPr>
                <p:custDataLst>
                  <p:tags r:id="rId10"/>
                </p:custDataLst>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4" name="Group 16"/>
            <p:cNvGrpSpPr/>
            <p:nvPr/>
          </p:nvGrpSpPr>
          <p:grpSpPr>
            <a:xfrm>
              <a:off x="2653" y="0"/>
              <a:ext cx="32" cy="545"/>
              <a:chOff x="0" y="0"/>
              <a:chExt cx="32" cy="545"/>
            </a:xfrm>
          </p:grpSpPr>
          <p:sp>
            <p:nvSpPr>
              <p:cNvPr id="51225" name="Rectangle 47"/>
              <p:cNvSpPr/>
              <p:nvPr>
                <p:custDataLst>
                  <p:tags r:id="rId11"/>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6" name="Rectangle 48"/>
              <p:cNvSpPr/>
              <p:nvPr>
                <p:custDataLst>
                  <p:tags r:id="rId12"/>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27" name="Rectangle 54"/>
            <p:cNvSpPr/>
            <p:nvPr>
              <p:custDataLst>
                <p:tags r:id="rId13"/>
              </p:custDataLst>
            </p:nvPr>
          </p:nvSpPr>
          <p:spPr>
            <a:xfrm>
              <a:off x="4114" y="25"/>
              <a:ext cx="703" cy="47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课堂</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7" name="文本框 6"/>
            <p:cNvSpPr txBox="1"/>
            <p:nvPr>
              <p:custDataLst>
                <p:tags r:id="rId14"/>
              </p:custDataLst>
            </p:nvPr>
          </p:nvSpPr>
          <p:spPr>
            <a:xfrm>
              <a:off x="2031" y="-33"/>
              <a:ext cx="636" cy="523"/>
            </a:xfrm>
            <a:prstGeom prst="rect">
              <a:avLst/>
            </a:prstGeom>
            <a:noFill/>
            <a:ln w="9525">
              <a:noFill/>
            </a:ln>
            <a:effectLst>
              <a:prstShdw prst="shdw11" dir="16200000">
                <a:schemeClr val="bg2">
                  <a:alpha val="50000"/>
                </a:schemeClr>
              </a:prstShdw>
            </a:effectLst>
          </p:spPr>
          <p:txBody>
            <a:bodyPr wrap="square">
              <a:spAutoFit/>
            </a:bodyPr>
            <a:lstStyle/>
            <a:p>
              <a:r>
                <a:rPr lang="zh-CN" altLang="en-US" sz="2800" b="1" dirty="0">
                  <a:gradFill>
                    <a:gsLst>
                      <a:gs pos="0">
                        <a:srgbClr val="FBFB11"/>
                      </a:gs>
                      <a:gs pos="100000">
                        <a:srgbClr val="838309"/>
                      </a:gs>
                    </a:gsLst>
                    <a:lin scaled="0"/>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基本</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a:p>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en-US" altLang="zh-CN"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概念</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grpSp>
      <p:sp>
        <p:nvSpPr>
          <p:cNvPr id="12" name="Rectangle 54"/>
          <p:cNvSpPr/>
          <p:nvPr>
            <p:custDataLst>
              <p:tags r:id="rId15"/>
            </p:custDataLst>
          </p:nvPr>
        </p:nvSpPr>
        <p:spPr>
          <a:xfrm>
            <a:off x="7837170" y="69533"/>
            <a:ext cx="1116013" cy="749300"/>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拓展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延伸</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13" name="文本框 12"/>
          <p:cNvSpPr txBox="1"/>
          <p:nvPr>
            <p:custDataLst>
              <p:tags r:id="rId16"/>
            </p:custDataLst>
          </p:nvPr>
        </p:nvSpPr>
        <p:spPr>
          <a:xfrm rot="5400000">
            <a:off x="5790565" y="501015"/>
            <a:ext cx="426720" cy="430530"/>
          </a:xfrm>
          <a:prstGeom prst="rect">
            <a:avLst/>
          </a:prstGeom>
          <a:noFill/>
        </p:spPr>
        <p:txBody>
          <a:bodyPr wrap="square" rtlCol="0" anchor="t">
            <a:noAutofit/>
            <a:scene3d>
              <a:camera prst="orthographicFront"/>
              <a:lightRig rig="threePt" dir="t"/>
            </a:scene3d>
          </a:bodyPr>
          <a:lstStyle/>
          <a:p>
            <a:r>
              <a:rPr lang="en-US" altLang="zh-CN"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&gt;</a:t>
            </a:r>
            <a:endParaRPr lang="en-US" altLang="zh-CN"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graphicFrame>
        <p:nvGraphicFramePr>
          <p:cNvPr id="48" name="表格 47"/>
          <p:cNvGraphicFramePr/>
          <p:nvPr>
            <p:custDataLst>
              <p:tags r:id="rId17"/>
            </p:custDataLst>
          </p:nvPr>
        </p:nvGraphicFramePr>
        <p:xfrm>
          <a:off x="179069" y="2112384"/>
          <a:ext cx="8569394" cy="1927459"/>
        </p:xfrm>
        <a:graphic>
          <a:graphicData uri="http://schemas.openxmlformats.org/drawingml/2006/table">
            <a:tbl>
              <a:tblPr/>
              <a:tblGrid>
                <a:gridCol w="805670"/>
                <a:gridCol w="952155"/>
                <a:gridCol w="906914"/>
                <a:gridCol w="936104"/>
                <a:gridCol w="936104"/>
                <a:gridCol w="1008112"/>
                <a:gridCol w="936104"/>
                <a:gridCol w="936104"/>
                <a:gridCol w="1152127"/>
              </a:tblGrid>
              <a:tr h="812560">
                <a:tc>
                  <a:txBody>
                    <a:bodyPr/>
                    <a:lstStyle/>
                    <a:p>
                      <a:pPr algn="l">
                        <a:buNone/>
                      </a:pPr>
                      <a:r>
                        <a:rPr lang="en-US" sz="1600" b="1" dirty="0" smtClean="0">
                          <a:latin typeface="宋体" panose="02010600030101010101" pitchFamily="2" charset="-122"/>
                          <a:ea typeface="宋体" panose="02010600030101010101" pitchFamily="2" charset="-122"/>
                          <a:cs typeface="宋体" panose="02010600030101010101" pitchFamily="2" charset="-122"/>
                        </a:rPr>
                        <a:t>  </a:t>
                      </a:r>
                      <a:endParaRPr lang="en-US" sz="1600" b="1" dirty="0" smtClean="0">
                        <a:latin typeface="宋体" panose="02010600030101010101" pitchFamily="2" charset="-122"/>
                        <a:ea typeface="宋体" panose="02010600030101010101" pitchFamily="2" charset="-122"/>
                        <a:cs typeface="宋体" panose="02010600030101010101" pitchFamily="2" charset="-122"/>
                      </a:endParaRPr>
                    </a:p>
                    <a:p>
                      <a:pPr algn="l">
                        <a:buNone/>
                      </a:pPr>
                      <a:r>
                        <a:rPr lang="en-US" sz="1600" b="1" dirty="0" smtClean="0">
                          <a:latin typeface="宋体" panose="02010600030101010101" pitchFamily="2" charset="-122"/>
                          <a:ea typeface="宋体" panose="02010600030101010101" pitchFamily="2" charset="-122"/>
                          <a:cs typeface="宋体" panose="02010600030101010101" pitchFamily="2" charset="-122"/>
                        </a:rPr>
                        <a:t> 动 作</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sz="1600" b="1" dirty="0" smtClean="0">
                          <a:latin typeface="宋体" panose="02010600030101010101" pitchFamily="2" charset="-122"/>
                          <a:ea typeface="宋体" panose="02010600030101010101" pitchFamily="2" charset="-122"/>
                          <a:cs typeface="宋体" panose="02010600030101010101" pitchFamily="2" charset="-122"/>
                        </a:rPr>
                        <a:t>按</a:t>
                      </a:r>
                      <a:r>
                        <a:rPr lang="zh-CN" altLang="en-US" sz="1600" b="1" dirty="0" smtClean="0">
                          <a:latin typeface="宋体" panose="02010600030101010101" pitchFamily="2" charset="-122"/>
                          <a:ea typeface="宋体" panose="02010600030101010101" pitchFamily="2" charset="-122"/>
                          <a:cs typeface="宋体" panose="02010600030101010101" pitchFamily="2" charset="-122"/>
                        </a:rPr>
                        <a:t>下</a:t>
                      </a:r>
                      <a:r>
                        <a:rPr lang="en-US" sz="1600" b="1" dirty="0" smtClean="0">
                          <a:latin typeface="宋体" panose="02010600030101010101" pitchFamily="2" charset="-122"/>
                          <a:ea typeface="宋体" panose="02010600030101010101" pitchFamily="2" charset="-122"/>
                          <a:cs typeface="宋体" panose="02010600030101010101" pitchFamily="2" charset="-122"/>
                        </a:rPr>
                        <a:t>SB1</a:t>
                      </a:r>
                      <a:endParaRPr lang="en-US"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600" b="1" dirty="0" smtClean="0">
                          <a:latin typeface="宋体" panose="02010600030101010101" pitchFamily="2" charset="-122"/>
                          <a:ea typeface="宋体" panose="02010600030101010101" pitchFamily="2" charset="-122"/>
                          <a:cs typeface="宋体" panose="02010600030101010101" pitchFamily="2" charset="-122"/>
                        </a:rPr>
                        <a:t>或</a:t>
                      </a:r>
                      <a:r>
                        <a:rPr lang="en-US" altLang="zh-CN" sz="1600" b="1" dirty="0" smtClean="0">
                          <a:latin typeface="宋体" panose="02010600030101010101" pitchFamily="2" charset="-122"/>
                          <a:ea typeface="宋体" panose="02010600030101010101" pitchFamily="2" charset="-122"/>
                          <a:cs typeface="宋体" panose="02010600030101010101" pitchFamily="2" charset="-122"/>
                        </a:rPr>
                        <a:t>KM1</a:t>
                      </a:r>
                      <a:endParaRPr lang="en-US" altLang="en-US" sz="1600" b="1" dirty="0" smtClean="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按</a:t>
                      </a:r>
                      <a:r>
                        <a:rPr lang="zh-CN" altLang="en-US" sz="1600" b="1" dirty="0" smtClean="0">
                          <a:latin typeface="宋体" panose="02010600030101010101" pitchFamily="2" charset="-122"/>
                          <a:ea typeface="宋体" panose="02010600030101010101" pitchFamily="2" charset="-122"/>
                          <a:cs typeface="宋体" panose="02010600030101010101" pitchFamily="2" charset="-122"/>
                        </a:rPr>
                        <a:t>下</a:t>
                      </a:r>
                      <a:r>
                        <a:rPr lang="en-US" altLang="zh-CN" sz="1600" b="1" dirty="0" smtClean="0">
                          <a:latin typeface="宋体" panose="02010600030101010101" pitchFamily="2" charset="-122"/>
                          <a:ea typeface="宋体" panose="02010600030101010101" pitchFamily="2" charset="-122"/>
                          <a:cs typeface="宋体" panose="02010600030101010101" pitchFamily="2" charset="-122"/>
                        </a:rPr>
                        <a:t>SB3</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600" b="1" dirty="0" smtClean="0">
                          <a:latin typeface="宋体" panose="02010600030101010101" pitchFamily="2" charset="-122"/>
                          <a:ea typeface="宋体" panose="02010600030101010101" pitchFamily="2" charset="-122"/>
                          <a:cs typeface="宋体" panose="02010600030101010101" pitchFamily="2" charset="-122"/>
                        </a:rPr>
                        <a:t>或</a:t>
                      </a:r>
                      <a:r>
                        <a:rPr lang="en-US" altLang="zh-CN" sz="1600" b="1" dirty="0" smtClean="0">
                          <a:latin typeface="宋体" panose="02010600030101010101" pitchFamily="2" charset="-122"/>
                          <a:ea typeface="宋体" panose="02010600030101010101" pitchFamily="2" charset="-122"/>
                          <a:cs typeface="宋体" panose="02010600030101010101" pitchFamily="2" charset="-122"/>
                        </a:rPr>
                        <a:t>KM2</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按</a:t>
                      </a:r>
                      <a:r>
                        <a:rPr lang="zh-CN" altLang="en-US" sz="1600" b="1" dirty="0" smtClean="0">
                          <a:latin typeface="宋体" panose="02010600030101010101" pitchFamily="2" charset="-122"/>
                          <a:ea typeface="宋体" panose="02010600030101010101" pitchFamily="2" charset="-122"/>
                          <a:cs typeface="宋体" panose="02010600030101010101" pitchFamily="2" charset="-122"/>
                        </a:rPr>
                        <a:t>下</a:t>
                      </a:r>
                      <a:r>
                        <a:rPr lang="en-US" altLang="zh-CN" sz="1600" b="1" dirty="0" smtClean="0">
                          <a:latin typeface="宋体" panose="02010600030101010101" pitchFamily="2" charset="-122"/>
                          <a:ea typeface="宋体" panose="02010600030101010101" pitchFamily="2" charset="-122"/>
                          <a:cs typeface="宋体" panose="02010600030101010101" pitchFamily="2" charset="-122"/>
                        </a:rPr>
                        <a:t>SB1</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600" b="1" dirty="0" smtClean="0">
                          <a:latin typeface="宋体" panose="02010600030101010101" pitchFamily="2" charset="-122"/>
                          <a:ea typeface="宋体" panose="02010600030101010101" pitchFamily="2" charset="-122"/>
                          <a:cs typeface="宋体" panose="02010600030101010101" pitchFamily="2" charset="-122"/>
                        </a:rPr>
                        <a:t>再按下</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SB2</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按</a:t>
                      </a:r>
                      <a:r>
                        <a:rPr lang="zh-CN" altLang="en-US" sz="1600" b="1" dirty="0" smtClean="0">
                          <a:latin typeface="宋体" panose="02010600030101010101" pitchFamily="2" charset="-122"/>
                          <a:ea typeface="宋体" panose="02010600030101010101" pitchFamily="2" charset="-122"/>
                          <a:cs typeface="宋体" panose="02010600030101010101" pitchFamily="2" charset="-122"/>
                        </a:rPr>
                        <a:t>下</a:t>
                      </a:r>
                      <a:r>
                        <a:rPr lang="en-US" altLang="zh-CN" sz="1600" b="1" dirty="0" smtClean="0">
                          <a:latin typeface="宋体" panose="02010600030101010101" pitchFamily="2" charset="-122"/>
                          <a:ea typeface="宋体" panose="02010600030101010101" pitchFamily="2" charset="-122"/>
                          <a:cs typeface="宋体" panose="02010600030101010101" pitchFamily="2" charset="-122"/>
                        </a:rPr>
                        <a:t>SB3</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600" b="1" dirty="0" smtClean="0">
                          <a:latin typeface="宋体" panose="02010600030101010101" pitchFamily="2" charset="-122"/>
                          <a:ea typeface="宋体" panose="02010600030101010101" pitchFamily="2" charset="-122"/>
                          <a:cs typeface="宋体" panose="02010600030101010101" pitchFamily="2" charset="-122"/>
                        </a:rPr>
                        <a:t>再按下</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SB2</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a:buNone/>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按</a:t>
                      </a:r>
                      <a:r>
                        <a:rPr lang="zh-CN" altLang="en-US" sz="1600" b="1" dirty="0" smtClean="0">
                          <a:latin typeface="宋体" panose="02010600030101010101" pitchFamily="2" charset="-122"/>
                          <a:ea typeface="宋体" panose="02010600030101010101" pitchFamily="2" charset="-122"/>
                          <a:cs typeface="宋体" panose="02010600030101010101" pitchFamily="2" charset="-122"/>
                        </a:rPr>
                        <a:t>下</a:t>
                      </a:r>
                      <a:r>
                        <a:rPr lang="en-US" altLang="zh-CN" sz="1600" b="1" dirty="0" smtClean="0">
                          <a:latin typeface="宋体" panose="02010600030101010101" pitchFamily="2" charset="-122"/>
                          <a:ea typeface="宋体" panose="02010600030101010101" pitchFamily="2" charset="-122"/>
                          <a:cs typeface="宋体" panose="02010600030101010101" pitchFamily="2" charset="-122"/>
                        </a:rPr>
                        <a:t>KM1</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600" b="1" dirty="0" smtClean="0">
                          <a:latin typeface="宋体" panose="02010600030101010101" pitchFamily="2" charset="-122"/>
                          <a:ea typeface="宋体" panose="02010600030101010101" pitchFamily="2" charset="-122"/>
                          <a:cs typeface="宋体" panose="02010600030101010101" pitchFamily="2" charset="-122"/>
                        </a:rPr>
                        <a:t>再按下</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SB2</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a:buNone/>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按</a:t>
                      </a:r>
                      <a:r>
                        <a:rPr lang="zh-CN" altLang="en-US" sz="1600" b="1" dirty="0" smtClean="0">
                          <a:latin typeface="宋体" panose="02010600030101010101" pitchFamily="2" charset="-122"/>
                          <a:ea typeface="宋体" panose="02010600030101010101" pitchFamily="2" charset="-122"/>
                          <a:cs typeface="宋体" panose="02010600030101010101" pitchFamily="2" charset="-122"/>
                        </a:rPr>
                        <a:t>下</a:t>
                      </a:r>
                      <a:r>
                        <a:rPr lang="en-US" altLang="zh-CN" sz="1600" b="1" dirty="0" smtClean="0">
                          <a:latin typeface="宋体" panose="02010600030101010101" pitchFamily="2" charset="-122"/>
                          <a:ea typeface="宋体" panose="02010600030101010101" pitchFamily="2" charset="-122"/>
                          <a:cs typeface="宋体" panose="02010600030101010101" pitchFamily="2" charset="-122"/>
                        </a:rPr>
                        <a:t>KM2</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600" b="1" dirty="0" smtClean="0">
                          <a:latin typeface="宋体" panose="02010600030101010101" pitchFamily="2" charset="-122"/>
                          <a:ea typeface="宋体" panose="02010600030101010101" pitchFamily="2" charset="-122"/>
                          <a:cs typeface="宋体" panose="02010600030101010101" pitchFamily="2" charset="-122"/>
                        </a:rPr>
                        <a:t>再按下</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SB2</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a:buNone/>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按</a:t>
                      </a:r>
                      <a:r>
                        <a:rPr lang="zh-CN" altLang="en-US" sz="1600" b="1" dirty="0" smtClean="0">
                          <a:latin typeface="宋体" panose="02010600030101010101" pitchFamily="2" charset="-122"/>
                          <a:ea typeface="宋体" panose="02010600030101010101" pitchFamily="2" charset="-122"/>
                          <a:cs typeface="宋体" panose="02010600030101010101" pitchFamily="2" charset="-122"/>
                        </a:rPr>
                        <a:t>下</a:t>
                      </a:r>
                      <a:r>
                        <a:rPr lang="en-US" altLang="zh-CN" sz="1600" b="1" dirty="0" smtClean="0">
                          <a:latin typeface="宋体" panose="02010600030101010101" pitchFamily="2" charset="-122"/>
                          <a:ea typeface="宋体" panose="02010600030101010101" pitchFamily="2" charset="-122"/>
                          <a:cs typeface="宋体" panose="02010600030101010101" pitchFamily="2" charset="-122"/>
                        </a:rPr>
                        <a:t>KM1</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600" b="1" dirty="0" smtClean="0">
                          <a:latin typeface="宋体" panose="02010600030101010101" pitchFamily="2" charset="-122"/>
                          <a:ea typeface="宋体" panose="02010600030101010101" pitchFamily="2" charset="-122"/>
                          <a:cs typeface="宋体" panose="02010600030101010101" pitchFamily="2" charset="-122"/>
                        </a:rPr>
                        <a:t>再按下</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KM2</a:t>
                      </a:r>
                      <a:endParaRPr lang="en-US" altLang="en-US" sz="1600" b="1" dirty="0" smtClean="0">
                        <a:latin typeface="宋体" panose="02010600030101010101" pitchFamily="2" charset="-122"/>
                        <a:ea typeface="宋体" panose="02010600030101010101" pitchFamily="2" charset="-122"/>
                        <a:cs typeface="宋体" panose="02010600030101010101" pitchFamily="2" charset="-122"/>
                      </a:endParaRPr>
                    </a:p>
                    <a:p>
                      <a:pPr>
                        <a:buNone/>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按</a:t>
                      </a:r>
                      <a:r>
                        <a:rPr lang="zh-CN" altLang="en-US" sz="1600" b="1" dirty="0" smtClean="0">
                          <a:latin typeface="宋体" panose="02010600030101010101" pitchFamily="2" charset="-122"/>
                          <a:ea typeface="宋体" panose="02010600030101010101" pitchFamily="2" charset="-122"/>
                          <a:cs typeface="宋体" panose="02010600030101010101" pitchFamily="2" charset="-122"/>
                        </a:rPr>
                        <a:t>下</a:t>
                      </a:r>
                      <a:r>
                        <a:rPr lang="en-US" altLang="zh-CN" sz="1600" b="1" dirty="0" smtClean="0">
                          <a:latin typeface="宋体" panose="02010600030101010101" pitchFamily="2" charset="-122"/>
                          <a:ea typeface="宋体" panose="02010600030101010101" pitchFamily="2" charset="-122"/>
                          <a:cs typeface="宋体" panose="02010600030101010101" pitchFamily="2" charset="-122"/>
                        </a:rPr>
                        <a:t>KM2</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600" b="1" dirty="0" smtClean="0">
                          <a:latin typeface="宋体" panose="02010600030101010101" pitchFamily="2" charset="-122"/>
                          <a:ea typeface="宋体" panose="02010600030101010101" pitchFamily="2" charset="-122"/>
                          <a:cs typeface="宋体" panose="02010600030101010101" pitchFamily="2" charset="-122"/>
                        </a:rPr>
                        <a:t>再按下</a:t>
                      </a:r>
                      <a:endParaRPr lang="en-US" altLang="zh-CN" sz="1600" b="1" dirty="0" smtClean="0">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1600" b="1" dirty="0" smtClean="0">
                          <a:latin typeface="宋体" panose="02010600030101010101" pitchFamily="2" charset="-122"/>
                          <a:ea typeface="宋体" panose="02010600030101010101" pitchFamily="2" charset="-122"/>
                          <a:cs typeface="宋体" panose="02010600030101010101" pitchFamily="2" charset="-122"/>
                        </a:rPr>
                        <a:t>KM1</a:t>
                      </a:r>
                      <a:endParaRPr lang="en-US" altLang="en-US" sz="1600" b="1" dirty="0" smtClean="0">
                        <a:latin typeface="宋体" panose="02010600030101010101" pitchFamily="2" charset="-122"/>
                        <a:ea typeface="宋体" panose="02010600030101010101" pitchFamily="2" charset="-122"/>
                        <a:cs typeface="宋体" panose="02010600030101010101" pitchFamily="2" charset="-122"/>
                      </a:endParaRPr>
                    </a:p>
                    <a:p>
                      <a:pPr>
                        <a:buNone/>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952099">
                <a:tc>
                  <a:txBody>
                    <a:bodyPr/>
                    <a:lstStyle/>
                    <a:p>
                      <a:pPr algn="l">
                        <a:buNone/>
                      </a:pPr>
                      <a:endParaRPr lang="en-US" sz="1600" b="1" dirty="0" smtClean="0">
                        <a:latin typeface="宋体" panose="02010600030101010101" pitchFamily="2" charset="-122"/>
                        <a:ea typeface="宋体" panose="02010600030101010101" pitchFamily="2" charset="-122"/>
                        <a:cs typeface="宋体" panose="02010600030101010101" pitchFamily="2" charset="-122"/>
                      </a:endParaRPr>
                    </a:p>
                    <a:p>
                      <a:pPr algn="l">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辅助电</a:t>
                      </a:r>
                      <a:endParaRPr lang="en-US" sz="1600" b="1" dirty="0" smtClean="0">
                        <a:latin typeface="宋体" panose="02010600030101010101" pitchFamily="2" charset="-122"/>
                        <a:ea typeface="宋体" panose="02010600030101010101" pitchFamily="2" charset="-122"/>
                        <a:cs typeface="宋体" panose="02010600030101010101" pitchFamily="2" charset="-122"/>
                      </a:endParaRPr>
                    </a:p>
                    <a:p>
                      <a:pPr algn="l">
                        <a:buNone/>
                      </a:pPr>
                      <a:r>
                        <a:rPr lang="en-US" sz="1600" b="1" dirty="0" err="1" smtClean="0">
                          <a:latin typeface="宋体" panose="02010600030101010101" pitchFamily="2" charset="-122"/>
                          <a:ea typeface="宋体" panose="02010600030101010101" pitchFamily="2" charset="-122"/>
                          <a:cs typeface="宋体" panose="02010600030101010101" pitchFamily="2" charset="-122"/>
                        </a:rPr>
                        <a:t>路阻值</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dirty="0">
                          <a:latin typeface="宋体" panose="02010600030101010101" pitchFamily="2" charset="-122"/>
                          <a:ea typeface="宋体" panose="02010600030101010101" pitchFamily="2" charset="-122"/>
                          <a:cs typeface="宋体" panose="02010600030101010101" pitchFamily="2" charset="-122"/>
                        </a:rPr>
                        <a:t> </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dirty="0">
                          <a:latin typeface="宋体" panose="02010600030101010101" pitchFamily="2" charset="-122"/>
                          <a:ea typeface="宋体" panose="02010600030101010101" pitchFamily="2" charset="-122"/>
                          <a:cs typeface="宋体" panose="02010600030101010101" pitchFamily="2" charset="-122"/>
                        </a:rPr>
                        <a:t> </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dirty="0">
                          <a:latin typeface="宋体" panose="02010600030101010101" pitchFamily="2" charset="-122"/>
                          <a:ea typeface="宋体" panose="02010600030101010101" pitchFamily="2" charset="-122"/>
                          <a:cs typeface="宋体" panose="02010600030101010101" pitchFamily="2" charset="-122"/>
                        </a:rPr>
                        <a:t> </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buNone/>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buNone/>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buNone/>
                      </a:pP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2" name="矩形 1"/>
          <p:cNvSpPr/>
          <p:nvPr/>
        </p:nvSpPr>
        <p:spPr>
          <a:xfrm>
            <a:off x="119645" y="1389697"/>
            <a:ext cx="3658374" cy="461665"/>
          </a:xfrm>
          <a:prstGeom prst="rect">
            <a:avLst/>
          </a:prstGeom>
        </p:spPr>
        <p:txBody>
          <a:bodyPr wrap="none">
            <a:spAutoFit/>
          </a:bodyPr>
          <a:lstStyle/>
          <a:p>
            <a:r>
              <a:rPr lang="zh-CN" altLang="en-US" sz="2400" b="1" dirty="0" smtClean="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二</a:t>
            </a:r>
            <a:r>
              <a:rPr lang="en-US" altLang="zh-CN" sz="2400" b="1" dirty="0" smtClean="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a:t>
            </a:r>
            <a:r>
              <a:rPr lang="zh-CN" altLang="en-US" sz="2400" b="1" dirty="0" smtClean="0">
                <a:solidFill>
                  <a:srgbClr val="C0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sym typeface="+mn-ea"/>
              </a:rPr>
              <a:t>控制电路（辅助电路）</a:t>
            </a:r>
            <a:endParaRPr lang="zh-CN" altLang="en-US" sz="2400" dirty="0"/>
          </a:p>
        </p:txBody>
      </p:sp>
      <p:pic>
        <p:nvPicPr>
          <p:cNvPr id="3" name="图片 2">
            <a:hlinkClick r:id="rId18" action="ppaction://hlinkfile"/>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55660" y="4469455"/>
            <a:ext cx="1363329" cy="1601782"/>
          </a:xfrm>
          <a:prstGeom prst="rect">
            <a:avLst/>
          </a:prstGeom>
        </p:spPr>
      </p:pic>
      <p:sp>
        <p:nvSpPr>
          <p:cNvPr id="60" name="文本框 59"/>
          <p:cNvSpPr txBox="1"/>
          <p:nvPr/>
        </p:nvSpPr>
        <p:spPr>
          <a:xfrm>
            <a:off x="1212840" y="3311585"/>
            <a:ext cx="694055" cy="583565"/>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约</a:t>
            </a:r>
            <a:r>
              <a:rPr lang="en-US" altLang="zh-CN" sz="1600" b="1" dirty="0" smtClean="0">
                <a:solidFill>
                  <a:srgbClr val="C00000"/>
                </a:solidFill>
                <a:latin typeface="微软雅黑" panose="020B0503020204020204" pitchFamily="34" charset="-122"/>
                <a:ea typeface="微软雅黑" panose="020B0503020204020204" pitchFamily="34" charset="-122"/>
              </a:rPr>
              <a:t>0</a:t>
            </a:r>
            <a:r>
              <a:rPr lang="en-US" altLang="zh-CN" sz="1600" b="1" dirty="0" smtClean="0">
                <a:solidFill>
                  <a:srgbClr val="C00000"/>
                </a:solidFill>
                <a:latin typeface="微软雅黑" panose="020B0503020204020204" pitchFamily="34" charset="-122"/>
                <a:ea typeface="微软雅黑" panose="020B0503020204020204" pitchFamily="34" charset="-122"/>
              </a:rPr>
              <a:t>.7</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en-US" altLang="zh-CN" sz="1600" b="1" dirty="0" smtClean="0">
                <a:solidFill>
                  <a:srgbClr val="C00000"/>
                </a:solidFill>
                <a:latin typeface="微软雅黑" panose="020B0503020204020204" pitchFamily="34" charset="-122"/>
                <a:ea typeface="微软雅黑" panose="020B0503020204020204" pitchFamily="34" charset="-122"/>
              </a:rPr>
              <a:t>K</a:t>
            </a:r>
            <a:r>
              <a:rPr lang="zh-CN" altLang="en-US" sz="1600" b="1" dirty="0" smtClean="0">
                <a:solidFill>
                  <a:srgbClr val="C00000"/>
                </a:solidFill>
                <a:latin typeface="微软雅黑" panose="020B0503020204020204" pitchFamily="34" charset="-122"/>
                <a:ea typeface="微软雅黑" panose="020B0503020204020204" pitchFamily="34" charset="-122"/>
              </a:rPr>
              <a:t> Ω</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1984970" y="3284984"/>
            <a:ext cx="694055" cy="583565"/>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约</a:t>
            </a:r>
            <a:r>
              <a:rPr lang="en-US" altLang="zh-CN" sz="1600" b="1" dirty="0" smtClean="0">
                <a:solidFill>
                  <a:srgbClr val="C00000"/>
                </a:solidFill>
                <a:latin typeface="微软雅黑" panose="020B0503020204020204" pitchFamily="34" charset="-122"/>
                <a:ea typeface="微软雅黑" panose="020B0503020204020204" pitchFamily="34" charset="-122"/>
              </a:rPr>
              <a:t>0</a:t>
            </a:r>
            <a:r>
              <a:rPr lang="en-US" altLang="zh-CN" sz="1600" b="1" dirty="0" smtClean="0">
                <a:solidFill>
                  <a:srgbClr val="C00000"/>
                </a:solidFill>
                <a:latin typeface="微软雅黑" panose="020B0503020204020204" pitchFamily="34" charset="-122"/>
                <a:ea typeface="微软雅黑" panose="020B0503020204020204" pitchFamily="34" charset="-122"/>
              </a:rPr>
              <a:t>.7</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en-US" altLang="zh-CN" sz="1600" b="1" dirty="0" smtClean="0">
                <a:solidFill>
                  <a:srgbClr val="C00000"/>
                </a:solidFill>
                <a:latin typeface="微软雅黑" panose="020B0503020204020204" pitchFamily="34" charset="-122"/>
                <a:ea typeface="微软雅黑" panose="020B0503020204020204" pitchFamily="34" charset="-122"/>
              </a:rPr>
              <a:t>K</a:t>
            </a:r>
            <a:r>
              <a:rPr lang="zh-CN" altLang="en-US" sz="1600" b="1" dirty="0" smtClean="0">
                <a:solidFill>
                  <a:srgbClr val="C00000"/>
                </a:solidFill>
                <a:latin typeface="微软雅黑" panose="020B0503020204020204" pitchFamily="34" charset="-122"/>
                <a:ea typeface="微软雅黑" panose="020B0503020204020204" pitchFamily="34" charset="-122"/>
              </a:rPr>
              <a:t> Ω</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62" name="矩形 61"/>
          <p:cNvSpPr/>
          <p:nvPr/>
        </p:nvSpPr>
        <p:spPr>
          <a:xfrm>
            <a:off x="2811858" y="3311585"/>
            <a:ext cx="833465" cy="583565"/>
          </a:xfrm>
          <a:prstGeom prst="rect">
            <a:avLst/>
          </a:prstGeom>
        </p:spPr>
        <p:txBody>
          <a:bodyPr wrap="square">
            <a:spAutoFit/>
          </a:bodyPr>
          <a:lstStyle/>
          <a:p>
            <a:r>
              <a:rPr lang="en-US" altLang="zh-CN" sz="1600" b="1" dirty="0" smtClean="0">
                <a:solidFill>
                  <a:srgbClr val="C00000"/>
                </a:solidFill>
                <a:latin typeface="微软雅黑" panose="020B0503020204020204" pitchFamily="34" charset="-122"/>
                <a:ea typeface="微软雅黑" panose="020B0503020204020204" pitchFamily="34" charset="-122"/>
              </a:rPr>
              <a:t>0.7K</a:t>
            </a:r>
            <a:r>
              <a:rPr lang="zh-CN" altLang="en-US" sz="1600" b="1" dirty="0" smtClean="0">
                <a:solidFill>
                  <a:srgbClr val="C00000"/>
                </a:solidFill>
                <a:latin typeface="微软雅黑" panose="020B0503020204020204" pitchFamily="34" charset="-122"/>
                <a:ea typeface="微软雅黑" panose="020B0503020204020204" pitchFamily="34" charset="-122"/>
              </a:rPr>
              <a:t>Ω</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63" name="矩形 62"/>
          <p:cNvSpPr/>
          <p:nvPr/>
        </p:nvSpPr>
        <p:spPr>
          <a:xfrm>
            <a:off x="3725406" y="3311585"/>
            <a:ext cx="833465" cy="583565"/>
          </a:xfrm>
          <a:prstGeom prst="rect">
            <a:avLst/>
          </a:prstGeom>
        </p:spPr>
        <p:txBody>
          <a:bodyPr wrap="square">
            <a:spAutoFit/>
          </a:bodyPr>
          <a:lstStyle/>
          <a:p>
            <a:r>
              <a:rPr lang="en-US" altLang="zh-CN" sz="1600" b="1" dirty="0" smtClean="0">
                <a:solidFill>
                  <a:srgbClr val="C00000"/>
                </a:solidFill>
                <a:latin typeface="微软雅黑" panose="020B0503020204020204" pitchFamily="34" charset="-122"/>
                <a:ea typeface="微软雅黑" panose="020B0503020204020204" pitchFamily="34" charset="-122"/>
              </a:rPr>
              <a:t>0.7K</a:t>
            </a:r>
            <a:r>
              <a:rPr lang="zh-CN" altLang="en-US" sz="1600" b="1" dirty="0" smtClean="0">
                <a:solidFill>
                  <a:srgbClr val="C00000"/>
                </a:solidFill>
                <a:latin typeface="微软雅黑" panose="020B0503020204020204" pitchFamily="34" charset="-122"/>
                <a:ea typeface="微软雅黑" panose="020B0503020204020204" pitchFamily="34" charset="-122"/>
              </a:rPr>
              <a:t>Ω</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64" name="矩形 63"/>
          <p:cNvSpPr/>
          <p:nvPr/>
        </p:nvSpPr>
        <p:spPr>
          <a:xfrm>
            <a:off x="4643193" y="3320590"/>
            <a:ext cx="833465" cy="583565"/>
          </a:xfrm>
          <a:prstGeom prst="rect">
            <a:avLst/>
          </a:prstGeom>
        </p:spPr>
        <p:txBody>
          <a:bodyPr wrap="square">
            <a:spAutoFit/>
          </a:bodyPr>
          <a:lstStyle/>
          <a:p>
            <a:r>
              <a:rPr lang="en-US" altLang="zh-CN" sz="1600" b="1" dirty="0" smtClean="0">
                <a:solidFill>
                  <a:srgbClr val="C00000"/>
                </a:solidFill>
                <a:latin typeface="微软雅黑" panose="020B0503020204020204" pitchFamily="34" charset="-122"/>
                <a:ea typeface="微软雅黑" panose="020B0503020204020204" pitchFamily="34" charset="-122"/>
              </a:rPr>
              <a:t>0.7K</a:t>
            </a:r>
            <a:r>
              <a:rPr lang="zh-CN" altLang="en-US" sz="1600" b="1" dirty="0" smtClean="0">
                <a:solidFill>
                  <a:srgbClr val="C00000"/>
                </a:solidFill>
                <a:latin typeface="微软雅黑" panose="020B0503020204020204" pitchFamily="34" charset="-122"/>
                <a:ea typeface="微软雅黑" panose="020B0503020204020204" pitchFamily="34" charset="-122"/>
              </a:rPr>
              <a:t>Ω</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65" name="矩形 64"/>
          <p:cNvSpPr/>
          <p:nvPr/>
        </p:nvSpPr>
        <p:spPr>
          <a:xfrm>
            <a:off x="5663951" y="3309971"/>
            <a:ext cx="833465" cy="583565"/>
          </a:xfrm>
          <a:prstGeom prst="rect">
            <a:avLst/>
          </a:prstGeom>
        </p:spPr>
        <p:txBody>
          <a:bodyPr wrap="square">
            <a:spAutoFit/>
          </a:bodyPr>
          <a:lstStyle/>
          <a:p>
            <a:r>
              <a:rPr lang="en-US" altLang="zh-CN" sz="1600" b="1" dirty="0" smtClean="0">
                <a:solidFill>
                  <a:srgbClr val="C00000"/>
                </a:solidFill>
                <a:latin typeface="微软雅黑" panose="020B0503020204020204" pitchFamily="34" charset="-122"/>
                <a:ea typeface="微软雅黑" panose="020B0503020204020204" pitchFamily="34" charset="-122"/>
              </a:rPr>
              <a:t>0.7K</a:t>
            </a:r>
            <a:r>
              <a:rPr lang="zh-CN" altLang="en-US" sz="1600" b="1" dirty="0" smtClean="0">
                <a:solidFill>
                  <a:srgbClr val="C00000"/>
                </a:solidFill>
                <a:latin typeface="微软雅黑" panose="020B0503020204020204" pitchFamily="34" charset="-122"/>
                <a:ea typeface="微软雅黑" panose="020B0503020204020204" pitchFamily="34" charset="-122"/>
              </a:rPr>
              <a:t>Ω</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6682606" y="3320590"/>
            <a:ext cx="694055" cy="583565"/>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约</a:t>
            </a:r>
            <a:r>
              <a:rPr lang="en-US" altLang="zh-CN" sz="1600" b="1" dirty="0" smtClean="0">
                <a:solidFill>
                  <a:srgbClr val="C00000"/>
                </a:solidFill>
                <a:latin typeface="微软雅黑" panose="020B0503020204020204" pitchFamily="34" charset="-122"/>
                <a:ea typeface="微软雅黑" panose="020B0503020204020204" pitchFamily="34" charset="-122"/>
              </a:rPr>
              <a:t>0</a:t>
            </a:r>
            <a:r>
              <a:rPr lang="en-US" altLang="zh-CN" sz="1600" b="1" dirty="0" smtClean="0">
                <a:solidFill>
                  <a:srgbClr val="C00000"/>
                </a:solidFill>
                <a:latin typeface="微软雅黑" panose="020B0503020204020204" pitchFamily="34" charset="-122"/>
                <a:ea typeface="微软雅黑" panose="020B0503020204020204" pitchFamily="34" charset="-122"/>
              </a:rPr>
              <a:t>.7</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en-US" altLang="zh-CN" sz="1600" b="1" dirty="0" smtClean="0">
                <a:solidFill>
                  <a:srgbClr val="C00000"/>
                </a:solidFill>
                <a:latin typeface="微软雅黑" panose="020B0503020204020204" pitchFamily="34" charset="-122"/>
                <a:ea typeface="微软雅黑" panose="020B0503020204020204" pitchFamily="34" charset="-122"/>
              </a:rPr>
              <a:t>K</a:t>
            </a:r>
            <a:r>
              <a:rPr lang="zh-CN" altLang="en-US" sz="1600" b="1" dirty="0" smtClean="0">
                <a:solidFill>
                  <a:srgbClr val="C00000"/>
                </a:solidFill>
                <a:latin typeface="微软雅黑" panose="020B0503020204020204" pitchFamily="34" charset="-122"/>
                <a:ea typeface="微软雅黑" panose="020B0503020204020204" pitchFamily="34" charset="-122"/>
              </a:rPr>
              <a:t> Ω</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7631752" y="3331986"/>
            <a:ext cx="694055" cy="583565"/>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约</a:t>
            </a:r>
            <a:r>
              <a:rPr lang="en-US" altLang="zh-CN" sz="1600" b="1" dirty="0" smtClean="0">
                <a:solidFill>
                  <a:srgbClr val="C00000"/>
                </a:solidFill>
                <a:latin typeface="微软雅黑" panose="020B0503020204020204" pitchFamily="34" charset="-122"/>
                <a:ea typeface="微软雅黑" panose="020B0503020204020204" pitchFamily="34" charset="-122"/>
              </a:rPr>
              <a:t>0</a:t>
            </a:r>
            <a:r>
              <a:rPr lang="en-US" altLang="zh-CN" sz="1600" b="1" dirty="0" smtClean="0">
                <a:solidFill>
                  <a:srgbClr val="C00000"/>
                </a:solidFill>
                <a:latin typeface="微软雅黑" panose="020B0503020204020204" pitchFamily="34" charset="-122"/>
                <a:ea typeface="微软雅黑" panose="020B0503020204020204" pitchFamily="34" charset="-122"/>
              </a:rPr>
              <a:t>.7</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r>
              <a:rPr lang="en-US" altLang="zh-CN" sz="1600" b="1" dirty="0">
                <a:solidFill>
                  <a:srgbClr val="C00000"/>
                </a:solidFill>
                <a:latin typeface="微软雅黑" panose="020B0503020204020204" pitchFamily="34" charset="-122"/>
                <a:ea typeface="微软雅黑" panose="020B0503020204020204" pitchFamily="34" charset="-122"/>
              </a:rPr>
              <a:t> </a:t>
            </a:r>
            <a:r>
              <a:rPr lang="en-US" altLang="zh-CN" sz="1600" b="1" dirty="0" smtClean="0">
                <a:solidFill>
                  <a:srgbClr val="C00000"/>
                </a:solidFill>
                <a:latin typeface="微软雅黑" panose="020B0503020204020204" pitchFamily="34" charset="-122"/>
                <a:ea typeface="微软雅黑" panose="020B0503020204020204" pitchFamily="34" charset="-122"/>
              </a:rPr>
              <a:t>K</a:t>
            </a:r>
            <a:r>
              <a:rPr lang="zh-CN" altLang="en-US" sz="1600" b="1" dirty="0" smtClean="0">
                <a:solidFill>
                  <a:srgbClr val="C00000"/>
                </a:solidFill>
                <a:latin typeface="微软雅黑" panose="020B0503020204020204" pitchFamily="34" charset="-122"/>
                <a:ea typeface="微软雅黑" panose="020B0503020204020204" pitchFamily="34" charset="-122"/>
              </a:rPr>
              <a:t> Ω</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圆角矩形 44"/>
          <p:cNvSpPr/>
          <p:nvPr/>
        </p:nvSpPr>
        <p:spPr>
          <a:xfrm>
            <a:off x="680720" y="188595"/>
            <a:ext cx="8204200" cy="1856105"/>
          </a:xfrm>
          <a:prstGeom prst="roundRect">
            <a:avLst>
              <a:gd name="adj" fmla="val 16667"/>
            </a:avLst>
          </a:prstGeom>
          <a:noFill/>
          <a:ln w="9525">
            <a:noFill/>
          </a:ln>
        </p:spPr>
        <p:txBody>
          <a:bodyPr anchor="ctr" anchorCtr="0"/>
          <a:lstStyle/>
          <a:p>
            <a:r>
              <a:rPr lang="zh-CN" altLang="en-US" sz="2400" b="1" dirty="0" smtClean="0">
                <a:solidFill>
                  <a:srgbClr val="404040"/>
                </a:solidFill>
                <a:latin typeface="微软雅黑" panose="020B0503020204020204" pitchFamily="34" charset="-122"/>
                <a:ea typeface="微软雅黑" panose="020B0503020204020204" pitchFamily="34" charset="-122"/>
              </a:rPr>
              <a:t>课堂反馈</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20489" name="Group 16"/>
          <p:cNvGrpSpPr/>
          <p:nvPr/>
        </p:nvGrpSpPr>
        <p:grpSpPr>
          <a:xfrm>
            <a:off x="5364163" y="0"/>
            <a:ext cx="50800" cy="865188"/>
            <a:chOff x="0" y="0"/>
            <a:chExt cx="32" cy="545"/>
          </a:xfrm>
        </p:grpSpPr>
        <p:sp>
          <p:nvSpPr>
            <p:cNvPr id="20490"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1"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492" name="Rectangle 52"/>
          <p:cNvSpPr/>
          <p:nvPr/>
        </p:nvSpPr>
        <p:spPr>
          <a:xfrm>
            <a:off x="4243388" y="133350"/>
            <a:ext cx="1114425"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装接</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20493" name="Rectangle 53"/>
          <p:cNvSpPr/>
          <p:nvPr/>
        </p:nvSpPr>
        <p:spPr>
          <a:xfrm>
            <a:off x="5435600" y="146050"/>
            <a:ext cx="1074738"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调试</a:t>
            </a:r>
            <a:endParaRPr lang="en-US" altLang="zh-CN" sz="2000" b="1">
              <a:solidFill>
                <a:schemeClr val="bg1"/>
              </a:solidFill>
              <a:latin typeface="黑体" panose="02010609060101010101" pitchFamily="49" charset="-122"/>
              <a:ea typeface="黑体" panose="02010609060101010101" pitchFamily="49" charset="-122"/>
            </a:endParaRPr>
          </a:p>
        </p:txBody>
      </p:sp>
      <p:grpSp>
        <p:nvGrpSpPr>
          <p:cNvPr id="20495" name="Group 25"/>
          <p:cNvGrpSpPr/>
          <p:nvPr/>
        </p:nvGrpSpPr>
        <p:grpSpPr>
          <a:xfrm>
            <a:off x="6516688" y="0"/>
            <a:ext cx="52387" cy="828675"/>
            <a:chOff x="0" y="0"/>
            <a:chExt cx="32" cy="545"/>
          </a:xfrm>
        </p:grpSpPr>
        <p:sp>
          <p:nvSpPr>
            <p:cNvPr id="20496" name="Rectangle 56"/>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7" name="Rectangle 57"/>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498" name="Group 28"/>
          <p:cNvGrpSpPr/>
          <p:nvPr/>
        </p:nvGrpSpPr>
        <p:grpSpPr>
          <a:xfrm>
            <a:off x="7596188" y="0"/>
            <a:ext cx="71437" cy="828675"/>
            <a:chOff x="0" y="0"/>
            <a:chExt cx="32" cy="545"/>
          </a:xfrm>
        </p:grpSpPr>
        <p:sp>
          <p:nvSpPr>
            <p:cNvPr id="20499" name="Rectangle 64"/>
            <p:cNvSpPr/>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0" name="Rectangle 65"/>
            <p:cNvSpPr/>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501" name="Group 16"/>
          <p:cNvGrpSpPr/>
          <p:nvPr/>
        </p:nvGrpSpPr>
        <p:grpSpPr>
          <a:xfrm>
            <a:off x="4211638" y="0"/>
            <a:ext cx="50800" cy="865188"/>
            <a:chOff x="0" y="0"/>
            <a:chExt cx="32" cy="545"/>
          </a:xfrm>
        </p:grpSpPr>
        <p:sp>
          <p:nvSpPr>
            <p:cNvPr id="20502"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3"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504" name="Rectangle 54"/>
          <p:cNvSpPr/>
          <p:nvPr/>
        </p:nvSpPr>
        <p:spPr>
          <a:xfrm>
            <a:off x="6516688" y="163513"/>
            <a:ext cx="1116012" cy="36036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20505" name="文本框 20504"/>
          <p:cNvSpPr txBox="1"/>
          <p:nvPr/>
        </p:nvSpPr>
        <p:spPr>
          <a:xfrm>
            <a:off x="2771775" y="0"/>
            <a:ext cx="1171575" cy="52197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sp>
        <p:nvSpPr>
          <p:cNvPr id="40985" name="矩形 40984"/>
          <p:cNvSpPr/>
          <p:nvPr/>
        </p:nvSpPr>
        <p:spPr>
          <a:xfrm>
            <a:off x="1835150" y="6216650"/>
            <a:ext cx="484251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安  全  源  于  规   范</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4" name="矩形 116"/>
          <p:cNvSpPr/>
          <p:nvPr/>
        </p:nvSpPr>
        <p:spPr>
          <a:xfrm>
            <a:off x="0" y="6155055"/>
            <a:ext cx="9197975" cy="731520"/>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sp>
        <p:nvSpPr>
          <p:cNvPr id="5" name="矩形 4"/>
          <p:cNvSpPr/>
          <p:nvPr/>
        </p:nvSpPr>
        <p:spPr>
          <a:xfrm>
            <a:off x="1835150" y="6216650"/>
            <a:ext cx="3990195" cy="646331"/>
          </a:xfrm>
          <a:prstGeom prst="rect">
            <a:avLst/>
          </a:prstGeom>
          <a:noFill/>
          <a:ln w="9525">
            <a:noFill/>
          </a:ln>
          <a:effectLst>
            <a:prstShdw prst="shdw11" dir="16200000">
              <a:schemeClr val="bg2">
                <a:alpha val="50000"/>
              </a:schemeClr>
            </a:prstShdw>
          </a:effectLst>
        </p:spPr>
        <p:txBody>
          <a:bodyPr wrap="none" anchor="t" anchorCtr="0">
            <a:spAutoFit/>
          </a:bodyPr>
          <a:lstStyle/>
          <a:p>
            <a:r>
              <a:rPr lang="zh-CN" altLang="en-US" sz="3600" b="1" dirty="0" smtClean="0">
                <a:solidFill>
                  <a:schemeClr val="bg1"/>
                </a:solidFill>
                <a:effectLst>
                  <a:outerShdw blurRad="38100" dist="38100" dir="2700000">
                    <a:srgbClr val="C0C0C0"/>
                  </a:outerShdw>
                </a:effectLst>
                <a:latin typeface="Arial" panose="020B0604020202020204" pitchFamily="34" charset="0"/>
              </a:rPr>
              <a:t>细</a:t>
            </a:r>
            <a:r>
              <a:rPr lang="en-US" altLang="zh-CN" sz="3600" b="1" dirty="0" smtClean="0">
                <a:solidFill>
                  <a:schemeClr val="bg1"/>
                </a:solidFill>
                <a:effectLst>
                  <a:outerShdw blurRad="38100" dist="38100" dir="2700000">
                    <a:srgbClr val="C0C0C0"/>
                  </a:outerShdw>
                </a:effectLst>
                <a:latin typeface="Arial" panose="020B0604020202020204" pitchFamily="34" charset="0"/>
              </a:rPr>
              <a:t>  </a:t>
            </a:r>
            <a:r>
              <a:rPr lang="zh-CN" altLang="en-US" sz="3600" b="1" dirty="0" smtClean="0">
                <a:solidFill>
                  <a:schemeClr val="bg1"/>
                </a:solidFill>
                <a:effectLst>
                  <a:outerShdw blurRad="38100" dist="38100" dir="2700000">
                    <a:srgbClr val="C0C0C0"/>
                  </a:outerShdw>
                </a:effectLst>
                <a:latin typeface="Arial" panose="020B0604020202020204" pitchFamily="34" charset="0"/>
              </a:rPr>
              <a:t>节  决 定 成  败</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40991" name="菱形 42"/>
          <p:cNvSpPr/>
          <p:nvPr/>
        </p:nvSpPr>
        <p:spPr>
          <a:xfrm>
            <a:off x="179070" y="908685"/>
            <a:ext cx="501650" cy="455930"/>
          </a:xfrm>
          <a:prstGeom prst="diamond">
            <a:avLst/>
          </a:prstGeom>
          <a:solidFill>
            <a:srgbClr val="C00000"/>
          </a:solidFill>
          <a:ln w="9525">
            <a:noFill/>
          </a:ln>
        </p:spPr>
        <p:txBody>
          <a:bodyPr/>
          <a:lstStyle/>
          <a:p>
            <a:endParaRPr lang="zh-CN" altLang="en-US" dirty="0">
              <a:latin typeface="Arial Black" panose="020B0A04020102020204" pitchFamily="34" charset="0"/>
            </a:endParaRPr>
          </a:p>
        </p:txBody>
      </p:sp>
      <p:sp>
        <p:nvSpPr>
          <p:cNvPr id="51228" name="文本框 51227"/>
          <p:cNvSpPr txBox="1"/>
          <p:nvPr/>
        </p:nvSpPr>
        <p:spPr>
          <a:xfrm>
            <a:off x="2844800" y="44450"/>
            <a:ext cx="1171575" cy="95250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r>
              <a:rPr lang="zh-CN" altLang="en-US" sz="2000" b="1" dirty="0">
                <a:solidFill>
                  <a:schemeClr val="bg1"/>
                </a:solidFill>
                <a:latin typeface="黑体" panose="02010609060101010101" pitchFamily="49" charset="-122"/>
                <a:ea typeface="黑体" panose="02010609060101010101" pitchFamily="49" charset="-122"/>
              </a:rPr>
              <a:t>检测</a:t>
            </a:r>
            <a:endParaRPr lang="zh-CN" altLang="en-US" sz="2800" b="1" dirty="0">
              <a:solidFill>
                <a:srgbClr val="12D9EE"/>
              </a:solidFill>
              <a:latin typeface="黑体" panose="02010609060101010101" pitchFamily="49" charset="-122"/>
              <a:ea typeface="黑体" panose="02010609060101010101" pitchFamily="49" charset="-122"/>
            </a:endParaRPr>
          </a:p>
          <a:p>
            <a:r>
              <a:rPr lang="zh-CN" altLang="en-US" sz="2800" b="1" dirty="0">
                <a:solidFill>
                  <a:srgbClr val="12D9EE"/>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grpSp>
        <p:nvGrpSpPr>
          <p:cNvPr id="51237" name="组合 51236"/>
          <p:cNvGrpSpPr/>
          <p:nvPr/>
        </p:nvGrpSpPr>
        <p:grpSpPr>
          <a:xfrm>
            <a:off x="0" y="-65086"/>
            <a:ext cx="9144000" cy="930275"/>
            <a:chOff x="0" y="-41"/>
            <a:chExt cx="5760" cy="586"/>
          </a:xfrm>
        </p:grpSpPr>
        <p:sp>
          <p:nvSpPr>
            <p:cNvPr id="51211" name="矩形 116"/>
            <p:cNvSpPr/>
            <p:nvPr>
              <p:custDataLst>
                <p:tags r:id="rId1"/>
              </p:custDataLst>
            </p:nvPr>
          </p:nvSpPr>
          <p:spPr>
            <a:xfrm>
              <a:off x="0" y="2"/>
              <a:ext cx="5760" cy="461"/>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grpSp>
          <p:nvGrpSpPr>
            <p:cNvPr id="51212" name="Group 16"/>
            <p:cNvGrpSpPr/>
            <p:nvPr/>
          </p:nvGrpSpPr>
          <p:grpSpPr>
            <a:xfrm>
              <a:off x="3379" y="0"/>
              <a:ext cx="32" cy="545"/>
              <a:chOff x="0" y="0"/>
              <a:chExt cx="32" cy="545"/>
            </a:xfrm>
          </p:grpSpPr>
          <p:sp>
            <p:nvSpPr>
              <p:cNvPr id="51213" name="Rectangle 47"/>
              <p:cNvSpPr/>
              <p:nvPr>
                <p:custDataLst>
                  <p:tags r:id="rId2"/>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14" name="Rectangle 48"/>
              <p:cNvSpPr/>
              <p:nvPr>
                <p:custDataLst>
                  <p:tags r:id="rId3"/>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15" name="Rectangle 52"/>
            <p:cNvSpPr/>
            <p:nvPr>
              <p:custDataLst>
                <p:tags r:id="rId4"/>
              </p:custDataLst>
            </p:nvPr>
          </p:nvSpPr>
          <p:spPr>
            <a:xfrm>
              <a:off x="2635" y="26"/>
              <a:ext cx="809" cy="50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方法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步骤</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51216" name="Rectangle 53"/>
            <p:cNvSpPr/>
            <p:nvPr>
              <p:custDataLst>
                <p:tags r:id="rId5"/>
              </p:custDataLst>
            </p:nvPr>
          </p:nvSpPr>
          <p:spPr>
            <a:xfrm>
              <a:off x="3436" y="25"/>
              <a:ext cx="677" cy="487"/>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实战</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演练</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51217" name="Rectangle 54"/>
            <p:cNvSpPr/>
            <p:nvPr>
              <p:custDataLst>
                <p:tags r:id="rId6"/>
              </p:custDataLst>
            </p:nvPr>
          </p:nvSpPr>
          <p:spPr>
            <a:xfrm>
              <a:off x="4150" y="92"/>
              <a:ext cx="703" cy="227"/>
            </a:xfrm>
            <a:prstGeom prst="rect">
              <a:avLst/>
            </a:prstGeom>
            <a:noFill/>
            <a:ln w="9525">
              <a:noFill/>
            </a:ln>
          </p:spPr>
          <p:txBody>
            <a:bodyPr/>
            <a:lstStyle/>
            <a:p>
              <a:pPr algn="ctr"/>
              <a:endParaRPr lang="zh-CN" altLang="en-US" sz="2000" b="1" dirty="0">
                <a:solidFill>
                  <a:schemeClr val="bg1"/>
                </a:solidFill>
                <a:latin typeface="黑体" panose="02010609060101010101" pitchFamily="49" charset="-122"/>
                <a:ea typeface="黑体" panose="02010609060101010101" pitchFamily="49" charset="-122"/>
              </a:endParaRPr>
            </a:p>
          </p:txBody>
        </p:sp>
        <p:grpSp>
          <p:nvGrpSpPr>
            <p:cNvPr id="51218" name="Group 25"/>
            <p:cNvGrpSpPr/>
            <p:nvPr/>
          </p:nvGrpSpPr>
          <p:grpSpPr>
            <a:xfrm>
              <a:off x="4105" y="0"/>
              <a:ext cx="33" cy="522"/>
              <a:chOff x="0" y="0"/>
              <a:chExt cx="32" cy="545"/>
            </a:xfrm>
          </p:grpSpPr>
          <p:sp>
            <p:nvSpPr>
              <p:cNvPr id="51219" name="Rectangle 56"/>
              <p:cNvSpPr/>
              <p:nvPr>
                <p:custDataLst>
                  <p:tags r:id="rId7"/>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0" name="Rectangle 57"/>
              <p:cNvSpPr/>
              <p:nvPr>
                <p:custDataLst>
                  <p:tags r:id="rId8"/>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1" name="Group 28"/>
            <p:cNvGrpSpPr/>
            <p:nvPr/>
          </p:nvGrpSpPr>
          <p:grpSpPr>
            <a:xfrm>
              <a:off x="4785" y="0"/>
              <a:ext cx="45" cy="522"/>
              <a:chOff x="0" y="0"/>
              <a:chExt cx="32" cy="545"/>
            </a:xfrm>
          </p:grpSpPr>
          <p:sp>
            <p:nvSpPr>
              <p:cNvPr id="51222" name="Rectangle 64"/>
              <p:cNvSpPr/>
              <p:nvPr>
                <p:custDataLst>
                  <p:tags r:id="rId9"/>
                </p:custDataLst>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3" name="Rectangle 65"/>
              <p:cNvSpPr/>
              <p:nvPr>
                <p:custDataLst>
                  <p:tags r:id="rId10"/>
                </p:custDataLst>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4" name="Group 16"/>
            <p:cNvGrpSpPr/>
            <p:nvPr/>
          </p:nvGrpSpPr>
          <p:grpSpPr>
            <a:xfrm>
              <a:off x="2653" y="0"/>
              <a:ext cx="32" cy="545"/>
              <a:chOff x="0" y="0"/>
              <a:chExt cx="32" cy="545"/>
            </a:xfrm>
          </p:grpSpPr>
          <p:sp>
            <p:nvSpPr>
              <p:cNvPr id="51225" name="Rectangle 47"/>
              <p:cNvSpPr/>
              <p:nvPr>
                <p:custDataLst>
                  <p:tags r:id="rId11"/>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6" name="Rectangle 48"/>
              <p:cNvSpPr/>
              <p:nvPr>
                <p:custDataLst>
                  <p:tags r:id="rId12"/>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27" name="Rectangle 54"/>
            <p:cNvSpPr/>
            <p:nvPr>
              <p:custDataLst>
                <p:tags r:id="rId13"/>
              </p:custDataLst>
            </p:nvPr>
          </p:nvSpPr>
          <p:spPr>
            <a:xfrm>
              <a:off x="4114" y="-41"/>
              <a:ext cx="703" cy="472"/>
            </a:xfrm>
            <a:prstGeom prst="rect">
              <a:avLst/>
            </a:prstGeom>
            <a:noFill/>
            <a:ln w="9525">
              <a:noFill/>
            </a:ln>
          </p:spPr>
          <p:txBody>
            <a:bodyPr/>
            <a:lstStyle/>
            <a:p>
              <a:pPr algn="ctr"/>
              <a:r>
                <a:rPr lang="zh-CN" altLang="en-US" sz="2000" b="1" dirty="0">
                  <a:solidFill>
                    <a:schemeClr val="tx2">
                      <a:lumMod val="60000"/>
                      <a:lumOff val="40000"/>
                    </a:schemeClr>
                  </a:solidFill>
                  <a:latin typeface="黑体" panose="02010609060101010101" pitchFamily="49" charset="-122"/>
                  <a:ea typeface="黑体" panose="02010609060101010101" pitchFamily="49" charset="-122"/>
                </a:rPr>
                <a:t>课堂</a:t>
              </a:r>
              <a:endParaRPr lang="zh-CN" altLang="en-US" sz="2000" b="1" dirty="0">
                <a:solidFill>
                  <a:schemeClr val="tx2">
                    <a:lumMod val="60000"/>
                    <a:lumOff val="40000"/>
                  </a:schemeClr>
                </a:solidFill>
                <a:latin typeface="黑体" panose="02010609060101010101" pitchFamily="49" charset="-122"/>
                <a:ea typeface="黑体" panose="02010609060101010101" pitchFamily="49" charset="-122"/>
              </a:endParaRPr>
            </a:p>
            <a:p>
              <a:pPr algn="ctr"/>
              <a:r>
                <a:rPr lang="zh-CN" altLang="en-US" sz="2000" b="1" dirty="0">
                  <a:solidFill>
                    <a:schemeClr val="tx2">
                      <a:lumMod val="60000"/>
                      <a:lumOff val="40000"/>
                    </a:schemeClr>
                  </a:solidFill>
                  <a:latin typeface="黑体" panose="02010609060101010101" pitchFamily="49" charset="-122"/>
                  <a:ea typeface="黑体" panose="02010609060101010101" pitchFamily="49" charset="-122"/>
                </a:rPr>
                <a:t>反馈</a:t>
              </a:r>
              <a:endParaRPr lang="zh-CN" altLang="en-US" sz="2000" b="1" dirty="0">
                <a:solidFill>
                  <a:schemeClr val="tx2">
                    <a:lumMod val="60000"/>
                    <a:lumOff val="40000"/>
                  </a:schemeClr>
                </a:solidFill>
                <a:latin typeface="黑体" panose="02010609060101010101" pitchFamily="49" charset="-122"/>
                <a:ea typeface="黑体" panose="02010609060101010101" pitchFamily="49" charset="-122"/>
              </a:endParaRPr>
            </a:p>
          </p:txBody>
        </p:sp>
        <p:sp>
          <p:nvSpPr>
            <p:cNvPr id="7" name="文本框 6"/>
            <p:cNvSpPr txBox="1"/>
            <p:nvPr>
              <p:custDataLst>
                <p:tags r:id="rId14"/>
              </p:custDataLst>
            </p:nvPr>
          </p:nvSpPr>
          <p:spPr>
            <a:xfrm>
              <a:off x="2031" y="-33"/>
              <a:ext cx="636" cy="523"/>
            </a:xfrm>
            <a:prstGeom prst="rect">
              <a:avLst/>
            </a:prstGeom>
            <a:noFill/>
            <a:ln w="9525">
              <a:noFill/>
            </a:ln>
            <a:effectLst>
              <a:prstShdw prst="shdw11" dir="16200000">
                <a:schemeClr val="bg2">
                  <a:alpha val="50000"/>
                </a:schemeClr>
              </a:prstShdw>
            </a:effectLst>
          </p:spPr>
          <p:txBody>
            <a:bodyPr wrap="square">
              <a:spAutoFit/>
            </a:bodyPr>
            <a:lstStyle/>
            <a:p>
              <a:r>
                <a:rPr lang="zh-CN" altLang="en-US" sz="2800" b="1" dirty="0">
                  <a:gradFill>
                    <a:gsLst>
                      <a:gs pos="0">
                        <a:srgbClr val="FBFB11"/>
                      </a:gs>
                      <a:gs pos="100000">
                        <a:srgbClr val="838309"/>
                      </a:gs>
                    </a:gsLst>
                    <a:lin scaled="0"/>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基本</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a:p>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en-US" altLang="zh-CN"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概念</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grpSp>
      <p:sp>
        <p:nvSpPr>
          <p:cNvPr id="12" name="Rectangle 54"/>
          <p:cNvSpPr/>
          <p:nvPr>
            <p:custDataLst>
              <p:tags r:id="rId15"/>
            </p:custDataLst>
          </p:nvPr>
        </p:nvSpPr>
        <p:spPr>
          <a:xfrm>
            <a:off x="7837170" y="69533"/>
            <a:ext cx="1116013" cy="749300"/>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拓展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延伸</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13" name="文本框 12"/>
          <p:cNvSpPr txBox="1"/>
          <p:nvPr>
            <p:custDataLst>
              <p:tags r:id="rId16"/>
            </p:custDataLst>
          </p:nvPr>
        </p:nvSpPr>
        <p:spPr>
          <a:xfrm rot="5400000">
            <a:off x="6888480" y="498475"/>
            <a:ext cx="426720" cy="398780"/>
          </a:xfrm>
          <a:prstGeom prst="rect">
            <a:avLst/>
          </a:prstGeom>
          <a:noFill/>
        </p:spPr>
        <p:txBody>
          <a:bodyPr wrap="square" rtlCol="0" anchor="t">
            <a:spAutoFit/>
            <a:scene3d>
              <a:camera prst="orthographicFront"/>
              <a:lightRig rig="threePt" dir="t"/>
            </a:scene3d>
          </a:bodyPr>
          <a:lstStyle/>
          <a:p>
            <a:r>
              <a:rPr lang="en-US" altLang="zh-CN"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&gt;</a:t>
            </a:r>
            <a:endParaRPr lang="en-US" altLang="zh-CN"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2" name="矩形 1"/>
          <p:cNvSpPr/>
          <p:nvPr/>
        </p:nvSpPr>
        <p:spPr>
          <a:xfrm>
            <a:off x="429895" y="1618205"/>
            <a:ext cx="6871335" cy="1200329"/>
          </a:xfrm>
          <a:prstGeom prst="rect">
            <a:avLst/>
          </a:prstGeom>
        </p:spPr>
        <p:txBody>
          <a:bodyPr wrap="square">
            <a:spAutoFit/>
          </a:bodyPr>
          <a:lstStyle/>
          <a:p>
            <a:r>
              <a:rPr lang="en-US" altLang="zh-CN" sz="2400" b="1" dirty="0" smtClean="0"/>
              <a:t>       1</a:t>
            </a:r>
            <a:r>
              <a:rPr lang="en-US" altLang="zh-CN" sz="2400" b="1" dirty="0"/>
              <a:t>.</a:t>
            </a:r>
            <a:r>
              <a:rPr lang="zh-CN" altLang="en-US" sz="2400" b="1" dirty="0" smtClean="0"/>
              <a:t>万用表检测的过程中有时阻值很小趋于零，有时电路断路趋于无  穷大，但有时又呈现一定的阻值，为什么？</a:t>
            </a:r>
            <a:endParaRPr lang="zh-CN" altLang="en-US" sz="2400" b="1" dirty="0"/>
          </a:p>
        </p:txBody>
      </p:sp>
      <p:sp>
        <p:nvSpPr>
          <p:cNvPr id="46" name="矩形 45"/>
          <p:cNvSpPr/>
          <p:nvPr/>
        </p:nvSpPr>
        <p:spPr>
          <a:xfrm>
            <a:off x="364961" y="2996952"/>
            <a:ext cx="6871335" cy="1200329"/>
          </a:xfrm>
          <a:prstGeom prst="rect">
            <a:avLst/>
          </a:prstGeom>
        </p:spPr>
        <p:txBody>
          <a:bodyPr wrap="square">
            <a:spAutoFit/>
          </a:bodyPr>
          <a:lstStyle/>
          <a:p>
            <a:pPr eaLnBrk="0" hangingPunct="0">
              <a:defRPr/>
            </a:pPr>
            <a:r>
              <a:rPr lang="en-US" altLang="zh-CN" sz="2400" b="1" dirty="0" smtClean="0"/>
              <a:t>       2.</a:t>
            </a:r>
            <a:r>
              <a:rPr lang="zh-CN" altLang="en-US" sz="2400" b="1" dirty="0" smtClean="0"/>
              <a:t>接触器联锁正反转电路检测过程为什么</a:t>
            </a:r>
            <a:r>
              <a:rPr lang="en-US" altLang="zh-CN" sz="2400" b="1" dirty="0">
                <a:latin typeface="宋体" panose="02010600030101010101" pitchFamily="2" charset="-122"/>
                <a:cs typeface="宋体" panose="02010600030101010101" pitchFamily="2" charset="-122"/>
              </a:rPr>
              <a:t>按</a:t>
            </a:r>
            <a:r>
              <a:rPr lang="zh-CN" altLang="en-US" sz="2400" b="1" dirty="0" smtClean="0">
                <a:latin typeface="宋体" panose="02010600030101010101" pitchFamily="2" charset="-122"/>
                <a:cs typeface="宋体" panose="02010600030101010101" pitchFamily="2" charset="-122"/>
              </a:rPr>
              <a:t>下  </a:t>
            </a:r>
            <a:r>
              <a:rPr lang="en-US" altLang="zh-CN" sz="2400" b="1" dirty="0" smtClean="0">
                <a:latin typeface="宋体" panose="02010600030101010101" pitchFamily="2" charset="-122"/>
                <a:cs typeface="宋体" panose="02010600030101010101" pitchFamily="2" charset="-122"/>
              </a:rPr>
              <a:t>KM1</a:t>
            </a:r>
            <a:r>
              <a:rPr lang="zh-CN" altLang="en-US" sz="2400" b="1" dirty="0" smtClean="0">
                <a:latin typeface="宋体" panose="02010600030101010101" pitchFamily="2" charset="-122"/>
                <a:cs typeface="宋体" panose="02010600030101010101" pitchFamily="2" charset="-122"/>
              </a:rPr>
              <a:t>再按下</a:t>
            </a:r>
            <a:r>
              <a:rPr lang="en-US" altLang="zh-CN" sz="2400" b="1" dirty="0" smtClean="0">
                <a:latin typeface="宋体" panose="02010600030101010101" pitchFamily="2" charset="-122"/>
                <a:cs typeface="宋体" panose="02010600030101010101" pitchFamily="2" charset="-122"/>
              </a:rPr>
              <a:t>KM2</a:t>
            </a:r>
            <a:r>
              <a:rPr lang="zh-CN" altLang="en-US" sz="2400" b="1" dirty="0" smtClean="0">
                <a:latin typeface="宋体" panose="02010600030101010101" pitchFamily="2" charset="-122"/>
                <a:cs typeface="宋体" panose="02010600030101010101" pitchFamily="2" charset="-122"/>
              </a:rPr>
              <a:t>或者</a:t>
            </a:r>
            <a:r>
              <a:rPr lang="en-US" altLang="zh-CN" sz="2400" b="1" dirty="0">
                <a:latin typeface="宋体" panose="02010600030101010101" pitchFamily="2" charset="-122"/>
                <a:cs typeface="宋体" panose="02010600030101010101" pitchFamily="2" charset="-122"/>
              </a:rPr>
              <a:t>按</a:t>
            </a:r>
            <a:r>
              <a:rPr lang="zh-CN" altLang="en-US" sz="2400" b="1" dirty="0">
                <a:latin typeface="宋体" panose="02010600030101010101" pitchFamily="2" charset="-122"/>
                <a:cs typeface="宋体" panose="02010600030101010101" pitchFamily="2" charset="-122"/>
              </a:rPr>
              <a:t>下</a:t>
            </a:r>
            <a:r>
              <a:rPr lang="en-US" altLang="zh-CN" sz="2400" b="1" dirty="0" smtClean="0">
                <a:latin typeface="宋体" panose="02010600030101010101" pitchFamily="2" charset="-122"/>
                <a:cs typeface="宋体" panose="02010600030101010101" pitchFamily="2" charset="-122"/>
              </a:rPr>
              <a:t>KM2</a:t>
            </a:r>
            <a:r>
              <a:rPr lang="zh-CN" altLang="en-US" sz="2400" b="1" dirty="0" smtClean="0">
                <a:latin typeface="宋体" panose="02010600030101010101" pitchFamily="2" charset="-122"/>
                <a:cs typeface="宋体" panose="02010600030101010101" pitchFamily="2" charset="-122"/>
              </a:rPr>
              <a:t>再按下</a:t>
            </a:r>
            <a:r>
              <a:rPr lang="en-US" altLang="zh-CN" sz="2400" b="1" dirty="0" smtClean="0">
                <a:latin typeface="宋体" panose="02010600030101010101" pitchFamily="2" charset="-122"/>
                <a:cs typeface="宋体" panose="02010600030101010101" pitchFamily="2" charset="-122"/>
              </a:rPr>
              <a:t>KM1</a:t>
            </a:r>
            <a:r>
              <a:rPr lang="zh-CN" altLang="en-US" sz="2400" b="1" dirty="0" smtClean="0">
                <a:latin typeface="宋体" panose="02010600030101010101" pitchFamily="2" charset="-122"/>
                <a:cs typeface="宋体" panose="02010600030101010101" pitchFamily="2" charset="-122"/>
              </a:rPr>
              <a:t>电阻没有变化呢？</a:t>
            </a:r>
            <a:endParaRPr lang="zh-CN" altLang="en-US" sz="2400" b="1" dirty="0"/>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圆角矩形 44"/>
          <p:cNvSpPr/>
          <p:nvPr/>
        </p:nvSpPr>
        <p:spPr>
          <a:xfrm>
            <a:off x="680720" y="188595"/>
            <a:ext cx="8204200" cy="1856105"/>
          </a:xfrm>
          <a:prstGeom prst="roundRect">
            <a:avLst>
              <a:gd name="adj" fmla="val 16667"/>
            </a:avLst>
          </a:prstGeom>
          <a:noFill/>
          <a:ln w="9525">
            <a:noFill/>
          </a:ln>
        </p:spPr>
        <p:txBody>
          <a:bodyPr anchor="ctr" anchorCtr="0"/>
          <a:lstStyle/>
          <a:p>
            <a:r>
              <a:rPr lang="zh-CN" altLang="en-US" sz="2400" b="1" dirty="0" smtClean="0">
                <a:solidFill>
                  <a:srgbClr val="404040"/>
                </a:solidFill>
                <a:latin typeface="微软雅黑" panose="020B0503020204020204" pitchFamily="34" charset="-122"/>
                <a:ea typeface="微软雅黑" panose="020B0503020204020204" pitchFamily="34" charset="-122"/>
              </a:rPr>
              <a:t>拓展延伸</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20489" name="Group 16"/>
          <p:cNvGrpSpPr/>
          <p:nvPr/>
        </p:nvGrpSpPr>
        <p:grpSpPr>
          <a:xfrm>
            <a:off x="5364163" y="0"/>
            <a:ext cx="50800" cy="865188"/>
            <a:chOff x="0" y="0"/>
            <a:chExt cx="32" cy="545"/>
          </a:xfrm>
        </p:grpSpPr>
        <p:sp>
          <p:nvSpPr>
            <p:cNvPr id="20490"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1"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492" name="Rectangle 52"/>
          <p:cNvSpPr/>
          <p:nvPr/>
        </p:nvSpPr>
        <p:spPr>
          <a:xfrm>
            <a:off x="4243388" y="133350"/>
            <a:ext cx="1114425"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装接</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20493" name="Rectangle 53"/>
          <p:cNvSpPr/>
          <p:nvPr/>
        </p:nvSpPr>
        <p:spPr>
          <a:xfrm>
            <a:off x="5435600" y="146050"/>
            <a:ext cx="1074738" cy="360363"/>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调试</a:t>
            </a:r>
            <a:endParaRPr lang="en-US" altLang="zh-CN" sz="2000" b="1">
              <a:solidFill>
                <a:schemeClr val="bg1"/>
              </a:solidFill>
              <a:latin typeface="黑体" panose="02010609060101010101" pitchFamily="49" charset="-122"/>
              <a:ea typeface="黑体" panose="02010609060101010101" pitchFamily="49" charset="-122"/>
            </a:endParaRPr>
          </a:p>
        </p:txBody>
      </p:sp>
      <p:grpSp>
        <p:nvGrpSpPr>
          <p:cNvPr id="20495" name="Group 25"/>
          <p:cNvGrpSpPr/>
          <p:nvPr/>
        </p:nvGrpSpPr>
        <p:grpSpPr>
          <a:xfrm>
            <a:off x="6516688" y="0"/>
            <a:ext cx="52387" cy="828675"/>
            <a:chOff x="0" y="0"/>
            <a:chExt cx="32" cy="545"/>
          </a:xfrm>
        </p:grpSpPr>
        <p:sp>
          <p:nvSpPr>
            <p:cNvPr id="20496" name="Rectangle 56"/>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497" name="Rectangle 57"/>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498" name="Group 28"/>
          <p:cNvGrpSpPr/>
          <p:nvPr/>
        </p:nvGrpSpPr>
        <p:grpSpPr>
          <a:xfrm>
            <a:off x="7596188" y="0"/>
            <a:ext cx="71437" cy="828675"/>
            <a:chOff x="0" y="0"/>
            <a:chExt cx="32" cy="545"/>
          </a:xfrm>
        </p:grpSpPr>
        <p:sp>
          <p:nvSpPr>
            <p:cNvPr id="20499" name="Rectangle 64"/>
            <p:cNvSpPr/>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0" name="Rectangle 65"/>
            <p:cNvSpPr/>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20501" name="Group 16"/>
          <p:cNvGrpSpPr/>
          <p:nvPr/>
        </p:nvGrpSpPr>
        <p:grpSpPr>
          <a:xfrm>
            <a:off x="4211638" y="0"/>
            <a:ext cx="50800" cy="865188"/>
            <a:chOff x="0" y="0"/>
            <a:chExt cx="32" cy="545"/>
          </a:xfrm>
        </p:grpSpPr>
        <p:sp>
          <p:nvSpPr>
            <p:cNvPr id="20502" name="Rectangle 47"/>
            <p:cNvSpPr/>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20503" name="Rectangle 48"/>
            <p:cNvSpPr/>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20504" name="Rectangle 54"/>
          <p:cNvSpPr/>
          <p:nvPr/>
        </p:nvSpPr>
        <p:spPr>
          <a:xfrm>
            <a:off x="6516688" y="163513"/>
            <a:ext cx="1116012" cy="36036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20505" name="文本框 20504"/>
          <p:cNvSpPr txBox="1"/>
          <p:nvPr/>
        </p:nvSpPr>
        <p:spPr>
          <a:xfrm>
            <a:off x="2771775" y="0"/>
            <a:ext cx="1171575" cy="52197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sp>
        <p:nvSpPr>
          <p:cNvPr id="40985" name="矩形 40984"/>
          <p:cNvSpPr/>
          <p:nvPr/>
        </p:nvSpPr>
        <p:spPr>
          <a:xfrm>
            <a:off x="1835150" y="6216650"/>
            <a:ext cx="484251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安  全  源  于  规   范</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4" name="矩形 116"/>
          <p:cNvSpPr/>
          <p:nvPr/>
        </p:nvSpPr>
        <p:spPr>
          <a:xfrm>
            <a:off x="0" y="6155055"/>
            <a:ext cx="9197975" cy="731520"/>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sp>
        <p:nvSpPr>
          <p:cNvPr id="5" name="矩形 4"/>
          <p:cNvSpPr/>
          <p:nvPr/>
        </p:nvSpPr>
        <p:spPr>
          <a:xfrm>
            <a:off x="1835150" y="6216650"/>
            <a:ext cx="4969510" cy="645160"/>
          </a:xfrm>
          <a:prstGeom prst="rect">
            <a:avLst/>
          </a:prstGeom>
          <a:noFill/>
          <a:ln w="9525">
            <a:noFill/>
          </a:ln>
          <a:effectLst>
            <a:prstShdw prst="shdw11" dir="16200000">
              <a:schemeClr val="bg2">
                <a:alpha val="50000"/>
              </a:schemeClr>
            </a:prstShdw>
          </a:effectLst>
        </p:spPr>
        <p:txBody>
          <a:bodyPr wrap="none" anchor="t" anchorCtr="0">
            <a:spAutoFit/>
          </a:bodyPr>
          <a:lstStyle/>
          <a:p>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品</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质 </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源  于  细</a:t>
            </a:r>
            <a:r>
              <a:rPr lang="en-US" altLang="zh-CN" sz="3600" b="1" dirty="0">
                <a:solidFill>
                  <a:schemeClr val="bg1"/>
                </a:solidFill>
                <a:effectLst>
                  <a:outerShdw blurRad="38100" dist="38100" dir="2700000">
                    <a:srgbClr val="C0C0C0"/>
                  </a:outerShdw>
                </a:effectLst>
                <a:latin typeface="Arial" panose="020B0604020202020204" pitchFamily="34" charset="0"/>
              </a:rPr>
              <a:t>  </a:t>
            </a:r>
            <a:r>
              <a:rPr lang="zh-CN" altLang="en-US" sz="3600" b="1" dirty="0">
                <a:solidFill>
                  <a:schemeClr val="bg1"/>
                </a:solidFill>
                <a:effectLst>
                  <a:outerShdw blurRad="38100" dist="38100" dir="2700000">
                    <a:srgbClr val="C0C0C0"/>
                  </a:outerShdw>
                </a:effectLst>
                <a:latin typeface="Arial" panose="020B0604020202020204" pitchFamily="34" charset="0"/>
              </a:rPr>
              <a:t>节</a:t>
            </a:r>
            <a:endParaRPr lang="zh-CN" altLang="en-US" sz="3600" b="1" dirty="0">
              <a:solidFill>
                <a:schemeClr val="bg1"/>
              </a:solidFill>
              <a:effectLst>
                <a:outerShdw blurRad="38100" dist="38100" dir="2700000">
                  <a:srgbClr val="C0C0C0"/>
                </a:outerShdw>
              </a:effectLst>
              <a:latin typeface="Arial" panose="020B0604020202020204" pitchFamily="34" charset="0"/>
            </a:endParaRPr>
          </a:p>
        </p:txBody>
      </p:sp>
      <p:sp>
        <p:nvSpPr>
          <p:cNvPr id="40991" name="菱形 42"/>
          <p:cNvSpPr/>
          <p:nvPr/>
        </p:nvSpPr>
        <p:spPr>
          <a:xfrm>
            <a:off x="179070" y="908685"/>
            <a:ext cx="501650" cy="455930"/>
          </a:xfrm>
          <a:prstGeom prst="diamond">
            <a:avLst/>
          </a:prstGeom>
          <a:solidFill>
            <a:srgbClr val="C00000"/>
          </a:solidFill>
          <a:ln w="9525">
            <a:noFill/>
          </a:ln>
        </p:spPr>
        <p:txBody>
          <a:bodyPr/>
          <a:lstStyle/>
          <a:p>
            <a:endParaRPr lang="zh-CN" altLang="en-US" dirty="0">
              <a:latin typeface="Arial Black" panose="020B0A04020102020204" pitchFamily="34" charset="0"/>
            </a:endParaRPr>
          </a:p>
        </p:txBody>
      </p:sp>
      <p:sp>
        <p:nvSpPr>
          <p:cNvPr id="51228" name="文本框 51227"/>
          <p:cNvSpPr txBox="1"/>
          <p:nvPr/>
        </p:nvSpPr>
        <p:spPr>
          <a:xfrm>
            <a:off x="2844800" y="44450"/>
            <a:ext cx="1171575" cy="952500"/>
          </a:xfrm>
          <a:prstGeom prst="rect">
            <a:avLst/>
          </a:prstGeom>
          <a:noFill/>
          <a:ln w="9525">
            <a:noFill/>
          </a:ln>
          <a:effectLst>
            <a:prstShdw prst="shdw11" dir="16200000">
              <a:schemeClr val="bg2">
                <a:alpha val="50000"/>
              </a:schemeClr>
            </a:prstShdw>
          </a:effectLst>
        </p:spPr>
        <p:txBody>
          <a:bodyPr>
            <a:spAutoFit/>
          </a:bodyPr>
          <a:lstStyle/>
          <a:p>
            <a:r>
              <a:rPr lang="zh-CN" altLang="en-US" sz="2800" b="1" dirty="0">
                <a:solidFill>
                  <a:schemeClr val="hlink"/>
                </a:solidFill>
                <a:latin typeface="黑体" panose="02010609060101010101" pitchFamily="49" charset="-122"/>
                <a:ea typeface="黑体" panose="02010609060101010101" pitchFamily="49" charset="-122"/>
              </a:rPr>
              <a:t> </a:t>
            </a:r>
            <a:r>
              <a:rPr lang="zh-CN" altLang="en-US" sz="2000" b="1" dirty="0">
                <a:solidFill>
                  <a:schemeClr val="bg1"/>
                </a:solidFill>
                <a:latin typeface="黑体" panose="02010609060101010101" pitchFamily="49" charset="-122"/>
                <a:ea typeface="黑体" panose="02010609060101010101" pitchFamily="49" charset="-122"/>
              </a:rPr>
              <a:t>检测</a:t>
            </a:r>
            <a:endParaRPr lang="zh-CN" altLang="en-US" sz="2800" b="1" dirty="0">
              <a:solidFill>
                <a:srgbClr val="12D9EE"/>
              </a:solidFill>
              <a:latin typeface="黑体" panose="02010609060101010101" pitchFamily="49" charset="-122"/>
              <a:ea typeface="黑体" panose="02010609060101010101" pitchFamily="49" charset="-122"/>
            </a:endParaRPr>
          </a:p>
          <a:p>
            <a:r>
              <a:rPr lang="zh-CN" altLang="en-US" sz="2800" b="1" dirty="0">
                <a:solidFill>
                  <a:srgbClr val="12D9EE"/>
                </a:solidFill>
                <a:latin typeface="黑体" panose="02010609060101010101" pitchFamily="49" charset="-122"/>
                <a:ea typeface="黑体" panose="02010609060101010101" pitchFamily="49" charset="-122"/>
              </a:rPr>
              <a:t>  </a:t>
            </a:r>
            <a:endParaRPr lang="zh-CN" altLang="en-US" sz="2800" b="1" dirty="0">
              <a:solidFill>
                <a:srgbClr val="12D9EE"/>
              </a:solidFill>
              <a:latin typeface="黑体" panose="02010609060101010101" pitchFamily="49" charset="-122"/>
              <a:ea typeface="黑体" panose="02010609060101010101" pitchFamily="49" charset="-122"/>
            </a:endParaRPr>
          </a:p>
        </p:txBody>
      </p:sp>
      <p:grpSp>
        <p:nvGrpSpPr>
          <p:cNvPr id="51237" name="组合 51236"/>
          <p:cNvGrpSpPr/>
          <p:nvPr/>
        </p:nvGrpSpPr>
        <p:grpSpPr>
          <a:xfrm>
            <a:off x="0" y="-52386"/>
            <a:ext cx="9144000" cy="917575"/>
            <a:chOff x="0" y="-33"/>
            <a:chExt cx="5760" cy="578"/>
          </a:xfrm>
        </p:grpSpPr>
        <p:sp>
          <p:nvSpPr>
            <p:cNvPr id="51211" name="矩形 116"/>
            <p:cNvSpPr/>
            <p:nvPr>
              <p:custDataLst>
                <p:tags r:id="rId1"/>
              </p:custDataLst>
            </p:nvPr>
          </p:nvSpPr>
          <p:spPr>
            <a:xfrm>
              <a:off x="0" y="2"/>
              <a:ext cx="5760" cy="461"/>
            </a:xfrm>
            <a:prstGeom prst="rect">
              <a:avLst/>
            </a:prstGeom>
            <a:solidFill>
              <a:srgbClr val="C00000"/>
            </a:solidFill>
            <a:ln w="9525">
              <a:noFill/>
            </a:ln>
          </p:spPr>
          <p:txBody>
            <a:bodyPr anchor="ctr" anchorCtr="0"/>
            <a:lstStyle/>
            <a:p>
              <a:pPr algn="ctr"/>
              <a:endParaRPr lang="zh-CN" altLang="en-US" dirty="0">
                <a:solidFill>
                  <a:srgbClr val="FFFFFF"/>
                </a:solidFill>
                <a:latin typeface="Calibri" panose="020F0502020204030204" pitchFamily="34" charset="0"/>
              </a:endParaRPr>
            </a:p>
          </p:txBody>
        </p:sp>
        <p:grpSp>
          <p:nvGrpSpPr>
            <p:cNvPr id="51212" name="Group 16"/>
            <p:cNvGrpSpPr/>
            <p:nvPr/>
          </p:nvGrpSpPr>
          <p:grpSpPr>
            <a:xfrm>
              <a:off x="3379" y="0"/>
              <a:ext cx="32" cy="545"/>
              <a:chOff x="0" y="0"/>
              <a:chExt cx="32" cy="545"/>
            </a:xfrm>
          </p:grpSpPr>
          <p:sp>
            <p:nvSpPr>
              <p:cNvPr id="51213" name="Rectangle 47"/>
              <p:cNvSpPr/>
              <p:nvPr>
                <p:custDataLst>
                  <p:tags r:id="rId2"/>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14" name="Rectangle 48"/>
              <p:cNvSpPr/>
              <p:nvPr>
                <p:custDataLst>
                  <p:tags r:id="rId3"/>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15" name="Rectangle 52"/>
            <p:cNvSpPr/>
            <p:nvPr>
              <p:custDataLst>
                <p:tags r:id="rId4"/>
              </p:custDataLst>
            </p:nvPr>
          </p:nvSpPr>
          <p:spPr>
            <a:xfrm>
              <a:off x="2635" y="26"/>
              <a:ext cx="809" cy="50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方法</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步骤</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51216" name="Rectangle 53"/>
            <p:cNvSpPr/>
            <p:nvPr>
              <p:custDataLst>
                <p:tags r:id="rId5"/>
              </p:custDataLst>
            </p:nvPr>
          </p:nvSpPr>
          <p:spPr>
            <a:xfrm>
              <a:off x="3436" y="25"/>
              <a:ext cx="677" cy="487"/>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实战</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演练</a:t>
              </a:r>
              <a:endParaRPr lang="en-US" altLang="zh-CN" sz="2000" b="1">
                <a:solidFill>
                  <a:schemeClr val="bg1"/>
                </a:solidFill>
                <a:latin typeface="黑体" panose="02010609060101010101" pitchFamily="49" charset="-122"/>
                <a:ea typeface="黑体" panose="02010609060101010101" pitchFamily="49" charset="-122"/>
              </a:endParaRPr>
            </a:p>
          </p:txBody>
        </p:sp>
        <p:sp>
          <p:nvSpPr>
            <p:cNvPr id="51217" name="Rectangle 54"/>
            <p:cNvSpPr/>
            <p:nvPr>
              <p:custDataLst>
                <p:tags r:id="rId6"/>
              </p:custDataLst>
            </p:nvPr>
          </p:nvSpPr>
          <p:spPr>
            <a:xfrm>
              <a:off x="4150" y="92"/>
              <a:ext cx="703" cy="227"/>
            </a:xfrm>
            <a:prstGeom prst="rect">
              <a:avLst/>
            </a:prstGeom>
            <a:noFill/>
            <a:ln w="9525">
              <a:noFill/>
            </a:ln>
          </p:spPr>
          <p:txBody>
            <a:bodyPr/>
            <a:lstStyle/>
            <a:p>
              <a:pPr algn="ctr"/>
              <a:endParaRPr lang="zh-CN" altLang="en-US" sz="2000" b="1" dirty="0">
                <a:solidFill>
                  <a:schemeClr val="bg1"/>
                </a:solidFill>
                <a:latin typeface="黑体" panose="02010609060101010101" pitchFamily="49" charset="-122"/>
                <a:ea typeface="黑体" panose="02010609060101010101" pitchFamily="49" charset="-122"/>
              </a:endParaRPr>
            </a:p>
          </p:txBody>
        </p:sp>
        <p:grpSp>
          <p:nvGrpSpPr>
            <p:cNvPr id="51218" name="Group 25"/>
            <p:cNvGrpSpPr/>
            <p:nvPr/>
          </p:nvGrpSpPr>
          <p:grpSpPr>
            <a:xfrm>
              <a:off x="4105" y="0"/>
              <a:ext cx="33" cy="522"/>
              <a:chOff x="0" y="0"/>
              <a:chExt cx="32" cy="545"/>
            </a:xfrm>
          </p:grpSpPr>
          <p:sp>
            <p:nvSpPr>
              <p:cNvPr id="51219" name="Rectangle 56"/>
              <p:cNvSpPr/>
              <p:nvPr>
                <p:custDataLst>
                  <p:tags r:id="rId7"/>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0" name="Rectangle 57"/>
              <p:cNvSpPr/>
              <p:nvPr>
                <p:custDataLst>
                  <p:tags r:id="rId8"/>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1" name="Group 28"/>
            <p:cNvGrpSpPr/>
            <p:nvPr/>
          </p:nvGrpSpPr>
          <p:grpSpPr>
            <a:xfrm>
              <a:off x="4785" y="0"/>
              <a:ext cx="45" cy="522"/>
              <a:chOff x="0" y="0"/>
              <a:chExt cx="32" cy="545"/>
            </a:xfrm>
          </p:grpSpPr>
          <p:sp>
            <p:nvSpPr>
              <p:cNvPr id="51222" name="Rectangle 64"/>
              <p:cNvSpPr/>
              <p:nvPr>
                <p:custDataLst>
                  <p:tags r:id="rId9"/>
                </p:custDataLst>
              </p:nvPr>
            </p:nvSpPr>
            <p:spPr>
              <a:xfrm>
                <a:off x="0" y="0"/>
                <a:ext cx="26"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3" name="Rectangle 65"/>
              <p:cNvSpPr/>
              <p:nvPr>
                <p:custDataLst>
                  <p:tags r:id="rId10"/>
                </p:custDataLst>
              </p:nvPr>
            </p:nvSpPr>
            <p:spPr>
              <a:xfrm>
                <a:off x="6" y="0"/>
                <a:ext cx="26"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grpSp>
          <p:nvGrpSpPr>
            <p:cNvPr id="51224" name="Group 16"/>
            <p:cNvGrpSpPr/>
            <p:nvPr/>
          </p:nvGrpSpPr>
          <p:grpSpPr>
            <a:xfrm>
              <a:off x="2653" y="0"/>
              <a:ext cx="32" cy="545"/>
              <a:chOff x="0" y="0"/>
              <a:chExt cx="32" cy="545"/>
            </a:xfrm>
          </p:grpSpPr>
          <p:sp>
            <p:nvSpPr>
              <p:cNvPr id="51225" name="Rectangle 47"/>
              <p:cNvSpPr/>
              <p:nvPr>
                <p:custDataLst>
                  <p:tags r:id="rId11"/>
                </p:custDataLst>
              </p:nvPr>
            </p:nvSpPr>
            <p:spPr>
              <a:xfrm>
                <a:off x="0" y="0"/>
                <a:ext cx="27" cy="545"/>
              </a:xfrm>
              <a:prstGeom prst="rect">
                <a:avLst/>
              </a:prstGeom>
              <a:gradFill rotWithShape="1">
                <a:gsLst>
                  <a:gs pos="0">
                    <a:schemeClr val="bg1"/>
                  </a:gs>
                  <a:gs pos="100000">
                    <a:schemeClr val="bg2">
                      <a:alpha val="79999"/>
                    </a:schemeClr>
                  </a:gs>
                </a:gsLst>
                <a:lin ang="5400000" scaled="1"/>
                <a:tileRect/>
              </a:gra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sp>
            <p:nvSpPr>
              <p:cNvPr id="51226" name="Rectangle 48"/>
              <p:cNvSpPr/>
              <p:nvPr>
                <p:custDataLst>
                  <p:tags r:id="rId12"/>
                </p:custDataLst>
              </p:nvPr>
            </p:nvSpPr>
            <p:spPr>
              <a:xfrm>
                <a:off x="5" y="0"/>
                <a:ext cx="27" cy="545"/>
              </a:xfrm>
              <a:prstGeom prst="rect">
                <a:avLst/>
              </a:prstGeom>
              <a:solidFill>
                <a:schemeClr val="bg1"/>
              </a:solidFill>
              <a:ln w="9525">
                <a:noFill/>
              </a:ln>
            </p:spPr>
            <p:txBody>
              <a:bodyPr wrap="none" anchor="ctr" anchorCtr="0"/>
              <a:lstStyle/>
              <a:p>
                <a:endParaRPr lang="zh-CN" altLang="en-US" sz="2000" dirty="0">
                  <a:solidFill>
                    <a:srgbClr val="7F7F7F"/>
                  </a:solidFill>
                  <a:latin typeface="隶书" panose="02010509060101010101" pitchFamily="49" charset="-122"/>
                  <a:ea typeface="隶书" panose="02010509060101010101" pitchFamily="49" charset="-122"/>
                </a:endParaRPr>
              </a:p>
            </p:txBody>
          </p:sp>
        </p:grpSp>
        <p:sp>
          <p:nvSpPr>
            <p:cNvPr id="51227" name="Rectangle 54"/>
            <p:cNvSpPr/>
            <p:nvPr>
              <p:custDataLst>
                <p:tags r:id="rId13"/>
              </p:custDataLst>
            </p:nvPr>
          </p:nvSpPr>
          <p:spPr>
            <a:xfrm>
              <a:off x="4114" y="25"/>
              <a:ext cx="703" cy="472"/>
            </a:xfrm>
            <a:prstGeom prst="rect">
              <a:avLst/>
            </a:prstGeom>
            <a:noFill/>
            <a:ln w="9525">
              <a:noFill/>
            </a:ln>
          </p:spPr>
          <p:txBody>
            <a:bodyPr/>
            <a:lstStyle/>
            <a:p>
              <a:pPr algn="ctr"/>
              <a:r>
                <a:rPr lang="zh-CN" altLang="en-US" sz="2000" b="1" dirty="0">
                  <a:solidFill>
                    <a:schemeClr val="bg1"/>
                  </a:solidFill>
                  <a:latin typeface="黑体" panose="02010609060101010101" pitchFamily="49" charset="-122"/>
                  <a:ea typeface="黑体" panose="02010609060101010101" pitchFamily="49" charset="-122"/>
                </a:rPr>
                <a:t>课堂</a:t>
              </a:r>
              <a:endParaRPr lang="zh-CN" altLang="en-US" sz="2000" b="1" dirty="0">
                <a:solidFill>
                  <a:schemeClr val="bg1"/>
                </a:solidFill>
                <a:latin typeface="黑体" panose="02010609060101010101" pitchFamily="49" charset="-122"/>
                <a:ea typeface="黑体" panose="02010609060101010101" pitchFamily="49" charset="-122"/>
              </a:endParaRPr>
            </a:p>
            <a:p>
              <a:pPr algn="ctr"/>
              <a:r>
                <a:rPr lang="zh-CN" altLang="en-US" sz="2000" b="1" dirty="0">
                  <a:solidFill>
                    <a:schemeClr val="bg1"/>
                  </a:solidFill>
                  <a:latin typeface="黑体" panose="02010609060101010101" pitchFamily="49" charset="-122"/>
                  <a:ea typeface="黑体" panose="02010609060101010101" pitchFamily="49" charset="-122"/>
                </a:rPr>
                <a:t>反馈</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7" name="文本框 6"/>
            <p:cNvSpPr txBox="1"/>
            <p:nvPr>
              <p:custDataLst>
                <p:tags r:id="rId14"/>
              </p:custDataLst>
            </p:nvPr>
          </p:nvSpPr>
          <p:spPr>
            <a:xfrm>
              <a:off x="2031" y="-33"/>
              <a:ext cx="636" cy="523"/>
            </a:xfrm>
            <a:prstGeom prst="rect">
              <a:avLst/>
            </a:prstGeom>
            <a:noFill/>
            <a:ln w="9525">
              <a:noFill/>
            </a:ln>
            <a:effectLst>
              <a:prstShdw prst="shdw11" dir="16200000">
                <a:schemeClr val="bg2">
                  <a:alpha val="50000"/>
                </a:schemeClr>
              </a:prstShdw>
            </a:effectLst>
          </p:spPr>
          <p:txBody>
            <a:bodyPr wrap="square">
              <a:spAutoFit/>
            </a:bodyPr>
            <a:lstStyle/>
            <a:p>
              <a:r>
                <a:rPr lang="zh-CN" altLang="en-US" sz="2800" b="1" dirty="0">
                  <a:gradFill>
                    <a:gsLst>
                      <a:gs pos="0">
                        <a:srgbClr val="FBFB11"/>
                      </a:gs>
                      <a:gs pos="100000">
                        <a:srgbClr val="838309"/>
                      </a:gs>
                    </a:gsLst>
                    <a:lin scaled="0"/>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基本</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a:p>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en-US" altLang="zh-CN"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概念</a:t>
              </a:r>
              <a:endPar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grpSp>
      <p:sp>
        <p:nvSpPr>
          <p:cNvPr id="12" name="Rectangle 54"/>
          <p:cNvSpPr/>
          <p:nvPr>
            <p:custDataLst>
              <p:tags r:id="rId15"/>
            </p:custDataLst>
          </p:nvPr>
        </p:nvSpPr>
        <p:spPr>
          <a:xfrm>
            <a:off x="7837170" y="-61912"/>
            <a:ext cx="1116013" cy="749300"/>
          </a:xfrm>
          <a:prstGeom prst="rect">
            <a:avLst/>
          </a:prstGeom>
          <a:noFill/>
          <a:ln w="9525">
            <a:noFill/>
          </a:ln>
        </p:spPr>
        <p:txBody>
          <a:bodyPr/>
          <a:lstStyle/>
          <a:p>
            <a:pPr algn="ctr"/>
            <a:r>
              <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拓展</a:t>
            </a:r>
            <a:endPar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a:p>
            <a:pPr algn="ctr"/>
            <a:r>
              <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延伸</a:t>
            </a:r>
            <a:endParaRPr lang="zh-CN" altLang="en-US"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13" name="文本框 12"/>
          <p:cNvSpPr txBox="1"/>
          <p:nvPr>
            <p:custDataLst>
              <p:tags r:id="rId16"/>
            </p:custDataLst>
          </p:nvPr>
        </p:nvSpPr>
        <p:spPr>
          <a:xfrm rot="5400000">
            <a:off x="8192135" y="488950"/>
            <a:ext cx="426720" cy="398780"/>
          </a:xfrm>
          <a:prstGeom prst="rect">
            <a:avLst/>
          </a:prstGeom>
          <a:noFill/>
        </p:spPr>
        <p:txBody>
          <a:bodyPr wrap="square" rtlCol="0" anchor="t">
            <a:spAutoFit/>
          </a:bodyPr>
          <a:lstStyle/>
          <a:p>
            <a:r>
              <a:rPr lang="en-US" altLang="zh-CN"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&gt;</a:t>
            </a:r>
            <a:endParaRPr lang="en-US" altLang="zh-CN" sz="20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45" name="矩形 44"/>
          <p:cNvSpPr/>
          <p:nvPr/>
        </p:nvSpPr>
        <p:spPr>
          <a:xfrm>
            <a:off x="293370" y="1402923"/>
            <a:ext cx="6871335" cy="1200329"/>
          </a:xfrm>
          <a:prstGeom prst="rect">
            <a:avLst/>
          </a:prstGeom>
        </p:spPr>
        <p:txBody>
          <a:bodyPr wrap="square">
            <a:spAutoFit/>
          </a:bodyPr>
          <a:lstStyle/>
          <a:p>
            <a:pPr eaLnBrk="0" hangingPunct="0">
              <a:defRPr/>
            </a:pPr>
            <a:r>
              <a:rPr lang="en-US" altLang="zh-CN" sz="2400" b="1" dirty="0" smtClean="0"/>
              <a:t>       1.</a:t>
            </a:r>
            <a:r>
              <a:rPr lang="zh-CN" altLang="en-US" sz="2400" b="1" dirty="0" smtClean="0"/>
              <a:t>在充分掌握理解接触器联锁正反转电路检测基础上请同学们分组讨论按钮、接触器双重联锁</a:t>
            </a:r>
            <a:endParaRPr lang="en-US" altLang="zh-CN" sz="2400" b="1" dirty="0" smtClean="0"/>
          </a:p>
          <a:p>
            <a:pPr eaLnBrk="0" hangingPunct="0">
              <a:defRPr/>
            </a:pPr>
            <a:r>
              <a:rPr lang="zh-CN" altLang="en-US" sz="2400" b="1" dirty="0" smtClean="0"/>
              <a:t>电路的检测步骤和判断方法。</a:t>
            </a:r>
            <a:endParaRPr lang="zh-CN" altLang="en-US" sz="2400" b="1" dirty="0"/>
          </a:p>
        </p:txBody>
      </p:sp>
      <p:sp>
        <p:nvSpPr>
          <p:cNvPr id="46" name="矩形 45"/>
          <p:cNvSpPr/>
          <p:nvPr/>
        </p:nvSpPr>
        <p:spPr>
          <a:xfrm>
            <a:off x="179070" y="2961644"/>
            <a:ext cx="6871335" cy="461665"/>
          </a:xfrm>
          <a:prstGeom prst="rect">
            <a:avLst/>
          </a:prstGeom>
        </p:spPr>
        <p:txBody>
          <a:bodyPr wrap="square">
            <a:spAutoFit/>
          </a:bodyPr>
          <a:lstStyle/>
          <a:p>
            <a:pPr eaLnBrk="0" hangingPunct="0">
              <a:defRPr/>
            </a:pPr>
            <a:r>
              <a:rPr lang="en-US" altLang="zh-CN" sz="2400" b="1" dirty="0" smtClean="0"/>
              <a:t>       2.</a:t>
            </a:r>
            <a:r>
              <a:rPr lang="zh-CN" altLang="en-US" sz="2400" b="1" dirty="0" smtClean="0"/>
              <a:t>请同学们 思考为什么一定要进行断电检。</a:t>
            </a:r>
            <a:endParaRPr lang="zh-CN" altLang="en-US" sz="2400" b="1" dirty="0"/>
          </a:p>
        </p:txBody>
      </p:sp>
      <p:grpSp>
        <p:nvGrpSpPr>
          <p:cNvPr id="47" name="组合 46"/>
          <p:cNvGrpSpPr/>
          <p:nvPr/>
        </p:nvGrpSpPr>
        <p:grpSpPr>
          <a:xfrm>
            <a:off x="3357562" y="3534692"/>
            <a:ext cx="5196205" cy="2763955"/>
            <a:chOff x="9174" y="2537"/>
            <a:chExt cx="8183" cy="6275"/>
          </a:xfrm>
        </p:grpSpPr>
        <p:sp>
          <p:nvSpPr>
            <p:cNvPr id="48" name="文本框 47"/>
            <p:cNvSpPr txBox="1"/>
            <p:nvPr>
              <p:custDataLst>
                <p:tags r:id="rId17"/>
              </p:custDataLst>
            </p:nvPr>
          </p:nvSpPr>
          <p:spPr>
            <a:xfrm>
              <a:off x="10259" y="3711"/>
              <a:ext cx="6316" cy="5101"/>
            </a:xfrm>
            <a:prstGeom prst="rect">
              <a:avLst/>
            </a:prstGeom>
            <a:noFill/>
            <a:ln w="9525">
              <a:noFill/>
            </a:ln>
            <a:effectLst>
              <a:prstShdw prst="shdw11" dir="16200000">
                <a:schemeClr val="bg2">
                  <a:alpha val="50000"/>
                </a:schemeClr>
              </a:prstShdw>
            </a:effectLst>
          </p:spPr>
          <p:txBody>
            <a:bodyPr wrap="square" anchor="t" anchorCtr="0">
              <a:spAutoFit/>
            </a:bodyPr>
            <a:lstStyle/>
            <a:p>
              <a:r>
                <a:rPr lang="zh-CN" altLang="en-US" sz="2800" b="1" dirty="0" smtClean="0">
                  <a:solidFill>
                    <a:srgbClr val="FF0000"/>
                  </a:solidFill>
                  <a:latin typeface="黑体" panose="02010609060101010101" pitchFamily="49" charset="-122"/>
                  <a:ea typeface="黑体" panose="02010609060101010101" pitchFamily="49" charset="-122"/>
                </a:rPr>
                <a:t>防止线路存在短接或错接等现象，上</a:t>
              </a:r>
              <a:r>
                <a:rPr lang="zh-CN" altLang="en-US" sz="2800" b="1" dirty="0">
                  <a:solidFill>
                    <a:srgbClr val="FF0000"/>
                  </a:solidFill>
                  <a:latin typeface="黑体" panose="02010609060101010101" pitchFamily="49" charset="-122"/>
                  <a:ea typeface="黑体" panose="02010609060101010101" pitchFamily="49" charset="-122"/>
                </a:rPr>
                <a:t>电会产生大</a:t>
              </a:r>
              <a:r>
                <a:rPr lang="zh-CN" altLang="en-US" sz="2800" b="1" dirty="0" smtClean="0">
                  <a:solidFill>
                    <a:srgbClr val="FF0000"/>
                  </a:solidFill>
                  <a:latin typeface="黑体" panose="02010609060101010101" pitchFamily="49" charset="-122"/>
                  <a:ea typeface="黑体" panose="02010609060101010101" pitchFamily="49" charset="-122"/>
                </a:rPr>
                <a:t>电流造成短路等故障</a:t>
              </a:r>
              <a:r>
                <a:rPr lang="zh-CN" altLang="en-US" sz="2800" b="1" dirty="0" smtClean="0">
                  <a:solidFill>
                    <a:srgbClr val="FF0000"/>
                  </a:solidFill>
                  <a:latin typeface="黑体" panose="02010609060101010101" pitchFamily="49" charset="-122"/>
                  <a:ea typeface="黑体" panose="02010609060101010101" pitchFamily="49" charset="-122"/>
                </a:rPr>
                <a:t>。</a:t>
              </a:r>
              <a:endParaRPr lang="en-US" altLang="zh-CN" sz="2800" b="1" dirty="0" smtClean="0">
                <a:solidFill>
                  <a:srgbClr val="FF0000"/>
                </a:solidFill>
                <a:latin typeface="黑体" panose="02010609060101010101" pitchFamily="49" charset="-122"/>
                <a:ea typeface="黑体" panose="02010609060101010101" pitchFamily="49" charset="-122"/>
              </a:endParaRPr>
            </a:p>
            <a:p>
              <a:r>
                <a:rPr lang="en-US" altLang="zh-CN" sz="2800" b="1" dirty="0" smtClean="0">
                  <a:solidFill>
                    <a:srgbClr val="FF0000"/>
                  </a:solidFill>
                  <a:latin typeface="黑体" panose="02010609060101010101" pitchFamily="49" charset="-122"/>
                  <a:ea typeface="黑体" panose="02010609060101010101" pitchFamily="49" charset="-122"/>
                </a:rPr>
                <a:t> </a:t>
              </a:r>
              <a:endParaRPr lang="en-US" altLang="zh-CN" sz="2800" b="1" dirty="0">
                <a:solidFill>
                  <a:srgbClr val="FF0000"/>
                </a:solidFill>
                <a:latin typeface="黑体" panose="02010609060101010101" pitchFamily="49" charset="-122"/>
                <a:ea typeface="黑体" panose="02010609060101010101" pitchFamily="49" charset="-122"/>
              </a:endParaRPr>
            </a:p>
            <a:p>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49" name="Cloud"/>
            <p:cNvSpPr>
              <a:spLocks noChangeAspect="1" noEditPoints="1"/>
            </p:cNvSpPr>
            <p:nvPr>
              <p:custDataLst>
                <p:tags r:id="rId18"/>
              </p:custDataLst>
            </p:nvPr>
          </p:nvSpPr>
          <p:spPr>
            <a:xfrm>
              <a:off x="9174" y="2537"/>
              <a:ext cx="8183" cy="5735"/>
            </a:xfrm>
            <a:custGeom>
              <a:avLst/>
              <a:gdLst>
                <a:gd name="txL" fmla="*/ 2977 w 21600"/>
                <a:gd name="txT" fmla="*/ 3262 h 21600"/>
                <a:gd name="txR" fmla="*/ 17087 w 21600"/>
                <a:gd name="txB" fmla="*/ 17337 h 21600"/>
              </a:gdLst>
              <a:ahLst/>
              <a:cxnLst>
                <a:cxn ang="0">
                  <a:pos x="67" y="10800"/>
                </a:cxn>
                <a:cxn ang="0">
                  <a:pos x="10800" y="21577"/>
                </a:cxn>
                <a:cxn ang="0">
                  <a:pos x="21582" y="10800"/>
                </a:cxn>
                <a:cxn ang="0">
                  <a:pos x="10800" y="1235"/>
                </a:cxn>
              </a:cxnLst>
              <a:rect l="txL" t="txT" r="txR" b="txB"/>
              <a:pathLst>
                <a:path w="21600" h="21600">
                  <a:moveTo>
                    <a:pt x="1950" y="7185"/>
                  </a:moveTo>
                  <a:arcTo wR="2173" hR="2973" stAng="-5658044" swAng="-9152479"/>
                  <a:arcTo wR="2180" hR="2959" stAng="-7692391" swAng="-8804134"/>
                  <a:arcTo wR="3860" hR="5272" stAng="-13083100" swAng="-4542201"/>
                  <a:arcTo wR="3376" hR="4608" stAng="-13342886" swAng="-6909565"/>
                  <a:arcTo wR="2893" hR="3934" stAng="-14721123" swAng="-6840787"/>
                  <a:arcTo wR="3388" hR="4610" stAng="-16560266" swAng="-7815448"/>
                  <a:arcTo wR="2667" hR="3637" stAng="-19780702" swAng="-6541267"/>
                  <a:arcTo wR="2429" hR="3298" stAng="-823813" swAng="-7035291"/>
                  <a:arcTo wR="2183" hR="2973" stAng="-2764122" swAng="-5984549"/>
                  <a:arcTo wR="2667" hR="3634" stAng="-3248686" swAng="-5397590"/>
                  <a:arcTo wR="3377" hR="4595" stAng="-4002053" swAng="-7427288"/>
                  <a:close/>
                </a:path>
                <a:path w="21600" h="21600" fill="none">
                  <a:moveTo>
                    <a:pt x="1080" y="12690"/>
                  </a:moveTo>
                  <a:arcTo wR="2173" hR="2973" stAng="-14810523" swAng="-1585507"/>
                </a:path>
                <a:path w="21600" h="21600" fill="none">
                  <a:moveTo>
                    <a:pt x="2910" y="17640"/>
                  </a:moveTo>
                  <a:arcTo wR="2180" hR="2959" stAng="-16496524" swAng="-686848"/>
                </a:path>
                <a:path w="21600" h="21600" fill="none">
                  <a:moveTo>
                    <a:pt x="7905" y="18675"/>
                  </a:moveTo>
                  <a:arcTo wR="3376" hR="4608" stAng="-12498111" swAng="-844775"/>
                </a:path>
                <a:path w="21600" h="21600" fill="none">
                  <a:moveTo>
                    <a:pt x="14280" y="18330"/>
                  </a:moveTo>
                  <a:arcTo wR="3376" hR="4608" stAng="-20252451" swAng="-959849"/>
                </a:path>
                <a:path w="21600" h="21600" fill="none">
                  <a:moveTo>
                    <a:pt x="18690" y="15045"/>
                  </a:moveTo>
                  <a:arcTo wR="2893" hR="3934" stAng="-21561910" swAng="-4255046"/>
                </a:path>
                <a:path w="21600" h="21600" fill="none">
                  <a:moveTo>
                    <a:pt x="20175" y="9015"/>
                  </a:moveTo>
                  <a:arcTo wR="2667" hR="3637" stAng="-18115995" swAng="-1664706"/>
                </a:path>
                <a:path w="21600" h="21600" fill="none">
                  <a:moveTo>
                    <a:pt x="19200" y="3345"/>
                  </a:moveTo>
                  <a:arcTo wR="2429" hR="3298" stAng="-21532436" swAng="-891377"/>
                </a:path>
                <a:path w="21600" h="21600" fill="none">
                  <a:moveTo>
                    <a:pt x="14910" y="1170"/>
                  </a:moveTo>
                  <a:arcTo wR="2429" hR="3298" stAng="-7859104" swAng="-1092014"/>
                </a:path>
                <a:path w="21600" h="21600" fill="none">
                  <a:moveTo>
                    <a:pt x="11250" y="1665"/>
                  </a:moveTo>
                  <a:arcTo wR="2183" hR="2973" stAng="-8748671" swAng="-1061506"/>
                </a:path>
                <a:path w="21600" h="21600" fill="none">
                  <a:moveTo>
                    <a:pt x="7650" y="3270"/>
                  </a:moveTo>
                  <a:arcTo wR="3377" hR="4595" stAng="-3262911" swAng="-739142"/>
                </a:path>
                <a:path w="21600" h="21600" fill="none">
                  <a:moveTo>
                    <a:pt x="1950" y="7185"/>
                  </a:moveTo>
                  <a:arcTo wR="3377" hR="4595" stAng="-11429341" swAng="-711586"/>
                </a:path>
              </a:pathLst>
            </a:custGeom>
            <a:noFill/>
            <a:ln w="38100" cap="flat" cmpd="sng">
              <a:solidFill>
                <a:srgbClr val="000000"/>
              </a:solidFill>
              <a:prstDash val="solid"/>
              <a:miter/>
              <a:headEnd type="none" w="med" len="med"/>
              <a:tailEnd type="none" w="med" len="med"/>
            </a:ln>
            <a:effectLst>
              <a:outerShdw dist="107763" dir="2699999" algn="ctr" rotWithShape="0">
                <a:srgbClr val="808080"/>
              </a:outerShdw>
            </a:effectLst>
          </p:spPr>
          <p:txBody>
            <a:bodyPr/>
            <a:lstStyle/>
            <a:p>
              <a:endParaRPr lang="zh-CN" altLang="en-US"/>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PP_MARK_KEY" val="dd71675b-3b00-44c7-8886-59dcf2d4428f"/>
  <p:tag name="COMMONDATA" val="eyJoZGlkIjoiMmFlMDQwMTEzZWNlNzVkZDhlYmIxNDQ4ODEzOGQ0MWYifQ=="/>
  <p:tag name="commondata" val="eyJoZGlkIjoiYThjYTljNzZhNDRhOWY3ZDFjNTA1Mzk2M2I2ZmM2MTYifQ=="/>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TABLE_BEAUTIFY" val="smartTable{73c05d66-f00d-4e31-b9a7-360bbb2fa69c}"/>
  <p:tag name="TABLE_ENDDRAG_ORIGIN_RECT" val="394*115"/>
  <p:tag name="TABLE_ENDDRAG_RECT" val="3*345*394*115"/>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TIMING" val="|7.8"/>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UNIT_TABLE_BEAUTIFY" val="smartTable{19bebb00-678a-4a5e-ad9e-672350a2f846}"/>
  <p:tag name="TABLE_ENDDRAG_ORIGIN_RECT" val="394*115"/>
  <p:tag name="TABLE_ENDDRAG_RECT" val="3*345*394*115"/>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TABLE_BEAUTIFY" val="smartTable{73c05d66-f00d-4e31-b9a7-360bbb2fa69c}"/>
  <p:tag name="TABLE_ENDDRAG_ORIGIN_RECT" val="394*115"/>
  <p:tag name="TABLE_ENDDRAG_RECT" val="3*345*394*115"/>
</p:tagLst>
</file>

<file path=ppt/tags/tag81.xml><?xml version="1.0" encoding="utf-8"?>
<p:tagLst xmlns:p="http://schemas.openxmlformats.org/presentationml/2006/main">
  <p:tag name="KSO_WM_UNIT_TABLE_BEAUTIFY" val="smartTable{73c05d66-f00d-4e31-b9a7-360bbb2fa69c}"/>
  <p:tag name="TABLE_ENDDRAG_ORIGIN_RECT" val="394*115"/>
  <p:tag name="TABLE_ENDDRAG_RECT" val="3*345*394*11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UNIT_TABLE_BEAUTIFY" val="smartTable{25751e67-d02c-464f-8793-7c3033435d10}"/>
  <p:tag name="TABLE_ENDDRAG_ORIGIN_RECT" val="394*115"/>
  <p:tag name="TABLE_ENDDRAG_RECT" val="3*345*394*115"/>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1840</Words>
  <Application>WPS 演示</Application>
  <PresentationFormat>全屏显示(4:3)</PresentationFormat>
  <Paragraphs>537</Paragraphs>
  <Slides>10</Slides>
  <Notes>13</Notes>
  <HiddenSlides>0</HiddenSlides>
  <MMClips>0</MMClips>
  <ScaleCrop>false</ScaleCrop>
  <HeadingPairs>
    <vt:vector size="6" baseType="variant">
      <vt:variant>
        <vt:lpstr>已用的字体</vt:lpstr>
      </vt:variant>
      <vt:variant>
        <vt:i4>10</vt:i4>
      </vt:variant>
      <vt:variant>
        <vt:lpstr>主题</vt:lpstr>
      </vt:variant>
      <vt:variant>
        <vt:i4>12</vt:i4>
      </vt:variant>
      <vt:variant>
        <vt:lpstr>幻灯片标题</vt:lpstr>
      </vt:variant>
      <vt:variant>
        <vt:i4>10</vt:i4>
      </vt:variant>
    </vt:vector>
  </HeadingPairs>
  <TitlesOfParts>
    <vt:vector size="32" baseType="lpstr">
      <vt:lpstr>Arial</vt:lpstr>
      <vt:lpstr>宋体</vt:lpstr>
      <vt:lpstr>Wingdings</vt:lpstr>
      <vt:lpstr>Calibri</vt:lpstr>
      <vt:lpstr>微软雅黑</vt:lpstr>
      <vt:lpstr>华文新魏</vt:lpstr>
      <vt:lpstr>Arial Black</vt:lpstr>
      <vt:lpstr>黑体</vt:lpstr>
      <vt:lpstr>隶书</vt:lpstr>
      <vt:lpstr>Arial Unicode MS</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xxzx</dc:creator>
  <cp:lastModifiedBy>顾达</cp:lastModifiedBy>
  <cp:revision>219</cp:revision>
  <dcterms:created xsi:type="dcterms:W3CDTF">2014-10-06T00:09:00Z</dcterms:created>
  <dcterms:modified xsi:type="dcterms:W3CDTF">2023-11-06T23:58:08Z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62959CC5ACA74589A3766B3059FE96D7</vt:lpwstr>
  </property>
</Properties>
</file>