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15" r:id="rId7"/>
    <p:sldMasterId id="2147483734" r:id="rId8"/>
  </p:sldMasterIdLst>
  <p:notesMasterIdLst>
    <p:notesMasterId r:id="rId10"/>
  </p:notesMasterIdLst>
  <p:sldIdLst>
    <p:sldId id="420" r:id="rId9"/>
    <p:sldId id="473" r:id="rId11"/>
    <p:sldId id="454" r:id="rId12"/>
    <p:sldId id="459" r:id="rId13"/>
    <p:sldId id="429" r:id="rId14"/>
    <p:sldId id="574" r:id="rId15"/>
    <p:sldId id="543" r:id="rId16"/>
    <p:sldId id="542" r:id="rId17"/>
    <p:sldId id="545" r:id="rId18"/>
    <p:sldId id="510" r:id="rId19"/>
    <p:sldId id="596" r:id="rId20"/>
    <p:sldId id="575" r:id="rId21"/>
    <p:sldId id="436" r:id="rId22"/>
    <p:sldId id="437" r:id="rId23"/>
    <p:sldId id="438" r:id="rId24"/>
    <p:sldId id="439" r:id="rId25"/>
    <p:sldId id="440" r:id="rId26"/>
    <p:sldId id="441" r:id="rId27"/>
    <p:sldId id="444" r:id="rId28"/>
    <p:sldId id="592" r:id="rId29"/>
    <p:sldId id="445" r:id="rId30"/>
    <p:sldId id="544" r:id="rId31"/>
    <p:sldId id="446" r:id="rId32"/>
  </p:sldIdLst>
  <p:sldSz cx="9144000" cy="6858000" type="screen4x3"/>
  <p:notesSz cx="6858000" cy="9144000"/>
  <p:custDataLst>
    <p:tags r:id="rId37"/>
  </p:custDataLst>
  <p:defaultTextStyle>
    <a:defPPr>
      <a:defRPr lang="ko-KR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29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C3204"/>
    <a:srgbClr val="5B9014"/>
    <a:srgbClr val="7EC51B"/>
    <a:srgbClr val="2E5206"/>
    <a:srgbClr val="4C7911"/>
    <a:srgbClr val="518111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482" y="-108"/>
      </p:cViewPr>
      <p:guideLst>
        <p:guide orient="horz" pos="2143"/>
        <p:guide pos="29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7" Type="http://schemas.openxmlformats.org/officeDocument/2006/relationships/tags" Target="tags/tag811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3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24580" name="Rectangle 4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마스터 텍스트 스타일을 편집합니다</a:t>
            </a:r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  <a:p>
            <a:pPr marL="45720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둘째 수준</a:t>
            </a:r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  <a:p>
            <a:pPr marL="914400" marR="0" lvl="2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셋째 수준</a:t>
            </a:r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  <a:p>
            <a:pPr marL="1371600" marR="0" lvl="3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넷째 수준</a:t>
            </a:r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  <a:p>
            <a:pPr marL="1828800" marR="0" lvl="4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다섯째 수준</a:t>
            </a:r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幻灯片图像占位符 67585"/>
          <p:cNvSpPr>
            <a:spLocks noGrp="1" noTextEdit="1"/>
          </p:cNvSpPr>
          <p:nvPr>
            <p:ph type="sldImg"/>
          </p:nvPr>
        </p:nvSpPr>
        <p:spPr/>
      </p:sp>
      <p:sp>
        <p:nvSpPr>
          <p:cNvPr id="26626" name="文本占位符 67586"/>
          <p:cNvSpPr/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867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/>
            <a:fld id="{9A0DB2DC-4C9A-4742-B13C-FB6460FD3503}" type="slidenum">
              <a:rPr lang="zh-CN" altLang="en-US" sz="1800">
                <a:latin typeface="Gulim" pitchFamily="34" charset="-127"/>
                <a:ea typeface="Gulim" pitchFamily="34" charset="-127"/>
              </a:rPr>
            </a:fld>
            <a:endParaRPr lang="zh-CN" altLang="en-US" sz="180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27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/>
            <a:fld id="{9A0DB2DC-4C9A-4742-B13C-FB6460FD3503}" type="slidenum">
              <a:rPr lang="zh-CN" altLang="en-US" sz="1800">
                <a:latin typeface="Gulim" pitchFamily="34" charset="-127"/>
                <a:ea typeface="Gulim" pitchFamily="34" charset="-127"/>
              </a:rPr>
            </a:fld>
            <a:endParaRPr lang="zh-CN" altLang="en-US" sz="180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/>
            <a:fld id="{9A0DB2DC-4C9A-4742-B13C-FB6460FD3503}" type="slidenum">
              <a:rPr lang="zh-CN" altLang="en-US" sz="1800">
                <a:latin typeface="Gulim" pitchFamily="34" charset="-127"/>
                <a:ea typeface="Gulim" pitchFamily="34" charset="-127"/>
              </a:rPr>
            </a:fld>
            <a:endParaRPr lang="zh-CN" altLang="en-US" sz="180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686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/>
            <a:fld id="{9A0DB2DC-4C9A-4742-B13C-FB6460FD3503}" type="slidenum">
              <a:rPr lang="zh-CN" altLang="en-US" sz="1800">
                <a:latin typeface="Gulim" pitchFamily="34" charset="-127"/>
                <a:ea typeface="Gulim" pitchFamily="34" charset="-127"/>
              </a:rPr>
            </a:fld>
            <a:endParaRPr lang="zh-CN" altLang="en-US" sz="180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686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/>
            <a:fld id="{9A0DB2DC-4C9A-4742-B13C-FB6460FD3503}" type="slidenum">
              <a:rPr lang="zh-CN" altLang="en-US" sz="1800">
                <a:latin typeface="Gulim" pitchFamily="34" charset="-127"/>
                <a:ea typeface="Gulim" pitchFamily="34" charset="-127"/>
              </a:rPr>
            </a:fld>
            <a:endParaRPr lang="zh-CN" altLang="en-US" sz="180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7" name="幻灯片图像占位符 68609"/>
          <p:cNvSpPr>
            <a:spLocks noGrp="1" noTextEdit="1"/>
          </p:cNvSpPr>
          <p:nvPr>
            <p:ph type="sldImg"/>
          </p:nvPr>
        </p:nvSpPr>
        <p:spPr/>
      </p:sp>
      <p:sp>
        <p:nvSpPr>
          <p:cNvPr id="60418" name="文本占位符 68610"/>
          <p:cNvSpPr/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7" Type="http://schemas.openxmlformats.org/officeDocument/2006/relationships/tags" Target="../tags/tag144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7" Type="http://schemas.openxmlformats.org/officeDocument/2006/relationships/tags" Target="../tags/tag193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tags" Target="../tags/tag215.xml"/><Relationship Id="rId7" Type="http://schemas.openxmlformats.org/officeDocument/2006/relationships/tags" Target="../tags/tag214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7" Type="http://schemas.openxmlformats.org/officeDocument/2006/relationships/tags" Target="../tags/tag222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9" Type="http://schemas.openxmlformats.org/officeDocument/2006/relationships/tags" Target="../tags/tag230.xml"/><Relationship Id="rId8" Type="http://schemas.openxmlformats.org/officeDocument/2006/relationships/tags" Target="../tags/tag229.xml"/><Relationship Id="rId7" Type="http://schemas.openxmlformats.org/officeDocument/2006/relationships/tags" Target="../tags/tag228.xml"/><Relationship Id="rId6" Type="http://schemas.openxmlformats.org/officeDocument/2006/relationships/tags" Target="../tags/tag227.xml"/><Relationship Id="rId5" Type="http://schemas.openxmlformats.org/officeDocument/2006/relationships/tags" Target="../tags/tag226.xml"/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9" Type="http://schemas.openxmlformats.org/officeDocument/2006/relationships/tags" Target="../tags/tag238.xml"/><Relationship Id="rId8" Type="http://schemas.openxmlformats.org/officeDocument/2006/relationships/tags" Target="../tags/tag237.xml"/><Relationship Id="rId7" Type="http://schemas.openxmlformats.org/officeDocument/2006/relationships/tags" Target="../tags/tag236.xml"/><Relationship Id="rId6" Type="http://schemas.openxmlformats.org/officeDocument/2006/relationships/tags" Target="../tags/tag235.xml"/><Relationship Id="rId5" Type="http://schemas.openxmlformats.org/officeDocument/2006/relationships/tags" Target="../tags/tag234.xml"/><Relationship Id="rId4" Type="http://schemas.openxmlformats.org/officeDocument/2006/relationships/tags" Target="../tags/tag233.xml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9" Type="http://schemas.openxmlformats.org/officeDocument/2006/relationships/tags" Target="../tags/tag246.xml"/><Relationship Id="rId8" Type="http://schemas.openxmlformats.org/officeDocument/2006/relationships/tags" Target="../tags/tag245.xml"/><Relationship Id="rId7" Type="http://schemas.openxmlformats.org/officeDocument/2006/relationships/tags" Target="../tags/tag244.x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8" Type="http://schemas.openxmlformats.org/officeDocument/2006/relationships/tags" Target="../tags/tag253.xml"/><Relationship Id="rId7" Type="http://schemas.openxmlformats.org/officeDocument/2006/relationships/tags" Target="../tags/tag252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9" Type="http://schemas.openxmlformats.org/officeDocument/2006/relationships/tags" Target="../tags/tag268.xml"/><Relationship Id="rId8" Type="http://schemas.openxmlformats.org/officeDocument/2006/relationships/tags" Target="../tags/tag267.xml"/><Relationship Id="rId7" Type="http://schemas.openxmlformats.org/officeDocument/2006/relationships/tags" Target="../tags/tag266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4" Type="http://schemas.openxmlformats.org/officeDocument/2006/relationships/tags" Target="../tags/tag263.xml"/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4" Type="http://schemas.openxmlformats.org/officeDocument/2006/relationships/tags" Target="../tags/tag273.xml"/><Relationship Id="rId13" Type="http://schemas.openxmlformats.org/officeDocument/2006/relationships/tags" Target="../tags/tag272.xml"/><Relationship Id="rId12" Type="http://schemas.openxmlformats.org/officeDocument/2006/relationships/tags" Target="../tags/tag271.xml"/><Relationship Id="rId11" Type="http://schemas.openxmlformats.org/officeDocument/2006/relationships/tags" Target="../tags/tag270.xml"/><Relationship Id="rId10" Type="http://schemas.openxmlformats.org/officeDocument/2006/relationships/tags" Target="../tags/tag269.xml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9" Type="http://schemas.openxmlformats.org/officeDocument/2006/relationships/tags" Target="../tags/tag281.xml"/><Relationship Id="rId8" Type="http://schemas.openxmlformats.org/officeDocument/2006/relationships/tags" Target="../tags/tag280.xml"/><Relationship Id="rId7" Type="http://schemas.openxmlformats.org/officeDocument/2006/relationships/tags" Target="../tags/tag279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1" Type="http://schemas.openxmlformats.org/officeDocument/2006/relationships/tags" Target="../tags/tag283.xml"/><Relationship Id="rId10" Type="http://schemas.openxmlformats.org/officeDocument/2006/relationships/tags" Target="../tags/tag282.xml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9" Type="http://schemas.openxmlformats.org/officeDocument/2006/relationships/tags" Target="../tags/tag291.xml"/><Relationship Id="rId8" Type="http://schemas.openxmlformats.org/officeDocument/2006/relationships/tags" Target="../tags/tag290.xml"/><Relationship Id="rId7" Type="http://schemas.openxmlformats.org/officeDocument/2006/relationships/tags" Target="../tags/tag289.xml"/><Relationship Id="rId6" Type="http://schemas.openxmlformats.org/officeDocument/2006/relationships/tags" Target="../tags/tag288.xml"/><Relationship Id="rId5" Type="http://schemas.openxmlformats.org/officeDocument/2006/relationships/tags" Target="../tags/tag287.xml"/><Relationship Id="rId4" Type="http://schemas.openxmlformats.org/officeDocument/2006/relationships/tags" Target="../tags/tag286.xml"/><Relationship Id="rId3" Type="http://schemas.openxmlformats.org/officeDocument/2006/relationships/tags" Target="../tags/tag285.xml"/><Relationship Id="rId2" Type="http://schemas.openxmlformats.org/officeDocument/2006/relationships/tags" Target="../tags/tag284.xml"/><Relationship Id="rId11" Type="http://schemas.openxmlformats.org/officeDocument/2006/relationships/tags" Target="../tags/tag293.xml"/><Relationship Id="rId10" Type="http://schemas.openxmlformats.org/officeDocument/2006/relationships/tags" Target="../tags/tag292.xml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9" Type="http://schemas.openxmlformats.org/officeDocument/2006/relationships/tags" Target="../tags/tag301.xml"/><Relationship Id="rId8" Type="http://schemas.openxmlformats.org/officeDocument/2006/relationships/tags" Target="../tags/tag300.xml"/><Relationship Id="rId7" Type="http://schemas.openxmlformats.org/officeDocument/2006/relationships/tags" Target="../tags/tag299.xml"/><Relationship Id="rId6" Type="http://schemas.openxmlformats.org/officeDocument/2006/relationships/tags" Target="../tags/tag298.xml"/><Relationship Id="rId5" Type="http://schemas.openxmlformats.org/officeDocument/2006/relationships/tags" Target="../tags/tag297.xml"/><Relationship Id="rId4" Type="http://schemas.openxmlformats.org/officeDocument/2006/relationships/tags" Target="../tags/tag296.xml"/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2" Type="http://schemas.openxmlformats.org/officeDocument/2006/relationships/tags" Target="../tags/tag304.xml"/><Relationship Id="rId11" Type="http://schemas.openxmlformats.org/officeDocument/2006/relationships/tags" Target="../tags/tag303.xml"/><Relationship Id="rId10" Type="http://schemas.openxmlformats.org/officeDocument/2006/relationships/tags" Target="../tags/tag302.xml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9" Type="http://schemas.openxmlformats.org/officeDocument/2006/relationships/tags" Target="../tags/tag312.xml"/><Relationship Id="rId8" Type="http://schemas.openxmlformats.org/officeDocument/2006/relationships/tags" Target="../tags/tag311.xml"/><Relationship Id="rId7" Type="http://schemas.openxmlformats.org/officeDocument/2006/relationships/tags" Target="../tags/tag310.xml"/><Relationship Id="rId6" Type="http://schemas.openxmlformats.org/officeDocument/2006/relationships/tags" Target="../tags/tag309.xml"/><Relationship Id="rId5" Type="http://schemas.openxmlformats.org/officeDocument/2006/relationships/tags" Target="../tags/tag308.xml"/><Relationship Id="rId4" Type="http://schemas.openxmlformats.org/officeDocument/2006/relationships/tags" Target="../tags/tag307.xml"/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4" Type="http://schemas.openxmlformats.org/officeDocument/2006/relationships/tags" Target="../tags/tag317.xml"/><Relationship Id="rId13" Type="http://schemas.openxmlformats.org/officeDocument/2006/relationships/tags" Target="../tags/tag316.xml"/><Relationship Id="rId12" Type="http://schemas.openxmlformats.org/officeDocument/2006/relationships/tags" Target="../tags/tag315.xml"/><Relationship Id="rId11" Type="http://schemas.openxmlformats.org/officeDocument/2006/relationships/tags" Target="../tags/tag314.xml"/><Relationship Id="rId10" Type="http://schemas.openxmlformats.org/officeDocument/2006/relationships/tags" Target="../tags/tag313.xml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tags" Target="../tags/tag320.xml"/><Relationship Id="rId3" Type="http://schemas.openxmlformats.org/officeDocument/2006/relationships/tags" Target="../tags/tag319.xml"/><Relationship Id="rId2" Type="http://schemas.openxmlformats.org/officeDocument/2006/relationships/tags" Target="../tags/tag318.xml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4" Type="http://schemas.openxmlformats.org/officeDocument/2006/relationships/tags" Target="../tags/tag325.xml"/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9" Type="http://schemas.openxmlformats.org/officeDocument/2006/relationships/tags" Target="../tags/tag333.xml"/><Relationship Id="rId8" Type="http://schemas.openxmlformats.org/officeDocument/2006/relationships/tags" Target="../tags/tag332.xml"/><Relationship Id="rId7" Type="http://schemas.openxmlformats.org/officeDocument/2006/relationships/tags" Target="../tags/tag331.xml"/><Relationship Id="rId6" Type="http://schemas.openxmlformats.org/officeDocument/2006/relationships/tags" Target="../tags/tag330.xml"/><Relationship Id="rId5" Type="http://schemas.openxmlformats.org/officeDocument/2006/relationships/tags" Target="../tags/tag329.xml"/><Relationship Id="rId4" Type="http://schemas.openxmlformats.org/officeDocument/2006/relationships/tags" Target="../tags/tag328.xml"/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2" Type="http://schemas.openxmlformats.org/officeDocument/2006/relationships/tags" Target="../tags/tag336.xml"/><Relationship Id="rId11" Type="http://schemas.openxmlformats.org/officeDocument/2006/relationships/tags" Target="../tags/tag335.xml"/><Relationship Id="rId10" Type="http://schemas.openxmlformats.org/officeDocument/2006/relationships/tags" Target="../tags/tag334.xml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9" Type="http://schemas.openxmlformats.org/officeDocument/2006/relationships/tags" Target="../tags/tag344.xml"/><Relationship Id="rId8" Type="http://schemas.openxmlformats.org/officeDocument/2006/relationships/tags" Target="../tags/tag343.xml"/><Relationship Id="rId7" Type="http://schemas.openxmlformats.org/officeDocument/2006/relationships/tags" Target="../tags/tag342.xml"/><Relationship Id="rId6" Type="http://schemas.openxmlformats.org/officeDocument/2006/relationships/tags" Target="../tags/tag341.xml"/><Relationship Id="rId5" Type="http://schemas.openxmlformats.org/officeDocument/2006/relationships/tags" Target="../tags/tag340.xml"/><Relationship Id="rId4" Type="http://schemas.openxmlformats.org/officeDocument/2006/relationships/tags" Target="../tags/tag339.xml"/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1" Type="http://schemas.openxmlformats.org/officeDocument/2006/relationships/tags" Target="../tags/tag346.xml"/><Relationship Id="rId10" Type="http://schemas.openxmlformats.org/officeDocument/2006/relationships/tags" Target="../tags/tag345.xml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9" Type="http://schemas.openxmlformats.org/officeDocument/2006/relationships/tags" Target="../tags/tag354.xml"/><Relationship Id="rId8" Type="http://schemas.openxmlformats.org/officeDocument/2006/relationships/tags" Target="../tags/tag353.xml"/><Relationship Id="rId7" Type="http://schemas.openxmlformats.org/officeDocument/2006/relationships/tags" Target="../tags/tag352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4" Type="http://schemas.openxmlformats.org/officeDocument/2006/relationships/tags" Target="../tags/tag349.xml"/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0" Type="http://schemas.openxmlformats.org/officeDocument/2006/relationships/tags" Target="../tags/tag355.xml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9" Type="http://schemas.openxmlformats.org/officeDocument/2006/relationships/tags" Target="../tags/tag363.xml"/><Relationship Id="rId8" Type="http://schemas.openxmlformats.org/officeDocument/2006/relationships/tags" Target="../tags/tag362.xml"/><Relationship Id="rId7" Type="http://schemas.openxmlformats.org/officeDocument/2006/relationships/tags" Target="../tags/tag361.xml"/><Relationship Id="rId6" Type="http://schemas.openxmlformats.org/officeDocument/2006/relationships/tags" Target="../tags/tag360.xml"/><Relationship Id="rId5" Type="http://schemas.openxmlformats.org/officeDocument/2006/relationships/tags" Target="../tags/tag359.xml"/><Relationship Id="rId4" Type="http://schemas.openxmlformats.org/officeDocument/2006/relationships/tags" Target="../tags/tag358.xml"/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1" Type="http://schemas.openxmlformats.org/officeDocument/2006/relationships/tags" Target="../tags/tag365.xml"/><Relationship Id="rId10" Type="http://schemas.openxmlformats.org/officeDocument/2006/relationships/tags" Target="../tags/tag364.xml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9" Type="http://schemas.openxmlformats.org/officeDocument/2006/relationships/tags" Target="../tags/tag373.xml"/><Relationship Id="rId8" Type="http://schemas.openxmlformats.org/officeDocument/2006/relationships/tags" Target="../tags/tag372.xml"/><Relationship Id="rId7" Type="http://schemas.openxmlformats.org/officeDocument/2006/relationships/tags" Target="../tags/tag371.xml"/><Relationship Id="rId6" Type="http://schemas.openxmlformats.org/officeDocument/2006/relationships/tags" Target="../tags/tag370.xml"/><Relationship Id="rId5" Type="http://schemas.openxmlformats.org/officeDocument/2006/relationships/tags" Target="../tags/tag369.xml"/><Relationship Id="rId4" Type="http://schemas.openxmlformats.org/officeDocument/2006/relationships/tags" Target="../tags/tag368.xml"/><Relationship Id="rId3" Type="http://schemas.openxmlformats.org/officeDocument/2006/relationships/tags" Target="../tags/tag367.xml"/><Relationship Id="rId2" Type="http://schemas.openxmlformats.org/officeDocument/2006/relationships/tags" Target="../tags/tag366.xml"/><Relationship Id="rId11" Type="http://schemas.openxmlformats.org/officeDocument/2006/relationships/tags" Target="../tags/tag375.xml"/><Relationship Id="rId10" Type="http://schemas.openxmlformats.org/officeDocument/2006/relationships/tags" Target="../tags/tag374.xml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9" Type="http://schemas.openxmlformats.org/officeDocument/2006/relationships/tags" Target="../tags/tag383.xml"/><Relationship Id="rId8" Type="http://schemas.openxmlformats.org/officeDocument/2006/relationships/tags" Target="../tags/tag382.xml"/><Relationship Id="rId7" Type="http://schemas.openxmlformats.org/officeDocument/2006/relationships/tags" Target="../tags/tag381.xml"/><Relationship Id="rId6" Type="http://schemas.openxmlformats.org/officeDocument/2006/relationships/tags" Target="../tags/tag380.xml"/><Relationship Id="rId5" Type="http://schemas.openxmlformats.org/officeDocument/2006/relationships/tags" Target="../tags/tag379.xml"/><Relationship Id="rId4" Type="http://schemas.openxmlformats.org/officeDocument/2006/relationships/tags" Target="../tags/tag378.xml"/><Relationship Id="rId3" Type="http://schemas.openxmlformats.org/officeDocument/2006/relationships/tags" Target="../tags/tag377.xml"/><Relationship Id="rId2" Type="http://schemas.openxmlformats.org/officeDocument/2006/relationships/tags" Target="../tags/tag376.xml"/><Relationship Id="rId13" Type="http://schemas.openxmlformats.org/officeDocument/2006/relationships/tags" Target="../tags/tag387.xml"/><Relationship Id="rId12" Type="http://schemas.openxmlformats.org/officeDocument/2006/relationships/tags" Target="../tags/tag386.xml"/><Relationship Id="rId11" Type="http://schemas.openxmlformats.org/officeDocument/2006/relationships/tags" Target="../tags/tag385.xml"/><Relationship Id="rId10" Type="http://schemas.openxmlformats.org/officeDocument/2006/relationships/tags" Target="../tags/tag384.xml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9" Type="http://schemas.openxmlformats.org/officeDocument/2006/relationships/tags" Target="../tags/tag395.xml"/><Relationship Id="rId8" Type="http://schemas.openxmlformats.org/officeDocument/2006/relationships/tags" Target="../tags/tag394.xml"/><Relationship Id="rId7" Type="http://schemas.openxmlformats.org/officeDocument/2006/relationships/tags" Target="../tags/tag393.xml"/><Relationship Id="rId6" Type="http://schemas.openxmlformats.org/officeDocument/2006/relationships/tags" Target="../tags/tag392.xml"/><Relationship Id="rId5" Type="http://schemas.openxmlformats.org/officeDocument/2006/relationships/tags" Target="../tags/tag391.xml"/><Relationship Id="rId4" Type="http://schemas.openxmlformats.org/officeDocument/2006/relationships/tags" Target="../tags/tag390.xml"/><Relationship Id="rId3" Type="http://schemas.openxmlformats.org/officeDocument/2006/relationships/tags" Target="../tags/tag389.xml"/><Relationship Id="rId2" Type="http://schemas.openxmlformats.org/officeDocument/2006/relationships/tags" Target="../tags/tag388.xml"/><Relationship Id="rId11" Type="http://schemas.openxmlformats.org/officeDocument/2006/relationships/tags" Target="../tags/tag397.xml"/><Relationship Id="rId10" Type="http://schemas.openxmlformats.org/officeDocument/2006/relationships/tags" Target="../tags/tag396.xml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9" Type="http://schemas.openxmlformats.org/officeDocument/2006/relationships/tags" Target="../tags/tag405.xml"/><Relationship Id="rId8" Type="http://schemas.openxmlformats.org/officeDocument/2006/relationships/tags" Target="../tags/tag404.xml"/><Relationship Id="rId7" Type="http://schemas.openxmlformats.org/officeDocument/2006/relationships/tags" Target="../tags/tag403.xml"/><Relationship Id="rId6" Type="http://schemas.openxmlformats.org/officeDocument/2006/relationships/tags" Target="../tags/tag402.xml"/><Relationship Id="rId5" Type="http://schemas.openxmlformats.org/officeDocument/2006/relationships/tags" Target="../tags/tag401.xml"/><Relationship Id="rId4" Type="http://schemas.openxmlformats.org/officeDocument/2006/relationships/tags" Target="../tags/tag400.xml"/><Relationship Id="rId3" Type="http://schemas.openxmlformats.org/officeDocument/2006/relationships/tags" Target="../tags/tag399.xml"/><Relationship Id="rId2" Type="http://schemas.openxmlformats.org/officeDocument/2006/relationships/tags" Target="../tags/tag398.xml"/><Relationship Id="rId14" Type="http://schemas.openxmlformats.org/officeDocument/2006/relationships/tags" Target="../tags/tag410.xml"/><Relationship Id="rId13" Type="http://schemas.openxmlformats.org/officeDocument/2006/relationships/tags" Target="../tags/tag409.xml"/><Relationship Id="rId12" Type="http://schemas.openxmlformats.org/officeDocument/2006/relationships/tags" Target="../tags/tag408.xml"/><Relationship Id="rId11" Type="http://schemas.openxmlformats.org/officeDocument/2006/relationships/tags" Target="../tags/tag407.xml"/><Relationship Id="rId10" Type="http://schemas.openxmlformats.org/officeDocument/2006/relationships/tags" Target="../tags/tag406.xml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9" Type="http://schemas.openxmlformats.org/officeDocument/2006/relationships/tags" Target="../tags/tag418.xml"/><Relationship Id="rId8" Type="http://schemas.openxmlformats.org/officeDocument/2006/relationships/tags" Target="../tags/tag417.xml"/><Relationship Id="rId7" Type="http://schemas.openxmlformats.org/officeDocument/2006/relationships/tags" Target="../tags/tag416.xml"/><Relationship Id="rId6" Type="http://schemas.openxmlformats.org/officeDocument/2006/relationships/tags" Target="../tags/tag415.xml"/><Relationship Id="rId5" Type="http://schemas.openxmlformats.org/officeDocument/2006/relationships/tags" Target="../tags/tag414.xml"/><Relationship Id="rId4" Type="http://schemas.openxmlformats.org/officeDocument/2006/relationships/tags" Target="../tags/tag413.xml"/><Relationship Id="rId3" Type="http://schemas.openxmlformats.org/officeDocument/2006/relationships/tags" Target="../tags/tag412.xml"/><Relationship Id="rId2" Type="http://schemas.openxmlformats.org/officeDocument/2006/relationships/tags" Target="../tags/tag411.xml"/><Relationship Id="rId14" Type="http://schemas.openxmlformats.org/officeDocument/2006/relationships/tags" Target="../tags/tag423.xml"/><Relationship Id="rId13" Type="http://schemas.openxmlformats.org/officeDocument/2006/relationships/tags" Target="../tags/tag422.xml"/><Relationship Id="rId12" Type="http://schemas.openxmlformats.org/officeDocument/2006/relationships/tags" Target="../tags/tag421.xml"/><Relationship Id="rId11" Type="http://schemas.openxmlformats.org/officeDocument/2006/relationships/tags" Target="../tags/tag420.xml"/><Relationship Id="rId10" Type="http://schemas.openxmlformats.org/officeDocument/2006/relationships/tags" Target="../tags/tag419.xml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9" Type="http://schemas.openxmlformats.org/officeDocument/2006/relationships/tags" Target="../tags/tag431.xml"/><Relationship Id="rId8" Type="http://schemas.openxmlformats.org/officeDocument/2006/relationships/tags" Target="../tags/tag430.xml"/><Relationship Id="rId7" Type="http://schemas.openxmlformats.org/officeDocument/2006/relationships/tags" Target="../tags/tag429.xml"/><Relationship Id="rId6" Type="http://schemas.openxmlformats.org/officeDocument/2006/relationships/tags" Target="../tags/tag428.xml"/><Relationship Id="rId5" Type="http://schemas.openxmlformats.org/officeDocument/2006/relationships/tags" Target="../tags/tag427.xml"/><Relationship Id="rId4" Type="http://schemas.openxmlformats.org/officeDocument/2006/relationships/tags" Target="../tags/tag426.xml"/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6" Type="http://schemas.openxmlformats.org/officeDocument/2006/relationships/tags" Target="../tags/tag438.xml"/><Relationship Id="rId15" Type="http://schemas.openxmlformats.org/officeDocument/2006/relationships/tags" Target="../tags/tag437.xml"/><Relationship Id="rId14" Type="http://schemas.openxmlformats.org/officeDocument/2006/relationships/tags" Target="../tags/tag436.xml"/><Relationship Id="rId13" Type="http://schemas.openxmlformats.org/officeDocument/2006/relationships/tags" Target="../tags/tag435.xml"/><Relationship Id="rId12" Type="http://schemas.openxmlformats.org/officeDocument/2006/relationships/tags" Target="../tags/tag434.xml"/><Relationship Id="rId11" Type="http://schemas.openxmlformats.org/officeDocument/2006/relationships/tags" Target="../tags/tag433.xml"/><Relationship Id="rId10" Type="http://schemas.openxmlformats.org/officeDocument/2006/relationships/tags" Target="../tags/tag432.xml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9" Type="http://schemas.openxmlformats.org/officeDocument/2006/relationships/tags" Target="../tags/tag446.xml"/><Relationship Id="rId8" Type="http://schemas.openxmlformats.org/officeDocument/2006/relationships/tags" Target="../tags/tag445.xml"/><Relationship Id="rId7" Type="http://schemas.openxmlformats.org/officeDocument/2006/relationships/tags" Target="../tags/tag444.xml"/><Relationship Id="rId6" Type="http://schemas.openxmlformats.org/officeDocument/2006/relationships/tags" Target="../tags/tag443.xml"/><Relationship Id="rId5" Type="http://schemas.openxmlformats.org/officeDocument/2006/relationships/tags" Target="../tags/tag442.xml"/><Relationship Id="rId4" Type="http://schemas.openxmlformats.org/officeDocument/2006/relationships/tags" Target="../tags/tag441.xml"/><Relationship Id="rId3" Type="http://schemas.openxmlformats.org/officeDocument/2006/relationships/tags" Target="../tags/tag440.xml"/><Relationship Id="rId2" Type="http://schemas.openxmlformats.org/officeDocument/2006/relationships/tags" Target="../tags/tag439.xml"/><Relationship Id="rId13" Type="http://schemas.openxmlformats.org/officeDocument/2006/relationships/tags" Target="../tags/tag450.xml"/><Relationship Id="rId12" Type="http://schemas.openxmlformats.org/officeDocument/2006/relationships/tags" Target="../tags/tag449.xml"/><Relationship Id="rId11" Type="http://schemas.openxmlformats.org/officeDocument/2006/relationships/tags" Target="../tags/tag448.xml"/><Relationship Id="rId10" Type="http://schemas.openxmlformats.org/officeDocument/2006/relationships/tags" Target="../tags/tag447.xml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050" y="179388"/>
            <a:ext cx="2063750" cy="59467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8625" y="179388"/>
            <a:ext cx="6042025" cy="594677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050" y="179388"/>
            <a:ext cx="2063750" cy="59467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8625" y="179388"/>
            <a:ext cx="6042025" cy="594677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050" y="258763"/>
            <a:ext cx="2063750" cy="5867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8625" y="258763"/>
            <a:ext cx="6042025" cy="586740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333375"/>
            <a:ext cx="2286000" cy="579278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333375"/>
            <a:ext cx="6705600" cy="579278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6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857999"/>
          </a:xfrm>
        </p:grpSpPr>
        <p:grpSp>
          <p:nvGrpSpPr>
            <p:cNvPr id="6148" name="组合 4"/>
            <p:cNvGrpSpPr/>
            <p:nvPr userDrawn="1"/>
          </p:nvGrpSpPr>
          <p:grpSpPr>
            <a:xfrm>
              <a:off x="1900407" y="0"/>
              <a:ext cx="10291593" cy="1352550"/>
              <a:chOff x="1900407" y="0"/>
              <a:chExt cx="10291593" cy="1352550"/>
            </a:xfrm>
          </p:grpSpPr>
          <p:sp>
            <p:nvSpPr>
              <p:cNvPr id="15" name="Freeform 5"/>
              <p:cNvSpPr/>
              <p:nvPr userDrawn="1">
                <p:custDataLst>
                  <p:tags r:id="rId2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19" name="任意多边形: 形状 18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lang="zh-CN" altLang="en-US" sz="1350" strike="noStrike" noProof="1"/>
              </a:p>
            </p:txBody>
          </p:sp>
        </p:grpSp>
        <p:grpSp>
          <p:nvGrpSpPr>
            <p:cNvPr id="6151" name="组合 19"/>
            <p:cNvGrpSpPr/>
            <p:nvPr userDrawn="1"/>
          </p:nvGrpSpPr>
          <p:grpSpPr>
            <a:xfrm rot="10800000">
              <a:off x="0" y="5505449"/>
              <a:ext cx="10291593" cy="1352550"/>
              <a:chOff x="1900407" y="0"/>
              <a:chExt cx="10291593" cy="1352550"/>
            </a:xfrm>
          </p:grpSpPr>
          <p:sp>
            <p:nvSpPr>
              <p:cNvPr id="21" name="Freeform 5"/>
              <p:cNvSpPr/>
              <p:nvPr userDrawn="1">
                <p:custDataLst>
                  <p:tags r:id="rId4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27" name="任意多边形: 形状 26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lang="zh-CN" altLang="en-US" sz="1350" strike="noStrike" noProof="1"/>
              </a:p>
            </p:txBody>
          </p:sp>
        </p:grpSp>
      </p:grpSp>
      <p:cxnSp>
        <p:nvCxnSpPr>
          <p:cNvPr id="9" name="直接连接符 8"/>
          <p:cNvCxnSpPr/>
          <p:nvPr userDrawn="1">
            <p:custDataLst>
              <p:tags r:id="rId6"/>
            </p:custDataLst>
          </p:nvPr>
        </p:nvCxnSpPr>
        <p:spPr>
          <a:xfrm>
            <a:off x="2246313" y="4129088"/>
            <a:ext cx="464978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 userDrawn="1">
            <p:ph type="ctrTitle" idx="13" hasCustomPrompt="1"/>
          </p:nvPr>
        </p:nvSpPr>
        <p:spPr>
          <a:xfrm>
            <a:off x="2190393" y="2869645"/>
            <a:ext cx="4762500" cy="912971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algn="dist">
              <a:defRPr lang="zh-CN" altLang="en-US" sz="540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marL="0" lvl="0" algn="dist" fontAlgn="auto"/>
            <a:r>
              <a:rPr lang="zh-CN" altLang="en-US" strike="noStrike" noProof="1"/>
              <a:t>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4" hasCustomPrompt="1"/>
          </p:nvPr>
        </p:nvSpPr>
        <p:spPr>
          <a:xfrm>
            <a:off x="5437942" y="4408806"/>
            <a:ext cx="1458278" cy="306705"/>
          </a:xfrm>
        </p:spPr>
        <p:txBody>
          <a:bodyPr vert="horz" wrap="square" lIns="91440" tIns="45720" rIns="91440" bIns="45720" rtlCol="0" anchor="ctr">
            <a:normAutofit/>
          </a:bodyPr>
          <a:lstStyle>
            <a:lvl1pPr marL="0" indent="0" algn="r">
              <a:buNone/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algn="r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247066" y="4408806"/>
            <a:ext cx="1458278" cy="3067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marL="0" indent="0" algn="l">
              <a:buNone/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6" name="副标题 5"/>
          <p:cNvSpPr>
            <a:spLocks noGrp="1"/>
          </p:cNvSpPr>
          <p:nvPr userDrawn="1">
            <p:ph type="subTitle" sz="quarter" idx="16" hasCustomPrompt="1"/>
          </p:nvPr>
        </p:nvSpPr>
        <p:spPr>
          <a:xfrm>
            <a:off x="2190632" y="2122091"/>
            <a:ext cx="4762976" cy="33670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indent="0" algn="dist">
              <a:buNone/>
              <a:defRPr lang="zh-CN" altLang="en-US" sz="1500" spc="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28600" lvl="0" indent="-228600" algn="dist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27"/>
          <p:cNvGrpSpPr/>
          <p:nvPr userDrawn="1"/>
        </p:nvGrpSpPr>
        <p:grpSpPr>
          <a:xfrm>
            <a:off x="98425" y="125413"/>
            <a:ext cx="8947150" cy="120650"/>
            <a:chOff x="131041" y="390273"/>
            <a:chExt cx="11929918" cy="160185"/>
          </a:xfrm>
        </p:grpSpPr>
        <p:grpSp>
          <p:nvGrpSpPr>
            <p:cNvPr id="7172" name="组合 28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3" name="任意多边形: 形状 32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34" name="Freeform 5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</p:grpSp>
        <p:grpSp>
          <p:nvGrpSpPr>
            <p:cNvPr id="7175" name="组合 29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1" name="任意多边形: 形状 30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32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9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1" y="1626121"/>
            <a:ext cx="8139178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7"/>
          <p:cNvGrpSpPr/>
          <p:nvPr userDrawn="1"/>
        </p:nvGrpSpPr>
        <p:grpSpPr>
          <a:xfrm>
            <a:off x="0" y="2922588"/>
            <a:ext cx="9144000" cy="1014412"/>
            <a:chOff x="0" y="2752725"/>
            <a:chExt cx="12191998" cy="1352551"/>
          </a:xfrm>
        </p:grpSpPr>
        <p:sp>
          <p:nvSpPr>
            <p:cNvPr id="14" name="任意多边形: 形状 13"/>
            <p:cNvSpPr/>
            <p:nvPr userDrawn="1">
              <p:custDataLst>
                <p:tags r:id="rId2"/>
              </p:custDataLst>
            </p:nvPr>
          </p:nvSpPr>
          <p:spPr bwMode="auto">
            <a:xfrm rot="10800000" flipV="1">
              <a:off x="9410641" y="2752726"/>
              <a:ext cx="2781357" cy="1352550"/>
            </a:xfrm>
            <a:custGeom>
              <a:avLst/>
              <a:gdLst>
                <a:gd name="connsiteX0" fmla="*/ 370315 w 2781357"/>
                <a:gd name="connsiteY0" fmla="*/ 0 h 1352550"/>
                <a:gd name="connsiteX1" fmla="*/ 68479 w 2781357"/>
                <a:gd name="connsiteY1" fmla="*/ 0 h 1352550"/>
                <a:gd name="connsiteX2" fmla="*/ 0 w 2781357"/>
                <a:gd name="connsiteY2" fmla="*/ 0 h 1352550"/>
                <a:gd name="connsiteX3" fmla="*/ 0 w 2781357"/>
                <a:gd name="connsiteY3" fmla="*/ 1352550 h 1352550"/>
                <a:gd name="connsiteX4" fmla="*/ 2781357 w 2781357"/>
                <a:gd name="connsiteY4" fmla="*/ 1352550 h 1352550"/>
                <a:gd name="connsiteX5" fmla="*/ 1912150 w 2781357"/>
                <a:gd name="connsiteY5" fmla="*/ 676275 h 1352550"/>
                <a:gd name="connsiteX6" fmla="*/ 370315 w 2781357"/>
                <a:gd name="connsiteY6" fmla="*/ 0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1357" h="1352550">
                  <a:moveTo>
                    <a:pt x="370315" y="0"/>
                  </a:moveTo>
                  <a:cubicBezTo>
                    <a:pt x="263144" y="0"/>
                    <a:pt x="162672" y="0"/>
                    <a:pt x="68479" y="0"/>
                  </a:cubicBezTo>
                  <a:lnTo>
                    <a:pt x="0" y="0"/>
                  </a:lnTo>
                  <a:lnTo>
                    <a:pt x="0" y="1352550"/>
                  </a:lnTo>
                  <a:lnTo>
                    <a:pt x="2781357" y="1352550"/>
                  </a:lnTo>
                  <a:cubicBezTo>
                    <a:pt x="2781357" y="1352550"/>
                    <a:pt x="2328990" y="1143000"/>
                    <a:pt x="1912150" y="676275"/>
                  </a:cubicBezTo>
                  <a:cubicBezTo>
                    <a:pt x="1497678" y="209550"/>
                    <a:pt x="1194522" y="104775"/>
                    <a:pt x="370315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base"/>
              <a:endParaRPr lang="zh-CN" altLang="en-US" sz="1350" strike="noStrike" noProof="1"/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3"/>
              </p:custDataLst>
            </p:nvPr>
          </p:nvSpPr>
          <p:spPr bwMode="auto">
            <a:xfrm flipV="1">
              <a:off x="0" y="2752725"/>
              <a:ext cx="2781357" cy="1352550"/>
            </a:xfrm>
            <a:custGeom>
              <a:avLst/>
              <a:gdLst>
                <a:gd name="connsiteX0" fmla="*/ 370315 w 2781357"/>
                <a:gd name="connsiteY0" fmla="*/ 0 h 1352550"/>
                <a:gd name="connsiteX1" fmla="*/ 68479 w 2781357"/>
                <a:gd name="connsiteY1" fmla="*/ 0 h 1352550"/>
                <a:gd name="connsiteX2" fmla="*/ 0 w 2781357"/>
                <a:gd name="connsiteY2" fmla="*/ 0 h 1352550"/>
                <a:gd name="connsiteX3" fmla="*/ 0 w 2781357"/>
                <a:gd name="connsiteY3" fmla="*/ 1352550 h 1352550"/>
                <a:gd name="connsiteX4" fmla="*/ 2781357 w 2781357"/>
                <a:gd name="connsiteY4" fmla="*/ 1352550 h 1352550"/>
                <a:gd name="connsiteX5" fmla="*/ 1912150 w 2781357"/>
                <a:gd name="connsiteY5" fmla="*/ 676275 h 1352550"/>
                <a:gd name="connsiteX6" fmla="*/ 370315 w 2781357"/>
                <a:gd name="connsiteY6" fmla="*/ 0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1357" h="1352550">
                  <a:moveTo>
                    <a:pt x="370315" y="0"/>
                  </a:moveTo>
                  <a:cubicBezTo>
                    <a:pt x="263144" y="0"/>
                    <a:pt x="162672" y="0"/>
                    <a:pt x="68479" y="0"/>
                  </a:cubicBezTo>
                  <a:lnTo>
                    <a:pt x="0" y="0"/>
                  </a:lnTo>
                  <a:lnTo>
                    <a:pt x="0" y="1352550"/>
                  </a:lnTo>
                  <a:lnTo>
                    <a:pt x="2781357" y="1352550"/>
                  </a:lnTo>
                  <a:cubicBezTo>
                    <a:pt x="2781357" y="1352550"/>
                    <a:pt x="2328990" y="1143000"/>
                    <a:pt x="1912150" y="676275"/>
                  </a:cubicBezTo>
                  <a:cubicBezTo>
                    <a:pt x="1497678" y="209550"/>
                    <a:pt x="1194522" y="104775"/>
                    <a:pt x="370315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base"/>
              <a:endParaRPr lang="zh-CN" altLang="en-US" sz="1350" strike="noStrike" noProof="1"/>
            </a:p>
          </p:txBody>
        </p:sp>
      </p:grp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219075" y="303213"/>
            <a:ext cx="8705850" cy="6251575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3968750" y="2919413"/>
            <a:ext cx="3413125" cy="1017588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242986" rIns="674963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50" b="0" i="0" strike="noStrike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</p:nvPr>
        </p:nvSpPr>
        <p:spPr>
          <a:xfrm>
            <a:off x="4084559" y="3573106"/>
            <a:ext cx="3181350" cy="378857"/>
          </a:xfrm>
        </p:spPr>
        <p:txBody>
          <a:bodyPr vert="horz" wrap="square" lIns="91440" tIns="45720" rIns="91440" bIns="45720" rtlCol="0">
            <a:normAutofit/>
          </a:bodyPr>
          <a:lstStyle>
            <a:lvl1pPr marL="0" indent="0" algn="l">
              <a:buNone/>
              <a:defRPr kumimoji="0" lang="zh-CN" altLang="en-US" b="0" i="0" kern="0" spc="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fontAlgn="auto">
              <a:spcAft>
                <a:spcPts val="0"/>
              </a:spcAft>
            </a:pPr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</p:nvPr>
        </p:nvSpPr>
        <p:spPr>
          <a:xfrm>
            <a:off x="4084559" y="2840991"/>
            <a:ext cx="3181350" cy="544829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>
              <a:defRPr lang="zh-CN" altLang="en-US" sz="2700" b="0" kern="0" spc="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marL="0" lvl="0" fontAlgn="auto">
              <a:lnSpc>
                <a:spcPct val="120000"/>
              </a:lnSpc>
            </a:pPr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26"/>
          <p:cNvGrpSpPr/>
          <p:nvPr userDrawn="1"/>
        </p:nvGrpSpPr>
        <p:grpSpPr>
          <a:xfrm>
            <a:off x="98425" y="125413"/>
            <a:ext cx="8947150" cy="120650"/>
            <a:chOff x="131041" y="390273"/>
            <a:chExt cx="11929918" cy="160185"/>
          </a:xfrm>
        </p:grpSpPr>
        <p:grpSp>
          <p:nvGrpSpPr>
            <p:cNvPr id="9220" name="组合 28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3" name="任意多边形: 形状 32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34" name="Freeform 5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</p:grpSp>
        <p:grpSp>
          <p:nvGrpSpPr>
            <p:cNvPr id="9223" name="组合 29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1" name="任意多边形: 形状 30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32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9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7" y="162612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626121"/>
            <a:ext cx="3962432" cy="4041680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29"/>
          <p:cNvGrpSpPr/>
          <p:nvPr userDrawn="1"/>
        </p:nvGrpSpPr>
        <p:grpSpPr>
          <a:xfrm>
            <a:off x="98425" y="125413"/>
            <a:ext cx="8947150" cy="120650"/>
            <a:chOff x="131041" y="390273"/>
            <a:chExt cx="11929918" cy="160185"/>
          </a:xfrm>
        </p:grpSpPr>
        <p:grpSp>
          <p:nvGrpSpPr>
            <p:cNvPr id="10244" name="组合 30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5" name="任意多边形: 形状 34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36" name="Freeform 5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</p:grpSp>
        <p:grpSp>
          <p:nvGrpSpPr>
            <p:cNvPr id="10247" name="组合 31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3" name="任意多边形: 形状 32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34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9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7" y="1000133"/>
            <a:ext cx="3962432" cy="285752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2023369"/>
            <a:ext cx="3962400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2" y="1000133"/>
            <a:ext cx="3962432" cy="28575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2" y="2023369"/>
            <a:ext cx="3962432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 userDrawn="1">
            <p:custDataLst>
              <p:tags r:id="rId2"/>
            </p:custDataLst>
          </p:nvPr>
        </p:nvSpPr>
        <p:spPr bwMode="auto">
          <a:xfrm rot="10800000" flipV="1">
            <a:off x="7058025" y="2922588"/>
            <a:ext cx="2085975" cy="1014413"/>
          </a:xfrm>
          <a:custGeom>
            <a:avLst/>
            <a:gdLst>
              <a:gd name="connsiteX0" fmla="*/ 370315 w 2781357"/>
              <a:gd name="connsiteY0" fmla="*/ 0 h 1352550"/>
              <a:gd name="connsiteX1" fmla="*/ 68479 w 2781357"/>
              <a:gd name="connsiteY1" fmla="*/ 0 h 1352550"/>
              <a:gd name="connsiteX2" fmla="*/ 0 w 2781357"/>
              <a:gd name="connsiteY2" fmla="*/ 0 h 1352550"/>
              <a:gd name="connsiteX3" fmla="*/ 0 w 2781357"/>
              <a:gd name="connsiteY3" fmla="*/ 1352550 h 1352550"/>
              <a:gd name="connsiteX4" fmla="*/ 2781357 w 2781357"/>
              <a:gd name="connsiteY4" fmla="*/ 1352550 h 1352550"/>
              <a:gd name="connsiteX5" fmla="*/ 1912150 w 2781357"/>
              <a:gd name="connsiteY5" fmla="*/ 676275 h 1352550"/>
              <a:gd name="connsiteX6" fmla="*/ 370315 w 2781357"/>
              <a:gd name="connsiteY6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1357" h="1352550">
                <a:moveTo>
                  <a:pt x="370315" y="0"/>
                </a:moveTo>
                <a:cubicBezTo>
                  <a:pt x="263144" y="0"/>
                  <a:pt x="162672" y="0"/>
                  <a:pt x="68479" y="0"/>
                </a:cubicBezTo>
                <a:lnTo>
                  <a:pt x="0" y="0"/>
                </a:lnTo>
                <a:lnTo>
                  <a:pt x="0" y="1352550"/>
                </a:lnTo>
                <a:lnTo>
                  <a:pt x="2781357" y="1352550"/>
                </a:lnTo>
                <a:cubicBezTo>
                  <a:pt x="2781357" y="1352550"/>
                  <a:pt x="2328990" y="1143000"/>
                  <a:pt x="1912150" y="676275"/>
                </a:cubicBezTo>
                <a:cubicBezTo>
                  <a:pt x="1497678" y="209550"/>
                  <a:pt x="1194522" y="104775"/>
                  <a:pt x="37031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pPr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21"/>
          <p:cNvGrpSpPr/>
          <p:nvPr userDrawn="1"/>
        </p:nvGrpSpPr>
        <p:grpSpPr>
          <a:xfrm>
            <a:off x="98425" y="125413"/>
            <a:ext cx="8947150" cy="120650"/>
            <a:chOff x="131041" y="390273"/>
            <a:chExt cx="11929918" cy="160185"/>
          </a:xfrm>
        </p:grpSpPr>
        <p:grpSp>
          <p:nvGrpSpPr>
            <p:cNvPr id="13316" name="组合 27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2" name="任意多边形: 形状 31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33" name="Freeform 5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</p:grpSp>
        <p:grpSp>
          <p:nvGrpSpPr>
            <p:cNvPr id="13319" name="组合 28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31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7" y="498479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7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62612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20"/>
          <p:cNvGrpSpPr/>
          <p:nvPr userDrawn="1"/>
        </p:nvGrpSpPr>
        <p:grpSpPr>
          <a:xfrm>
            <a:off x="98425" y="125413"/>
            <a:ext cx="8947150" cy="120650"/>
            <a:chOff x="131041" y="390273"/>
            <a:chExt cx="11929918" cy="160185"/>
          </a:xfrm>
        </p:grpSpPr>
        <p:grpSp>
          <p:nvGrpSpPr>
            <p:cNvPr id="14340" name="组合 21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31" name="Freeform 5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</p:grpSp>
        <p:grpSp>
          <p:nvGrpSpPr>
            <p:cNvPr id="14343" name="组合 22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29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626121"/>
            <a:ext cx="713238" cy="4041680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626113"/>
            <a:ext cx="7371076" cy="4041680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组合 19"/>
          <p:cNvGrpSpPr/>
          <p:nvPr userDrawn="1"/>
        </p:nvGrpSpPr>
        <p:grpSpPr>
          <a:xfrm>
            <a:off x="98425" y="125413"/>
            <a:ext cx="8947150" cy="120650"/>
            <a:chOff x="131041" y="390273"/>
            <a:chExt cx="11929918" cy="160185"/>
          </a:xfrm>
        </p:grpSpPr>
        <p:grpSp>
          <p:nvGrpSpPr>
            <p:cNvPr id="15364" name="组合 20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31" name="Freeform 5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</p:grpSp>
        <p:grpSp>
          <p:nvGrpSpPr>
            <p:cNvPr id="15367" name="组合 21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29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</p:grp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7" y="1626121"/>
            <a:ext cx="8139178" cy="404168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1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857999"/>
          </a:xfrm>
        </p:grpSpPr>
        <p:grpSp>
          <p:nvGrpSpPr>
            <p:cNvPr id="16388" name="组合 12"/>
            <p:cNvGrpSpPr/>
            <p:nvPr userDrawn="1"/>
          </p:nvGrpSpPr>
          <p:grpSpPr>
            <a:xfrm>
              <a:off x="1900407" y="0"/>
              <a:ext cx="10291593" cy="1352550"/>
              <a:chOff x="1900407" y="0"/>
              <a:chExt cx="10291593" cy="1352550"/>
            </a:xfrm>
          </p:grpSpPr>
          <p:sp>
            <p:nvSpPr>
              <p:cNvPr id="19" name="Freeform 5"/>
              <p:cNvSpPr/>
              <p:nvPr userDrawn="1">
                <p:custDataLst>
                  <p:tags r:id="rId2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20" name="任意多边形: 形状 19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lang="zh-CN" altLang="en-US" sz="1350" strike="noStrike" noProof="1"/>
              </a:p>
            </p:txBody>
          </p:sp>
        </p:grpSp>
        <p:grpSp>
          <p:nvGrpSpPr>
            <p:cNvPr id="16391" name="组合 15"/>
            <p:cNvGrpSpPr/>
            <p:nvPr userDrawn="1"/>
          </p:nvGrpSpPr>
          <p:grpSpPr>
            <a:xfrm rot="10800000">
              <a:off x="0" y="5505449"/>
              <a:ext cx="10291593" cy="1352550"/>
              <a:chOff x="1900407" y="0"/>
              <a:chExt cx="10291593" cy="1352550"/>
            </a:xfrm>
          </p:grpSpPr>
          <p:sp>
            <p:nvSpPr>
              <p:cNvPr id="17" name="Freeform 5"/>
              <p:cNvSpPr/>
              <p:nvPr userDrawn="1">
                <p:custDataLst>
                  <p:tags r:id="rId4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lang="zh-CN" altLang="en-US" sz="1350" strike="noStrike" noProof="1"/>
              </a:p>
            </p:txBody>
          </p:sp>
        </p:grpSp>
      </p:grpSp>
      <p:sp>
        <p:nvSpPr>
          <p:cNvPr id="2" name="标题 1"/>
          <p:cNvSpPr>
            <a:spLocks noGrp="1"/>
          </p:cNvSpPr>
          <p:nvPr userDrawn="1">
            <p:ph type="title" idx="13" hasCustomPrompt="1"/>
          </p:nvPr>
        </p:nvSpPr>
        <p:spPr>
          <a:xfrm>
            <a:off x="2152009" y="2627551"/>
            <a:ext cx="4839982" cy="1049179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dist">
              <a:defRPr lang="zh-CN" altLang="en-US" sz="6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marL="0" lvl="0" algn="dist" fontAlgn="auto"/>
            <a:r>
              <a:rPr lang="zh-CN" altLang="en-US" strike="noStrike" noProof="1"/>
              <a:t>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idx="14" hasCustomPrompt="1"/>
          </p:nvPr>
        </p:nvSpPr>
        <p:spPr>
          <a:xfrm>
            <a:off x="2152009" y="4125495"/>
            <a:ext cx="4839982" cy="488985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lang="zh-CN" altLang="en-US" sz="15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28600" lvl="0" indent="-228600" algn="ctr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20"/>
          <p:cNvGrpSpPr/>
          <p:nvPr userDrawn="1"/>
        </p:nvGrpSpPr>
        <p:grpSpPr>
          <a:xfrm>
            <a:off x="98425" y="127000"/>
            <a:ext cx="468313" cy="119063"/>
            <a:chOff x="131041" y="6019911"/>
            <a:chExt cx="624118" cy="144389"/>
          </a:xfrm>
        </p:grpSpPr>
        <p:sp>
          <p:nvSpPr>
            <p:cNvPr id="30" name="任意多边形: 形状 29"/>
            <p:cNvSpPr/>
            <p:nvPr>
              <p:custDataLst>
                <p:tags r:id="rId2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base"/>
              <a:endParaRPr lang="zh-CN" altLang="en-US" sz="1350" strike="noStrike" noProof="1"/>
            </a:p>
          </p:txBody>
        </p:sp>
        <p:sp>
          <p:nvSpPr>
            <p:cNvPr id="31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/>
            </a:p>
          </p:txBody>
        </p:sp>
      </p:grpSp>
      <p:grpSp>
        <p:nvGrpSpPr>
          <p:cNvPr id="17414" name="组合 21"/>
          <p:cNvGrpSpPr/>
          <p:nvPr userDrawn="1"/>
        </p:nvGrpSpPr>
        <p:grpSpPr>
          <a:xfrm rot="10800000">
            <a:off x="8577263" y="125413"/>
            <a:ext cx="468312" cy="120650"/>
            <a:chOff x="131041" y="6019911"/>
            <a:chExt cx="624118" cy="144389"/>
          </a:xfrm>
        </p:grpSpPr>
        <p:sp>
          <p:nvSpPr>
            <p:cNvPr id="28" name="任意多边形: 形状 27"/>
            <p:cNvSpPr/>
            <p:nvPr>
              <p:custDataLst>
                <p:tags r:id="rId4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base"/>
              <a:endParaRPr lang="zh-CN" altLang="en-US" sz="1350" strike="noStrike" noProof="1"/>
            </a:p>
          </p:txBody>
        </p:sp>
        <p:sp>
          <p:nvSpPr>
            <p:cNvPr id="29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6"/>
            <a:ext cx="8139178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15"/>
          <p:cNvGrpSpPr/>
          <p:nvPr userDrawn="1"/>
        </p:nvGrpSpPr>
        <p:grpSpPr>
          <a:xfrm>
            <a:off x="98425" y="127000"/>
            <a:ext cx="468313" cy="119063"/>
            <a:chOff x="131041" y="6019911"/>
            <a:chExt cx="624118" cy="144389"/>
          </a:xfrm>
        </p:grpSpPr>
        <p:sp>
          <p:nvSpPr>
            <p:cNvPr id="20" name="任意多边形: 形状 19"/>
            <p:cNvSpPr/>
            <p:nvPr>
              <p:custDataLst>
                <p:tags r:id="rId2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base"/>
              <a:endParaRPr lang="zh-CN" altLang="en-US" sz="1350" strike="noStrike" noProof="1"/>
            </a:p>
          </p:txBody>
        </p:sp>
        <p:sp>
          <p:nvSpPr>
            <p:cNvPr id="21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/>
            </a:p>
          </p:txBody>
        </p:sp>
      </p:grpSp>
      <p:grpSp>
        <p:nvGrpSpPr>
          <p:cNvPr id="18438" name="组合 16"/>
          <p:cNvGrpSpPr/>
          <p:nvPr userDrawn="1"/>
        </p:nvGrpSpPr>
        <p:grpSpPr>
          <a:xfrm rot="10800000">
            <a:off x="8577263" y="125413"/>
            <a:ext cx="468312" cy="120650"/>
            <a:chOff x="131041" y="6019911"/>
            <a:chExt cx="624118" cy="144389"/>
          </a:xfrm>
        </p:grpSpPr>
        <p:sp>
          <p:nvSpPr>
            <p:cNvPr id="18" name="任意多边形: 形状 17"/>
            <p:cNvSpPr/>
            <p:nvPr>
              <p:custDataLst>
                <p:tags r:id="rId4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base"/>
              <a:endParaRPr lang="zh-CN" altLang="en-US" sz="1350" strike="noStrike" noProof="1"/>
            </a:p>
          </p:txBody>
        </p:sp>
        <p:sp>
          <p:nvSpPr>
            <p:cNvPr id="19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219075" y="303213"/>
            <a:ext cx="8705850" cy="625157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339650"/>
            <a:ext cx="7219800" cy="542700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2594250"/>
            <a:ext cx="7219950" cy="2583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350" strike="noStrike" noProof="1"/>
          </a:p>
        </p:txBody>
      </p:sp>
      <p:grpSp>
        <p:nvGrpSpPr>
          <p:cNvPr id="19460" name="组合 13"/>
          <p:cNvGrpSpPr/>
          <p:nvPr/>
        </p:nvGrpSpPr>
        <p:grpSpPr>
          <a:xfrm rot="10800000">
            <a:off x="8577263" y="125413"/>
            <a:ext cx="468312" cy="120650"/>
            <a:chOff x="131041" y="6019911"/>
            <a:chExt cx="624118" cy="144389"/>
          </a:xfrm>
        </p:grpSpPr>
        <p:sp>
          <p:nvSpPr>
            <p:cNvPr id="15" name="任意多边形: 形状 14"/>
            <p:cNvSpPr/>
            <p:nvPr>
              <p:custDataLst>
                <p:tags r:id="rId3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base"/>
              <a:endParaRPr lang="zh-CN" altLang="en-US" sz="1350" strike="noStrike" noProof="1"/>
            </a:p>
          </p:txBody>
        </p:sp>
        <p:sp>
          <p:nvSpPr>
            <p:cNvPr id="16" name="Freeform 5"/>
            <p:cNvSpPr/>
            <p:nvPr>
              <p:custDataLst>
                <p:tags r:id="rId4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880650"/>
            <a:ext cx="2970000" cy="661500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2275650"/>
            <a:ext cx="2967300" cy="3069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1405930"/>
            <a:ext cx="4860000" cy="381595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350" strike="noStrike" noProof="1"/>
          </a:p>
        </p:txBody>
      </p:sp>
      <p:grpSp>
        <p:nvGrpSpPr>
          <p:cNvPr id="20484" name="组合 16"/>
          <p:cNvGrpSpPr/>
          <p:nvPr userDrawn="1"/>
        </p:nvGrpSpPr>
        <p:grpSpPr>
          <a:xfrm>
            <a:off x="98425" y="127000"/>
            <a:ext cx="468313" cy="119063"/>
            <a:chOff x="131041" y="6019911"/>
            <a:chExt cx="624118" cy="144389"/>
          </a:xfrm>
        </p:grpSpPr>
        <p:sp>
          <p:nvSpPr>
            <p:cNvPr id="21" name="任意多边形: 形状 20"/>
            <p:cNvSpPr/>
            <p:nvPr>
              <p:custDataLst>
                <p:tags r:id="rId3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base"/>
              <a:endParaRPr lang="zh-CN" altLang="en-US" sz="1350" strike="noStrike" noProof="1"/>
            </a:p>
          </p:txBody>
        </p:sp>
        <p:sp>
          <p:nvSpPr>
            <p:cNvPr id="23" name="Freeform 5"/>
            <p:cNvSpPr/>
            <p:nvPr>
              <p:custDataLst>
                <p:tags r:id="rId4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/>
            </a:p>
          </p:txBody>
        </p:sp>
      </p:grpSp>
      <p:grpSp>
        <p:nvGrpSpPr>
          <p:cNvPr id="20487" name="组合 17"/>
          <p:cNvGrpSpPr/>
          <p:nvPr userDrawn="1"/>
        </p:nvGrpSpPr>
        <p:grpSpPr>
          <a:xfrm rot="10800000">
            <a:off x="8577263" y="125413"/>
            <a:ext cx="468312" cy="120650"/>
            <a:chOff x="131041" y="6019911"/>
            <a:chExt cx="624118" cy="144389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base"/>
              <a:endParaRPr lang="zh-CN" altLang="en-US" sz="1350" strike="noStrike" noProof="1"/>
            </a:p>
          </p:txBody>
        </p:sp>
        <p:sp>
          <p:nvSpPr>
            <p:cNvPr id="20" name="Freeform 5"/>
            <p:cNvSpPr/>
            <p:nvPr>
              <p:custDataLst>
                <p:tags r:id="rId6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859500"/>
            <a:ext cx="8232300" cy="469800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763100"/>
            <a:ext cx="8231981" cy="621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3236850"/>
            <a:ext cx="8224200" cy="25731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9200"/>
            <a:ext cx="9144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350" strike="noStrike" noProof="1"/>
          </a:p>
        </p:txBody>
      </p:sp>
      <p:grpSp>
        <p:nvGrpSpPr>
          <p:cNvPr id="21508" name="组合 16"/>
          <p:cNvGrpSpPr/>
          <p:nvPr userDrawn="1"/>
        </p:nvGrpSpPr>
        <p:grpSpPr>
          <a:xfrm>
            <a:off x="98425" y="127000"/>
            <a:ext cx="468313" cy="119063"/>
            <a:chOff x="131041" y="6019911"/>
            <a:chExt cx="624118" cy="144389"/>
          </a:xfrm>
        </p:grpSpPr>
        <p:sp>
          <p:nvSpPr>
            <p:cNvPr id="21" name="任意多边形: 形状 20"/>
            <p:cNvSpPr/>
            <p:nvPr>
              <p:custDataLst>
                <p:tags r:id="rId3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base"/>
              <a:endParaRPr lang="zh-CN" altLang="en-US" sz="1350" strike="noStrike" noProof="1"/>
            </a:p>
          </p:txBody>
        </p:sp>
        <p:sp>
          <p:nvSpPr>
            <p:cNvPr id="23" name="Freeform 5"/>
            <p:cNvSpPr/>
            <p:nvPr>
              <p:custDataLst>
                <p:tags r:id="rId4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/>
            </a:p>
          </p:txBody>
        </p:sp>
      </p:grpSp>
      <p:grpSp>
        <p:nvGrpSpPr>
          <p:cNvPr id="21511" name="组合 17"/>
          <p:cNvGrpSpPr/>
          <p:nvPr userDrawn="1"/>
        </p:nvGrpSpPr>
        <p:grpSpPr>
          <a:xfrm rot="10800000">
            <a:off x="8577263" y="125413"/>
            <a:ext cx="468312" cy="120650"/>
            <a:chOff x="131041" y="6019911"/>
            <a:chExt cx="624118" cy="144389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base"/>
              <a:endParaRPr lang="zh-CN" altLang="en-US" sz="1350" strike="noStrike" noProof="1"/>
            </a:p>
          </p:txBody>
        </p:sp>
        <p:sp>
          <p:nvSpPr>
            <p:cNvPr id="20" name="Freeform 5"/>
            <p:cNvSpPr/>
            <p:nvPr>
              <p:custDataLst>
                <p:tags r:id="rId6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740250"/>
            <a:ext cx="8232300" cy="423900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2082600"/>
            <a:ext cx="8243100" cy="2408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5306850"/>
            <a:ext cx="8251200" cy="7587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350" strike="noStrike" noProof="1"/>
          </a:p>
        </p:txBody>
      </p:sp>
      <p:grpSp>
        <p:nvGrpSpPr>
          <p:cNvPr id="22532" name="组合 23"/>
          <p:cNvGrpSpPr/>
          <p:nvPr userDrawn="1"/>
        </p:nvGrpSpPr>
        <p:grpSpPr>
          <a:xfrm>
            <a:off x="98425" y="6561138"/>
            <a:ext cx="468313" cy="119062"/>
            <a:chOff x="131041" y="6019911"/>
            <a:chExt cx="624118" cy="144389"/>
          </a:xfrm>
        </p:grpSpPr>
        <p:sp>
          <p:nvSpPr>
            <p:cNvPr id="28" name="任意多边形: 形状 27"/>
            <p:cNvSpPr/>
            <p:nvPr>
              <p:custDataLst>
                <p:tags r:id="rId3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base"/>
              <a:endParaRPr lang="zh-CN" altLang="en-US" sz="1350" strike="noStrike" noProof="1"/>
            </a:p>
          </p:txBody>
        </p:sp>
        <p:sp>
          <p:nvSpPr>
            <p:cNvPr id="29" name="Freeform 5"/>
            <p:cNvSpPr/>
            <p:nvPr>
              <p:custDataLst>
                <p:tags r:id="rId4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/>
            </a:p>
          </p:txBody>
        </p:sp>
      </p:grpSp>
      <p:grpSp>
        <p:nvGrpSpPr>
          <p:cNvPr id="22535" name="组合 24"/>
          <p:cNvGrpSpPr/>
          <p:nvPr userDrawn="1"/>
        </p:nvGrpSpPr>
        <p:grpSpPr>
          <a:xfrm rot="10800000">
            <a:off x="8577263" y="6561138"/>
            <a:ext cx="468312" cy="119062"/>
            <a:chOff x="131041" y="6019911"/>
            <a:chExt cx="624118" cy="144389"/>
          </a:xfrm>
        </p:grpSpPr>
        <p:sp>
          <p:nvSpPr>
            <p:cNvPr id="26" name="任意多边形: 形状 25"/>
            <p:cNvSpPr/>
            <p:nvPr>
              <p:custDataLst>
                <p:tags r:id="rId5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base"/>
              <a:endParaRPr lang="zh-CN" altLang="en-US" sz="1350" strike="noStrike" noProof="1"/>
            </a:p>
          </p:txBody>
        </p:sp>
        <p:sp>
          <p:nvSpPr>
            <p:cNvPr id="27" name="Freeform 5"/>
            <p:cNvSpPr/>
            <p:nvPr>
              <p:custDataLst>
                <p:tags r:id="rId6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292846"/>
            <a:ext cx="8278200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2025000"/>
            <a:ext cx="40068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2025000"/>
            <a:ext cx="40257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4914450"/>
            <a:ext cx="40068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4910850"/>
            <a:ext cx="40257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1573213"/>
            <a:ext cx="9144000" cy="371157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350" strike="noStrike" noProof="1"/>
          </a:p>
        </p:txBody>
      </p:sp>
      <p:grpSp>
        <p:nvGrpSpPr>
          <p:cNvPr id="23556" name="组合 21"/>
          <p:cNvGrpSpPr/>
          <p:nvPr userDrawn="1"/>
        </p:nvGrpSpPr>
        <p:grpSpPr>
          <a:xfrm>
            <a:off x="98425" y="6430963"/>
            <a:ext cx="739775" cy="185737"/>
            <a:chOff x="131041" y="6022293"/>
            <a:chExt cx="624118" cy="142009"/>
          </a:xfrm>
        </p:grpSpPr>
        <p:sp>
          <p:nvSpPr>
            <p:cNvPr id="27" name="任意多边形: 形状 26"/>
            <p:cNvSpPr/>
            <p:nvPr>
              <p:custDataLst>
                <p:tags r:id="rId3"/>
              </p:custDataLst>
            </p:nvPr>
          </p:nvSpPr>
          <p:spPr bwMode="auto">
            <a:xfrm>
              <a:off x="131041" y="6022295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base"/>
              <a:endParaRPr lang="zh-CN" altLang="en-US" sz="1350" strike="noStrike" noProof="1"/>
            </a:p>
          </p:txBody>
        </p:sp>
        <p:sp>
          <p:nvSpPr>
            <p:cNvPr id="28" name="Freeform 5"/>
            <p:cNvSpPr/>
            <p:nvPr>
              <p:custDataLst>
                <p:tags r:id="rId4"/>
              </p:custDataLst>
            </p:nvPr>
          </p:nvSpPr>
          <p:spPr bwMode="auto">
            <a:xfrm>
              <a:off x="277969" y="6022293"/>
              <a:ext cx="477190" cy="142007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/>
            </a:p>
          </p:txBody>
        </p:sp>
      </p:grpSp>
      <p:grpSp>
        <p:nvGrpSpPr>
          <p:cNvPr id="23559" name="组合 22"/>
          <p:cNvGrpSpPr/>
          <p:nvPr userDrawn="1"/>
        </p:nvGrpSpPr>
        <p:grpSpPr>
          <a:xfrm rot="10800000">
            <a:off x="8305800" y="6426200"/>
            <a:ext cx="739775" cy="185738"/>
            <a:chOff x="131041" y="6022283"/>
            <a:chExt cx="624118" cy="142016"/>
          </a:xfrm>
        </p:grpSpPr>
        <p:sp>
          <p:nvSpPr>
            <p:cNvPr id="24" name="任意多边形: 形状 23"/>
            <p:cNvSpPr/>
            <p:nvPr>
              <p:custDataLst>
                <p:tags r:id="rId5"/>
              </p:custDataLst>
            </p:nvPr>
          </p:nvSpPr>
          <p:spPr bwMode="auto">
            <a:xfrm>
              <a:off x="131041" y="602228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base"/>
              <a:endParaRPr lang="zh-CN" altLang="en-US" sz="1350" strike="noStrike" noProof="1"/>
            </a:p>
          </p:txBody>
        </p:sp>
        <p:sp>
          <p:nvSpPr>
            <p:cNvPr id="25" name="Freeform 5"/>
            <p:cNvSpPr/>
            <p:nvPr>
              <p:custDataLst>
                <p:tags r:id="rId6"/>
              </p:custDataLst>
            </p:nvPr>
          </p:nvSpPr>
          <p:spPr bwMode="auto">
            <a:xfrm>
              <a:off x="277969" y="6022292"/>
              <a:ext cx="477190" cy="142007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637550"/>
            <a:ext cx="6858000" cy="1790100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4069800"/>
            <a:ext cx="6858000" cy="1242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6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857999"/>
          </a:xfrm>
        </p:grpSpPr>
        <p:grpSp>
          <p:nvGrpSpPr>
            <p:cNvPr id="6148" name="组合 4"/>
            <p:cNvGrpSpPr/>
            <p:nvPr userDrawn="1"/>
          </p:nvGrpSpPr>
          <p:grpSpPr>
            <a:xfrm>
              <a:off x="1900407" y="0"/>
              <a:ext cx="10291593" cy="1352550"/>
              <a:chOff x="1900407" y="0"/>
              <a:chExt cx="10291593" cy="1352550"/>
            </a:xfrm>
          </p:grpSpPr>
          <p:sp>
            <p:nvSpPr>
              <p:cNvPr id="15" name="Freeform 5"/>
              <p:cNvSpPr/>
              <p:nvPr userDrawn="1">
                <p:custDataLst>
                  <p:tags r:id="rId2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19" name="任意多边形: 形状 18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lang="zh-CN" altLang="en-US" sz="1350" strike="noStrike" noProof="1"/>
              </a:p>
            </p:txBody>
          </p:sp>
        </p:grpSp>
        <p:grpSp>
          <p:nvGrpSpPr>
            <p:cNvPr id="6151" name="组合 19"/>
            <p:cNvGrpSpPr/>
            <p:nvPr userDrawn="1"/>
          </p:nvGrpSpPr>
          <p:grpSpPr>
            <a:xfrm rot="10800000">
              <a:off x="0" y="5505449"/>
              <a:ext cx="10291593" cy="1352550"/>
              <a:chOff x="1900407" y="0"/>
              <a:chExt cx="10291593" cy="1352550"/>
            </a:xfrm>
          </p:grpSpPr>
          <p:sp>
            <p:nvSpPr>
              <p:cNvPr id="21" name="Freeform 5"/>
              <p:cNvSpPr/>
              <p:nvPr userDrawn="1">
                <p:custDataLst>
                  <p:tags r:id="rId4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27" name="任意多边形: 形状 26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lang="zh-CN" altLang="en-US" sz="1350" strike="noStrike" noProof="1"/>
              </a:p>
            </p:txBody>
          </p:sp>
        </p:grpSp>
      </p:grpSp>
      <p:cxnSp>
        <p:nvCxnSpPr>
          <p:cNvPr id="9" name="直接连接符 8"/>
          <p:cNvCxnSpPr/>
          <p:nvPr userDrawn="1">
            <p:custDataLst>
              <p:tags r:id="rId6"/>
            </p:custDataLst>
          </p:nvPr>
        </p:nvCxnSpPr>
        <p:spPr>
          <a:xfrm>
            <a:off x="2246313" y="4129088"/>
            <a:ext cx="464978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 userDrawn="1">
            <p:ph type="ctrTitle" idx="13" hasCustomPrompt="1"/>
          </p:nvPr>
        </p:nvSpPr>
        <p:spPr>
          <a:xfrm>
            <a:off x="2190393" y="2869645"/>
            <a:ext cx="4762500" cy="912971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algn="dist">
              <a:defRPr lang="zh-CN" altLang="en-US" sz="540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marL="0" lvl="0" algn="dist" fontAlgn="auto"/>
            <a:r>
              <a:rPr lang="zh-CN" altLang="en-US" strike="noStrike" noProof="1"/>
              <a:t>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4" hasCustomPrompt="1"/>
          </p:nvPr>
        </p:nvSpPr>
        <p:spPr>
          <a:xfrm>
            <a:off x="5437942" y="4408806"/>
            <a:ext cx="1458278" cy="306705"/>
          </a:xfrm>
        </p:spPr>
        <p:txBody>
          <a:bodyPr vert="horz" wrap="square" lIns="91440" tIns="45720" rIns="91440" bIns="45720" rtlCol="0" anchor="ctr">
            <a:normAutofit/>
          </a:bodyPr>
          <a:lstStyle>
            <a:lvl1pPr marL="0" indent="0" algn="r">
              <a:buNone/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algn="r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247066" y="4408806"/>
            <a:ext cx="1458278" cy="3067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marL="0" indent="0" algn="l">
              <a:buNone/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6" name="副标题 5"/>
          <p:cNvSpPr>
            <a:spLocks noGrp="1"/>
          </p:cNvSpPr>
          <p:nvPr userDrawn="1">
            <p:ph type="subTitle" sz="quarter" idx="16" hasCustomPrompt="1"/>
          </p:nvPr>
        </p:nvSpPr>
        <p:spPr>
          <a:xfrm>
            <a:off x="2190632" y="2122091"/>
            <a:ext cx="4762976" cy="33670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indent="0" algn="dist">
              <a:buNone/>
              <a:defRPr lang="zh-CN" altLang="en-US" sz="1500" spc="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28600" lvl="0" indent="-228600" algn="dist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27"/>
          <p:cNvGrpSpPr/>
          <p:nvPr userDrawn="1"/>
        </p:nvGrpSpPr>
        <p:grpSpPr>
          <a:xfrm>
            <a:off x="98425" y="125413"/>
            <a:ext cx="8947150" cy="120650"/>
            <a:chOff x="131041" y="390273"/>
            <a:chExt cx="11929918" cy="160185"/>
          </a:xfrm>
        </p:grpSpPr>
        <p:grpSp>
          <p:nvGrpSpPr>
            <p:cNvPr id="7172" name="组合 28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3" name="任意多边形: 形状 32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34" name="Freeform 5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</p:grpSp>
        <p:grpSp>
          <p:nvGrpSpPr>
            <p:cNvPr id="7175" name="组合 29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1" name="任意多边形: 形状 30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32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9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1" y="1626121"/>
            <a:ext cx="8139178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7"/>
          <p:cNvGrpSpPr/>
          <p:nvPr userDrawn="1"/>
        </p:nvGrpSpPr>
        <p:grpSpPr>
          <a:xfrm>
            <a:off x="0" y="2922588"/>
            <a:ext cx="9144000" cy="1014412"/>
            <a:chOff x="0" y="2752725"/>
            <a:chExt cx="12191998" cy="1352551"/>
          </a:xfrm>
        </p:grpSpPr>
        <p:sp>
          <p:nvSpPr>
            <p:cNvPr id="14" name="任意多边形: 形状 13"/>
            <p:cNvSpPr/>
            <p:nvPr userDrawn="1">
              <p:custDataLst>
                <p:tags r:id="rId2"/>
              </p:custDataLst>
            </p:nvPr>
          </p:nvSpPr>
          <p:spPr bwMode="auto">
            <a:xfrm rot="10800000" flipV="1">
              <a:off x="9410641" y="2752726"/>
              <a:ext cx="2781357" cy="1352550"/>
            </a:xfrm>
            <a:custGeom>
              <a:avLst/>
              <a:gdLst>
                <a:gd name="connsiteX0" fmla="*/ 370315 w 2781357"/>
                <a:gd name="connsiteY0" fmla="*/ 0 h 1352550"/>
                <a:gd name="connsiteX1" fmla="*/ 68479 w 2781357"/>
                <a:gd name="connsiteY1" fmla="*/ 0 h 1352550"/>
                <a:gd name="connsiteX2" fmla="*/ 0 w 2781357"/>
                <a:gd name="connsiteY2" fmla="*/ 0 h 1352550"/>
                <a:gd name="connsiteX3" fmla="*/ 0 w 2781357"/>
                <a:gd name="connsiteY3" fmla="*/ 1352550 h 1352550"/>
                <a:gd name="connsiteX4" fmla="*/ 2781357 w 2781357"/>
                <a:gd name="connsiteY4" fmla="*/ 1352550 h 1352550"/>
                <a:gd name="connsiteX5" fmla="*/ 1912150 w 2781357"/>
                <a:gd name="connsiteY5" fmla="*/ 676275 h 1352550"/>
                <a:gd name="connsiteX6" fmla="*/ 370315 w 2781357"/>
                <a:gd name="connsiteY6" fmla="*/ 0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1357" h="1352550">
                  <a:moveTo>
                    <a:pt x="370315" y="0"/>
                  </a:moveTo>
                  <a:cubicBezTo>
                    <a:pt x="263144" y="0"/>
                    <a:pt x="162672" y="0"/>
                    <a:pt x="68479" y="0"/>
                  </a:cubicBezTo>
                  <a:lnTo>
                    <a:pt x="0" y="0"/>
                  </a:lnTo>
                  <a:lnTo>
                    <a:pt x="0" y="1352550"/>
                  </a:lnTo>
                  <a:lnTo>
                    <a:pt x="2781357" y="1352550"/>
                  </a:lnTo>
                  <a:cubicBezTo>
                    <a:pt x="2781357" y="1352550"/>
                    <a:pt x="2328990" y="1143000"/>
                    <a:pt x="1912150" y="676275"/>
                  </a:cubicBezTo>
                  <a:cubicBezTo>
                    <a:pt x="1497678" y="209550"/>
                    <a:pt x="1194522" y="104775"/>
                    <a:pt x="370315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base"/>
              <a:endParaRPr lang="zh-CN" altLang="en-US" sz="1350" strike="noStrike" noProof="1"/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3"/>
              </p:custDataLst>
            </p:nvPr>
          </p:nvSpPr>
          <p:spPr bwMode="auto">
            <a:xfrm flipV="1">
              <a:off x="0" y="2752725"/>
              <a:ext cx="2781357" cy="1352550"/>
            </a:xfrm>
            <a:custGeom>
              <a:avLst/>
              <a:gdLst>
                <a:gd name="connsiteX0" fmla="*/ 370315 w 2781357"/>
                <a:gd name="connsiteY0" fmla="*/ 0 h 1352550"/>
                <a:gd name="connsiteX1" fmla="*/ 68479 w 2781357"/>
                <a:gd name="connsiteY1" fmla="*/ 0 h 1352550"/>
                <a:gd name="connsiteX2" fmla="*/ 0 w 2781357"/>
                <a:gd name="connsiteY2" fmla="*/ 0 h 1352550"/>
                <a:gd name="connsiteX3" fmla="*/ 0 w 2781357"/>
                <a:gd name="connsiteY3" fmla="*/ 1352550 h 1352550"/>
                <a:gd name="connsiteX4" fmla="*/ 2781357 w 2781357"/>
                <a:gd name="connsiteY4" fmla="*/ 1352550 h 1352550"/>
                <a:gd name="connsiteX5" fmla="*/ 1912150 w 2781357"/>
                <a:gd name="connsiteY5" fmla="*/ 676275 h 1352550"/>
                <a:gd name="connsiteX6" fmla="*/ 370315 w 2781357"/>
                <a:gd name="connsiteY6" fmla="*/ 0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1357" h="1352550">
                  <a:moveTo>
                    <a:pt x="370315" y="0"/>
                  </a:moveTo>
                  <a:cubicBezTo>
                    <a:pt x="263144" y="0"/>
                    <a:pt x="162672" y="0"/>
                    <a:pt x="68479" y="0"/>
                  </a:cubicBezTo>
                  <a:lnTo>
                    <a:pt x="0" y="0"/>
                  </a:lnTo>
                  <a:lnTo>
                    <a:pt x="0" y="1352550"/>
                  </a:lnTo>
                  <a:lnTo>
                    <a:pt x="2781357" y="1352550"/>
                  </a:lnTo>
                  <a:cubicBezTo>
                    <a:pt x="2781357" y="1352550"/>
                    <a:pt x="2328990" y="1143000"/>
                    <a:pt x="1912150" y="676275"/>
                  </a:cubicBezTo>
                  <a:cubicBezTo>
                    <a:pt x="1497678" y="209550"/>
                    <a:pt x="1194522" y="104775"/>
                    <a:pt x="370315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base"/>
              <a:endParaRPr lang="zh-CN" altLang="en-US" sz="1350" strike="noStrike" noProof="1"/>
            </a:p>
          </p:txBody>
        </p:sp>
      </p:grpSp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219075" y="303213"/>
            <a:ext cx="8705850" cy="6251575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3968750" y="2919413"/>
            <a:ext cx="3413125" cy="1017588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242986" rIns="674963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50" b="0" i="0" strike="noStrike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</p:nvPr>
        </p:nvSpPr>
        <p:spPr>
          <a:xfrm>
            <a:off x="4084559" y="3573106"/>
            <a:ext cx="3181350" cy="378857"/>
          </a:xfrm>
        </p:spPr>
        <p:txBody>
          <a:bodyPr vert="horz" wrap="square" lIns="91440" tIns="45720" rIns="91440" bIns="45720" rtlCol="0">
            <a:normAutofit/>
          </a:bodyPr>
          <a:lstStyle>
            <a:lvl1pPr marL="0" indent="0" algn="l">
              <a:buNone/>
              <a:defRPr kumimoji="0" lang="zh-CN" altLang="en-US" b="0" i="0" kern="0" spc="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fontAlgn="auto">
              <a:spcAft>
                <a:spcPts val="0"/>
              </a:spcAft>
            </a:pPr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</p:nvPr>
        </p:nvSpPr>
        <p:spPr>
          <a:xfrm>
            <a:off x="4084559" y="2840991"/>
            <a:ext cx="3181350" cy="544829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>
              <a:defRPr lang="zh-CN" altLang="en-US" sz="2700" b="0" kern="0" spc="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marL="0" lvl="0" fontAlgn="auto">
              <a:lnSpc>
                <a:spcPct val="120000"/>
              </a:lnSpc>
            </a:pPr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26"/>
          <p:cNvGrpSpPr/>
          <p:nvPr userDrawn="1"/>
        </p:nvGrpSpPr>
        <p:grpSpPr>
          <a:xfrm>
            <a:off x="98425" y="125413"/>
            <a:ext cx="8947150" cy="120650"/>
            <a:chOff x="131041" y="390273"/>
            <a:chExt cx="11929918" cy="160185"/>
          </a:xfrm>
        </p:grpSpPr>
        <p:grpSp>
          <p:nvGrpSpPr>
            <p:cNvPr id="9220" name="组合 28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3" name="任意多边形: 形状 32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34" name="Freeform 5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</p:grpSp>
        <p:grpSp>
          <p:nvGrpSpPr>
            <p:cNvPr id="9223" name="组合 29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1" name="任意多边形: 形状 30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32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9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7" y="162612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626121"/>
            <a:ext cx="3962432" cy="4041680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29"/>
          <p:cNvGrpSpPr/>
          <p:nvPr userDrawn="1"/>
        </p:nvGrpSpPr>
        <p:grpSpPr>
          <a:xfrm>
            <a:off x="98425" y="125413"/>
            <a:ext cx="8947150" cy="120650"/>
            <a:chOff x="131041" y="390273"/>
            <a:chExt cx="11929918" cy="160185"/>
          </a:xfrm>
        </p:grpSpPr>
        <p:grpSp>
          <p:nvGrpSpPr>
            <p:cNvPr id="10244" name="组合 30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5" name="任意多边形: 形状 34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36" name="Freeform 5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</p:grpSp>
        <p:grpSp>
          <p:nvGrpSpPr>
            <p:cNvPr id="10247" name="组合 31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3" name="任意多边形: 形状 32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34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9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7" y="1000133"/>
            <a:ext cx="3962432" cy="285752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2023369"/>
            <a:ext cx="3962400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2" y="1000133"/>
            <a:ext cx="3962432" cy="28575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2" y="2023369"/>
            <a:ext cx="3962432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 userDrawn="1">
            <p:custDataLst>
              <p:tags r:id="rId2"/>
            </p:custDataLst>
          </p:nvPr>
        </p:nvSpPr>
        <p:spPr bwMode="auto">
          <a:xfrm rot="10800000" flipV="1">
            <a:off x="7058025" y="2922588"/>
            <a:ext cx="2085975" cy="1014413"/>
          </a:xfrm>
          <a:custGeom>
            <a:avLst/>
            <a:gdLst>
              <a:gd name="connsiteX0" fmla="*/ 370315 w 2781357"/>
              <a:gd name="connsiteY0" fmla="*/ 0 h 1352550"/>
              <a:gd name="connsiteX1" fmla="*/ 68479 w 2781357"/>
              <a:gd name="connsiteY1" fmla="*/ 0 h 1352550"/>
              <a:gd name="connsiteX2" fmla="*/ 0 w 2781357"/>
              <a:gd name="connsiteY2" fmla="*/ 0 h 1352550"/>
              <a:gd name="connsiteX3" fmla="*/ 0 w 2781357"/>
              <a:gd name="connsiteY3" fmla="*/ 1352550 h 1352550"/>
              <a:gd name="connsiteX4" fmla="*/ 2781357 w 2781357"/>
              <a:gd name="connsiteY4" fmla="*/ 1352550 h 1352550"/>
              <a:gd name="connsiteX5" fmla="*/ 1912150 w 2781357"/>
              <a:gd name="connsiteY5" fmla="*/ 676275 h 1352550"/>
              <a:gd name="connsiteX6" fmla="*/ 370315 w 2781357"/>
              <a:gd name="connsiteY6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1357" h="1352550">
                <a:moveTo>
                  <a:pt x="370315" y="0"/>
                </a:moveTo>
                <a:cubicBezTo>
                  <a:pt x="263144" y="0"/>
                  <a:pt x="162672" y="0"/>
                  <a:pt x="68479" y="0"/>
                </a:cubicBezTo>
                <a:lnTo>
                  <a:pt x="0" y="0"/>
                </a:lnTo>
                <a:lnTo>
                  <a:pt x="0" y="1352550"/>
                </a:lnTo>
                <a:lnTo>
                  <a:pt x="2781357" y="1352550"/>
                </a:lnTo>
                <a:cubicBezTo>
                  <a:pt x="2781357" y="1352550"/>
                  <a:pt x="2328990" y="1143000"/>
                  <a:pt x="1912150" y="676275"/>
                </a:cubicBezTo>
                <a:cubicBezTo>
                  <a:pt x="1497678" y="209550"/>
                  <a:pt x="1194522" y="104775"/>
                  <a:pt x="37031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pPr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21"/>
          <p:cNvGrpSpPr/>
          <p:nvPr userDrawn="1"/>
        </p:nvGrpSpPr>
        <p:grpSpPr>
          <a:xfrm>
            <a:off x="98425" y="125413"/>
            <a:ext cx="8947150" cy="120650"/>
            <a:chOff x="131041" y="390273"/>
            <a:chExt cx="11929918" cy="160185"/>
          </a:xfrm>
        </p:grpSpPr>
        <p:grpSp>
          <p:nvGrpSpPr>
            <p:cNvPr id="13316" name="组合 27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2" name="任意多边形: 形状 31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33" name="Freeform 5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</p:grpSp>
        <p:grpSp>
          <p:nvGrpSpPr>
            <p:cNvPr id="13319" name="组合 28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31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7" y="498479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7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62612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20"/>
          <p:cNvGrpSpPr/>
          <p:nvPr userDrawn="1"/>
        </p:nvGrpSpPr>
        <p:grpSpPr>
          <a:xfrm>
            <a:off x="98425" y="125413"/>
            <a:ext cx="8947150" cy="120650"/>
            <a:chOff x="131041" y="390273"/>
            <a:chExt cx="11929918" cy="160185"/>
          </a:xfrm>
        </p:grpSpPr>
        <p:grpSp>
          <p:nvGrpSpPr>
            <p:cNvPr id="14340" name="组合 21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31" name="Freeform 5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</p:grpSp>
        <p:grpSp>
          <p:nvGrpSpPr>
            <p:cNvPr id="14343" name="组合 22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29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626121"/>
            <a:ext cx="713238" cy="4041680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626113"/>
            <a:ext cx="7371076" cy="4041680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组合 19"/>
          <p:cNvGrpSpPr/>
          <p:nvPr userDrawn="1"/>
        </p:nvGrpSpPr>
        <p:grpSpPr>
          <a:xfrm>
            <a:off x="98425" y="125413"/>
            <a:ext cx="8947150" cy="120650"/>
            <a:chOff x="131041" y="390273"/>
            <a:chExt cx="11929918" cy="160185"/>
          </a:xfrm>
        </p:grpSpPr>
        <p:grpSp>
          <p:nvGrpSpPr>
            <p:cNvPr id="15364" name="组合 20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31" name="Freeform 5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</p:grpSp>
        <p:grpSp>
          <p:nvGrpSpPr>
            <p:cNvPr id="15367" name="组合 21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29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</p:grp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7" y="1626121"/>
            <a:ext cx="8139178" cy="404168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1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857999"/>
          </a:xfrm>
        </p:grpSpPr>
        <p:grpSp>
          <p:nvGrpSpPr>
            <p:cNvPr id="16388" name="组合 12"/>
            <p:cNvGrpSpPr/>
            <p:nvPr userDrawn="1"/>
          </p:nvGrpSpPr>
          <p:grpSpPr>
            <a:xfrm>
              <a:off x="1900407" y="0"/>
              <a:ext cx="10291593" cy="1352550"/>
              <a:chOff x="1900407" y="0"/>
              <a:chExt cx="10291593" cy="1352550"/>
            </a:xfrm>
          </p:grpSpPr>
          <p:sp>
            <p:nvSpPr>
              <p:cNvPr id="19" name="Freeform 5"/>
              <p:cNvSpPr/>
              <p:nvPr userDrawn="1">
                <p:custDataLst>
                  <p:tags r:id="rId2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20" name="任意多边形: 形状 19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lang="zh-CN" altLang="en-US" sz="1350" strike="noStrike" noProof="1"/>
              </a:p>
            </p:txBody>
          </p:sp>
        </p:grpSp>
        <p:grpSp>
          <p:nvGrpSpPr>
            <p:cNvPr id="16391" name="组合 15"/>
            <p:cNvGrpSpPr/>
            <p:nvPr userDrawn="1"/>
          </p:nvGrpSpPr>
          <p:grpSpPr>
            <a:xfrm rot="10800000">
              <a:off x="0" y="5505449"/>
              <a:ext cx="10291593" cy="1352550"/>
              <a:chOff x="1900407" y="0"/>
              <a:chExt cx="10291593" cy="1352550"/>
            </a:xfrm>
          </p:grpSpPr>
          <p:sp>
            <p:nvSpPr>
              <p:cNvPr id="17" name="Freeform 5"/>
              <p:cNvSpPr/>
              <p:nvPr userDrawn="1">
                <p:custDataLst>
                  <p:tags r:id="rId4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lang="zh-CN" altLang="en-US" sz="1350" strike="noStrike" noProof="1"/>
              </a:p>
            </p:txBody>
          </p:sp>
        </p:grpSp>
      </p:grpSp>
      <p:sp>
        <p:nvSpPr>
          <p:cNvPr id="2" name="标题 1"/>
          <p:cNvSpPr>
            <a:spLocks noGrp="1"/>
          </p:cNvSpPr>
          <p:nvPr userDrawn="1">
            <p:ph type="title" idx="13" hasCustomPrompt="1"/>
          </p:nvPr>
        </p:nvSpPr>
        <p:spPr>
          <a:xfrm>
            <a:off x="2152009" y="2627551"/>
            <a:ext cx="4839982" cy="1049179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dist">
              <a:defRPr lang="zh-CN" altLang="en-US" sz="6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marL="0" lvl="0" algn="dist" fontAlgn="auto"/>
            <a:r>
              <a:rPr lang="zh-CN" altLang="en-US" strike="noStrike" noProof="1"/>
              <a:t>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idx="14" hasCustomPrompt="1"/>
          </p:nvPr>
        </p:nvSpPr>
        <p:spPr>
          <a:xfrm>
            <a:off x="2152009" y="4125495"/>
            <a:ext cx="4839982" cy="488985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lang="zh-CN" altLang="en-US" sz="15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28600" lvl="0" indent="-228600" algn="ctr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20"/>
          <p:cNvGrpSpPr/>
          <p:nvPr userDrawn="1"/>
        </p:nvGrpSpPr>
        <p:grpSpPr>
          <a:xfrm>
            <a:off x="98425" y="127000"/>
            <a:ext cx="468313" cy="119063"/>
            <a:chOff x="131041" y="6019911"/>
            <a:chExt cx="624118" cy="144389"/>
          </a:xfrm>
        </p:grpSpPr>
        <p:sp>
          <p:nvSpPr>
            <p:cNvPr id="30" name="任意多边形: 形状 29"/>
            <p:cNvSpPr/>
            <p:nvPr>
              <p:custDataLst>
                <p:tags r:id="rId2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base"/>
              <a:endParaRPr lang="zh-CN" altLang="en-US" sz="1350" strike="noStrike" noProof="1"/>
            </a:p>
          </p:txBody>
        </p:sp>
        <p:sp>
          <p:nvSpPr>
            <p:cNvPr id="31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/>
            </a:p>
          </p:txBody>
        </p:sp>
      </p:grpSp>
      <p:grpSp>
        <p:nvGrpSpPr>
          <p:cNvPr id="17414" name="组合 21"/>
          <p:cNvGrpSpPr/>
          <p:nvPr userDrawn="1"/>
        </p:nvGrpSpPr>
        <p:grpSpPr>
          <a:xfrm rot="10800000">
            <a:off x="8577263" y="125413"/>
            <a:ext cx="468312" cy="120650"/>
            <a:chOff x="131041" y="6019911"/>
            <a:chExt cx="624118" cy="144389"/>
          </a:xfrm>
        </p:grpSpPr>
        <p:sp>
          <p:nvSpPr>
            <p:cNvPr id="28" name="任意多边形: 形状 27"/>
            <p:cNvSpPr/>
            <p:nvPr>
              <p:custDataLst>
                <p:tags r:id="rId4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base"/>
              <a:endParaRPr lang="zh-CN" altLang="en-US" sz="1350" strike="noStrike" noProof="1"/>
            </a:p>
          </p:txBody>
        </p:sp>
        <p:sp>
          <p:nvSpPr>
            <p:cNvPr id="29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6"/>
            <a:ext cx="8139178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15"/>
          <p:cNvGrpSpPr/>
          <p:nvPr userDrawn="1"/>
        </p:nvGrpSpPr>
        <p:grpSpPr>
          <a:xfrm>
            <a:off x="98425" y="127000"/>
            <a:ext cx="468313" cy="119063"/>
            <a:chOff x="131041" y="6019911"/>
            <a:chExt cx="624118" cy="144389"/>
          </a:xfrm>
        </p:grpSpPr>
        <p:sp>
          <p:nvSpPr>
            <p:cNvPr id="20" name="任意多边形: 形状 19"/>
            <p:cNvSpPr/>
            <p:nvPr>
              <p:custDataLst>
                <p:tags r:id="rId2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base"/>
              <a:endParaRPr lang="zh-CN" altLang="en-US" sz="1350" strike="noStrike" noProof="1"/>
            </a:p>
          </p:txBody>
        </p:sp>
        <p:sp>
          <p:nvSpPr>
            <p:cNvPr id="21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/>
            </a:p>
          </p:txBody>
        </p:sp>
      </p:grpSp>
      <p:grpSp>
        <p:nvGrpSpPr>
          <p:cNvPr id="18438" name="组合 16"/>
          <p:cNvGrpSpPr/>
          <p:nvPr userDrawn="1"/>
        </p:nvGrpSpPr>
        <p:grpSpPr>
          <a:xfrm rot="10800000">
            <a:off x="8577263" y="125413"/>
            <a:ext cx="468312" cy="120650"/>
            <a:chOff x="131041" y="6019911"/>
            <a:chExt cx="624118" cy="144389"/>
          </a:xfrm>
        </p:grpSpPr>
        <p:sp>
          <p:nvSpPr>
            <p:cNvPr id="18" name="任意多边形: 形状 17"/>
            <p:cNvSpPr/>
            <p:nvPr>
              <p:custDataLst>
                <p:tags r:id="rId4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base"/>
              <a:endParaRPr lang="zh-CN" altLang="en-US" sz="1350" strike="noStrike" noProof="1"/>
            </a:p>
          </p:txBody>
        </p:sp>
        <p:sp>
          <p:nvSpPr>
            <p:cNvPr id="19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219075" y="303213"/>
            <a:ext cx="8705850" cy="625157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339650"/>
            <a:ext cx="7219800" cy="542700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2594250"/>
            <a:ext cx="7219950" cy="2583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350" strike="noStrike" noProof="1"/>
          </a:p>
        </p:txBody>
      </p:sp>
      <p:grpSp>
        <p:nvGrpSpPr>
          <p:cNvPr id="19460" name="组合 13"/>
          <p:cNvGrpSpPr/>
          <p:nvPr/>
        </p:nvGrpSpPr>
        <p:grpSpPr>
          <a:xfrm rot="10800000">
            <a:off x="8577263" y="125413"/>
            <a:ext cx="468312" cy="120650"/>
            <a:chOff x="131041" y="6019911"/>
            <a:chExt cx="624118" cy="144389"/>
          </a:xfrm>
        </p:grpSpPr>
        <p:sp>
          <p:nvSpPr>
            <p:cNvPr id="15" name="任意多边形: 形状 14"/>
            <p:cNvSpPr/>
            <p:nvPr>
              <p:custDataLst>
                <p:tags r:id="rId3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base"/>
              <a:endParaRPr lang="zh-CN" altLang="en-US" sz="1350" strike="noStrike" noProof="1"/>
            </a:p>
          </p:txBody>
        </p:sp>
        <p:sp>
          <p:nvSpPr>
            <p:cNvPr id="16" name="Freeform 5"/>
            <p:cNvSpPr/>
            <p:nvPr>
              <p:custDataLst>
                <p:tags r:id="rId4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880650"/>
            <a:ext cx="2970000" cy="661500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2275650"/>
            <a:ext cx="2967300" cy="3069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1405930"/>
            <a:ext cx="4860000" cy="381595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350" strike="noStrike" noProof="1"/>
          </a:p>
        </p:txBody>
      </p:sp>
      <p:grpSp>
        <p:nvGrpSpPr>
          <p:cNvPr id="20484" name="组合 16"/>
          <p:cNvGrpSpPr/>
          <p:nvPr userDrawn="1"/>
        </p:nvGrpSpPr>
        <p:grpSpPr>
          <a:xfrm>
            <a:off x="98425" y="127000"/>
            <a:ext cx="468313" cy="119063"/>
            <a:chOff x="131041" y="6019911"/>
            <a:chExt cx="624118" cy="144389"/>
          </a:xfrm>
        </p:grpSpPr>
        <p:sp>
          <p:nvSpPr>
            <p:cNvPr id="21" name="任意多边形: 形状 20"/>
            <p:cNvSpPr/>
            <p:nvPr>
              <p:custDataLst>
                <p:tags r:id="rId3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base"/>
              <a:endParaRPr lang="zh-CN" altLang="en-US" sz="1350" strike="noStrike" noProof="1"/>
            </a:p>
          </p:txBody>
        </p:sp>
        <p:sp>
          <p:nvSpPr>
            <p:cNvPr id="23" name="Freeform 5"/>
            <p:cNvSpPr/>
            <p:nvPr>
              <p:custDataLst>
                <p:tags r:id="rId4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/>
            </a:p>
          </p:txBody>
        </p:sp>
      </p:grpSp>
      <p:grpSp>
        <p:nvGrpSpPr>
          <p:cNvPr id="20487" name="组合 17"/>
          <p:cNvGrpSpPr/>
          <p:nvPr userDrawn="1"/>
        </p:nvGrpSpPr>
        <p:grpSpPr>
          <a:xfrm rot="10800000">
            <a:off x="8577263" y="125413"/>
            <a:ext cx="468312" cy="120650"/>
            <a:chOff x="131041" y="6019911"/>
            <a:chExt cx="624118" cy="144389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base"/>
              <a:endParaRPr lang="zh-CN" altLang="en-US" sz="1350" strike="noStrike" noProof="1"/>
            </a:p>
          </p:txBody>
        </p:sp>
        <p:sp>
          <p:nvSpPr>
            <p:cNvPr id="20" name="Freeform 5"/>
            <p:cNvSpPr/>
            <p:nvPr>
              <p:custDataLst>
                <p:tags r:id="rId6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859500"/>
            <a:ext cx="8232300" cy="469800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763100"/>
            <a:ext cx="8231981" cy="621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3236850"/>
            <a:ext cx="8224200" cy="25731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9200"/>
            <a:ext cx="9144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350" strike="noStrike" noProof="1"/>
          </a:p>
        </p:txBody>
      </p:sp>
      <p:grpSp>
        <p:nvGrpSpPr>
          <p:cNvPr id="21508" name="组合 16"/>
          <p:cNvGrpSpPr/>
          <p:nvPr userDrawn="1"/>
        </p:nvGrpSpPr>
        <p:grpSpPr>
          <a:xfrm>
            <a:off x="98425" y="127000"/>
            <a:ext cx="468313" cy="119063"/>
            <a:chOff x="131041" y="6019911"/>
            <a:chExt cx="624118" cy="144389"/>
          </a:xfrm>
        </p:grpSpPr>
        <p:sp>
          <p:nvSpPr>
            <p:cNvPr id="21" name="任意多边形: 形状 20"/>
            <p:cNvSpPr/>
            <p:nvPr>
              <p:custDataLst>
                <p:tags r:id="rId3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base"/>
              <a:endParaRPr lang="zh-CN" altLang="en-US" sz="1350" strike="noStrike" noProof="1"/>
            </a:p>
          </p:txBody>
        </p:sp>
        <p:sp>
          <p:nvSpPr>
            <p:cNvPr id="23" name="Freeform 5"/>
            <p:cNvSpPr/>
            <p:nvPr>
              <p:custDataLst>
                <p:tags r:id="rId4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/>
            </a:p>
          </p:txBody>
        </p:sp>
      </p:grpSp>
      <p:grpSp>
        <p:nvGrpSpPr>
          <p:cNvPr id="21511" name="组合 17"/>
          <p:cNvGrpSpPr/>
          <p:nvPr userDrawn="1"/>
        </p:nvGrpSpPr>
        <p:grpSpPr>
          <a:xfrm rot="10800000">
            <a:off x="8577263" y="125413"/>
            <a:ext cx="468312" cy="120650"/>
            <a:chOff x="131041" y="6019911"/>
            <a:chExt cx="624118" cy="144389"/>
          </a:xfrm>
        </p:grpSpPr>
        <p:sp>
          <p:nvSpPr>
            <p:cNvPr id="19" name="任意多边形: 形状 18"/>
            <p:cNvSpPr/>
            <p:nvPr>
              <p:custDataLst>
                <p:tags r:id="rId5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base"/>
              <a:endParaRPr lang="zh-CN" altLang="en-US" sz="1350" strike="noStrike" noProof="1"/>
            </a:p>
          </p:txBody>
        </p:sp>
        <p:sp>
          <p:nvSpPr>
            <p:cNvPr id="20" name="Freeform 5"/>
            <p:cNvSpPr/>
            <p:nvPr>
              <p:custDataLst>
                <p:tags r:id="rId6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740250"/>
            <a:ext cx="8232300" cy="423900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2082600"/>
            <a:ext cx="8243100" cy="2408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5306850"/>
            <a:ext cx="8251200" cy="7587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350" strike="noStrike" noProof="1"/>
          </a:p>
        </p:txBody>
      </p:sp>
      <p:grpSp>
        <p:nvGrpSpPr>
          <p:cNvPr id="22532" name="组合 23"/>
          <p:cNvGrpSpPr/>
          <p:nvPr userDrawn="1"/>
        </p:nvGrpSpPr>
        <p:grpSpPr>
          <a:xfrm>
            <a:off x="98425" y="6561138"/>
            <a:ext cx="468313" cy="119062"/>
            <a:chOff x="131041" y="6019911"/>
            <a:chExt cx="624118" cy="144389"/>
          </a:xfrm>
        </p:grpSpPr>
        <p:sp>
          <p:nvSpPr>
            <p:cNvPr id="28" name="任意多边形: 形状 27"/>
            <p:cNvSpPr/>
            <p:nvPr>
              <p:custDataLst>
                <p:tags r:id="rId3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base"/>
              <a:endParaRPr lang="zh-CN" altLang="en-US" sz="1350" strike="noStrike" noProof="1"/>
            </a:p>
          </p:txBody>
        </p:sp>
        <p:sp>
          <p:nvSpPr>
            <p:cNvPr id="29" name="Freeform 5"/>
            <p:cNvSpPr/>
            <p:nvPr>
              <p:custDataLst>
                <p:tags r:id="rId4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/>
            </a:p>
          </p:txBody>
        </p:sp>
      </p:grpSp>
      <p:grpSp>
        <p:nvGrpSpPr>
          <p:cNvPr id="22535" name="组合 24"/>
          <p:cNvGrpSpPr/>
          <p:nvPr userDrawn="1"/>
        </p:nvGrpSpPr>
        <p:grpSpPr>
          <a:xfrm rot="10800000">
            <a:off x="8577263" y="6561138"/>
            <a:ext cx="468312" cy="119062"/>
            <a:chOff x="131041" y="6019911"/>
            <a:chExt cx="624118" cy="144389"/>
          </a:xfrm>
        </p:grpSpPr>
        <p:sp>
          <p:nvSpPr>
            <p:cNvPr id="26" name="任意多边形: 形状 25"/>
            <p:cNvSpPr/>
            <p:nvPr>
              <p:custDataLst>
                <p:tags r:id="rId5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base"/>
              <a:endParaRPr lang="zh-CN" altLang="en-US" sz="1350" strike="noStrike" noProof="1"/>
            </a:p>
          </p:txBody>
        </p:sp>
        <p:sp>
          <p:nvSpPr>
            <p:cNvPr id="27" name="Freeform 5"/>
            <p:cNvSpPr/>
            <p:nvPr>
              <p:custDataLst>
                <p:tags r:id="rId6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292846"/>
            <a:ext cx="8278200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2025000"/>
            <a:ext cx="40068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2025000"/>
            <a:ext cx="40257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4914450"/>
            <a:ext cx="40068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4910850"/>
            <a:ext cx="40257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1573213"/>
            <a:ext cx="9144000" cy="371157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350" strike="noStrike" noProof="1"/>
          </a:p>
        </p:txBody>
      </p:sp>
      <p:grpSp>
        <p:nvGrpSpPr>
          <p:cNvPr id="23556" name="组合 21"/>
          <p:cNvGrpSpPr/>
          <p:nvPr userDrawn="1"/>
        </p:nvGrpSpPr>
        <p:grpSpPr>
          <a:xfrm>
            <a:off x="98425" y="6430963"/>
            <a:ext cx="739775" cy="185737"/>
            <a:chOff x="131041" y="6022293"/>
            <a:chExt cx="624118" cy="142009"/>
          </a:xfrm>
        </p:grpSpPr>
        <p:sp>
          <p:nvSpPr>
            <p:cNvPr id="27" name="任意多边形: 形状 26"/>
            <p:cNvSpPr/>
            <p:nvPr>
              <p:custDataLst>
                <p:tags r:id="rId3"/>
              </p:custDataLst>
            </p:nvPr>
          </p:nvSpPr>
          <p:spPr bwMode="auto">
            <a:xfrm>
              <a:off x="131041" y="6022295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base"/>
              <a:endParaRPr lang="zh-CN" altLang="en-US" sz="1350" strike="noStrike" noProof="1"/>
            </a:p>
          </p:txBody>
        </p:sp>
        <p:sp>
          <p:nvSpPr>
            <p:cNvPr id="28" name="Freeform 5"/>
            <p:cNvSpPr/>
            <p:nvPr>
              <p:custDataLst>
                <p:tags r:id="rId4"/>
              </p:custDataLst>
            </p:nvPr>
          </p:nvSpPr>
          <p:spPr bwMode="auto">
            <a:xfrm>
              <a:off x="277969" y="6022293"/>
              <a:ext cx="477190" cy="142007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/>
            </a:p>
          </p:txBody>
        </p:sp>
      </p:grpSp>
      <p:grpSp>
        <p:nvGrpSpPr>
          <p:cNvPr id="23559" name="组合 22"/>
          <p:cNvGrpSpPr/>
          <p:nvPr userDrawn="1"/>
        </p:nvGrpSpPr>
        <p:grpSpPr>
          <a:xfrm rot="10800000">
            <a:off x="8305800" y="6426200"/>
            <a:ext cx="739775" cy="185738"/>
            <a:chOff x="131041" y="6022283"/>
            <a:chExt cx="624118" cy="142016"/>
          </a:xfrm>
        </p:grpSpPr>
        <p:sp>
          <p:nvSpPr>
            <p:cNvPr id="24" name="任意多边形: 形状 23"/>
            <p:cNvSpPr/>
            <p:nvPr>
              <p:custDataLst>
                <p:tags r:id="rId5"/>
              </p:custDataLst>
            </p:nvPr>
          </p:nvSpPr>
          <p:spPr bwMode="auto">
            <a:xfrm>
              <a:off x="131041" y="602228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base"/>
              <a:endParaRPr lang="zh-CN" altLang="en-US" sz="1350" strike="noStrike" noProof="1"/>
            </a:p>
          </p:txBody>
        </p:sp>
        <p:sp>
          <p:nvSpPr>
            <p:cNvPr id="25" name="Freeform 5"/>
            <p:cNvSpPr/>
            <p:nvPr>
              <p:custDataLst>
                <p:tags r:id="rId6"/>
              </p:custDataLst>
            </p:nvPr>
          </p:nvSpPr>
          <p:spPr bwMode="auto">
            <a:xfrm>
              <a:off x="277969" y="6022292"/>
              <a:ext cx="477190" cy="142007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637550"/>
            <a:ext cx="6858000" cy="1790100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4069800"/>
            <a:ext cx="6858000" cy="1242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2226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2592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119813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6857999"/>
            <a:chOff x="0" y="0"/>
            <a:chExt cx="12192000" cy="6857999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900407" y="0"/>
              <a:ext cx="10291593" cy="1352550"/>
              <a:chOff x="1900407" y="0"/>
              <a:chExt cx="10291593" cy="1352550"/>
            </a:xfrm>
          </p:grpSpPr>
          <p:sp>
            <p:nvSpPr>
              <p:cNvPr id="15" name="Freeform 5"/>
              <p:cNvSpPr/>
              <p:nvPr userDrawn="1">
                <p:custDataLst>
                  <p:tags r:id="rId3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9" name="任意多边形: 形状 18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20" name="组合 19"/>
            <p:cNvGrpSpPr/>
            <p:nvPr userDrawn="1"/>
          </p:nvGrpSpPr>
          <p:grpSpPr>
            <a:xfrm rot="10800000">
              <a:off x="0" y="5505449"/>
              <a:ext cx="10291593" cy="1352550"/>
              <a:chOff x="1900407" y="0"/>
              <a:chExt cx="10291593" cy="1352550"/>
            </a:xfrm>
          </p:grpSpPr>
          <p:sp>
            <p:nvSpPr>
              <p:cNvPr id="21" name="Freeform 5"/>
              <p:cNvSpPr/>
              <p:nvPr userDrawn="1">
                <p:custDataLst>
                  <p:tags r:id="rId5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7" name="任意多边形: 形状 26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</p:grpSp>
      <p:sp>
        <p:nvSpPr>
          <p:cNvPr id="16" name="日期占位符 15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322307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2592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12045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ctrTitle" idx="13" hasCustomPrompt="1"/>
            <p:custDataLst>
              <p:tags r:id="rId10"/>
            </p:custDataLst>
          </p:nvPr>
        </p:nvSpPr>
        <p:spPr>
          <a:xfrm>
            <a:off x="2190393" y="2869645"/>
            <a:ext cx="4762500" cy="912971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algn="dist">
              <a:defRPr lang="zh-CN" altLang="en-US" sz="540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marL="0" lvl="0" algn="dist"/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4" hasCustomPrompt="1"/>
            <p:custDataLst>
              <p:tags r:id="rId11"/>
            </p:custDataLst>
          </p:nvPr>
        </p:nvSpPr>
        <p:spPr>
          <a:xfrm>
            <a:off x="5437942" y="4408806"/>
            <a:ext cx="1458278" cy="306705"/>
          </a:xfrm>
        </p:spPr>
        <p:txBody>
          <a:bodyPr vert="horz" wrap="square" lIns="91440" tIns="45720" rIns="91440" bIns="45720" rtlCol="0" anchor="ctr">
            <a:normAutofit/>
          </a:bodyPr>
          <a:lstStyle>
            <a:lvl1pPr marL="0" indent="0" algn="r">
              <a:buNone/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algn="r"/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 userDrawn="1">
            <p:ph type="body" sz="quarter" idx="15" hasCustomPrompt="1"/>
            <p:custDataLst>
              <p:tags r:id="rId12"/>
            </p:custDataLst>
          </p:nvPr>
        </p:nvSpPr>
        <p:spPr>
          <a:xfrm>
            <a:off x="2247066" y="4408806"/>
            <a:ext cx="1458278" cy="3067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marL="0" indent="0" algn="l">
              <a:buNone/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/>
            <a:r>
              <a:rPr lang="zh-CN" altLang="en-US"/>
              <a:t>编辑文本</a:t>
            </a:r>
            <a:endParaRPr lang="zh-CN" altLang="en-US"/>
          </a:p>
        </p:txBody>
      </p:sp>
      <p:cxnSp>
        <p:nvCxnSpPr>
          <p:cNvPr id="9" name="直接连接符 8"/>
          <p:cNvCxnSpPr/>
          <p:nvPr userDrawn="1">
            <p:custDataLst>
              <p:tags r:id="rId13"/>
            </p:custDataLst>
          </p:nvPr>
        </p:nvCxnSpPr>
        <p:spPr>
          <a:xfrm>
            <a:off x="2246829" y="4129088"/>
            <a:ext cx="464962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副标题 5"/>
          <p:cNvSpPr>
            <a:spLocks noGrp="1"/>
          </p:cNvSpPr>
          <p:nvPr userDrawn="1">
            <p:ph type="subTitle" sz="quarter" idx="16" hasCustomPrompt="1"/>
            <p:custDataLst>
              <p:tags r:id="rId14"/>
            </p:custDataLst>
          </p:nvPr>
        </p:nvSpPr>
        <p:spPr>
          <a:xfrm>
            <a:off x="2190632" y="2122091"/>
            <a:ext cx="4762976" cy="33670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indent="0" algn="dist">
              <a:buNone/>
              <a:defRPr lang="zh-CN" altLang="en-US" sz="1500" spc="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28600" lvl="0" indent="-228600" algn="dist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 userDrawn="1">
            <p:custDataLst>
              <p:tags r:id="rId2"/>
            </p:custDataLst>
          </p:nvPr>
        </p:nvGrpSpPr>
        <p:grpSpPr>
          <a:xfrm>
            <a:off x="98281" y="126174"/>
            <a:ext cx="8947439" cy="120139"/>
            <a:chOff x="131041" y="390273"/>
            <a:chExt cx="11929918" cy="160185"/>
          </a:xfrm>
        </p:grpSpPr>
        <p:grpSp>
          <p:nvGrpSpPr>
            <p:cNvPr id="29" name="组合 28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3" name="任意多边形: 形状 32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 sz="1350"/>
              </a:p>
            </p:txBody>
          </p:sp>
          <p:sp>
            <p:nvSpPr>
              <p:cNvPr id="34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1" name="任意多边形: 形状 30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 sz="1350"/>
              </a:p>
            </p:txBody>
          </p:sp>
          <p:sp>
            <p:nvSpPr>
              <p:cNvPr id="32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502411" y="1626121"/>
            <a:ext cx="8139178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322307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2592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12045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0" y="2921794"/>
            <a:ext cx="9143999" cy="1014413"/>
            <a:chOff x="0" y="2752725"/>
            <a:chExt cx="12191998" cy="1352551"/>
          </a:xfrm>
        </p:grpSpPr>
        <p:sp>
          <p:nvSpPr>
            <p:cNvPr id="14" name="任意多边形: 形状 13"/>
            <p:cNvSpPr/>
            <p:nvPr userDrawn="1">
              <p:custDataLst>
                <p:tags r:id="rId3"/>
              </p:custDataLst>
            </p:nvPr>
          </p:nvSpPr>
          <p:spPr bwMode="auto">
            <a:xfrm rot="10800000" flipV="1">
              <a:off x="9410641" y="2752726"/>
              <a:ext cx="2781357" cy="1352550"/>
            </a:xfrm>
            <a:custGeom>
              <a:avLst/>
              <a:gdLst>
                <a:gd name="connsiteX0" fmla="*/ 370315 w 2781357"/>
                <a:gd name="connsiteY0" fmla="*/ 0 h 1352550"/>
                <a:gd name="connsiteX1" fmla="*/ 68479 w 2781357"/>
                <a:gd name="connsiteY1" fmla="*/ 0 h 1352550"/>
                <a:gd name="connsiteX2" fmla="*/ 0 w 2781357"/>
                <a:gd name="connsiteY2" fmla="*/ 0 h 1352550"/>
                <a:gd name="connsiteX3" fmla="*/ 0 w 2781357"/>
                <a:gd name="connsiteY3" fmla="*/ 1352550 h 1352550"/>
                <a:gd name="connsiteX4" fmla="*/ 2781357 w 2781357"/>
                <a:gd name="connsiteY4" fmla="*/ 1352550 h 1352550"/>
                <a:gd name="connsiteX5" fmla="*/ 1912150 w 2781357"/>
                <a:gd name="connsiteY5" fmla="*/ 676275 h 1352550"/>
                <a:gd name="connsiteX6" fmla="*/ 370315 w 2781357"/>
                <a:gd name="connsiteY6" fmla="*/ 0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1357" h="1352550">
                  <a:moveTo>
                    <a:pt x="370315" y="0"/>
                  </a:moveTo>
                  <a:cubicBezTo>
                    <a:pt x="263144" y="0"/>
                    <a:pt x="162672" y="0"/>
                    <a:pt x="68479" y="0"/>
                  </a:cubicBezTo>
                  <a:lnTo>
                    <a:pt x="0" y="0"/>
                  </a:lnTo>
                  <a:lnTo>
                    <a:pt x="0" y="1352550"/>
                  </a:lnTo>
                  <a:lnTo>
                    <a:pt x="2781357" y="1352550"/>
                  </a:lnTo>
                  <a:cubicBezTo>
                    <a:pt x="2781357" y="1352550"/>
                    <a:pt x="2328990" y="1143000"/>
                    <a:pt x="1912150" y="676275"/>
                  </a:cubicBezTo>
                  <a:cubicBezTo>
                    <a:pt x="1497678" y="209550"/>
                    <a:pt x="1194522" y="104775"/>
                    <a:pt x="370315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4"/>
              </p:custDataLst>
            </p:nvPr>
          </p:nvSpPr>
          <p:spPr bwMode="auto">
            <a:xfrm flipV="1">
              <a:off x="0" y="2752725"/>
              <a:ext cx="2781357" cy="1352550"/>
            </a:xfrm>
            <a:custGeom>
              <a:avLst/>
              <a:gdLst>
                <a:gd name="connsiteX0" fmla="*/ 370315 w 2781357"/>
                <a:gd name="connsiteY0" fmla="*/ 0 h 1352550"/>
                <a:gd name="connsiteX1" fmla="*/ 68479 w 2781357"/>
                <a:gd name="connsiteY1" fmla="*/ 0 h 1352550"/>
                <a:gd name="connsiteX2" fmla="*/ 0 w 2781357"/>
                <a:gd name="connsiteY2" fmla="*/ 0 h 1352550"/>
                <a:gd name="connsiteX3" fmla="*/ 0 w 2781357"/>
                <a:gd name="connsiteY3" fmla="*/ 1352550 h 1352550"/>
                <a:gd name="connsiteX4" fmla="*/ 2781357 w 2781357"/>
                <a:gd name="connsiteY4" fmla="*/ 1352550 h 1352550"/>
                <a:gd name="connsiteX5" fmla="*/ 1912150 w 2781357"/>
                <a:gd name="connsiteY5" fmla="*/ 676275 h 1352550"/>
                <a:gd name="connsiteX6" fmla="*/ 370315 w 2781357"/>
                <a:gd name="connsiteY6" fmla="*/ 0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1357" h="1352550">
                  <a:moveTo>
                    <a:pt x="370315" y="0"/>
                  </a:moveTo>
                  <a:cubicBezTo>
                    <a:pt x="263144" y="0"/>
                    <a:pt x="162672" y="0"/>
                    <a:pt x="68479" y="0"/>
                  </a:cubicBezTo>
                  <a:lnTo>
                    <a:pt x="0" y="0"/>
                  </a:lnTo>
                  <a:lnTo>
                    <a:pt x="0" y="1352550"/>
                  </a:lnTo>
                  <a:lnTo>
                    <a:pt x="2781357" y="1352550"/>
                  </a:lnTo>
                  <a:cubicBezTo>
                    <a:pt x="2781357" y="1352550"/>
                    <a:pt x="2328990" y="1143000"/>
                    <a:pt x="1912150" y="676275"/>
                  </a:cubicBezTo>
                  <a:cubicBezTo>
                    <a:pt x="1497678" y="209550"/>
                    <a:pt x="1194522" y="104775"/>
                    <a:pt x="370315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</p:grp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219056" y="303809"/>
            <a:ext cx="8705888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3969306" y="2919809"/>
            <a:ext cx="3411855" cy="1017746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242986" rIns="674963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50" b="0" i="0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22307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2592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12045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0"/>
            </p:custDataLst>
          </p:nvPr>
        </p:nvSpPr>
        <p:spPr>
          <a:xfrm>
            <a:off x="4084559" y="3573106"/>
            <a:ext cx="3181350" cy="378857"/>
          </a:xfrm>
        </p:spPr>
        <p:txBody>
          <a:bodyPr vert="horz" wrap="square" lIns="91440" tIns="45720" rIns="91440" bIns="45720" rtlCol="0">
            <a:normAutofit/>
          </a:bodyPr>
          <a:lstStyle>
            <a:lvl1pPr marL="0" indent="0" algn="l">
              <a:buNone/>
              <a:defRPr kumimoji="0" lang="zh-CN" altLang="en-US" b="0" i="0" kern="0" spc="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1"/>
            </p:custDataLst>
          </p:nvPr>
        </p:nvSpPr>
        <p:spPr>
          <a:xfrm>
            <a:off x="4084559" y="2840991"/>
            <a:ext cx="3181350" cy="544829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>
              <a:defRPr lang="zh-CN" altLang="en-US" sz="2700" b="0" kern="0" spc="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 userDrawn="1">
            <p:custDataLst>
              <p:tags r:id="rId2"/>
            </p:custDataLst>
          </p:nvPr>
        </p:nvGrpSpPr>
        <p:grpSpPr>
          <a:xfrm>
            <a:off x="98281" y="126174"/>
            <a:ext cx="8947439" cy="120139"/>
            <a:chOff x="131041" y="390273"/>
            <a:chExt cx="11929918" cy="160185"/>
          </a:xfrm>
        </p:grpSpPr>
        <p:grpSp>
          <p:nvGrpSpPr>
            <p:cNvPr id="29" name="组合 28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3" name="任意多边形: 形状 32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 sz="1350"/>
              </a:p>
            </p:txBody>
          </p:sp>
          <p:sp>
            <p:nvSpPr>
              <p:cNvPr id="34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1" name="任意多边形: 形状 30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 sz="1350"/>
              </a:p>
            </p:txBody>
          </p:sp>
          <p:sp>
            <p:nvSpPr>
              <p:cNvPr id="32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502447" y="162612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4679158" y="1626121"/>
            <a:ext cx="3962432" cy="4041680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322307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2592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12045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 userDrawn="1">
            <p:custDataLst>
              <p:tags r:id="rId2"/>
            </p:custDataLst>
          </p:nvPr>
        </p:nvGrpSpPr>
        <p:grpSpPr>
          <a:xfrm>
            <a:off x="98281" y="126174"/>
            <a:ext cx="8947439" cy="120139"/>
            <a:chOff x="131041" y="390273"/>
            <a:chExt cx="11929918" cy="160185"/>
          </a:xfrm>
        </p:grpSpPr>
        <p:grpSp>
          <p:nvGrpSpPr>
            <p:cNvPr id="31" name="组合 30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5" name="任意多边形: 形状 34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 sz="1350"/>
              </a:p>
            </p:txBody>
          </p:sp>
          <p:sp>
            <p:nvSpPr>
              <p:cNvPr id="36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3" name="任意多边形: 形状 32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 sz="1350"/>
              </a:p>
            </p:txBody>
          </p:sp>
          <p:sp>
            <p:nvSpPr>
              <p:cNvPr id="34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502447" y="1000133"/>
            <a:ext cx="3962432" cy="285752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502444" y="2023369"/>
            <a:ext cx="3962400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4676812" y="1000133"/>
            <a:ext cx="3962432" cy="28575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4676812" y="2023369"/>
            <a:ext cx="3962432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322307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2592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12045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1" y="49847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322307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592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12045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任意多边形: 形状 8"/>
          <p:cNvSpPr/>
          <p:nvPr userDrawn="1">
            <p:custDataLst>
              <p:tags r:id="rId6"/>
            </p:custDataLst>
          </p:nvPr>
        </p:nvSpPr>
        <p:spPr bwMode="auto">
          <a:xfrm rot="10800000" flipV="1">
            <a:off x="7057981" y="2921795"/>
            <a:ext cx="2086018" cy="1014413"/>
          </a:xfrm>
          <a:custGeom>
            <a:avLst/>
            <a:gdLst>
              <a:gd name="connsiteX0" fmla="*/ 370315 w 2781357"/>
              <a:gd name="connsiteY0" fmla="*/ 0 h 1352550"/>
              <a:gd name="connsiteX1" fmla="*/ 68479 w 2781357"/>
              <a:gd name="connsiteY1" fmla="*/ 0 h 1352550"/>
              <a:gd name="connsiteX2" fmla="*/ 0 w 2781357"/>
              <a:gd name="connsiteY2" fmla="*/ 0 h 1352550"/>
              <a:gd name="connsiteX3" fmla="*/ 0 w 2781357"/>
              <a:gd name="connsiteY3" fmla="*/ 1352550 h 1352550"/>
              <a:gd name="connsiteX4" fmla="*/ 2781357 w 2781357"/>
              <a:gd name="connsiteY4" fmla="*/ 1352550 h 1352550"/>
              <a:gd name="connsiteX5" fmla="*/ 1912150 w 2781357"/>
              <a:gd name="connsiteY5" fmla="*/ 676275 h 1352550"/>
              <a:gd name="connsiteX6" fmla="*/ 370315 w 2781357"/>
              <a:gd name="connsiteY6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1357" h="1352550">
                <a:moveTo>
                  <a:pt x="370315" y="0"/>
                </a:moveTo>
                <a:cubicBezTo>
                  <a:pt x="263144" y="0"/>
                  <a:pt x="162672" y="0"/>
                  <a:pt x="68479" y="0"/>
                </a:cubicBezTo>
                <a:lnTo>
                  <a:pt x="0" y="0"/>
                </a:lnTo>
                <a:lnTo>
                  <a:pt x="0" y="1352550"/>
                </a:lnTo>
                <a:lnTo>
                  <a:pt x="2781357" y="1352550"/>
                </a:lnTo>
                <a:cubicBezTo>
                  <a:pt x="2781357" y="1352550"/>
                  <a:pt x="2328990" y="1143000"/>
                  <a:pt x="1912150" y="676275"/>
                </a:cubicBezTo>
                <a:cubicBezTo>
                  <a:pt x="1497678" y="209550"/>
                  <a:pt x="1194522" y="104775"/>
                  <a:pt x="37031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322307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592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12045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 userDrawn="1">
            <p:custDataLst>
              <p:tags r:id="rId2"/>
            </p:custDataLst>
          </p:nvPr>
        </p:nvGrpSpPr>
        <p:grpSpPr>
          <a:xfrm>
            <a:off x="98281" y="126174"/>
            <a:ext cx="8947439" cy="120139"/>
            <a:chOff x="131041" y="390273"/>
            <a:chExt cx="11929918" cy="160185"/>
          </a:xfrm>
        </p:grpSpPr>
        <p:grpSp>
          <p:nvGrpSpPr>
            <p:cNvPr id="28" name="组合 27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2" name="任意多边形: 形状 31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 sz="1350"/>
              </a:p>
            </p:txBody>
          </p:sp>
          <p:sp>
            <p:nvSpPr>
              <p:cNvPr id="33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 sz="1350"/>
              </a:p>
            </p:txBody>
          </p:sp>
          <p:sp>
            <p:nvSpPr>
              <p:cNvPr id="31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47" y="498479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502447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4679194" y="162612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322307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2592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12045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>
            <p:custDataLst>
              <p:tags r:id="rId2"/>
            </p:custDataLst>
          </p:nvPr>
        </p:nvGrpSpPr>
        <p:grpSpPr>
          <a:xfrm>
            <a:off x="98281" y="126174"/>
            <a:ext cx="8947439" cy="120139"/>
            <a:chOff x="131041" y="390273"/>
            <a:chExt cx="11929918" cy="160185"/>
          </a:xfrm>
        </p:grpSpPr>
        <p:grpSp>
          <p:nvGrpSpPr>
            <p:cNvPr id="22" name="组合 21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 sz="1350"/>
              </a:p>
            </p:txBody>
          </p:sp>
          <p:sp>
            <p:nvSpPr>
              <p:cNvPr id="31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 sz="1350"/>
              </a:p>
            </p:txBody>
          </p:sp>
          <p:sp>
            <p:nvSpPr>
              <p:cNvPr id="2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7928351" y="1626121"/>
            <a:ext cx="713238" cy="4041680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502444" y="1626113"/>
            <a:ext cx="7371076" cy="4041680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322307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2592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12045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>
            <p:custDataLst>
              <p:tags r:id="rId2"/>
            </p:custDataLst>
          </p:nvPr>
        </p:nvGrpSpPr>
        <p:grpSpPr>
          <a:xfrm>
            <a:off x="98281" y="126174"/>
            <a:ext cx="8947439" cy="120139"/>
            <a:chOff x="131041" y="390273"/>
            <a:chExt cx="11929918" cy="160185"/>
          </a:xfrm>
        </p:grpSpPr>
        <p:grpSp>
          <p:nvGrpSpPr>
            <p:cNvPr id="21" name="组合 20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 sz="1350"/>
              </a:p>
            </p:txBody>
          </p:sp>
          <p:sp>
            <p:nvSpPr>
              <p:cNvPr id="31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 sz="1350"/>
              </a:p>
            </p:txBody>
          </p:sp>
          <p:sp>
            <p:nvSpPr>
              <p:cNvPr id="2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22307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2592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12045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502447" y="1626121"/>
            <a:ext cx="8139178" cy="404168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6857999"/>
            <a:chOff x="0" y="0"/>
            <a:chExt cx="12192000" cy="6857999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900407" y="0"/>
              <a:ext cx="10291593" cy="1352550"/>
              <a:chOff x="1900407" y="0"/>
              <a:chExt cx="10291593" cy="1352550"/>
            </a:xfrm>
          </p:grpSpPr>
          <p:sp>
            <p:nvSpPr>
              <p:cNvPr id="19" name="Freeform 5"/>
              <p:cNvSpPr/>
              <p:nvPr userDrawn="1">
                <p:custDataLst>
                  <p:tags r:id="rId3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0" name="任意多边形: 形状 19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 rot="10800000">
              <a:off x="0" y="5505449"/>
              <a:ext cx="10291593" cy="1352550"/>
              <a:chOff x="1900407" y="0"/>
              <a:chExt cx="10291593" cy="1352550"/>
            </a:xfrm>
          </p:grpSpPr>
          <p:sp>
            <p:nvSpPr>
              <p:cNvPr id="17" name="Freeform 5"/>
              <p:cNvSpPr/>
              <p:nvPr userDrawn="1">
                <p:custDataLst>
                  <p:tags r:id="rId5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350"/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322307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2592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12045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idx="13" hasCustomPrompt="1"/>
            <p:custDataLst>
              <p:tags r:id="rId10"/>
            </p:custDataLst>
          </p:nvPr>
        </p:nvSpPr>
        <p:spPr>
          <a:xfrm>
            <a:off x="2152009" y="2627551"/>
            <a:ext cx="4839982" cy="1049179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dist">
              <a:defRPr lang="zh-CN" altLang="en-US" sz="6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marL="0" lvl="0" algn="dist"/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idx="14" hasCustomPrompt="1"/>
            <p:custDataLst>
              <p:tags r:id="rId11"/>
            </p:custDataLst>
          </p:nvPr>
        </p:nvSpPr>
        <p:spPr>
          <a:xfrm>
            <a:off x="2152009" y="4125495"/>
            <a:ext cx="4839982" cy="488985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lang="zh-CN" altLang="en-US" sz="15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>
            <p:custDataLst>
              <p:tags r:id="rId2"/>
            </p:custDataLst>
          </p:nvPr>
        </p:nvGrpSpPr>
        <p:grpSpPr>
          <a:xfrm rot="0">
            <a:off x="98108" y="126683"/>
            <a:ext cx="468154" cy="120015"/>
            <a:chOff x="131041" y="6019911"/>
            <a:chExt cx="624118" cy="144389"/>
          </a:xfrm>
        </p:grpSpPr>
        <p:sp>
          <p:nvSpPr>
            <p:cNvPr id="30" name="任意多边形: 形状 29"/>
            <p:cNvSpPr/>
            <p:nvPr>
              <p:custDataLst>
                <p:tags r:id="rId3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sp>
          <p:nvSpPr>
            <p:cNvPr id="31" name="Freeform 5"/>
            <p:cNvSpPr/>
            <p:nvPr>
              <p:custDataLst>
                <p:tags r:id="rId4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22" name="组合 21"/>
          <p:cNvGrpSpPr/>
          <p:nvPr userDrawn="1">
            <p:custDataLst>
              <p:tags r:id="rId5"/>
            </p:custDataLst>
          </p:nvPr>
        </p:nvGrpSpPr>
        <p:grpSpPr>
          <a:xfrm rot="10800000">
            <a:off x="8577739" y="126047"/>
            <a:ext cx="468154" cy="120015"/>
            <a:chOff x="131041" y="6019911"/>
            <a:chExt cx="624118" cy="144389"/>
          </a:xfrm>
        </p:grpSpPr>
        <p:sp>
          <p:nvSpPr>
            <p:cNvPr id="28" name="任意多边形: 形状 27"/>
            <p:cNvSpPr/>
            <p:nvPr>
              <p:custDataLst>
                <p:tags r:id="rId6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sp>
          <p:nvSpPr>
            <p:cNvPr id="29" name="Freeform 5"/>
            <p:cNvSpPr/>
            <p:nvPr>
              <p:custDataLst>
                <p:tags r:id="rId7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1" y="498476"/>
            <a:ext cx="8139178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322307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2592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12045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 rot="0">
            <a:off x="98108" y="126683"/>
            <a:ext cx="468154" cy="120015"/>
            <a:chOff x="131041" y="6019911"/>
            <a:chExt cx="624118" cy="144389"/>
          </a:xfrm>
        </p:grpSpPr>
        <p:sp>
          <p:nvSpPr>
            <p:cNvPr id="20" name="任意多边形: 形状 19"/>
            <p:cNvSpPr/>
            <p:nvPr>
              <p:custDataLst>
                <p:tags r:id="rId3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sp>
          <p:nvSpPr>
            <p:cNvPr id="21" name="Freeform 5"/>
            <p:cNvSpPr/>
            <p:nvPr>
              <p:custDataLst>
                <p:tags r:id="rId4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7" name="组合 16"/>
          <p:cNvGrpSpPr/>
          <p:nvPr userDrawn="1">
            <p:custDataLst>
              <p:tags r:id="rId5"/>
            </p:custDataLst>
          </p:nvPr>
        </p:nvGrpSpPr>
        <p:grpSpPr>
          <a:xfrm rot="10800000">
            <a:off x="8577739" y="126047"/>
            <a:ext cx="468154" cy="120015"/>
            <a:chOff x="131041" y="6019911"/>
            <a:chExt cx="624118" cy="144389"/>
          </a:xfrm>
        </p:grpSpPr>
        <p:sp>
          <p:nvSpPr>
            <p:cNvPr id="18" name="任意多边形: 形状 17"/>
            <p:cNvSpPr/>
            <p:nvPr>
              <p:custDataLst>
                <p:tags r:id="rId6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sp>
          <p:nvSpPr>
            <p:cNvPr id="19" name="Freeform 5"/>
            <p:cNvSpPr/>
            <p:nvPr>
              <p:custDataLst>
                <p:tags r:id="rId7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0" name="矩形 9"/>
          <p:cNvSpPr/>
          <p:nvPr userDrawn="1">
            <p:custDataLst>
              <p:tags r:id="rId8"/>
            </p:custDataLst>
          </p:nvPr>
        </p:nvSpPr>
        <p:spPr>
          <a:xfrm>
            <a:off x="219056" y="303809"/>
            <a:ext cx="8705888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961200" y="1339650"/>
            <a:ext cx="7219800" cy="542700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960835" y="2594250"/>
            <a:ext cx="7219950" cy="2583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322307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2592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12045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8452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880650"/>
            <a:ext cx="2970000" cy="661500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22307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592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2045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2275650"/>
            <a:ext cx="2967300" cy="3069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1405930"/>
            <a:ext cx="4860000" cy="381595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4" name="组合 13"/>
          <p:cNvGrpSpPr/>
          <p:nvPr>
            <p:custDataLst>
              <p:tags r:id="rId9"/>
            </p:custDataLst>
          </p:nvPr>
        </p:nvGrpSpPr>
        <p:grpSpPr>
          <a:xfrm rot="10800000">
            <a:off x="8577631" y="126125"/>
            <a:ext cx="468089" cy="119846"/>
            <a:chOff x="131041" y="6019911"/>
            <a:chExt cx="624118" cy="144389"/>
          </a:xfrm>
        </p:grpSpPr>
        <p:sp>
          <p:nvSpPr>
            <p:cNvPr id="15" name="任意多边形: 形状 14"/>
            <p:cNvSpPr/>
            <p:nvPr>
              <p:custDataLst>
                <p:tags r:id="rId10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sp>
          <p:nvSpPr>
            <p:cNvPr id="16" name="Freeform 5"/>
            <p:cNvSpPr/>
            <p:nvPr>
              <p:custDataLst>
                <p:tags r:id="rId11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17" name="组合 16"/>
          <p:cNvGrpSpPr/>
          <p:nvPr userDrawn="1">
            <p:custDataLst>
              <p:tags r:id="rId3"/>
            </p:custDataLst>
          </p:nvPr>
        </p:nvGrpSpPr>
        <p:grpSpPr>
          <a:xfrm rot="0">
            <a:off x="98108" y="126683"/>
            <a:ext cx="468154" cy="120015"/>
            <a:chOff x="131041" y="6019911"/>
            <a:chExt cx="624118" cy="144389"/>
          </a:xfrm>
        </p:grpSpPr>
        <p:sp>
          <p:nvSpPr>
            <p:cNvPr id="21" name="任意多边形: 形状 20"/>
            <p:cNvSpPr/>
            <p:nvPr>
              <p:custDataLst>
                <p:tags r:id="rId4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sp>
          <p:nvSpPr>
            <p:cNvPr id="23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8" name="组合 17"/>
          <p:cNvGrpSpPr/>
          <p:nvPr userDrawn="1">
            <p:custDataLst>
              <p:tags r:id="rId6"/>
            </p:custDataLst>
          </p:nvPr>
        </p:nvGrpSpPr>
        <p:grpSpPr>
          <a:xfrm rot="10800000">
            <a:off x="8577739" y="126047"/>
            <a:ext cx="468154" cy="120015"/>
            <a:chOff x="131041" y="6019911"/>
            <a:chExt cx="624118" cy="144389"/>
          </a:xfrm>
        </p:grpSpPr>
        <p:sp>
          <p:nvSpPr>
            <p:cNvPr id="19" name="任意多边形: 形状 18"/>
            <p:cNvSpPr/>
            <p:nvPr>
              <p:custDataLst>
                <p:tags r:id="rId7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sp>
          <p:nvSpPr>
            <p:cNvPr id="20" name="Freeform 5"/>
            <p:cNvSpPr/>
            <p:nvPr>
              <p:custDataLst>
                <p:tags r:id="rId8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9000" y="859500"/>
            <a:ext cx="8232300" cy="469800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322307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2592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12045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459000" y="1763100"/>
            <a:ext cx="8231981" cy="621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59581" y="3236850"/>
            <a:ext cx="8224200" cy="25731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9144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17" name="组合 16"/>
          <p:cNvGrpSpPr/>
          <p:nvPr userDrawn="1">
            <p:custDataLst>
              <p:tags r:id="rId3"/>
            </p:custDataLst>
          </p:nvPr>
        </p:nvGrpSpPr>
        <p:grpSpPr>
          <a:xfrm rot="0">
            <a:off x="98108" y="126683"/>
            <a:ext cx="468154" cy="120015"/>
            <a:chOff x="131041" y="6019911"/>
            <a:chExt cx="624118" cy="144389"/>
          </a:xfrm>
        </p:grpSpPr>
        <p:sp>
          <p:nvSpPr>
            <p:cNvPr id="21" name="任意多边形: 形状 20"/>
            <p:cNvSpPr/>
            <p:nvPr>
              <p:custDataLst>
                <p:tags r:id="rId4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sp>
          <p:nvSpPr>
            <p:cNvPr id="23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8" name="组合 17"/>
          <p:cNvGrpSpPr/>
          <p:nvPr userDrawn="1">
            <p:custDataLst>
              <p:tags r:id="rId6"/>
            </p:custDataLst>
          </p:nvPr>
        </p:nvGrpSpPr>
        <p:grpSpPr>
          <a:xfrm rot="10800000">
            <a:off x="8577739" y="126047"/>
            <a:ext cx="468154" cy="120015"/>
            <a:chOff x="131041" y="6019911"/>
            <a:chExt cx="624118" cy="144389"/>
          </a:xfrm>
        </p:grpSpPr>
        <p:sp>
          <p:nvSpPr>
            <p:cNvPr id="19" name="任意多边形: 形状 18"/>
            <p:cNvSpPr/>
            <p:nvPr>
              <p:custDataLst>
                <p:tags r:id="rId7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sp>
          <p:nvSpPr>
            <p:cNvPr id="20" name="Freeform 5"/>
            <p:cNvSpPr/>
            <p:nvPr>
              <p:custDataLst>
                <p:tags r:id="rId8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3600" y="740250"/>
            <a:ext cx="8232300" cy="423900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322307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2592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12045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53628" y="2082600"/>
            <a:ext cx="8243100" cy="2408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445500" y="5306850"/>
            <a:ext cx="8251200" cy="7587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24" name="组合 23"/>
          <p:cNvGrpSpPr/>
          <p:nvPr userDrawn="1">
            <p:custDataLst>
              <p:tags r:id="rId3"/>
            </p:custDataLst>
          </p:nvPr>
        </p:nvGrpSpPr>
        <p:grpSpPr>
          <a:xfrm rot="0">
            <a:off x="98108" y="6560502"/>
            <a:ext cx="468154" cy="120015"/>
            <a:chOff x="131041" y="6019911"/>
            <a:chExt cx="624118" cy="144389"/>
          </a:xfrm>
        </p:grpSpPr>
        <p:sp>
          <p:nvSpPr>
            <p:cNvPr id="28" name="任意多边形: 形状 27"/>
            <p:cNvSpPr/>
            <p:nvPr>
              <p:custDataLst>
                <p:tags r:id="rId4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sp>
          <p:nvSpPr>
            <p:cNvPr id="29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25" name="组合 24"/>
          <p:cNvGrpSpPr/>
          <p:nvPr userDrawn="1">
            <p:custDataLst>
              <p:tags r:id="rId6"/>
            </p:custDataLst>
          </p:nvPr>
        </p:nvGrpSpPr>
        <p:grpSpPr>
          <a:xfrm rot="10800000">
            <a:off x="8577739" y="6560502"/>
            <a:ext cx="468154" cy="120015"/>
            <a:chOff x="131041" y="6019911"/>
            <a:chExt cx="624118" cy="144389"/>
          </a:xfrm>
        </p:grpSpPr>
        <p:sp>
          <p:nvSpPr>
            <p:cNvPr id="26" name="任意多边形: 形状 25"/>
            <p:cNvSpPr/>
            <p:nvPr>
              <p:custDataLst>
                <p:tags r:id="rId7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sp>
          <p:nvSpPr>
            <p:cNvPr id="27" name="Freeform 5"/>
            <p:cNvSpPr/>
            <p:nvPr>
              <p:custDataLst>
                <p:tags r:id="rId8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34700" y="292846"/>
            <a:ext cx="8278200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322307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2592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12045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34700" y="2025000"/>
            <a:ext cx="40068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4681800" y="2025000"/>
            <a:ext cx="40257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429300" y="4914450"/>
            <a:ext cx="40068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4689900" y="4910850"/>
            <a:ext cx="40257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1572518"/>
            <a:ext cx="9144000" cy="3712964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22" name="组合 21"/>
          <p:cNvGrpSpPr/>
          <p:nvPr userDrawn="1">
            <p:custDataLst>
              <p:tags r:id="rId3"/>
            </p:custDataLst>
          </p:nvPr>
        </p:nvGrpSpPr>
        <p:grpSpPr>
          <a:xfrm rot="0">
            <a:off x="98108" y="6431201"/>
            <a:ext cx="740093" cy="186214"/>
            <a:chOff x="131041" y="6022293"/>
            <a:chExt cx="624118" cy="142009"/>
          </a:xfrm>
        </p:grpSpPr>
        <p:sp>
          <p:nvSpPr>
            <p:cNvPr id="27" name="任意多边形: 形状 26"/>
            <p:cNvSpPr/>
            <p:nvPr>
              <p:custDataLst>
                <p:tags r:id="rId4"/>
              </p:custDataLst>
            </p:nvPr>
          </p:nvSpPr>
          <p:spPr bwMode="auto">
            <a:xfrm>
              <a:off x="131041" y="6022295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sp>
          <p:nvSpPr>
            <p:cNvPr id="28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277969" y="6022293"/>
              <a:ext cx="477190" cy="142007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23" name="组合 22"/>
          <p:cNvGrpSpPr/>
          <p:nvPr userDrawn="1">
            <p:custDataLst>
              <p:tags r:id="rId6"/>
            </p:custDataLst>
          </p:nvPr>
        </p:nvGrpSpPr>
        <p:grpSpPr>
          <a:xfrm rot="10800000">
            <a:off x="8305800" y="6426121"/>
            <a:ext cx="740093" cy="186214"/>
            <a:chOff x="131041" y="6022283"/>
            <a:chExt cx="624118" cy="142016"/>
          </a:xfrm>
        </p:grpSpPr>
        <p:sp>
          <p:nvSpPr>
            <p:cNvPr id="24" name="任意多边形: 形状 23"/>
            <p:cNvSpPr/>
            <p:nvPr>
              <p:custDataLst>
                <p:tags r:id="rId7"/>
              </p:custDataLst>
            </p:nvPr>
          </p:nvSpPr>
          <p:spPr bwMode="auto">
            <a:xfrm>
              <a:off x="131041" y="602228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sp>
          <p:nvSpPr>
            <p:cNvPr id="25" name="Freeform 5"/>
            <p:cNvSpPr/>
            <p:nvPr>
              <p:custDataLst>
                <p:tags r:id="rId8"/>
              </p:custDataLst>
            </p:nvPr>
          </p:nvSpPr>
          <p:spPr bwMode="auto">
            <a:xfrm>
              <a:off x="277969" y="6022292"/>
              <a:ext cx="477190" cy="142007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142100" y="1637550"/>
            <a:ext cx="6858000" cy="1790100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322307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2592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12045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141810" y="4069800"/>
            <a:ext cx="6858000" cy="1242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4" Type="http://schemas.openxmlformats.org/officeDocument/2006/relationships/theme" Target="../theme/theme4.xml"/><Relationship Id="rId13" Type="http://schemas.openxmlformats.org/officeDocument/2006/relationships/image" Target="../media/image3.pn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5" Type="http://schemas.openxmlformats.org/officeDocument/2006/relationships/theme" Target="../theme/theme5.xml"/><Relationship Id="rId24" Type="http://schemas.openxmlformats.org/officeDocument/2006/relationships/tags" Target="../tags/tag130.xml"/><Relationship Id="rId23" Type="http://schemas.openxmlformats.org/officeDocument/2006/relationships/tags" Target="../tags/tag129.xml"/><Relationship Id="rId22" Type="http://schemas.openxmlformats.org/officeDocument/2006/relationships/tags" Target="../tags/tag128.xml"/><Relationship Id="rId21" Type="http://schemas.openxmlformats.org/officeDocument/2006/relationships/tags" Target="../tags/tag127.xml"/><Relationship Id="rId20" Type="http://schemas.openxmlformats.org/officeDocument/2006/relationships/tags" Target="../tags/tag126.xml"/><Relationship Id="rId2" Type="http://schemas.openxmlformats.org/officeDocument/2006/relationships/slideLayout" Target="../slideLayouts/slideLayout46.xml"/><Relationship Id="rId19" Type="http://schemas.openxmlformats.org/officeDocument/2006/relationships/tags" Target="../tags/tag125.xml"/><Relationship Id="rId18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0.xml"/><Relationship Id="rId7" Type="http://schemas.openxmlformats.org/officeDocument/2006/relationships/slideLayout" Target="../slideLayouts/slideLayout69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5.xml"/><Relationship Id="rId25" Type="http://schemas.openxmlformats.org/officeDocument/2006/relationships/theme" Target="../theme/theme6.xml"/><Relationship Id="rId24" Type="http://schemas.openxmlformats.org/officeDocument/2006/relationships/tags" Target="../tags/tag260.xml"/><Relationship Id="rId23" Type="http://schemas.openxmlformats.org/officeDocument/2006/relationships/tags" Target="../tags/tag259.xml"/><Relationship Id="rId22" Type="http://schemas.openxmlformats.org/officeDocument/2006/relationships/tags" Target="../tags/tag258.xml"/><Relationship Id="rId21" Type="http://schemas.openxmlformats.org/officeDocument/2006/relationships/tags" Target="../tags/tag257.xml"/><Relationship Id="rId20" Type="http://schemas.openxmlformats.org/officeDocument/2006/relationships/tags" Target="../tags/tag256.xml"/><Relationship Id="rId2" Type="http://schemas.openxmlformats.org/officeDocument/2006/relationships/slideLayout" Target="../slideLayouts/slideLayout64.xml"/><Relationship Id="rId19" Type="http://schemas.openxmlformats.org/officeDocument/2006/relationships/tags" Target="../tags/tag255.xml"/><Relationship Id="rId18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9.xml"/><Relationship Id="rId8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3.xml"/><Relationship Id="rId25" Type="http://schemas.openxmlformats.org/officeDocument/2006/relationships/theme" Target="../theme/theme7.xml"/><Relationship Id="rId24" Type="http://schemas.openxmlformats.org/officeDocument/2006/relationships/tags" Target="../tags/tag456.xml"/><Relationship Id="rId23" Type="http://schemas.openxmlformats.org/officeDocument/2006/relationships/tags" Target="../tags/tag455.xml"/><Relationship Id="rId22" Type="http://schemas.openxmlformats.org/officeDocument/2006/relationships/tags" Target="../tags/tag454.xml"/><Relationship Id="rId21" Type="http://schemas.openxmlformats.org/officeDocument/2006/relationships/tags" Target="../tags/tag453.xml"/><Relationship Id="rId20" Type="http://schemas.openxmlformats.org/officeDocument/2006/relationships/tags" Target="../tags/tag452.xml"/><Relationship Id="rId2" Type="http://schemas.openxmlformats.org/officeDocument/2006/relationships/slideLayout" Target="../slideLayouts/slideLayout82.xml"/><Relationship Id="rId19" Type="http://schemas.openxmlformats.org/officeDocument/2006/relationships/tags" Target="../tags/tag451.xml"/><Relationship Id="rId18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3317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ko-KR" dirty="0"/>
              <a:t>Click To Edit Title Style</a:t>
            </a:r>
            <a:endParaRPr lang="zh-CN" altLang="ko-KR" dirty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Y헤드라인M" pitchFamily="2" charset="-127"/>
          <a:ea typeface="HY헤드라인M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Y헤드라인M" pitchFamily="2" charset="-127"/>
          <a:ea typeface="HY헤드라인M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Y헤드라인M" pitchFamily="2" charset="-127"/>
          <a:ea typeface="HY헤드라인M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Y헤드라인M" pitchFamily="2" charset="-127"/>
          <a:ea typeface="HY헤드라인M" pitchFamily="2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Y헤드라인M" pitchFamily="2" charset="-127"/>
          <a:ea typeface="HY헤드라인M" pitchFamily="2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Y헤드라인M" pitchFamily="2" charset="-127"/>
          <a:ea typeface="HY헤드라인M" pitchFamily="2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Y헤드라인M" pitchFamily="2" charset="-127"/>
          <a:ea typeface="HY헤드라인M" pitchFamily="2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Y헤드라인M" pitchFamily="2" charset="-127"/>
          <a:ea typeface="HY헤드라인M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  <p:sp>
        <p:nvSpPr>
          <p:cNvPr id="2053" name="Rectangle 24"/>
          <p:cNvSpPr>
            <a:spLocks noGrp="1"/>
          </p:cNvSpPr>
          <p:nvPr>
            <p:ph type="title"/>
          </p:nvPr>
        </p:nvSpPr>
        <p:spPr>
          <a:xfrm>
            <a:off x="428625" y="179388"/>
            <a:ext cx="8229600" cy="3317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ko-KR" dirty="0"/>
              <a:t>Click To Edit Title Style</a:t>
            </a:r>
            <a:endParaRPr lang="zh-CN" altLang="ko-KR" dirty="0"/>
          </a:p>
        </p:txBody>
      </p:sp>
      <p:pic>
        <p:nvPicPr>
          <p:cNvPr id="2054" name="그림 8" descr="logo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57188" y="6215063"/>
            <a:ext cx="1500187" cy="4540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Y헤드라인M" pitchFamily="2" charset="-127"/>
          <a:ea typeface="HY헤드라인M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Y헤드라인M" pitchFamily="2" charset="-127"/>
          <a:ea typeface="HY헤드라인M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Y헤드라인M" pitchFamily="2" charset="-127"/>
          <a:ea typeface="HY헤드라인M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Y헤드라인M" pitchFamily="2" charset="-127"/>
          <a:ea typeface="HY헤드라인M" pitchFamily="2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Y헤드라인M" pitchFamily="2" charset="-127"/>
          <a:ea typeface="HY헤드라인M" pitchFamily="2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Y헤드라인M" pitchFamily="2" charset="-127"/>
          <a:ea typeface="HY헤드라인M" pitchFamily="2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Y헤드라인M" pitchFamily="2" charset="-127"/>
          <a:ea typeface="HY헤드라인M" pitchFamily="2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Y헤드라인M" pitchFamily="2" charset="-127"/>
          <a:ea typeface="HY헤드라인M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076" name="Rectangle 14"/>
          <p:cNvSpPr>
            <a:spLocks noGrp="1"/>
          </p:cNvSpPr>
          <p:nvPr>
            <p:ph type="title"/>
          </p:nvPr>
        </p:nvSpPr>
        <p:spPr>
          <a:xfrm>
            <a:off x="428625" y="258763"/>
            <a:ext cx="8229600" cy="3317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ko-KR" dirty="0"/>
              <a:t>Click To Edit Title Style</a:t>
            </a:r>
            <a:endParaRPr lang="zh-CN" altLang="ko-KR" dirty="0"/>
          </a:p>
        </p:txBody>
      </p:sp>
      <p:sp>
        <p:nvSpPr>
          <p:cNvPr id="410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>
                <a:latin typeface="Gulim" pitchFamily="34" charset="-127"/>
                <a:ea typeface="Gulim" pitchFamily="34" charset="-127"/>
                <a:cs typeface="+mn-cs"/>
              </a:rPr>
            </a:fld>
            <a:endParaRPr lang="en-US" altLang="zh-CN" strike="noStrike" noProof="1">
              <a:latin typeface="Gulim" pitchFamily="34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plit orient="vert"/>
  </p:transition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HY헤드라인M" pitchFamily="2" charset="-127"/>
          <a:ea typeface="HY헤드라인M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HY헤드라인M" pitchFamily="2" charset="-127"/>
          <a:ea typeface="HY헤드라인M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HY헤드라인M" pitchFamily="2" charset="-127"/>
          <a:ea typeface="HY헤드라인M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HY헤드라인M" pitchFamily="2" charset="-127"/>
          <a:ea typeface="HY헤드라인M" pitchFamily="2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HY헤드라인M" pitchFamily="2" charset="-127"/>
          <a:ea typeface="HY헤드라인M" pitchFamily="2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HY헤드라인M" pitchFamily="2" charset="-127"/>
          <a:ea typeface="HY헤드라인M" pitchFamily="2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HY헤드라인M" pitchFamily="2" charset="-127"/>
          <a:ea typeface="HY헤드라인M" pitchFamily="2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HY헤드라인M" pitchFamily="2" charset="-127"/>
          <a:ea typeface="HY헤드라인M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13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3317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ko-KR" dirty="0"/>
              <a:t>Click To Edit Title Style</a:t>
            </a:r>
            <a:endParaRPr lang="zh-CN" altLang="ko-KR" dirty="0"/>
          </a:p>
        </p:txBody>
      </p:sp>
      <p:pic>
        <p:nvPicPr>
          <p:cNvPr id="4099" name="그림 5" descr="logo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57188" y="6215063"/>
            <a:ext cx="1500187" cy="4540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rgbClr val="417308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rgbClr val="417308"/>
          </a:solidFill>
          <a:latin typeface="HY헤드라인M" pitchFamily="2" charset="-127"/>
          <a:ea typeface="HY헤드라인M" pitchFamily="2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rgbClr val="417308"/>
          </a:solidFill>
          <a:latin typeface="HY헤드라인M" pitchFamily="2" charset="-127"/>
          <a:ea typeface="HY헤드라인M" pitchFamily="2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rgbClr val="417308"/>
          </a:solidFill>
          <a:latin typeface="HY헤드라인M" pitchFamily="2" charset="-127"/>
          <a:ea typeface="HY헤드라인M" pitchFamily="2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rgbClr val="417308"/>
          </a:solidFill>
          <a:latin typeface="HY헤드라인M" pitchFamily="2" charset="-127"/>
          <a:ea typeface="HY헤드라인M" pitchFamily="2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rgbClr val="417308"/>
          </a:solidFill>
          <a:latin typeface="HY헤드라인M" pitchFamily="2" charset="-127"/>
          <a:ea typeface="HY헤드라인M" pitchFamily="2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rgbClr val="417308"/>
          </a:solidFill>
          <a:latin typeface="HY헤드라인M" pitchFamily="2" charset="-127"/>
          <a:ea typeface="HY헤드라인M" pitchFamily="2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rgbClr val="417308"/>
          </a:solidFill>
          <a:latin typeface="HY헤드라인M" pitchFamily="2" charset="-127"/>
          <a:ea typeface="HY헤드라인M" pitchFamily="2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rgbClr val="417308"/>
          </a:solidFill>
          <a:latin typeface="HY헤드라인M" pitchFamily="2" charset="-127"/>
          <a:ea typeface="HY헤드라인M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79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79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1189673"/>
            <a:ext cx="8139178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1578299"/>
            <a:ext cx="8139178" cy="40416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561962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5619625"/>
            <a:ext cx="297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62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5.xml"/><Relationship Id="rId4" Type="http://schemas.openxmlformats.org/officeDocument/2006/relationships/tags" Target="../tags/tag460.xml"/><Relationship Id="rId3" Type="http://schemas.openxmlformats.org/officeDocument/2006/relationships/tags" Target="../tags/tag459.xml"/><Relationship Id="rId2" Type="http://schemas.openxmlformats.org/officeDocument/2006/relationships/tags" Target="../tags/tag458.xml"/><Relationship Id="rId1" Type="http://schemas.openxmlformats.org/officeDocument/2006/relationships/tags" Target="../tags/tag45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658.xml"/><Relationship Id="rId8" Type="http://schemas.openxmlformats.org/officeDocument/2006/relationships/tags" Target="../tags/tag657.xml"/><Relationship Id="rId7" Type="http://schemas.openxmlformats.org/officeDocument/2006/relationships/tags" Target="../tags/tag656.xml"/><Relationship Id="rId6" Type="http://schemas.openxmlformats.org/officeDocument/2006/relationships/tags" Target="../tags/tag655.xml"/><Relationship Id="rId5" Type="http://schemas.openxmlformats.org/officeDocument/2006/relationships/tags" Target="../tags/tag654.xml"/><Relationship Id="rId4" Type="http://schemas.openxmlformats.org/officeDocument/2006/relationships/tags" Target="../tags/tag653.xml"/><Relationship Id="rId3" Type="http://schemas.openxmlformats.org/officeDocument/2006/relationships/tags" Target="../tags/tag652.xml"/><Relationship Id="rId24" Type="http://schemas.openxmlformats.org/officeDocument/2006/relationships/notesSlide" Target="../notesSlides/notesSlide5.xml"/><Relationship Id="rId23" Type="http://schemas.openxmlformats.org/officeDocument/2006/relationships/slideLayout" Target="../slideLayouts/slideLayout69.xml"/><Relationship Id="rId22" Type="http://schemas.openxmlformats.org/officeDocument/2006/relationships/tags" Target="../tags/tag662.xml"/><Relationship Id="rId21" Type="http://schemas.openxmlformats.org/officeDocument/2006/relationships/tags" Target="../tags/tag661.xml"/><Relationship Id="rId20" Type="http://schemas.openxmlformats.org/officeDocument/2006/relationships/image" Target="../media/image20.png"/><Relationship Id="rId2" Type="http://schemas.openxmlformats.org/officeDocument/2006/relationships/tags" Target="../tags/tag651.xml"/><Relationship Id="rId19" Type="http://schemas.openxmlformats.org/officeDocument/2006/relationships/tags" Target="../tags/tag660.xml"/><Relationship Id="rId18" Type="http://schemas.microsoft.com/office/2007/relationships/media" Target="../media/media3.mp4"/><Relationship Id="rId17" Type="http://schemas.openxmlformats.org/officeDocument/2006/relationships/video" Target="../media/media3.mp4"/><Relationship Id="rId16" Type="http://schemas.openxmlformats.org/officeDocument/2006/relationships/image" Target="../media/image19.png"/><Relationship Id="rId15" Type="http://schemas.openxmlformats.org/officeDocument/2006/relationships/tags" Target="../tags/tag659.xml"/><Relationship Id="rId14" Type="http://schemas.microsoft.com/office/2007/relationships/media" Target="../media/media2.mp4"/><Relationship Id="rId13" Type="http://schemas.openxmlformats.org/officeDocument/2006/relationships/video" Target="../media/media2.mp4"/><Relationship Id="rId12" Type="http://schemas.openxmlformats.org/officeDocument/2006/relationships/image" Target="../media/image18.png"/><Relationship Id="rId11" Type="http://schemas.microsoft.com/office/2007/relationships/media" Target="../media/media1.mp4"/><Relationship Id="rId10" Type="http://schemas.openxmlformats.org/officeDocument/2006/relationships/video" Target="../media/media1.mp4"/><Relationship Id="rId1" Type="http://schemas.openxmlformats.org/officeDocument/2006/relationships/tags" Target="../tags/tag65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671.xml"/><Relationship Id="rId8" Type="http://schemas.openxmlformats.org/officeDocument/2006/relationships/tags" Target="../tags/tag670.xml"/><Relationship Id="rId7" Type="http://schemas.openxmlformats.org/officeDocument/2006/relationships/tags" Target="../tags/tag669.xml"/><Relationship Id="rId6" Type="http://schemas.openxmlformats.org/officeDocument/2006/relationships/tags" Target="../tags/tag668.xml"/><Relationship Id="rId5" Type="http://schemas.openxmlformats.org/officeDocument/2006/relationships/tags" Target="../tags/tag667.xml"/><Relationship Id="rId4" Type="http://schemas.openxmlformats.org/officeDocument/2006/relationships/tags" Target="../tags/tag666.xml"/><Relationship Id="rId3" Type="http://schemas.openxmlformats.org/officeDocument/2006/relationships/tags" Target="../tags/tag665.xml"/><Relationship Id="rId2" Type="http://schemas.openxmlformats.org/officeDocument/2006/relationships/tags" Target="../tags/tag664.xml"/><Relationship Id="rId17" Type="http://schemas.openxmlformats.org/officeDocument/2006/relationships/notesSlide" Target="../notesSlides/notesSlide6.xml"/><Relationship Id="rId16" Type="http://schemas.openxmlformats.org/officeDocument/2006/relationships/slideLayout" Target="../slideLayouts/slideLayout51.xml"/><Relationship Id="rId15" Type="http://schemas.openxmlformats.org/officeDocument/2006/relationships/tags" Target="../tags/tag677.xml"/><Relationship Id="rId14" Type="http://schemas.openxmlformats.org/officeDocument/2006/relationships/tags" Target="../tags/tag676.xml"/><Relationship Id="rId13" Type="http://schemas.openxmlformats.org/officeDocument/2006/relationships/tags" Target="../tags/tag675.xml"/><Relationship Id="rId12" Type="http://schemas.openxmlformats.org/officeDocument/2006/relationships/tags" Target="../tags/tag674.xml"/><Relationship Id="rId11" Type="http://schemas.openxmlformats.org/officeDocument/2006/relationships/tags" Target="../tags/tag673.xml"/><Relationship Id="rId10" Type="http://schemas.openxmlformats.org/officeDocument/2006/relationships/tags" Target="../tags/tag672.xml"/><Relationship Id="rId1" Type="http://schemas.openxmlformats.org/officeDocument/2006/relationships/tags" Target="../tags/tag66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tags" Target="../tags/tag685.xml"/><Relationship Id="rId7" Type="http://schemas.openxmlformats.org/officeDocument/2006/relationships/tags" Target="../tags/tag684.xml"/><Relationship Id="rId6" Type="http://schemas.openxmlformats.org/officeDocument/2006/relationships/tags" Target="../tags/tag683.xml"/><Relationship Id="rId5" Type="http://schemas.openxmlformats.org/officeDocument/2006/relationships/tags" Target="../tags/tag682.xml"/><Relationship Id="rId4" Type="http://schemas.openxmlformats.org/officeDocument/2006/relationships/tags" Target="../tags/tag681.xml"/><Relationship Id="rId3" Type="http://schemas.openxmlformats.org/officeDocument/2006/relationships/tags" Target="../tags/tag680.xml"/><Relationship Id="rId25" Type="http://schemas.openxmlformats.org/officeDocument/2006/relationships/slideLayout" Target="../slideLayouts/slideLayout51.xml"/><Relationship Id="rId24" Type="http://schemas.openxmlformats.org/officeDocument/2006/relationships/tags" Target="../tags/tag698.xml"/><Relationship Id="rId23" Type="http://schemas.openxmlformats.org/officeDocument/2006/relationships/tags" Target="../tags/tag697.xml"/><Relationship Id="rId22" Type="http://schemas.openxmlformats.org/officeDocument/2006/relationships/tags" Target="../tags/tag696.xml"/><Relationship Id="rId21" Type="http://schemas.openxmlformats.org/officeDocument/2006/relationships/tags" Target="../tags/tag695.xml"/><Relationship Id="rId20" Type="http://schemas.openxmlformats.org/officeDocument/2006/relationships/image" Target="../media/image15.png"/><Relationship Id="rId2" Type="http://schemas.openxmlformats.org/officeDocument/2006/relationships/tags" Target="../tags/tag679.xml"/><Relationship Id="rId19" Type="http://schemas.openxmlformats.org/officeDocument/2006/relationships/tags" Target="../tags/tag694.xml"/><Relationship Id="rId18" Type="http://schemas.openxmlformats.org/officeDocument/2006/relationships/tags" Target="../tags/tag693.xml"/><Relationship Id="rId17" Type="http://schemas.openxmlformats.org/officeDocument/2006/relationships/tags" Target="../tags/tag692.xml"/><Relationship Id="rId16" Type="http://schemas.openxmlformats.org/officeDocument/2006/relationships/tags" Target="../tags/tag691.xml"/><Relationship Id="rId15" Type="http://schemas.openxmlformats.org/officeDocument/2006/relationships/tags" Target="../tags/tag690.xml"/><Relationship Id="rId14" Type="http://schemas.openxmlformats.org/officeDocument/2006/relationships/tags" Target="../tags/tag689.xml"/><Relationship Id="rId13" Type="http://schemas.openxmlformats.org/officeDocument/2006/relationships/tags" Target="../tags/tag688.xml"/><Relationship Id="rId12" Type="http://schemas.openxmlformats.org/officeDocument/2006/relationships/tags" Target="../tags/tag687.xml"/><Relationship Id="rId11" Type="http://schemas.openxmlformats.org/officeDocument/2006/relationships/image" Target="../media/image22.png"/><Relationship Id="rId10" Type="http://schemas.openxmlformats.org/officeDocument/2006/relationships/tags" Target="../tags/tag686.xml"/><Relationship Id="rId1" Type="http://schemas.openxmlformats.org/officeDocument/2006/relationships/tags" Target="../tags/tag67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707.xml"/><Relationship Id="rId8" Type="http://schemas.openxmlformats.org/officeDocument/2006/relationships/tags" Target="../tags/tag706.xml"/><Relationship Id="rId7" Type="http://schemas.openxmlformats.org/officeDocument/2006/relationships/tags" Target="../tags/tag705.xml"/><Relationship Id="rId6" Type="http://schemas.openxmlformats.org/officeDocument/2006/relationships/tags" Target="../tags/tag704.xml"/><Relationship Id="rId5" Type="http://schemas.openxmlformats.org/officeDocument/2006/relationships/tags" Target="../tags/tag703.xml"/><Relationship Id="rId4" Type="http://schemas.openxmlformats.org/officeDocument/2006/relationships/tags" Target="../tags/tag702.xml"/><Relationship Id="rId3" Type="http://schemas.openxmlformats.org/officeDocument/2006/relationships/tags" Target="../tags/tag701.xml"/><Relationship Id="rId2" Type="http://schemas.openxmlformats.org/officeDocument/2006/relationships/tags" Target="../tags/tag700.xml"/><Relationship Id="rId10" Type="http://schemas.openxmlformats.org/officeDocument/2006/relationships/slideLayout" Target="../slideLayouts/slideLayout51.xml"/><Relationship Id="rId1" Type="http://schemas.openxmlformats.org/officeDocument/2006/relationships/tags" Target="../tags/tag69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715.xml"/><Relationship Id="rId8" Type="http://schemas.openxmlformats.org/officeDocument/2006/relationships/image" Target="../media/image23.png"/><Relationship Id="rId7" Type="http://schemas.openxmlformats.org/officeDocument/2006/relationships/tags" Target="../tags/tag714.xml"/><Relationship Id="rId6" Type="http://schemas.openxmlformats.org/officeDocument/2006/relationships/tags" Target="../tags/tag713.xml"/><Relationship Id="rId5" Type="http://schemas.openxmlformats.org/officeDocument/2006/relationships/tags" Target="../tags/tag712.xml"/><Relationship Id="rId4" Type="http://schemas.openxmlformats.org/officeDocument/2006/relationships/tags" Target="../tags/tag711.xml"/><Relationship Id="rId3" Type="http://schemas.openxmlformats.org/officeDocument/2006/relationships/tags" Target="../tags/tag710.xml"/><Relationship Id="rId2" Type="http://schemas.openxmlformats.org/officeDocument/2006/relationships/tags" Target="../tags/tag709.xml"/><Relationship Id="rId17" Type="http://schemas.openxmlformats.org/officeDocument/2006/relationships/slideLayout" Target="../slideLayouts/slideLayout51.xml"/><Relationship Id="rId16" Type="http://schemas.openxmlformats.org/officeDocument/2006/relationships/tags" Target="../tags/tag720.xml"/><Relationship Id="rId15" Type="http://schemas.openxmlformats.org/officeDocument/2006/relationships/image" Target="../media/image25.png"/><Relationship Id="rId14" Type="http://schemas.openxmlformats.org/officeDocument/2006/relationships/image" Target="../media/image24.png"/><Relationship Id="rId13" Type="http://schemas.openxmlformats.org/officeDocument/2006/relationships/tags" Target="../tags/tag719.xml"/><Relationship Id="rId12" Type="http://schemas.openxmlformats.org/officeDocument/2006/relationships/tags" Target="../tags/tag718.xml"/><Relationship Id="rId11" Type="http://schemas.openxmlformats.org/officeDocument/2006/relationships/tags" Target="../tags/tag717.xml"/><Relationship Id="rId10" Type="http://schemas.openxmlformats.org/officeDocument/2006/relationships/tags" Target="../tags/tag716.xml"/><Relationship Id="rId1" Type="http://schemas.openxmlformats.org/officeDocument/2006/relationships/tags" Target="../tags/tag70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729.xml"/><Relationship Id="rId8" Type="http://schemas.openxmlformats.org/officeDocument/2006/relationships/tags" Target="../tags/tag728.xml"/><Relationship Id="rId7" Type="http://schemas.openxmlformats.org/officeDocument/2006/relationships/tags" Target="../tags/tag727.xml"/><Relationship Id="rId6" Type="http://schemas.openxmlformats.org/officeDocument/2006/relationships/tags" Target="../tags/tag726.xml"/><Relationship Id="rId5" Type="http://schemas.openxmlformats.org/officeDocument/2006/relationships/tags" Target="../tags/tag725.xml"/><Relationship Id="rId4" Type="http://schemas.openxmlformats.org/officeDocument/2006/relationships/tags" Target="../tags/tag724.xml"/><Relationship Id="rId3" Type="http://schemas.openxmlformats.org/officeDocument/2006/relationships/tags" Target="../tags/tag723.xml"/><Relationship Id="rId2" Type="http://schemas.openxmlformats.org/officeDocument/2006/relationships/tags" Target="../tags/tag722.xml"/><Relationship Id="rId17" Type="http://schemas.openxmlformats.org/officeDocument/2006/relationships/slideLayout" Target="../slideLayouts/slideLayout51.xml"/><Relationship Id="rId16" Type="http://schemas.openxmlformats.org/officeDocument/2006/relationships/tags" Target="../tags/tag733.xml"/><Relationship Id="rId15" Type="http://schemas.openxmlformats.org/officeDocument/2006/relationships/image" Target="../media/image28.png"/><Relationship Id="rId14" Type="http://schemas.openxmlformats.org/officeDocument/2006/relationships/image" Target="../media/image27.png"/><Relationship Id="rId13" Type="http://schemas.openxmlformats.org/officeDocument/2006/relationships/tags" Target="../tags/tag732.xml"/><Relationship Id="rId12" Type="http://schemas.openxmlformats.org/officeDocument/2006/relationships/image" Target="../media/image26.png"/><Relationship Id="rId11" Type="http://schemas.openxmlformats.org/officeDocument/2006/relationships/tags" Target="../tags/tag731.xml"/><Relationship Id="rId10" Type="http://schemas.openxmlformats.org/officeDocument/2006/relationships/tags" Target="../tags/tag730.xml"/><Relationship Id="rId1" Type="http://schemas.openxmlformats.org/officeDocument/2006/relationships/tags" Target="../tags/tag72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742.xml"/><Relationship Id="rId8" Type="http://schemas.openxmlformats.org/officeDocument/2006/relationships/tags" Target="../tags/tag741.xml"/><Relationship Id="rId7" Type="http://schemas.openxmlformats.org/officeDocument/2006/relationships/tags" Target="../tags/tag740.xml"/><Relationship Id="rId6" Type="http://schemas.openxmlformats.org/officeDocument/2006/relationships/tags" Target="../tags/tag739.xml"/><Relationship Id="rId5" Type="http://schemas.openxmlformats.org/officeDocument/2006/relationships/tags" Target="../tags/tag738.xml"/><Relationship Id="rId4" Type="http://schemas.openxmlformats.org/officeDocument/2006/relationships/tags" Target="../tags/tag737.xml"/><Relationship Id="rId3" Type="http://schemas.openxmlformats.org/officeDocument/2006/relationships/tags" Target="../tags/tag736.xml"/><Relationship Id="rId2" Type="http://schemas.openxmlformats.org/officeDocument/2006/relationships/tags" Target="../tags/tag735.xml"/><Relationship Id="rId17" Type="http://schemas.openxmlformats.org/officeDocument/2006/relationships/slideLayout" Target="../slideLayouts/slideLayout51.xml"/><Relationship Id="rId16" Type="http://schemas.openxmlformats.org/officeDocument/2006/relationships/tags" Target="../tags/tag746.xml"/><Relationship Id="rId15" Type="http://schemas.openxmlformats.org/officeDocument/2006/relationships/tags" Target="../tags/tag745.xml"/><Relationship Id="rId14" Type="http://schemas.openxmlformats.org/officeDocument/2006/relationships/image" Target="../media/image31.png"/><Relationship Id="rId13" Type="http://schemas.openxmlformats.org/officeDocument/2006/relationships/image" Target="../media/image30.png"/><Relationship Id="rId12" Type="http://schemas.openxmlformats.org/officeDocument/2006/relationships/image" Target="../media/image29.png"/><Relationship Id="rId11" Type="http://schemas.openxmlformats.org/officeDocument/2006/relationships/tags" Target="../tags/tag744.xml"/><Relationship Id="rId10" Type="http://schemas.openxmlformats.org/officeDocument/2006/relationships/tags" Target="../tags/tag743.xml"/><Relationship Id="rId1" Type="http://schemas.openxmlformats.org/officeDocument/2006/relationships/tags" Target="../tags/tag734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755.xml"/><Relationship Id="rId8" Type="http://schemas.openxmlformats.org/officeDocument/2006/relationships/tags" Target="../tags/tag754.xml"/><Relationship Id="rId7" Type="http://schemas.openxmlformats.org/officeDocument/2006/relationships/tags" Target="../tags/tag753.xml"/><Relationship Id="rId6" Type="http://schemas.openxmlformats.org/officeDocument/2006/relationships/tags" Target="../tags/tag752.xml"/><Relationship Id="rId5" Type="http://schemas.openxmlformats.org/officeDocument/2006/relationships/tags" Target="../tags/tag751.xml"/><Relationship Id="rId4" Type="http://schemas.openxmlformats.org/officeDocument/2006/relationships/tags" Target="../tags/tag750.xml"/><Relationship Id="rId3" Type="http://schemas.openxmlformats.org/officeDocument/2006/relationships/tags" Target="../tags/tag749.xml"/><Relationship Id="rId2" Type="http://schemas.openxmlformats.org/officeDocument/2006/relationships/tags" Target="../tags/tag748.xml"/><Relationship Id="rId17" Type="http://schemas.openxmlformats.org/officeDocument/2006/relationships/slideLayout" Target="../slideLayouts/slideLayout51.xml"/><Relationship Id="rId16" Type="http://schemas.openxmlformats.org/officeDocument/2006/relationships/tags" Target="../tags/tag759.xml"/><Relationship Id="rId15" Type="http://schemas.openxmlformats.org/officeDocument/2006/relationships/tags" Target="../tags/tag758.xml"/><Relationship Id="rId14" Type="http://schemas.openxmlformats.org/officeDocument/2006/relationships/image" Target="../media/image34.png"/><Relationship Id="rId13" Type="http://schemas.openxmlformats.org/officeDocument/2006/relationships/image" Target="../media/image33.png"/><Relationship Id="rId12" Type="http://schemas.openxmlformats.org/officeDocument/2006/relationships/image" Target="../media/image32.png"/><Relationship Id="rId11" Type="http://schemas.openxmlformats.org/officeDocument/2006/relationships/tags" Target="../tags/tag757.xml"/><Relationship Id="rId10" Type="http://schemas.openxmlformats.org/officeDocument/2006/relationships/tags" Target="../tags/tag756.xml"/><Relationship Id="rId1" Type="http://schemas.openxmlformats.org/officeDocument/2006/relationships/tags" Target="../tags/tag74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768.xml"/><Relationship Id="rId8" Type="http://schemas.openxmlformats.org/officeDocument/2006/relationships/tags" Target="../tags/tag767.xml"/><Relationship Id="rId7" Type="http://schemas.openxmlformats.org/officeDocument/2006/relationships/tags" Target="../tags/tag766.xml"/><Relationship Id="rId6" Type="http://schemas.openxmlformats.org/officeDocument/2006/relationships/tags" Target="../tags/tag765.xml"/><Relationship Id="rId5" Type="http://schemas.openxmlformats.org/officeDocument/2006/relationships/tags" Target="../tags/tag764.xml"/><Relationship Id="rId4" Type="http://schemas.openxmlformats.org/officeDocument/2006/relationships/tags" Target="../tags/tag763.xml"/><Relationship Id="rId3" Type="http://schemas.openxmlformats.org/officeDocument/2006/relationships/tags" Target="../tags/tag762.xml"/><Relationship Id="rId2" Type="http://schemas.openxmlformats.org/officeDocument/2006/relationships/tags" Target="../tags/tag761.xml"/><Relationship Id="rId17" Type="http://schemas.openxmlformats.org/officeDocument/2006/relationships/slideLayout" Target="../slideLayouts/slideLayout51.xml"/><Relationship Id="rId16" Type="http://schemas.openxmlformats.org/officeDocument/2006/relationships/tags" Target="../tags/tag772.xml"/><Relationship Id="rId15" Type="http://schemas.openxmlformats.org/officeDocument/2006/relationships/image" Target="../media/image37.png"/><Relationship Id="rId14" Type="http://schemas.openxmlformats.org/officeDocument/2006/relationships/tags" Target="../tags/tag771.xml"/><Relationship Id="rId13" Type="http://schemas.openxmlformats.org/officeDocument/2006/relationships/image" Target="../media/image36.png"/><Relationship Id="rId12" Type="http://schemas.openxmlformats.org/officeDocument/2006/relationships/image" Target="../media/image35.png"/><Relationship Id="rId11" Type="http://schemas.openxmlformats.org/officeDocument/2006/relationships/tags" Target="../tags/tag770.xml"/><Relationship Id="rId10" Type="http://schemas.openxmlformats.org/officeDocument/2006/relationships/tags" Target="../tags/tag769.xml"/><Relationship Id="rId1" Type="http://schemas.openxmlformats.org/officeDocument/2006/relationships/tags" Target="../tags/tag760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781.xml"/><Relationship Id="rId8" Type="http://schemas.openxmlformats.org/officeDocument/2006/relationships/tags" Target="../tags/tag780.xml"/><Relationship Id="rId7" Type="http://schemas.openxmlformats.org/officeDocument/2006/relationships/tags" Target="../tags/tag779.xml"/><Relationship Id="rId6" Type="http://schemas.openxmlformats.org/officeDocument/2006/relationships/tags" Target="../tags/tag778.xml"/><Relationship Id="rId5" Type="http://schemas.openxmlformats.org/officeDocument/2006/relationships/tags" Target="../tags/tag777.xml"/><Relationship Id="rId4" Type="http://schemas.openxmlformats.org/officeDocument/2006/relationships/tags" Target="../tags/tag776.xml"/><Relationship Id="rId3" Type="http://schemas.openxmlformats.org/officeDocument/2006/relationships/tags" Target="../tags/tag775.xml"/><Relationship Id="rId2" Type="http://schemas.openxmlformats.org/officeDocument/2006/relationships/tags" Target="../tags/tag774.xml"/><Relationship Id="rId10" Type="http://schemas.openxmlformats.org/officeDocument/2006/relationships/slideLayout" Target="../slideLayouts/slideLayout51.xml"/><Relationship Id="rId1" Type="http://schemas.openxmlformats.org/officeDocument/2006/relationships/tags" Target="../tags/tag77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68.xml"/><Relationship Id="rId8" Type="http://schemas.openxmlformats.org/officeDocument/2006/relationships/tags" Target="../tags/tag467.xml"/><Relationship Id="rId7" Type="http://schemas.openxmlformats.org/officeDocument/2006/relationships/tags" Target="../tags/tag466.xml"/><Relationship Id="rId6" Type="http://schemas.openxmlformats.org/officeDocument/2006/relationships/tags" Target="../tags/tag465.xml"/><Relationship Id="rId5" Type="http://schemas.openxmlformats.org/officeDocument/2006/relationships/tags" Target="../tags/tag464.xml"/><Relationship Id="rId4" Type="http://schemas.openxmlformats.org/officeDocument/2006/relationships/tags" Target="../tags/tag463.xml"/><Relationship Id="rId3" Type="http://schemas.openxmlformats.org/officeDocument/2006/relationships/image" Target="../media/image6.GIF"/><Relationship Id="rId20" Type="http://schemas.openxmlformats.org/officeDocument/2006/relationships/notesSlide" Target="../notesSlides/notesSlide2.xml"/><Relationship Id="rId2" Type="http://schemas.openxmlformats.org/officeDocument/2006/relationships/tags" Target="../tags/tag462.xml"/><Relationship Id="rId19" Type="http://schemas.openxmlformats.org/officeDocument/2006/relationships/slideLayout" Target="../slideLayouts/slideLayout51.xml"/><Relationship Id="rId18" Type="http://schemas.openxmlformats.org/officeDocument/2006/relationships/tags" Target="../tags/tag474.xml"/><Relationship Id="rId17" Type="http://schemas.openxmlformats.org/officeDocument/2006/relationships/image" Target="../media/image9.jpeg"/><Relationship Id="rId16" Type="http://schemas.openxmlformats.org/officeDocument/2006/relationships/tags" Target="../tags/tag473.xml"/><Relationship Id="rId15" Type="http://schemas.openxmlformats.org/officeDocument/2006/relationships/image" Target="../media/image8.jpeg"/><Relationship Id="rId14" Type="http://schemas.openxmlformats.org/officeDocument/2006/relationships/tags" Target="../tags/tag472.xml"/><Relationship Id="rId13" Type="http://schemas.openxmlformats.org/officeDocument/2006/relationships/image" Target="../media/image7.jpeg"/><Relationship Id="rId12" Type="http://schemas.openxmlformats.org/officeDocument/2006/relationships/tags" Target="../tags/tag471.xml"/><Relationship Id="rId11" Type="http://schemas.openxmlformats.org/officeDocument/2006/relationships/tags" Target="../tags/tag470.xml"/><Relationship Id="rId10" Type="http://schemas.openxmlformats.org/officeDocument/2006/relationships/tags" Target="../tags/tag469.xml"/><Relationship Id="rId1" Type="http://schemas.openxmlformats.org/officeDocument/2006/relationships/tags" Target="../tags/tag46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790.xml"/><Relationship Id="rId8" Type="http://schemas.openxmlformats.org/officeDocument/2006/relationships/tags" Target="../tags/tag789.xml"/><Relationship Id="rId7" Type="http://schemas.openxmlformats.org/officeDocument/2006/relationships/tags" Target="../tags/tag788.xml"/><Relationship Id="rId6" Type="http://schemas.openxmlformats.org/officeDocument/2006/relationships/tags" Target="../tags/tag787.xml"/><Relationship Id="rId5" Type="http://schemas.openxmlformats.org/officeDocument/2006/relationships/tags" Target="../tags/tag786.xml"/><Relationship Id="rId4" Type="http://schemas.openxmlformats.org/officeDocument/2006/relationships/tags" Target="../tags/tag785.xml"/><Relationship Id="rId3" Type="http://schemas.openxmlformats.org/officeDocument/2006/relationships/tags" Target="../tags/tag784.xml"/><Relationship Id="rId2" Type="http://schemas.openxmlformats.org/officeDocument/2006/relationships/tags" Target="../tags/tag783.xml"/><Relationship Id="rId10" Type="http://schemas.openxmlformats.org/officeDocument/2006/relationships/slideLayout" Target="../slideLayouts/slideLayout51.xml"/><Relationship Id="rId1" Type="http://schemas.openxmlformats.org/officeDocument/2006/relationships/tags" Target="../tags/tag78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tags" Target="../tags/tag798.xml"/><Relationship Id="rId7" Type="http://schemas.openxmlformats.org/officeDocument/2006/relationships/tags" Target="../tags/tag797.xml"/><Relationship Id="rId6" Type="http://schemas.openxmlformats.org/officeDocument/2006/relationships/tags" Target="../tags/tag796.xml"/><Relationship Id="rId5" Type="http://schemas.openxmlformats.org/officeDocument/2006/relationships/tags" Target="../tags/tag795.xml"/><Relationship Id="rId4" Type="http://schemas.openxmlformats.org/officeDocument/2006/relationships/tags" Target="../tags/tag794.xml"/><Relationship Id="rId3" Type="http://schemas.openxmlformats.org/officeDocument/2006/relationships/tags" Target="../tags/tag793.xml"/><Relationship Id="rId2" Type="http://schemas.openxmlformats.org/officeDocument/2006/relationships/tags" Target="../tags/tag792.xml"/><Relationship Id="rId12" Type="http://schemas.openxmlformats.org/officeDocument/2006/relationships/slideLayout" Target="../slideLayouts/slideLayout51.xml"/><Relationship Id="rId11" Type="http://schemas.openxmlformats.org/officeDocument/2006/relationships/tags" Target="../tags/tag800.xml"/><Relationship Id="rId10" Type="http://schemas.openxmlformats.org/officeDocument/2006/relationships/tags" Target="../tags/tag799.xml"/><Relationship Id="rId1" Type="http://schemas.openxmlformats.org/officeDocument/2006/relationships/tags" Target="../tags/tag791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39.png"/><Relationship Id="rId7" Type="http://schemas.openxmlformats.org/officeDocument/2006/relationships/tags" Target="../tags/tag807.xml"/><Relationship Id="rId6" Type="http://schemas.openxmlformats.org/officeDocument/2006/relationships/tags" Target="../tags/tag806.xml"/><Relationship Id="rId5" Type="http://schemas.openxmlformats.org/officeDocument/2006/relationships/tags" Target="../tags/tag805.xml"/><Relationship Id="rId4" Type="http://schemas.openxmlformats.org/officeDocument/2006/relationships/tags" Target="../tags/tag804.xml"/><Relationship Id="rId3" Type="http://schemas.openxmlformats.org/officeDocument/2006/relationships/tags" Target="../tags/tag803.xml"/><Relationship Id="rId2" Type="http://schemas.openxmlformats.org/officeDocument/2006/relationships/tags" Target="../tags/tag802.xml"/><Relationship Id="rId11" Type="http://schemas.openxmlformats.org/officeDocument/2006/relationships/slideLayout" Target="../slideLayouts/slideLayout51.xml"/><Relationship Id="rId10" Type="http://schemas.openxmlformats.org/officeDocument/2006/relationships/tags" Target="../tags/tag808.xml"/><Relationship Id="rId1" Type="http://schemas.openxmlformats.org/officeDocument/2006/relationships/tags" Target="../tags/tag801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55.xml"/><Relationship Id="rId2" Type="http://schemas.openxmlformats.org/officeDocument/2006/relationships/tags" Target="../tags/tag810.xml"/><Relationship Id="rId1" Type="http://schemas.openxmlformats.org/officeDocument/2006/relationships/tags" Target="../tags/tag80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483.xml"/><Relationship Id="rId8" Type="http://schemas.openxmlformats.org/officeDocument/2006/relationships/tags" Target="../tags/tag482.xml"/><Relationship Id="rId7" Type="http://schemas.openxmlformats.org/officeDocument/2006/relationships/tags" Target="../tags/tag481.xml"/><Relationship Id="rId6" Type="http://schemas.openxmlformats.org/officeDocument/2006/relationships/tags" Target="../tags/tag480.xml"/><Relationship Id="rId5" Type="http://schemas.openxmlformats.org/officeDocument/2006/relationships/tags" Target="../tags/tag479.xml"/><Relationship Id="rId4" Type="http://schemas.openxmlformats.org/officeDocument/2006/relationships/tags" Target="../tags/tag478.xml"/><Relationship Id="rId3" Type="http://schemas.openxmlformats.org/officeDocument/2006/relationships/tags" Target="../tags/tag477.xml"/><Relationship Id="rId24" Type="http://schemas.openxmlformats.org/officeDocument/2006/relationships/notesSlide" Target="../notesSlides/notesSlide3.xml"/><Relationship Id="rId23" Type="http://schemas.openxmlformats.org/officeDocument/2006/relationships/slideLayout" Target="../slideLayouts/slideLayout51.xml"/><Relationship Id="rId22" Type="http://schemas.openxmlformats.org/officeDocument/2006/relationships/tags" Target="../tags/tag493.xml"/><Relationship Id="rId21" Type="http://schemas.openxmlformats.org/officeDocument/2006/relationships/image" Target="../media/image12.png"/><Relationship Id="rId20" Type="http://schemas.openxmlformats.org/officeDocument/2006/relationships/tags" Target="../tags/tag492.xml"/><Relationship Id="rId2" Type="http://schemas.openxmlformats.org/officeDocument/2006/relationships/tags" Target="../tags/tag476.xml"/><Relationship Id="rId19" Type="http://schemas.openxmlformats.org/officeDocument/2006/relationships/image" Target="../media/image11.png"/><Relationship Id="rId18" Type="http://schemas.openxmlformats.org/officeDocument/2006/relationships/tags" Target="../tags/tag491.xml"/><Relationship Id="rId17" Type="http://schemas.openxmlformats.org/officeDocument/2006/relationships/image" Target="../media/image10.png"/><Relationship Id="rId16" Type="http://schemas.openxmlformats.org/officeDocument/2006/relationships/tags" Target="../tags/tag490.xml"/><Relationship Id="rId15" Type="http://schemas.openxmlformats.org/officeDocument/2006/relationships/tags" Target="../tags/tag489.xml"/><Relationship Id="rId14" Type="http://schemas.openxmlformats.org/officeDocument/2006/relationships/tags" Target="../tags/tag488.xml"/><Relationship Id="rId13" Type="http://schemas.openxmlformats.org/officeDocument/2006/relationships/tags" Target="../tags/tag487.xml"/><Relationship Id="rId12" Type="http://schemas.openxmlformats.org/officeDocument/2006/relationships/tags" Target="../tags/tag486.xml"/><Relationship Id="rId11" Type="http://schemas.openxmlformats.org/officeDocument/2006/relationships/tags" Target="../tags/tag485.xml"/><Relationship Id="rId10" Type="http://schemas.openxmlformats.org/officeDocument/2006/relationships/tags" Target="../tags/tag484.xml"/><Relationship Id="rId1" Type="http://schemas.openxmlformats.org/officeDocument/2006/relationships/tags" Target="../tags/tag47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502.xml"/><Relationship Id="rId8" Type="http://schemas.openxmlformats.org/officeDocument/2006/relationships/tags" Target="../tags/tag501.xml"/><Relationship Id="rId7" Type="http://schemas.openxmlformats.org/officeDocument/2006/relationships/tags" Target="../tags/tag500.xml"/><Relationship Id="rId6" Type="http://schemas.openxmlformats.org/officeDocument/2006/relationships/tags" Target="../tags/tag499.xml"/><Relationship Id="rId5" Type="http://schemas.openxmlformats.org/officeDocument/2006/relationships/tags" Target="../tags/tag498.xml"/><Relationship Id="rId4" Type="http://schemas.openxmlformats.org/officeDocument/2006/relationships/tags" Target="../tags/tag497.xml"/><Relationship Id="rId3" Type="http://schemas.openxmlformats.org/officeDocument/2006/relationships/tags" Target="../tags/tag496.xml"/><Relationship Id="rId22" Type="http://schemas.openxmlformats.org/officeDocument/2006/relationships/notesSlide" Target="../notesSlides/notesSlide4.xml"/><Relationship Id="rId21" Type="http://schemas.openxmlformats.org/officeDocument/2006/relationships/slideLayout" Target="../slideLayouts/slideLayout51.xml"/><Relationship Id="rId20" Type="http://schemas.openxmlformats.org/officeDocument/2006/relationships/tags" Target="../tags/tag513.xml"/><Relationship Id="rId2" Type="http://schemas.openxmlformats.org/officeDocument/2006/relationships/tags" Target="../tags/tag495.xml"/><Relationship Id="rId19" Type="http://schemas.openxmlformats.org/officeDocument/2006/relationships/tags" Target="../tags/tag512.xml"/><Relationship Id="rId18" Type="http://schemas.openxmlformats.org/officeDocument/2006/relationships/tags" Target="../tags/tag511.xml"/><Relationship Id="rId17" Type="http://schemas.openxmlformats.org/officeDocument/2006/relationships/tags" Target="../tags/tag510.xml"/><Relationship Id="rId16" Type="http://schemas.openxmlformats.org/officeDocument/2006/relationships/tags" Target="../tags/tag509.xml"/><Relationship Id="rId15" Type="http://schemas.openxmlformats.org/officeDocument/2006/relationships/tags" Target="../tags/tag508.xml"/><Relationship Id="rId14" Type="http://schemas.openxmlformats.org/officeDocument/2006/relationships/tags" Target="../tags/tag507.xml"/><Relationship Id="rId13" Type="http://schemas.openxmlformats.org/officeDocument/2006/relationships/tags" Target="../tags/tag506.xml"/><Relationship Id="rId12" Type="http://schemas.openxmlformats.org/officeDocument/2006/relationships/tags" Target="../tags/tag505.xml"/><Relationship Id="rId11" Type="http://schemas.openxmlformats.org/officeDocument/2006/relationships/tags" Target="../tags/tag504.xml"/><Relationship Id="rId10" Type="http://schemas.openxmlformats.org/officeDocument/2006/relationships/tags" Target="../tags/tag503.xml"/><Relationship Id="rId1" Type="http://schemas.openxmlformats.org/officeDocument/2006/relationships/tags" Target="../tags/tag49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22.xml"/><Relationship Id="rId8" Type="http://schemas.openxmlformats.org/officeDocument/2006/relationships/tags" Target="../tags/tag521.xml"/><Relationship Id="rId70" Type="http://schemas.openxmlformats.org/officeDocument/2006/relationships/slideLayout" Target="../slideLayouts/slideLayout51.xml"/><Relationship Id="rId7" Type="http://schemas.openxmlformats.org/officeDocument/2006/relationships/tags" Target="../tags/tag520.xml"/><Relationship Id="rId69" Type="http://schemas.openxmlformats.org/officeDocument/2006/relationships/tags" Target="../tags/tag582.xml"/><Relationship Id="rId68" Type="http://schemas.openxmlformats.org/officeDocument/2006/relationships/tags" Target="../tags/tag581.xml"/><Relationship Id="rId67" Type="http://schemas.openxmlformats.org/officeDocument/2006/relationships/tags" Target="../tags/tag580.xml"/><Relationship Id="rId66" Type="http://schemas.openxmlformats.org/officeDocument/2006/relationships/tags" Target="../tags/tag579.xml"/><Relationship Id="rId65" Type="http://schemas.openxmlformats.org/officeDocument/2006/relationships/tags" Target="../tags/tag578.xml"/><Relationship Id="rId64" Type="http://schemas.openxmlformats.org/officeDocument/2006/relationships/tags" Target="../tags/tag577.xml"/><Relationship Id="rId63" Type="http://schemas.openxmlformats.org/officeDocument/2006/relationships/tags" Target="../tags/tag576.xml"/><Relationship Id="rId62" Type="http://schemas.openxmlformats.org/officeDocument/2006/relationships/tags" Target="../tags/tag575.xml"/><Relationship Id="rId61" Type="http://schemas.openxmlformats.org/officeDocument/2006/relationships/tags" Target="../tags/tag574.xml"/><Relationship Id="rId60" Type="http://schemas.openxmlformats.org/officeDocument/2006/relationships/tags" Target="../tags/tag573.xml"/><Relationship Id="rId6" Type="http://schemas.openxmlformats.org/officeDocument/2006/relationships/tags" Target="../tags/tag519.xml"/><Relationship Id="rId59" Type="http://schemas.openxmlformats.org/officeDocument/2006/relationships/tags" Target="../tags/tag572.xml"/><Relationship Id="rId58" Type="http://schemas.openxmlformats.org/officeDocument/2006/relationships/tags" Target="../tags/tag571.xml"/><Relationship Id="rId57" Type="http://schemas.openxmlformats.org/officeDocument/2006/relationships/tags" Target="../tags/tag570.xml"/><Relationship Id="rId56" Type="http://schemas.openxmlformats.org/officeDocument/2006/relationships/tags" Target="../tags/tag569.xml"/><Relationship Id="rId55" Type="http://schemas.openxmlformats.org/officeDocument/2006/relationships/tags" Target="../tags/tag568.xml"/><Relationship Id="rId54" Type="http://schemas.openxmlformats.org/officeDocument/2006/relationships/tags" Target="../tags/tag567.xml"/><Relationship Id="rId53" Type="http://schemas.openxmlformats.org/officeDocument/2006/relationships/tags" Target="../tags/tag566.xml"/><Relationship Id="rId52" Type="http://schemas.openxmlformats.org/officeDocument/2006/relationships/tags" Target="../tags/tag565.xml"/><Relationship Id="rId51" Type="http://schemas.openxmlformats.org/officeDocument/2006/relationships/tags" Target="../tags/tag564.xml"/><Relationship Id="rId50" Type="http://schemas.openxmlformats.org/officeDocument/2006/relationships/tags" Target="../tags/tag563.xml"/><Relationship Id="rId5" Type="http://schemas.openxmlformats.org/officeDocument/2006/relationships/tags" Target="../tags/tag518.xml"/><Relationship Id="rId49" Type="http://schemas.openxmlformats.org/officeDocument/2006/relationships/tags" Target="../tags/tag562.xml"/><Relationship Id="rId48" Type="http://schemas.openxmlformats.org/officeDocument/2006/relationships/tags" Target="../tags/tag561.xml"/><Relationship Id="rId47" Type="http://schemas.openxmlformats.org/officeDocument/2006/relationships/tags" Target="../tags/tag560.xml"/><Relationship Id="rId46" Type="http://schemas.openxmlformats.org/officeDocument/2006/relationships/tags" Target="../tags/tag559.xml"/><Relationship Id="rId45" Type="http://schemas.openxmlformats.org/officeDocument/2006/relationships/tags" Target="../tags/tag558.xml"/><Relationship Id="rId44" Type="http://schemas.openxmlformats.org/officeDocument/2006/relationships/tags" Target="../tags/tag557.xml"/><Relationship Id="rId43" Type="http://schemas.openxmlformats.org/officeDocument/2006/relationships/tags" Target="../tags/tag556.xml"/><Relationship Id="rId42" Type="http://schemas.openxmlformats.org/officeDocument/2006/relationships/tags" Target="../tags/tag555.xml"/><Relationship Id="rId41" Type="http://schemas.openxmlformats.org/officeDocument/2006/relationships/tags" Target="../tags/tag554.xml"/><Relationship Id="rId40" Type="http://schemas.openxmlformats.org/officeDocument/2006/relationships/tags" Target="../tags/tag553.xml"/><Relationship Id="rId4" Type="http://schemas.openxmlformats.org/officeDocument/2006/relationships/tags" Target="../tags/tag517.xml"/><Relationship Id="rId39" Type="http://schemas.openxmlformats.org/officeDocument/2006/relationships/tags" Target="../tags/tag552.xml"/><Relationship Id="rId38" Type="http://schemas.openxmlformats.org/officeDocument/2006/relationships/tags" Target="../tags/tag551.xml"/><Relationship Id="rId37" Type="http://schemas.openxmlformats.org/officeDocument/2006/relationships/tags" Target="../tags/tag550.xml"/><Relationship Id="rId36" Type="http://schemas.openxmlformats.org/officeDocument/2006/relationships/tags" Target="../tags/tag549.xml"/><Relationship Id="rId35" Type="http://schemas.openxmlformats.org/officeDocument/2006/relationships/tags" Target="../tags/tag548.xml"/><Relationship Id="rId34" Type="http://schemas.openxmlformats.org/officeDocument/2006/relationships/tags" Target="../tags/tag547.xml"/><Relationship Id="rId33" Type="http://schemas.openxmlformats.org/officeDocument/2006/relationships/tags" Target="../tags/tag546.xml"/><Relationship Id="rId32" Type="http://schemas.openxmlformats.org/officeDocument/2006/relationships/tags" Target="../tags/tag545.xml"/><Relationship Id="rId31" Type="http://schemas.openxmlformats.org/officeDocument/2006/relationships/tags" Target="../tags/tag544.xml"/><Relationship Id="rId30" Type="http://schemas.openxmlformats.org/officeDocument/2006/relationships/tags" Target="../tags/tag543.xml"/><Relationship Id="rId3" Type="http://schemas.openxmlformats.org/officeDocument/2006/relationships/tags" Target="../tags/tag516.xml"/><Relationship Id="rId29" Type="http://schemas.openxmlformats.org/officeDocument/2006/relationships/tags" Target="../tags/tag542.xml"/><Relationship Id="rId28" Type="http://schemas.openxmlformats.org/officeDocument/2006/relationships/tags" Target="../tags/tag541.xml"/><Relationship Id="rId27" Type="http://schemas.openxmlformats.org/officeDocument/2006/relationships/tags" Target="../tags/tag540.xml"/><Relationship Id="rId26" Type="http://schemas.openxmlformats.org/officeDocument/2006/relationships/tags" Target="../tags/tag539.xml"/><Relationship Id="rId25" Type="http://schemas.openxmlformats.org/officeDocument/2006/relationships/tags" Target="../tags/tag538.xml"/><Relationship Id="rId24" Type="http://schemas.openxmlformats.org/officeDocument/2006/relationships/tags" Target="../tags/tag537.xml"/><Relationship Id="rId23" Type="http://schemas.openxmlformats.org/officeDocument/2006/relationships/tags" Target="../tags/tag536.xml"/><Relationship Id="rId22" Type="http://schemas.openxmlformats.org/officeDocument/2006/relationships/tags" Target="../tags/tag535.xml"/><Relationship Id="rId21" Type="http://schemas.openxmlformats.org/officeDocument/2006/relationships/tags" Target="../tags/tag534.xml"/><Relationship Id="rId20" Type="http://schemas.openxmlformats.org/officeDocument/2006/relationships/tags" Target="../tags/tag533.xml"/><Relationship Id="rId2" Type="http://schemas.openxmlformats.org/officeDocument/2006/relationships/tags" Target="../tags/tag515.xml"/><Relationship Id="rId19" Type="http://schemas.openxmlformats.org/officeDocument/2006/relationships/tags" Target="../tags/tag532.xml"/><Relationship Id="rId18" Type="http://schemas.openxmlformats.org/officeDocument/2006/relationships/tags" Target="../tags/tag531.xml"/><Relationship Id="rId17" Type="http://schemas.openxmlformats.org/officeDocument/2006/relationships/tags" Target="../tags/tag530.xml"/><Relationship Id="rId16" Type="http://schemas.openxmlformats.org/officeDocument/2006/relationships/tags" Target="../tags/tag529.xml"/><Relationship Id="rId15" Type="http://schemas.openxmlformats.org/officeDocument/2006/relationships/tags" Target="../tags/tag528.xml"/><Relationship Id="rId14" Type="http://schemas.openxmlformats.org/officeDocument/2006/relationships/tags" Target="../tags/tag527.xml"/><Relationship Id="rId13" Type="http://schemas.openxmlformats.org/officeDocument/2006/relationships/tags" Target="../tags/tag526.xml"/><Relationship Id="rId12" Type="http://schemas.openxmlformats.org/officeDocument/2006/relationships/tags" Target="../tags/tag525.xml"/><Relationship Id="rId11" Type="http://schemas.openxmlformats.org/officeDocument/2006/relationships/tags" Target="../tags/tag524.xml"/><Relationship Id="rId10" Type="http://schemas.openxmlformats.org/officeDocument/2006/relationships/tags" Target="../tags/tag523.xml"/><Relationship Id="rId1" Type="http://schemas.openxmlformats.org/officeDocument/2006/relationships/tags" Target="../tags/tag51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.bin"/><Relationship Id="rId8" Type="http://schemas.openxmlformats.org/officeDocument/2006/relationships/tags" Target="../tags/tag590.xml"/><Relationship Id="rId7" Type="http://schemas.openxmlformats.org/officeDocument/2006/relationships/tags" Target="../tags/tag589.xml"/><Relationship Id="rId6" Type="http://schemas.openxmlformats.org/officeDocument/2006/relationships/tags" Target="../tags/tag588.xml"/><Relationship Id="rId5" Type="http://schemas.openxmlformats.org/officeDocument/2006/relationships/tags" Target="../tags/tag587.xml"/><Relationship Id="rId4" Type="http://schemas.openxmlformats.org/officeDocument/2006/relationships/tags" Target="../tags/tag586.xml"/><Relationship Id="rId30" Type="http://schemas.openxmlformats.org/officeDocument/2006/relationships/vmlDrawing" Target="../drawings/vmlDrawing1.vml"/><Relationship Id="rId3" Type="http://schemas.openxmlformats.org/officeDocument/2006/relationships/tags" Target="../tags/tag585.xml"/><Relationship Id="rId29" Type="http://schemas.openxmlformats.org/officeDocument/2006/relationships/slideLayout" Target="../slideLayouts/slideLayout87.xml"/><Relationship Id="rId28" Type="http://schemas.openxmlformats.org/officeDocument/2006/relationships/tags" Target="../tags/tag608.xml"/><Relationship Id="rId27" Type="http://schemas.openxmlformats.org/officeDocument/2006/relationships/tags" Target="../tags/tag607.xml"/><Relationship Id="rId26" Type="http://schemas.openxmlformats.org/officeDocument/2006/relationships/tags" Target="../tags/tag606.xml"/><Relationship Id="rId25" Type="http://schemas.openxmlformats.org/officeDocument/2006/relationships/tags" Target="../tags/tag605.xml"/><Relationship Id="rId24" Type="http://schemas.openxmlformats.org/officeDocument/2006/relationships/tags" Target="../tags/tag604.xml"/><Relationship Id="rId23" Type="http://schemas.openxmlformats.org/officeDocument/2006/relationships/tags" Target="../tags/tag603.xml"/><Relationship Id="rId22" Type="http://schemas.openxmlformats.org/officeDocument/2006/relationships/tags" Target="../tags/tag602.xml"/><Relationship Id="rId21" Type="http://schemas.openxmlformats.org/officeDocument/2006/relationships/tags" Target="../tags/tag601.xml"/><Relationship Id="rId20" Type="http://schemas.openxmlformats.org/officeDocument/2006/relationships/tags" Target="../tags/tag600.xml"/><Relationship Id="rId2" Type="http://schemas.openxmlformats.org/officeDocument/2006/relationships/tags" Target="../tags/tag584.xml"/><Relationship Id="rId19" Type="http://schemas.openxmlformats.org/officeDocument/2006/relationships/tags" Target="../tags/tag599.xml"/><Relationship Id="rId18" Type="http://schemas.openxmlformats.org/officeDocument/2006/relationships/tags" Target="../tags/tag598.xml"/><Relationship Id="rId17" Type="http://schemas.openxmlformats.org/officeDocument/2006/relationships/tags" Target="../tags/tag597.xml"/><Relationship Id="rId16" Type="http://schemas.openxmlformats.org/officeDocument/2006/relationships/tags" Target="../tags/tag596.xml"/><Relationship Id="rId15" Type="http://schemas.openxmlformats.org/officeDocument/2006/relationships/tags" Target="../tags/tag595.xml"/><Relationship Id="rId14" Type="http://schemas.openxmlformats.org/officeDocument/2006/relationships/tags" Target="../tags/tag594.xml"/><Relationship Id="rId13" Type="http://schemas.openxmlformats.org/officeDocument/2006/relationships/tags" Target="../tags/tag593.xml"/><Relationship Id="rId12" Type="http://schemas.openxmlformats.org/officeDocument/2006/relationships/tags" Target="../tags/tag592.xml"/><Relationship Id="rId11" Type="http://schemas.openxmlformats.org/officeDocument/2006/relationships/tags" Target="../tags/tag591.xml"/><Relationship Id="rId10" Type="http://schemas.openxmlformats.org/officeDocument/2006/relationships/image" Target="../media/image13.png"/><Relationship Id="rId1" Type="http://schemas.openxmlformats.org/officeDocument/2006/relationships/tags" Target="../tags/tag58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616.xml"/><Relationship Id="rId7" Type="http://schemas.openxmlformats.org/officeDocument/2006/relationships/tags" Target="../tags/tag615.xml"/><Relationship Id="rId6" Type="http://schemas.openxmlformats.org/officeDocument/2006/relationships/tags" Target="../tags/tag614.xml"/><Relationship Id="rId5" Type="http://schemas.openxmlformats.org/officeDocument/2006/relationships/tags" Target="../tags/tag613.xml"/><Relationship Id="rId4" Type="http://schemas.openxmlformats.org/officeDocument/2006/relationships/tags" Target="../tags/tag612.xml"/><Relationship Id="rId3" Type="http://schemas.openxmlformats.org/officeDocument/2006/relationships/tags" Target="../tags/tag611.xml"/><Relationship Id="rId2" Type="http://schemas.openxmlformats.org/officeDocument/2006/relationships/tags" Target="../tags/tag610.xml"/><Relationship Id="rId17" Type="http://schemas.openxmlformats.org/officeDocument/2006/relationships/slideLayout" Target="../slideLayouts/slideLayout51.xml"/><Relationship Id="rId16" Type="http://schemas.openxmlformats.org/officeDocument/2006/relationships/tags" Target="../tags/tag622.xml"/><Relationship Id="rId15" Type="http://schemas.openxmlformats.org/officeDocument/2006/relationships/tags" Target="../tags/tag621.xml"/><Relationship Id="rId14" Type="http://schemas.openxmlformats.org/officeDocument/2006/relationships/image" Target="../media/image15.png"/><Relationship Id="rId13" Type="http://schemas.openxmlformats.org/officeDocument/2006/relationships/tags" Target="../tags/tag620.xml"/><Relationship Id="rId12" Type="http://schemas.openxmlformats.org/officeDocument/2006/relationships/tags" Target="../tags/tag619.xml"/><Relationship Id="rId11" Type="http://schemas.openxmlformats.org/officeDocument/2006/relationships/tags" Target="../tags/tag618.xml"/><Relationship Id="rId10" Type="http://schemas.openxmlformats.org/officeDocument/2006/relationships/tags" Target="../tags/tag617.xml"/><Relationship Id="rId1" Type="http://schemas.openxmlformats.org/officeDocument/2006/relationships/tags" Target="../tags/tag60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630.xml"/><Relationship Id="rId7" Type="http://schemas.openxmlformats.org/officeDocument/2006/relationships/tags" Target="../tags/tag629.xml"/><Relationship Id="rId6" Type="http://schemas.openxmlformats.org/officeDocument/2006/relationships/tags" Target="../tags/tag628.xml"/><Relationship Id="rId5" Type="http://schemas.openxmlformats.org/officeDocument/2006/relationships/tags" Target="../tags/tag627.xml"/><Relationship Id="rId4" Type="http://schemas.openxmlformats.org/officeDocument/2006/relationships/tags" Target="../tags/tag626.xml"/><Relationship Id="rId3" Type="http://schemas.openxmlformats.org/officeDocument/2006/relationships/tags" Target="../tags/tag625.xml"/><Relationship Id="rId20" Type="http://schemas.openxmlformats.org/officeDocument/2006/relationships/slideLayout" Target="../slideLayouts/slideLayout51.xml"/><Relationship Id="rId2" Type="http://schemas.openxmlformats.org/officeDocument/2006/relationships/tags" Target="../tags/tag624.xml"/><Relationship Id="rId19" Type="http://schemas.openxmlformats.org/officeDocument/2006/relationships/tags" Target="../tags/tag639.xml"/><Relationship Id="rId18" Type="http://schemas.openxmlformats.org/officeDocument/2006/relationships/tags" Target="../tags/tag638.xml"/><Relationship Id="rId17" Type="http://schemas.openxmlformats.org/officeDocument/2006/relationships/tags" Target="../tags/tag637.xml"/><Relationship Id="rId16" Type="http://schemas.openxmlformats.org/officeDocument/2006/relationships/image" Target="../media/image15.png"/><Relationship Id="rId15" Type="http://schemas.openxmlformats.org/officeDocument/2006/relationships/tags" Target="../tags/tag636.xml"/><Relationship Id="rId14" Type="http://schemas.openxmlformats.org/officeDocument/2006/relationships/tags" Target="../tags/tag635.xml"/><Relationship Id="rId13" Type="http://schemas.openxmlformats.org/officeDocument/2006/relationships/tags" Target="../tags/tag634.xml"/><Relationship Id="rId12" Type="http://schemas.openxmlformats.org/officeDocument/2006/relationships/tags" Target="../tags/tag633.xml"/><Relationship Id="rId11" Type="http://schemas.openxmlformats.org/officeDocument/2006/relationships/tags" Target="../tags/tag632.xml"/><Relationship Id="rId10" Type="http://schemas.openxmlformats.org/officeDocument/2006/relationships/tags" Target="../tags/tag631.xml"/><Relationship Id="rId1" Type="http://schemas.openxmlformats.org/officeDocument/2006/relationships/tags" Target="../tags/tag62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647.xml"/><Relationship Id="rId7" Type="http://schemas.openxmlformats.org/officeDocument/2006/relationships/tags" Target="../tags/tag646.xml"/><Relationship Id="rId6" Type="http://schemas.openxmlformats.org/officeDocument/2006/relationships/tags" Target="../tags/tag645.xml"/><Relationship Id="rId5" Type="http://schemas.openxmlformats.org/officeDocument/2006/relationships/tags" Target="../tags/tag644.xml"/><Relationship Id="rId4" Type="http://schemas.openxmlformats.org/officeDocument/2006/relationships/tags" Target="../tags/tag643.xml"/><Relationship Id="rId3" Type="http://schemas.openxmlformats.org/officeDocument/2006/relationships/tags" Target="../tags/tag642.xml"/><Relationship Id="rId2" Type="http://schemas.openxmlformats.org/officeDocument/2006/relationships/tags" Target="../tags/tag641.xml"/><Relationship Id="rId12" Type="http://schemas.openxmlformats.org/officeDocument/2006/relationships/slideLayout" Target="../slideLayouts/slideLayout51.xml"/><Relationship Id="rId11" Type="http://schemas.openxmlformats.org/officeDocument/2006/relationships/tags" Target="../tags/tag649.xml"/><Relationship Id="rId10" Type="http://schemas.openxmlformats.org/officeDocument/2006/relationships/tags" Target="../tags/tag648.xml"/><Relationship Id="rId1" Type="http://schemas.openxmlformats.org/officeDocument/2006/relationships/tags" Target="../tags/tag6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"/>
            </p:custDataLst>
          </p:nvPr>
        </p:nvSpPr>
        <p:spPr>
          <a:xfrm>
            <a:off x="886460" y="2780665"/>
            <a:ext cx="7736205" cy="1207770"/>
          </a:xfrm>
        </p:spPr>
        <p:txBody>
          <a:bodyPr wrap="square" lIns="91440" tIns="45720" rIns="91440" bIns="45720" rtlCol="0" anchor="t" anchorCtr="0">
            <a:normAutofit/>
            <a:scene3d>
              <a:camera prst="orthographicFront"/>
              <a:lightRig rig="threePt" dir="t"/>
            </a:scene3d>
          </a:bodyPr>
          <a:p>
            <a:pPr marL="0" marR="0" indent="0" algn="di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400" b="1" i="0" u="none" strike="noStrike" kern="1200" cap="none" spc="70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</a:rPr>
              <a:t>组合体相贯线的画法</a:t>
            </a:r>
            <a:endParaRPr kumimoji="0" lang="zh-CN" altLang="en-US" sz="5400" b="1" i="0" u="none" strike="noStrike" kern="1200" cap="none" spc="70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Arial" panose="020B0604020202020204" pitchFamily="34" charset="0"/>
              <a:ea typeface="汉仪旗黑-85S" pitchFamily="18" charset="-122"/>
              <a:cs typeface="+mj-cs"/>
            </a:endParaRPr>
          </a:p>
        </p:txBody>
      </p:sp>
      <p:sp>
        <p:nvSpPr>
          <p:cNvPr id="25602" name="文本占位符 4"/>
          <p:cNvSpPr>
            <a:spLocks noGrp="1"/>
          </p:cNvSpPr>
          <p:nvPr>
            <p:ph type="body" idx="14" hasCustomPrompt="1"/>
            <p:custDataLst>
              <p:tags r:id="rId2"/>
            </p:custDataLst>
          </p:nvPr>
        </p:nvSpPr>
        <p:spPr>
          <a:xfrm>
            <a:off x="3599180" y="5085080"/>
            <a:ext cx="1962150" cy="377190"/>
          </a:xfrm>
        </p:spPr>
        <p:txBody>
          <a:bodyPr wrap="square" lIns="91440" tIns="45720" rIns="91440" bIns="45720" anchor="ctr" anchorCtr="0">
            <a:noAutofit/>
          </a:bodyPr>
          <a:p>
            <a:pPr algn="ctr" defTabSz="685800"/>
            <a:r>
              <a:rPr lang="en-US" altLang="zh-CN" sz="1600" kern="1200" normalizeH="0" baseline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2023</a:t>
            </a:r>
            <a:r>
              <a:rPr sz="1600" kern="1200" normalizeH="0" baseline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年</a:t>
            </a:r>
            <a:r>
              <a:rPr lang="en-US" altLang="zh-CN" sz="1600" kern="1200" normalizeH="0" baseline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11</a:t>
            </a:r>
            <a:r>
              <a:rPr sz="1600" kern="1200" normalizeH="0" baseline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月</a:t>
            </a:r>
            <a:r>
              <a:rPr lang="en-US" altLang="zh-CN" sz="1600" kern="1200" normalizeH="0" baseline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13</a:t>
            </a:r>
            <a:r>
              <a:rPr sz="1600" kern="1200" normalizeH="0" baseline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日</a:t>
            </a:r>
            <a:endParaRPr sz="1600" kern="1200" normalizeH="0" baseline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文本占位符 6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842895" y="4220845"/>
            <a:ext cx="3365500" cy="918210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>
            <a:lvl1pPr mar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1800" strike="noStrike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张家港市第三职业高级中学      </a:t>
            </a:r>
            <a:endParaRPr lang="zh-CN" altLang="en-US" sz="1800" strike="noStrike" noProof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  <a:p>
            <a:pPr marL="0" indent="0" algn="ctr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1800" strike="noStrike" noProof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秦佳惠</a:t>
            </a:r>
            <a:endParaRPr lang="zh-CN" altLang="en-US" sz="1800" strike="noStrike" noProof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-36512" y="-26987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 fontAlgn="base"/>
            <a:endParaRPr lang="zh-CN" altLang="en-US" sz="135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5843" name="组合 23"/>
          <p:cNvGrpSpPr/>
          <p:nvPr/>
        </p:nvGrpSpPr>
        <p:grpSpPr>
          <a:xfrm>
            <a:off x="98425" y="6561138"/>
            <a:ext cx="468313" cy="119062"/>
            <a:chOff x="131041" y="6019911"/>
            <a:chExt cx="624118" cy="144389"/>
          </a:xfrm>
        </p:grpSpPr>
        <p:sp>
          <p:nvSpPr>
            <p:cNvPr id="9" name="任意多边形: 形状 27"/>
            <p:cNvSpPr/>
            <p:nvPr>
              <p:custDataLst>
                <p:tags r:id="rId2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5846" name="组合 1"/>
          <p:cNvGrpSpPr/>
          <p:nvPr/>
        </p:nvGrpSpPr>
        <p:grpSpPr>
          <a:xfrm rot="10800000">
            <a:off x="8577263" y="6561138"/>
            <a:ext cx="468312" cy="119062"/>
            <a:chOff x="131041" y="6019911"/>
            <a:chExt cx="624118" cy="144389"/>
          </a:xfrm>
        </p:grpSpPr>
        <p:sp>
          <p:nvSpPr>
            <p:cNvPr id="7" name="任意多边形: 形状 25"/>
            <p:cNvSpPr/>
            <p:nvPr>
              <p:custDataLst>
                <p:tags r:id="rId4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5849" name="组合 24"/>
          <p:cNvGrpSpPr/>
          <p:nvPr/>
        </p:nvGrpSpPr>
        <p:grpSpPr>
          <a:xfrm>
            <a:off x="98425" y="5762625"/>
            <a:ext cx="8947150" cy="120650"/>
            <a:chOff x="131041" y="390273"/>
            <a:chExt cx="11929918" cy="160185"/>
          </a:xfrm>
        </p:grpSpPr>
        <p:grpSp>
          <p:nvGrpSpPr>
            <p:cNvPr id="35850" name="组合 2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Freeform 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5853" name="组合 2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" name="Freeform 5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pic>
        <p:nvPicPr>
          <p:cNvPr id="2" name="038845348f05061ccda01175a0866590">
            <a:hlinkClick r:id="" action="ppaction://media"/>
          </p:cNvPr>
          <p:cNvPicPr/>
          <p:nvPr>
            <a:vide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01295" y="260985"/>
            <a:ext cx="2806700" cy="2645410"/>
          </a:xfrm>
          <a:prstGeom prst="rect">
            <a:avLst/>
          </a:prstGeom>
        </p:spPr>
      </p:pic>
      <p:pic>
        <p:nvPicPr>
          <p:cNvPr id="3" name="227c06f1062ec936d20f3f919c62af72">
            <a:hlinkClick r:id="" action="ppaction://media"/>
          </p:cNvPr>
          <p:cNvPicPr/>
          <p:nvPr>
            <a:vide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033395" y="1268730"/>
            <a:ext cx="3097530" cy="2644775"/>
          </a:xfrm>
          <a:prstGeom prst="rect">
            <a:avLst/>
          </a:prstGeom>
        </p:spPr>
      </p:pic>
      <p:pic>
        <p:nvPicPr>
          <p:cNvPr id="4" name="e08168269a2c292519b79014cd2362a4">
            <a:hlinkClick r:id="" action="ppaction://media"/>
          </p:cNvPr>
          <p:cNvPicPr/>
          <p:nvPr>
            <a:vide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168390" y="2204720"/>
            <a:ext cx="2770505" cy="2640965"/>
          </a:xfrm>
          <a:prstGeom prst="rect">
            <a:avLst/>
          </a:prstGeom>
        </p:spPr>
      </p:pic>
      <p:sp>
        <p:nvSpPr>
          <p:cNvPr id="5" name="Title 6"/>
          <p:cNvSpPr txBox="1"/>
          <p:nvPr>
            <p:custDataLst>
              <p:tags r:id="rId21"/>
            </p:custDataLst>
          </p:nvPr>
        </p:nvSpPr>
        <p:spPr>
          <a:xfrm>
            <a:off x="297180" y="3429000"/>
            <a:ext cx="8405495" cy="31534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8580" tIns="34290" rIns="68580" bIns="3429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fontAlgn="base">
              <a:lnSpc>
                <a:spcPct val="150000"/>
              </a:lnSpc>
            </a:pPr>
            <a:r>
              <a:rPr lang="zh-CN" altLang="en-US" sz="4000" b="1" strike="noStrike" spc="150" noProof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汉仪旗黑-85S" pitchFamily="18" charset="-122"/>
                <a:ea typeface="汉仪旗黑-85S" pitchFamily="18" charset="-122"/>
                <a:cs typeface="微软雅黑" panose="020B0503020204020204" charset="-122"/>
              </a:rPr>
              <a:t>想一想：</a:t>
            </a:r>
            <a:endParaRPr lang="zh-CN" altLang="en-US" sz="4000" b="1" strike="noStrike" spc="150" noProof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汉仪旗黑-85S" pitchFamily="18" charset="-122"/>
              <a:ea typeface="汉仪旗黑-85S" pitchFamily="18" charset="-122"/>
              <a:cs typeface="微软雅黑" panose="020B0503020204020204" charset="-122"/>
            </a:endParaRPr>
          </a:p>
          <a:p>
            <a:pPr lvl="0" fontAlgn="base">
              <a:lnSpc>
                <a:spcPct val="150000"/>
              </a:lnSpc>
            </a:pPr>
            <a:r>
              <a:rPr lang="zh-CN" altLang="en-US" sz="4000" b="1" strike="noStrike" spc="150" noProof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汉仪旗黑-85S" pitchFamily="18" charset="-122"/>
                <a:ea typeface="汉仪旗黑-85S" pitchFamily="18" charset="-122"/>
                <a:cs typeface="微软雅黑" panose="020B0503020204020204" charset="-122"/>
              </a:rPr>
              <a:t> </a:t>
            </a:r>
            <a:r>
              <a:rPr altLang="zh-CN" sz="4000" b="1" strike="noStrike" spc="150" noProof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汉仪旗黑-85S" pitchFamily="18" charset="-122"/>
                <a:ea typeface="汉仪旗黑-85S" pitchFamily="18" charset="-122"/>
                <a:cs typeface="微软雅黑" panose="020B0503020204020204" charset="-122"/>
              </a:rPr>
              <a:t>   </a:t>
            </a:r>
            <a:r>
              <a:rPr lang="zh-CN" altLang="en-US" sz="4000" b="1" strike="noStrike" spc="150" noProof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汉仪旗黑-85S" pitchFamily="18" charset="-122"/>
                <a:ea typeface="汉仪旗黑-85S" pitchFamily="18" charset="-122"/>
                <a:cs typeface="微软雅黑" panose="020B0503020204020204" charset="-122"/>
              </a:rPr>
              <a:t>观察这三张动图，思考相贯线的变化规律是什么？</a:t>
            </a:r>
            <a:endParaRPr lang="zh-CN" altLang="en-US" sz="4000" b="1" strike="noStrike" spc="150" noProof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汉仪旗黑-85S" pitchFamily="18" charset="-122"/>
              <a:ea typeface="汉仪旗黑-85S" pitchFamily="18" charset="-122"/>
              <a:cs typeface="微软雅黑" panose="020B0503020204020204" charset="-122"/>
            </a:endParaRPr>
          </a:p>
        </p:txBody>
      </p:sp>
    </p:spTree>
    <p:custDataLst>
      <p:tags r:id="rId2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indefinite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indefinite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 vol="0" mute="1">
                <p:cTn id="17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0">
              <p:cMediaNode vol="0" mute="1">
                <p:cTn id="23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0">
              <p:cMediaNode vol="0" mute="1">
                <p:cTn id="29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-36512" y="-26987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 fontAlgn="base"/>
            <a:endParaRPr lang="zh-CN" altLang="en-US" sz="135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5843" name="组合 23"/>
          <p:cNvGrpSpPr/>
          <p:nvPr/>
        </p:nvGrpSpPr>
        <p:grpSpPr>
          <a:xfrm>
            <a:off x="98425" y="6561138"/>
            <a:ext cx="468313" cy="119062"/>
            <a:chOff x="131041" y="6019911"/>
            <a:chExt cx="624118" cy="144389"/>
          </a:xfrm>
        </p:grpSpPr>
        <p:sp>
          <p:nvSpPr>
            <p:cNvPr id="9" name="任意多边形: 形状 27"/>
            <p:cNvSpPr/>
            <p:nvPr>
              <p:custDataLst>
                <p:tags r:id="rId2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5846" name="组合 1"/>
          <p:cNvGrpSpPr/>
          <p:nvPr/>
        </p:nvGrpSpPr>
        <p:grpSpPr>
          <a:xfrm rot="10800000">
            <a:off x="8577263" y="6561138"/>
            <a:ext cx="468312" cy="119062"/>
            <a:chOff x="131041" y="6019911"/>
            <a:chExt cx="624118" cy="144389"/>
          </a:xfrm>
        </p:grpSpPr>
        <p:sp>
          <p:nvSpPr>
            <p:cNvPr id="7" name="任意多边形: 形状 25"/>
            <p:cNvSpPr/>
            <p:nvPr>
              <p:custDataLst>
                <p:tags r:id="rId4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5849" name="组合 24"/>
          <p:cNvGrpSpPr/>
          <p:nvPr/>
        </p:nvGrpSpPr>
        <p:grpSpPr>
          <a:xfrm>
            <a:off x="98425" y="5762625"/>
            <a:ext cx="8947150" cy="120650"/>
            <a:chOff x="131041" y="390273"/>
            <a:chExt cx="11929918" cy="160185"/>
          </a:xfrm>
        </p:grpSpPr>
        <p:grpSp>
          <p:nvGrpSpPr>
            <p:cNvPr id="35850" name="组合 2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Freeform 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5853" name="组合 2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" name="Freeform 5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33813" name="Text Box 18"/>
          <p:cNvSpPr txBox="1"/>
          <p:nvPr/>
        </p:nvSpPr>
        <p:spPr>
          <a:xfrm>
            <a:off x="208915" y="765175"/>
            <a:ext cx="8134985" cy="15735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150000"/>
              </a:lnSpc>
            </a:pPr>
            <a:r>
              <a:rPr 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相贯线的投影曲线始终由</a:t>
            </a:r>
            <a:r>
              <a:rPr lang="zh-CN" altLang="en-US" sz="3200" b="1" u="sng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圆柱向着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3200" b="1" u="sng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圆柱弯曲；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0901" name="Rectangle 3"/>
          <p:cNvSpPr/>
          <p:nvPr>
            <p:custDataLst>
              <p:tags r:id="rId10"/>
            </p:custDataLst>
          </p:nvPr>
        </p:nvSpPr>
        <p:spPr>
          <a:xfrm>
            <a:off x="251460" y="188913"/>
            <a:ext cx="6156325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 eaLnBrk="1" fontAlgn="base" hangingPunct="1">
              <a:lnSpc>
                <a:spcPct val="90000"/>
              </a:lnSpc>
              <a:buNone/>
            </a:pPr>
            <a:r>
              <a:rPr lang="zh-CN" altLang="en-US" b="1" strike="noStrike" noProof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相贯线的变化规律</a:t>
            </a:r>
            <a:endParaRPr lang="zh-CN" altLang="en-US" b="1" strike="noStrike" noProof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Text Box 18"/>
          <p:cNvSpPr txBox="1"/>
          <p:nvPr/>
        </p:nvSpPr>
        <p:spPr>
          <a:xfrm>
            <a:off x="252095" y="2421255"/>
            <a:ext cx="8134985" cy="15735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150000"/>
              </a:lnSpc>
            </a:pPr>
            <a:r>
              <a:rPr 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两圆柱直径差越小，相贯线的投影曲线越</a:t>
            </a:r>
            <a:r>
              <a:rPr lang="zh-CN" altLang="en-US" sz="3200" b="1" u="sng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，且更趋近于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3200" b="1" u="sng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圆柱轴线；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Text Box 18"/>
          <p:cNvSpPr txBox="1"/>
          <p:nvPr/>
        </p:nvSpPr>
        <p:spPr>
          <a:xfrm>
            <a:off x="251460" y="4077335"/>
            <a:ext cx="8134985" cy="23641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150000"/>
              </a:lnSpc>
            </a:pPr>
            <a:r>
              <a:rPr 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）当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两圆柱直径相等时，相贯线为两个相交的椭圆，在与圆柱轴线平行的投影面上为</a:t>
            </a:r>
            <a:r>
              <a:rPr lang="zh-CN" altLang="en-US" sz="3200" b="1" u="sng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</a:t>
            </a:r>
            <a:r>
              <a:rPr lang="en-US" altLang="zh-CN" sz="3200" b="1" u="sng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</a:t>
            </a:r>
            <a:r>
              <a:rPr lang="zh-CN" altLang="en-US" sz="3200" b="1" u="sng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</a:t>
            </a:r>
            <a:r>
              <a:rPr 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68670" y="836930"/>
            <a:ext cx="760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小</a:t>
            </a:r>
            <a:endParaRPr lang="zh-CN" altLang="en-US" sz="3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755650" y="1557020"/>
            <a:ext cx="760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大</a:t>
            </a:r>
            <a:endParaRPr lang="zh-CN" altLang="en-US" sz="3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1188085" y="3213100"/>
            <a:ext cx="760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弯</a:t>
            </a:r>
            <a:endParaRPr lang="zh-CN" altLang="en-US" sz="3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4500245" y="3213100"/>
            <a:ext cx="760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大</a:t>
            </a:r>
            <a:endParaRPr lang="zh-CN" altLang="en-US" sz="3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4"/>
            </p:custDataLst>
          </p:nvPr>
        </p:nvSpPr>
        <p:spPr>
          <a:xfrm>
            <a:off x="755650" y="5589270"/>
            <a:ext cx="3157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两正交直线</a:t>
            </a:r>
            <a:endParaRPr lang="zh-CN" altLang="en-US" sz="3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3" grpId="0"/>
      <p:bldP spid="12" grpId="0"/>
      <p:bldP spid="13" grpId="0"/>
      <p:bldP spid="6" grpId="0"/>
      <p:bldP spid="16" grpId="0"/>
      <p:bldP spid="17" grpId="0"/>
      <p:bldP spid="11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-317" y="-27622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 fontAlgn="base"/>
            <a:endParaRPr lang="zh-CN" altLang="en-US" sz="135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0178" name="组合 4"/>
          <p:cNvGrpSpPr/>
          <p:nvPr/>
        </p:nvGrpSpPr>
        <p:grpSpPr>
          <a:xfrm>
            <a:off x="98425" y="127000"/>
            <a:ext cx="468313" cy="119063"/>
            <a:chOff x="131041" y="6019911"/>
            <a:chExt cx="624118" cy="144389"/>
          </a:xfrm>
        </p:grpSpPr>
        <p:sp>
          <p:nvSpPr>
            <p:cNvPr id="6" name="任意多边形: 形状 29"/>
            <p:cNvSpPr/>
            <p:nvPr>
              <p:custDataLst>
                <p:tags r:id="rId2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0181" name="组合 1"/>
          <p:cNvGrpSpPr/>
          <p:nvPr/>
        </p:nvGrpSpPr>
        <p:grpSpPr>
          <a:xfrm rot="10800000">
            <a:off x="8577263" y="125413"/>
            <a:ext cx="468312" cy="120650"/>
            <a:chOff x="131041" y="6019911"/>
            <a:chExt cx="624118" cy="144389"/>
          </a:xfrm>
        </p:grpSpPr>
        <p:sp>
          <p:nvSpPr>
            <p:cNvPr id="3" name="任意多边形: 形状 27"/>
            <p:cNvSpPr/>
            <p:nvPr>
              <p:custDataLst>
                <p:tags r:id="rId4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0901" name="Rectangle 3"/>
          <p:cNvSpPr/>
          <p:nvPr>
            <p:custDataLst>
              <p:tags r:id="rId6"/>
            </p:custDataLst>
          </p:nvPr>
        </p:nvSpPr>
        <p:spPr>
          <a:xfrm>
            <a:off x="0" y="188913"/>
            <a:ext cx="6156325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 eaLnBrk="1" fontAlgn="base" hangingPunct="1">
              <a:lnSpc>
                <a:spcPct val="90000"/>
              </a:lnSpc>
              <a:buNone/>
            </a:pPr>
            <a:r>
              <a:rPr lang="zh-CN" altLang="en-US" b="1" strike="noStrike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课堂练习</a:t>
            </a:r>
            <a:endParaRPr lang="zh-CN" altLang="en-US" b="1" strike="noStrike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9076" name="Rectangle 4"/>
          <p:cNvSpPr/>
          <p:nvPr>
            <p:custDataLst>
              <p:tags r:id="rId7"/>
            </p:custDataLst>
          </p:nvPr>
        </p:nvSpPr>
        <p:spPr>
          <a:xfrm>
            <a:off x="468630" y="908685"/>
            <a:ext cx="6262370" cy="57658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fontAlgn="base" latinLnBrk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en-US" altLang="zh-CN" sz="320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4.已知两视图，补全主视图 </a:t>
            </a:r>
            <a:endParaRPr lang="en-US" altLang="zh-CN" sz="32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85265"/>
            <a:ext cx="5169535" cy="4919345"/>
          </a:xfrm>
          <a:prstGeom prst="rect">
            <a:avLst/>
          </a:prstGeom>
        </p:spPr>
      </p:pic>
      <p:pic>
        <p:nvPicPr>
          <p:cNvPr id="63503" name="图片 96266" descr="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 r="42438" b="39917"/>
          <a:stretch>
            <a:fillRect/>
          </a:stretch>
        </p:blipFill>
        <p:spPr>
          <a:xfrm>
            <a:off x="4932045" y="3861435"/>
            <a:ext cx="3383915" cy="2649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12"/>
            </p:custDataLst>
          </p:nvPr>
        </p:nvSpPr>
        <p:spPr>
          <a:xfrm>
            <a:off x="6012180" y="1485265"/>
            <a:ext cx="264223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、比大小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3"/>
            </p:custDataLst>
          </p:nvPr>
        </p:nvSpPr>
        <p:spPr>
          <a:xfrm>
            <a:off x="6012180" y="2201545"/>
            <a:ext cx="2416810" cy="6705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、找圆心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4"/>
            </p:custDataLst>
          </p:nvPr>
        </p:nvSpPr>
        <p:spPr>
          <a:xfrm>
            <a:off x="6012815" y="2925445"/>
            <a:ext cx="2416810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、画圆弧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792855" y="1701165"/>
            <a:ext cx="1765300" cy="582930"/>
            <a:chOff x="9488" y="3699"/>
            <a:chExt cx="2780" cy="918"/>
          </a:xfrm>
        </p:grpSpPr>
        <p:cxnSp>
          <p:nvCxnSpPr>
            <p:cNvPr id="10" name="直接连接符 9"/>
            <p:cNvCxnSpPr/>
            <p:nvPr>
              <p:custDataLst>
                <p:tags r:id="rId15"/>
              </p:custDataLst>
            </p:nvPr>
          </p:nvCxnSpPr>
          <p:spPr>
            <a:xfrm flipV="1">
              <a:off x="9488" y="4040"/>
              <a:ext cx="1568" cy="3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>
              <p:custDataLst>
                <p:tags r:id="rId16"/>
              </p:custDataLst>
            </p:nvPr>
          </p:nvSpPr>
          <p:spPr>
            <a:xfrm>
              <a:off x="11056" y="3699"/>
              <a:ext cx="12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latin typeface="+mj-ea"/>
                  <a:ea typeface="+mj-ea"/>
                </a:rPr>
                <a:t>大</a:t>
              </a:r>
              <a:endParaRPr lang="zh-CN" altLang="en-US" sz="3200"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195830" y="4653280"/>
            <a:ext cx="1778000" cy="582930"/>
            <a:chOff x="6066" y="7668"/>
            <a:chExt cx="2800" cy="918"/>
          </a:xfrm>
        </p:grpSpPr>
        <p:cxnSp>
          <p:nvCxnSpPr>
            <p:cNvPr id="15" name="直接连接符 14"/>
            <p:cNvCxnSpPr/>
            <p:nvPr>
              <p:custDataLst>
                <p:tags r:id="rId17"/>
              </p:custDataLst>
            </p:nvPr>
          </p:nvCxnSpPr>
          <p:spPr>
            <a:xfrm flipV="1">
              <a:off x="6066" y="8122"/>
              <a:ext cx="1568" cy="3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>
              <p:custDataLst>
                <p:tags r:id="rId18"/>
              </p:custDataLst>
            </p:nvPr>
          </p:nvSpPr>
          <p:spPr>
            <a:xfrm>
              <a:off x="7654" y="7668"/>
              <a:ext cx="12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latin typeface="+mj-ea"/>
                  <a:ea typeface="+mj-ea"/>
                </a:rPr>
                <a:t>小</a:t>
              </a:r>
              <a:endParaRPr lang="zh-CN" altLang="en-US" sz="3200">
                <a:latin typeface="+mj-ea"/>
                <a:ea typeface="+mj-ea"/>
              </a:endParaRPr>
            </a:p>
          </p:txBody>
        </p:sp>
      </p:grpSp>
      <p:pic>
        <p:nvPicPr>
          <p:cNvPr id="26630" name="Picture 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6063" y="1556703"/>
            <a:ext cx="407987" cy="246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1" name="Freeform 14"/>
          <p:cNvSpPr/>
          <p:nvPr>
            <p:custDataLst>
              <p:tags r:id="rId21"/>
            </p:custDataLst>
          </p:nvPr>
        </p:nvSpPr>
        <p:spPr>
          <a:xfrm>
            <a:off x="1188085" y="2132965"/>
            <a:ext cx="1064260" cy="76200"/>
          </a:xfrm>
          <a:custGeom>
            <a:avLst/>
            <a:gdLst>
              <a:gd name="txL" fmla="*/ 0 w 363"/>
              <a:gd name="txT" fmla="*/ 0 h 91"/>
              <a:gd name="txR" fmla="*/ 363 w 363"/>
              <a:gd name="txB" fmla="*/ 91 h 91"/>
            </a:gdLst>
            <a:ahLst/>
            <a:cxnLst>
              <a:cxn ang="0">
                <a:pos x="0" y="0"/>
              </a:cxn>
              <a:cxn ang="0">
                <a:pos x="288925" y="73025"/>
              </a:cxn>
              <a:cxn ang="0">
                <a:pos x="576262" y="0"/>
              </a:cxn>
            </a:cxnLst>
            <a:rect l="txL" t="txT" r="txR" b="txB"/>
            <a:pathLst>
              <a:path w="363" h="91">
                <a:moveTo>
                  <a:pt x="0" y="0"/>
                </a:moveTo>
                <a:cubicBezTo>
                  <a:pt x="61" y="45"/>
                  <a:pt x="122" y="91"/>
                  <a:pt x="182" y="91"/>
                </a:cubicBezTo>
                <a:cubicBezTo>
                  <a:pt x="242" y="91"/>
                  <a:pt x="302" y="45"/>
                  <a:pt x="363" y="0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18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Picture 1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1516063" y="3932873"/>
            <a:ext cx="407987" cy="246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14"/>
          <p:cNvSpPr/>
          <p:nvPr>
            <p:custDataLst>
              <p:tags r:id="rId23"/>
            </p:custDataLst>
          </p:nvPr>
        </p:nvSpPr>
        <p:spPr>
          <a:xfrm rot="10800000">
            <a:off x="1188085" y="3501390"/>
            <a:ext cx="1064260" cy="76200"/>
          </a:xfrm>
          <a:custGeom>
            <a:avLst/>
            <a:gdLst>
              <a:gd name="txL" fmla="*/ 0 w 363"/>
              <a:gd name="txT" fmla="*/ 0 h 91"/>
              <a:gd name="txR" fmla="*/ 363 w 363"/>
              <a:gd name="txB" fmla="*/ 91 h 91"/>
            </a:gdLst>
            <a:ahLst/>
            <a:cxnLst>
              <a:cxn ang="0">
                <a:pos x="0" y="0"/>
              </a:cxn>
              <a:cxn ang="0">
                <a:pos x="288925" y="73025"/>
              </a:cxn>
              <a:cxn ang="0">
                <a:pos x="576262" y="0"/>
              </a:cxn>
            </a:cxnLst>
            <a:rect l="txL" t="txT" r="txR" b="txB"/>
            <a:pathLst>
              <a:path w="363" h="91">
                <a:moveTo>
                  <a:pt x="0" y="0"/>
                </a:moveTo>
                <a:cubicBezTo>
                  <a:pt x="61" y="45"/>
                  <a:pt x="122" y="91"/>
                  <a:pt x="182" y="91"/>
                </a:cubicBezTo>
                <a:cubicBezTo>
                  <a:pt x="242" y="91"/>
                  <a:pt x="302" y="45"/>
                  <a:pt x="363" y="0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18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-36512" y="-26987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 fontAlgn="base"/>
            <a:endParaRPr lang="zh-CN" altLang="en-US" sz="135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9154" name="组合 4"/>
          <p:cNvGrpSpPr/>
          <p:nvPr/>
        </p:nvGrpSpPr>
        <p:grpSpPr>
          <a:xfrm>
            <a:off x="98425" y="127000"/>
            <a:ext cx="468313" cy="119063"/>
            <a:chOff x="131041" y="6019911"/>
            <a:chExt cx="624118" cy="144389"/>
          </a:xfrm>
        </p:grpSpPr>
        <p:sp>
          <p:nvSpPr>
            <p:cNvPr id="6" name="任意多边形: 形状 29"/>
            <p:cNvSpPr/>
            <p:nvPr>
              <p:custDataLst>
                <p:tags r:id="rId2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9157" name="组合 1"/>
          <p:cNvGrpSpPr/>
          <p:nvPr/>
        </p:nvGrpSpPr>
        <p:grpSpPr>
          <a:xfrm rot="10800000">
            <a:off x="8577263" y="125413"/>
            <a:ext cx="468312" cy="120650"/>
            <a:chOff x="131041" y="6019911"/>
            <a:chExt cx="624118" cy="144389"/>
          </a:xfrm>
        </p:grpSpPr>
        <p:sp>
          <p:nvSpPr>
            <p:cNvPr id="3" name="任意多边形: 形状 27"/>
            <p:cNvSpPr/>
            <p:nvPr>
              <p:custDataLst>
                <p:tags r:id="rId4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9877" name="Rectangle 2"/>
          <p:cNvSpPr/>
          <p:nvPr>
            <p:custDataLst>
              <p:tags r:id="rId6"/>
            </p:custDataLst>
          </p:nvPr>
        </p:nvSpPr>
        <p:spPr>
          <a:xfrm>
            <a:off x="250825" y="0"/>
            <a:ext cx="5327650" cy="10112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Y헤드라인M" pitchFamily="2" charset="-127"/>
                <a:ea typeface="HY헤드라인M" pitchFamily="2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Y헤드라인M" pitchFamily="2" charset="-127"/>
                <a:ea typeface="HY헤드라인M" pitchFamily="2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Y헤드라인M" pitchFamily="2" charset="-127"/>
                <a:ea typeface="HY헤드라인M" pitchFamily="2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Y헤드라인M" pitchFamily="2" charset="-127"/>
                <a:ea typeface="HY헤드라인M" pitchFamily="2" charset="-127"/>
              </a:defRPr>
            </a:lvl5pPr>
          </a:lstStyle>
          <a:p>
            <a:pPr lvl="0" eaLnBrk="1" fontAlgn="base" hangingPunct="1"/>
            <a:r>
              <a:rPr lang="zh-CN" altLang="en-US" sz="3200" strike="noStrike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抢答环节：（小组为单位）</a:t>
            </a:r>
            <a:endParaRPr lang="zh-CN" altLang="en-US" sz="3200" strike="noStrike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79878" name="Rectangle 3"/>
          <p:cNvSpPr/>
          <p:nvPr>
            <p:custDataLst>
              <p:tags r:id="rId7"/>
            </p:custDataLst>
          </p:nvPr>
        </p:nvSpPr>
        <p:spPr>
          <a:xfrm>
            <a:off x="395605" y="836930"/>
            <a:ext cx="8112760" cy="275209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 eaLnBrk="1" fontAlgn="base" hangingPunct="1">
              <a:buNone/>
            </a:pPr>
            <a:r>
              <a:rPr lang="zh-CN" altLang="en-US" b="1" strike="noStrike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规则：</a:t>
            </a:r>
            <a:endParaRPr lang="zh-CN" altLang="en-US" b="1" strike="noStrike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eaLnBrk="1" fontAlgn="base" hangingPunct="1">
              <a:buNone/>
            </a:pPr>
            <a:r>
              <a:rPr lang="en-US" altLang="zh-CN" sz="280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800" b="1" strike="noStrike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每次抢答必须听到老师说开始后才能进行抢答（以起立的方式）。</a:t>
            </a:r>
            <a:endParaRPr lang="zh-CN" altLang="en-US" sz="2800" b="1" strike="noStrike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eaLnBrk="1" fontAlgn="base" hangingPunct="1">
              <a:buNone/>
            </a:pPr>
            <a:r>
              <a:rPr lang="en-US" altLang="zh-CN" sz="280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800" b="1" strike="noStrike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答对加</a:t>
            </a:r>
            <a:r>
              <a:rPr lang="en-US" altLang="zh-CN" sz="280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 strike="noStrike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分。</a:t>
            </a:r>
            <a:endParaRPr lang="zh-CN" altLang="en-US" sz="2800" b="1" strike="noStrike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eaLnBrk="1" fontAlgn="base" hangingPunct="1">
              <a:buNone/>
            </a:pPr>
            <a:r>
              <a:rPr lang="en-US" altLang="zh-CN" sz="2800" b="1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800" b="1" strike="noStrike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评出优秀小组，优秀组员给予奖励。</a:t>
            </a:r>
            <a:endParaRPr lang="zh-CN" altLang="en-US" sz="2800" b="1" strike="noStrike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8"/>
            </p:custDataLst>
          </p:nvPr>
        </p:nvGraphicFramePr>
        <p:xfrm>
          <a:off x="510540" y="3589020"/>
          <a:ext cx="8174355" cy="206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765"/>
                <a:gridCol w="1167765"/>
                <a:gridCol w="1167765"/>
                <a:gridCol w="1167765"/>
                <a:gridCol w="1167765"/>
                <a:gridCol w="1167765"/>
                <a:gridCol w="1167765"/>
              </a:tblGrid>
              <a:tr h="10318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组别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第一组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第二组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第三组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第四组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第五组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第六组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10318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/>
                        <a:t>得分</a:t>
                      </a:r>
                      <a:endParaRPr lang="zh-CN" altLang="en-US" sz="24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9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-36512" y="-26987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 fontAlgn="base"/>
            <a:endParaRPr lang="zh-CN" altLang="en-US" sz="135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0178" name="组合 4"/>
          <p:cNvGrpSpPr/>
          <p:nvPr/>
        </p:nvGrpSpPr>
        <p:grpSpPr>
          <a:xfrm>
            <a:off x="98425" y="127000"/>
            <a:ext cx="468313" cy="119063"/>
            <a:chOff x="131041" y="6019911"/>
            <a:chExt cx="624118" cy="144389"/>
          </a:xfrm>
        </p:grpSpPr>
        <p:sp>
          <p:nvSpPr>
            <p:cNvPr id="6" name="任意多边形: 形状 29"/>
            <p:cNvSpPr/>
            <p:nvPr>
              <p:custDataLst>
                <p:tags r:id="rId2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0181" name="组合 1"/>
          <p:cNvGrpSpPr/>
          <p:nvPr/>
        </p:nvGrpSpPr>
        <p:grpSpPr>
          <a:xfrm rot="10800000">
            <a:off x="8577263" y="125413"/>
            <a:ext cx="468312" cy="120650"/>
            <a:chOff x="131041" y="6019911"/>
            <a:chExt cx="624118" cy="144389"/>
          </a:xfrm>
        </p:grpSpPr>
        <p:sp>
          <p:nvSpPr>
            <p:cNvPr id="3" name="任意多边形: 形状 27"/>
            <p:cNvSpPr/>
            <p:nvPr>
              <p:custDataLst>
                <p:tags r:id="rId4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0901" name="Rectangle 3"/>
          <p:cNvSpPr/>
          <p:nvPr>
            <p:custDataLst>
              <p:tags r:id="rId6"/>
            </p:custDataLst>
          </p:nvPr>
        </p:nvSpPr>
        <p:spPr>
          <a:xfrm>
            <a:off x="683895" y="188913"/>
            <a:ext cx="6156325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 eaLnBrk="1" fontAlgn="base" hangingPunct="1">
              <a:lnSpc>
                <a:spcPct val="90000"/>
              </a:lnSpc>
              <a:buNone/>
            </a:pPr>
            <a:r>
              <a:rPr lang="zh-CN" altLang="en-US" b="1" strike="noStrike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根据俯、左视图，补全主视图。</a:t>
            </a:r>
            <a:endParaRPr lang="zh-CN" altLang="en-US" b="1" strike="noStrike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9076" name="Rectangle 4"/>
          <p:cNvSpPr/>
          <p:nvPr>
            <p:custDataLst>
              <p:tags r:id="rId7"/>
            </p:custDataLst>
          </p:nvPr>
        </p:nvSpPr>
        <p:spPr>
          <a:xfrm>
            <a:off x="468313" y="1196975"/>
            <a:ext cx="1871663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fontAlgn="base" latinLnBrk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en-US" altLang="zh-CN" sz="320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200" strike="noStrike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    ）</a:t>
            </a:r>
            <a:endParaRPr lang="zh-CN" altLang="en-US" sz="3200" strike="noStrike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9077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188" y="1916113"/>
            <a:ext cx="3013075" cy="309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9080" name="Text Box 8"/>
          <p:cNvSpPr txBox="1"/>
          <p:nvPr>
            <p:custDataLst>
              <p:tags r:id="rId9"/>
            </p:custDataLst>
          </p:nvPr>
        </p:nvSpPr>
        <p:spPr>
          <a:xfrm>
            <a:off x="5076825" y="1125538"/>
            <a:ext cx="3603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A</a:t>
            </a:r>
            <a:endParaRPr lang="en-US" altLang="zh-CN" sz="2400" b="1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9082" name="Text Box 10"/>
          <p:cNvSpPr txBox="1"/>
          <p:nvPr>
            <p:custDataLst>
              <p:tags r:id="rId10"/>
            </p:custDataLst>
          </p:nvPr>
        </p:nvSpPr>
        <p:spPr>
          <a:xfrm>
            <a:off x="6877050" y="1125538"/>
            <a:ext cx="3603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B</a:t>
            </a:r>
            <a:endParaRPr lang="en-US" altLang="zh-CN" sz="2400" b="1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9083" name="Text Box 11"/>
          <p:cNvSpPr txBox="1"/>
          <p:nvPr>
            <p:custDataLst>
              <p:tags r:id="rId11"/>
            </p:custDataLst>
          </p:nvPr>
        </p:nvSpPr>
        <p:spPr>
          <a:xfrm>
            <a:off x="5076825" y="3716338"/>
            <a:ext cx="5048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C</a:t>
            </a:r>
            <a:endParaRPr lang="en-US" altLang="zh-CN" sz="2400" b="1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9084" name="Text Box 12"/>
          <p:cNvSpPr txBox="1"/>
          <p:nvPr>
            <p:custDataLst>
              <p:tags r:id="rId12"/>
            </p:custDataLst>
          </p:nvPr>
        </p:nvSpPr>
        <p:spPr>
          <a:xfrm>
            <a:off x="6877050" y="3716338"/>
            <a:ext cx="431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D</a:t>
            </a:r>
            <a:endParaRPr lang="en-US" altLang="zh-CN" sz="2400" b="1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9087" name="Text Box 15"/>
          <p:cNvSpPr txBox="1"/>
          <p:nvPr>
            <p:custDataLst>
              <p:tags r:id="rId13"/>
            </p:custDataLst>
          </p:nvPr>
        </p:nvSpPr>
        <p:spPr>
          <a:xfrm>
            <a:off x="1331595" y="1052830"/>
            <a:ext cx="4318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en-US" altLang="zh-CN" sz="4400" b="1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B</a:t>
            </a:r>
            <a:endParaRPr lang="en-US" altLang="zh-CN" sz="4400" b="1" noProof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80910" name="图片 8090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27538" y="1700213"/>
            <a:ext cx="3457575" cy="1962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11" name="图片 809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00563" y="4292600"/>
            <a:ext cx="3457575" cy="19240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9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9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25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  <p:bldP spid="259076" grpId="0"/>
      <p:bldP spid="259080" grpId="0"/>
      <p:bldP spid="259082" grpId="0"/>
      <p:bldP spid="259083" grpId="0"/>
      <p:bldP spid="259084" grpId="0"/>
      <p:bldP spid="2590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-317" y="-27622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 fontAlgn="base"/>
            <a:endParaRPr lang="zh-CN" altLang="en-US" sz="135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1202" name="组合 4"/>
          <p:cNvGrpSpPr/>
          <p:nvPr/>
        </p:nvGrpSpPr>
        <p:grpSpPr>
          <a:xfrm>
            <a:off x="98425" y="127000"/>
            <a:ext cx="468313" cy="119063"/>
            <a:chOff x="131041" y="6019911"/>
            <a:chExt cx="624118" cy="144389"/>
          </a:xfrm>
        </p:grpSpPr>
        <p:sp>
          <p:nvSpPr>
            <p:cNvPr id="6" name="任意多边形: 形状 29"/>
            <p:cNvSpPr/>
            <p:nvPr>
              <p:custDataLst>
                <p:tags r:id="rId2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1205" name="组合 1"/>
          <p:cNvGrpSpPr/>
          <p:nvPr/>
        </p:nvGrpSpPr>
        <p:grpSpPr>
          <a:xfrm rot="10800000">
            <a:off x="8577263" y="125413"/>
            <a:ext cx="468312" cy="120650"/>
            <a:chOff x="131041" y="6019911"/>
            <a:chExt cx="624118" cy="144389"/>
          </a:xfrm>
        </p:grpSpPr>
        <p:sp>
          <p:nvSpPr>
            <p:cNvPr id="3" name="任意多边形: 形状 27"/>
            <p:cNvSpPr/>
            <p:nvPr>
              <p:custDataLst>
                <p:tags r:id="rId4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1925" name="Rectangle 4"/>
          <p:cNvSpPr/>
          <p:nvPr>
            <p:custDataLst>
              <p:tags r:id="rId6"/>
            </p:custDataLst>
          </p:nvPr>
        </p:nvSpPr>
        <p:spPr>
          <a:xfrm>
            <a:off x="611505" y="332423"/>
            <a:ext cx="6084888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fontAlgn="base" latinLnBrk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zh-CN" altLang="en-US" sz="3200" b="1" strike="noStrike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根据俯、左视图，补全主视图。</a:t>
            </a:r>
            <a:endParaRPr lang="zh-CN" altLang="en-US" sz="3200" b="1" strike="noStrike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8053" name="Rectangle 5"/>
          <p:cNvSpPr/>
          <p:nvPr>
            <p:custDataLst>
              <p:tags r:id="rId7"/>
            </p:custDataLst>
          </p:nvPr>
        </p:nvSpPr>
        <p:spPr>
          <a:xfrm>
            <a:off x="511175" y="1227138"/>
            <a:ext cx="1828800" cy="588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fontAlgn="base" latinLnBrk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en-US" altLang="zh-CN" sz="320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3200" strike="noStrike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    ）</a:t>
            </a:r>
            <a:endParaRPr lang="zh-CN" altLang="en-US" sz="3200" strike="noStrike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8056" name="Text Box 8"/>
          <p:cNvSpPr txBox="1"/>
          <p:nvPr>
            <p:custDataLst>
              <p:tags r:id="rId8"/>
            </p:custDataLst>
          </p:nvPr>
        </p:nvSpPr>
        <p:spPr>
          <a:xfrm>
            <a:off x="5076825" y="1125538"/>
            <a:ext cx="3603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A</a:t>
            </a:r>
            <a:endParaRPr lang="en-US" altLang="zh-CN" sz="2400" b="1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8057" name="Text Box 9"/>
          <p:cNvSpPr txBox="1"/>
          <p:nvPr>
            <p:custDataLst>
              <p:tags r:id="rId9"/>
            </p:custDataLst>
          </p:nvPr>
        </p:nvSpPr>
        <p:spPr>
          <a:xfrm>
            <a:off x="6877050" y="1125538"/>
            <a:ext cx="3603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B</a:t>
            </a:r>
            <a:endParaRPr lang="en-US" altLang="zh-CN" sz="2400" b="1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8058" name="Text Box 10"/>
          <p:cNvSpPr txBox="1"/>
          <p:nvPr>
            <p:custDataLst>
              <p:tags r:id="rId10"/>
            </p:custDataLst>
          </p:nvPr>
        </p:nvSpPr>
        <p:spPr>
          <a:xfrm>
            <a:off x="5219700" y="3716338"/>
            <a:ext cx="5048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C</a:t>
            </a:r>
            <a:endParaRPr lang="en-US" altLang="zh-CN" sz="2400" b="1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8059" name="Text Box 11"/>
          <p:cNvSpPr txBox="1"/>
          <p:nvPr>
            <p:custDataLst>
              <p:tags r:id="rId11"/>
            </p:custDataLst>
          </p:nvPr>
        </p:nvSpPr>
        <p:spPr>
          <a:xfrm>
            <a:off x="7019925" y="3716338"/>
            <a:ext cx="431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D</a:t>
            </a:r>
            <a:endParaRPr lang="en-US" altLang="zh-CN" sz="2400" b="1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8061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300" y="1816100"/>
            <a:ext cx="3898900" cy="338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8067" name="Text Box 19"/>
          <p:cNvSpPr txBox="1"/>
          <p:nvPr>
            <p:custDataLst>
              <p:tags r:id="rId13"/>
            </p:custDataLst>
          </p:nvPr>
        </p:nvSpPr>
        <p:spPr>
          <a:xfrm>
            <a:off x="1289685" y="1125855"/>
            <a:ext cx="7207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C</a:t>
            </a:r>
            <a:endParaRPr lang="en-US" altLang="zh-CN" sz="4400" b="1" noProof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81934" name="图片 819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27538" y="1557338"/>
            <a:ext cx="3600450" cy="2020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35" name="图片 819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00563" y="4149725"/>
            <a:ext cx="3600450" cy="20669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8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25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3" grpId="0"/>
      <p:bldP spid="258056" grpId="0"/>
      <p:bldP spid="258057" grpId="0"/>
      <p:bldP spid="258058" grpId="0"/>
      <p:bldP spid="258059" grpId="0"/>
      <p:bldP spid="2580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-36512" y="-26987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 fontAlgn="base"/>
            <a:endParaRPr lang="zh-CN" altLang="en-US" sz="135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2226" name="组合 4"/>
          <p:cNvGrpSpPr/>
          <p:nvPr/>
        </p:nvGrpSpPr>
        <p:grpSpPr>
          <a:xfrm>
            <a:off x="98425" y="127000"/>
            <a:ext cx="468313" cy="119063"/>
            <a:chOff x="131041" y="6019911"/>
            <a:chExt cx="624118" cy="144389"/>
          </a:xfrm>
        </p:grpSpPr>
        <p:sp>
          <p:nvSpPr>
            <p:cNvPr id="6" name="任意多边形: 形状 29"/>
            <p:cNvSpPr/>
            <p:nvPr>
              <p:custDataLst>
                <p:tags r:id="rId2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2229" name="组合 1"/>
          <p:cNvGrpSpPr/>
          <p:nvPr/>
        </p:nvGrpSpPr>
        <p:grpSpPr>
          <a:xfrm rot="10800000">
            <a:off x="8577263" y="125413"/>
            <a:ext cx="468312" cy="120650"/>
            <a:chOff x="131041" y="6019911"/>
            <a:chExt cx="624118" cy="144389"/>
          </a:xfrm>
        </p:grpSpPr>
        <p:sp>
          <p:nvSpPr>
            <p:cNvPr id="3" name="任意多边形: 形状 27"/>
            <p:cNvSpPr/>
            <p:nvPr>
              <p:custDataLst>
                <p:tags r:id="rId4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2949" name="Rectangle 4"/>
          <p:cNvSpPr/>
          <p:nvPr>
            <p:custDataLst>
              <p:tags r:id="rId6"/>
            </p:custDataLst>
          </p:nvPr>
        </p:nvSpPr>
        <p:spPr>
          <a:xfrm>
            <a:off x="539750" y="189230"/>
            <a:ext cx="6011863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fontAlgn="base" latinLnBrk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zh-CN" altLang="en-US" sz="3200" b="1" strike="noStrike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根据俯、左视图，补全主视图。</a:t>
            </a:r>
            <a:endParaRPr lang="zh-CN" altLang="en-US" sz="3200" b="1" strike="noStrike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7029" name="Rectangle 5"/>
          <p:cNvSpPr/>
          <p:nvPr>
            <p:custDataLst>
              <p:tags r:id="rId7"/>
            </p:custDataLst>
          </p:nvPr>
        </p:nvSpPr>
        <p:spPr>
          <a:xfrm>
            <a:off x="468313" y="1196975"/>
            <a:ext cx="1871663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fontAlgn="base" latinLnBrk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en-US" altLang="zh-CN" sz="320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3200" strike="noStrike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     ）</a:t>
            </a:r>
            <a:endParaRPr lang="zh-CN" altLang="en-US" sz="3200" strike="noStrike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7030" name="Text Box 6"/>
          <p:cNvSpPr txBox="1"/>
          <p:nvPr>
            <p:custDataLst>
              <p:tags r:id="rId8"/>
            </p:custDataLst>
          </p:nvPr>
        </p:nvSpPr>
        <p:spPr>
          <a:xfrm>
            <a:off x="4860925" y="909638"/>
            <a:ext cx="3603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A</a:t>
            </a:r>
            <a:endParaRPr lang="en-US" altLang="zh-CN" sz="2400" b="1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7031" name="Text Box 7"/>
          <p:cNvSpPr txBox="1"/>
          <p:nvPr>
            <p:custDataLst>
              <p:tags r:id="rId9"/>
            </p:custDataLst>
          </p:nvPr>
        </p:nvSpPr>
        <p:spPr>
          <a:xfrm>
            <a:off x="6661150" y="909638"/>
            <a:ext cx="3603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B</a:t>
            </a:r>
            <a:endParaRPr lang="en-US" altLang="zh-CN" sz="2400" b="1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7032" name="Text Box 8"/>
          <p:cNvSpPr txBox="1"/>
          <p:nvPr>
            <p:custDataLst>
              <p:tags r:id="rId10"/>
            </p:custDataLst>
          </p:nvPr>
        </p:nvSpPr>
        <p:spPr>
          <a:xfrm>
            <a:off x="5003800" y="3500438"/>
            <a:ext cx="5048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C</a:t>
            </a:r>
            <a:endParaRPr lang="en-US" altLang="zh-CN" sz="2400" b="1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7033" name="Text Box 9"/>
          <p:cNvSpPr txBox="1"/>
          <p:nvPr>
            <p:custDataLst>
              <p:tags r:id="rId11"/>
            </p:custDataLst>
          </p:nvPr>
        </p:nvSpPr>
        <p:spPr>
          <a:xfrm>
            <a:off x="6804025" y="3500438"/>
            <a:ext cx="431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D</a:t>
            </a:r>
            <a:endParaRPr lang="en-US" altLang="zh-CN" sz="2400" b="1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7037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3850" y="1844675"/>
            <a:ext cx="3441700" cy="360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7038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56100" y="1412875"/>
            <a:ext cx="3384550" cy="202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7039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56100" y="4005263"/>
            <a:ext cx="3457575" cy="219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7040" name="Text Box 16"/>
          <p:cNvSpPr txBox="1"/>
          <p:nvPr>
            <p:custDataLst>
              <p:tags r:id="rId15"/>
            </p:custDataLst>
          </p:nvPr>
        </p:nvSpPr>
        <p:spPr>
          <a:xfrm>
            <a:off x="1331595" y="1052830"/>
            <a:ext cx="57626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D</a:t>
            </a:r>
            <a:endParaRPr lang="en-US" altLang="zh-CN" sz="4400" b="1" noProof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1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7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25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9" grpId="0"/>
      <p:bldP spid="257030" grpId="0"/>
      <p:bldP spid="257031" grpId="0"/>
      <p:bldP spid="257032" grpId="0"/>
      <p:bldP spid="257033" grpId="0"/>
      <p:bldP spid="2570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-36512" y="-317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 fontAlgn="base"/>
            <a:endParaRPr lang="zh-CN" altLang="en-US" sz="135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3250" name="组合 4"/>
          <p:cNvGrpSpPr/>
          <p:nvPr/>
        </p:nvGrpSpPr>
        <p:grpSpPr>
          <a:xfrm>
            <a:off x="98425" y="127000"/>
            <a:ext cx="468313" cy="119063"/>
            <a:chOff x="131041" y="6019911"/>
            <a:chExt cx="624118" cy="144389"/>
          </a:xfrm>
        </p:grpSpPr>
        <p:sp>
          <p:nvSpPr>
            <p:cNvPr id="6" name="任意多边形: 形状 29"/>
            <p:cNvSpPr/>
            <p:nvPr>
              <p:custDataLst>
                <p:tags r:id="rId2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3253" name="组合 1"/>
          <p:cNvGrpSpPr/>
          <p:nvPr/>
        </p:nvGrpSpPr>
        <p:grpSpPr>
          <a:xfrm rot="10800000">
            <a:off x="8577263" y="125413"/>
            <a:ext cx="468312" cy="120650"/>
            <a:chOff x="131041" y="6019911"/>
            <a:chExt cx="624118" cy="144389"/>
          </a:xfrm>
        </p:grpSpPr>
        <p:sp>
          <p:nvSpPr>
            <p:cNvPr id="3" name="任意多边形: 形状 27"/>
            <p:cNvSpPr/>
            <p:nvPr>
              <p:custDataLst>
                <p:tags r:id="rId4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3973" name="Rectangle 4"/>
          <p:cNvSpPr/>
          <p:nvPr>
            <p:custDataLst>
              <p:tags r:id="rId6"/>
            </p:custDataLst>
          </p:nvPr>
        </p:nvSpPr>
        <p:spPr>
          <a:xfrm>
            <a:off x="755650" y="189230"/>
            <a:ext cx="5867400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fontAlgn="base" latinLnBrk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zh-CN" altLang="en-US" sz="3200" b="1" strike="noStrike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根据俯、左视图，补全主视图。</a:t>
            </a:r>
            <a:endParaRPr lang="zh-CN" altLang="en-US" sz="3200" b="1" strike="noStrike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1125" name="Rectangle 5"/>
          <p:cNvSpPr/>
          <p:nvPr>
            <p:custDataLst>
              <p:tags r:id="rId7"/>
            </p:custDataLst>
          </p:nvPr>
        </p:nvSpPr>
        <p:spPr>
          <a:xfrm>
            <a:off x="395288" y="1009650"/>
            <a:ext cx="1871663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fontAlgn="base" latinLnBrk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en-US" altLang="zh-CN" sz="3200" strike="noStrike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4.(      )</a:t>
            </a:r>
            <a:endParaRPr lang="en-US" altLang="zh-CN" sz="3200" strike="noStrike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1126" name="Text Box 6"/>
          <p:cNvSpPr txBox="1"/>
          <p:nvPr>
            <p:custDataLst>
              <p:tags r:id="rId8"/>
            </p:custDataLst>
          </p:nvPr>
        </p:nvSpPr>
        <p:spPr>
          <a:xfrm>
            <a:off x="5076825" y="1125538"/>
            <a:ext cx="3603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A</a:t>
            </a:r>
            <a:endParaRPr lang="en-US" altLang="zh-CN" sz="2400" b="1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1127" name="Text Box 7"/>
          <p:cNvSpPr txBox="1"/>
          <p:nvPr>
            <p:custDataLst>
              <p:tags r:id="rId9"/>
            </p:custDataLst>
          </p:nvPr>
        </p:nvSpPr>
        <p:spPr>
          <a:xfrm>
            <a:off x="7451725" y="1125538"/>
            <a:ext cx="3603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B</a:t>
            </a:r>
            <a:endParaRPr lang="en-US" altLang="zh-CN" sz="2400" b="1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1128" name="Text Box 8"/>
          <p:cNvSpPr txBox="1"/>
          <p:nvPr>
            <p:custDataLst>
              <p:tags r:id="rId10"/>
            </p:custDataLst>
          </p:nvPr>
        </p:nvSpPr>
        <p:spPr>
          <a:xfrm>
            <a:off x="5219700" y="3716338"/>
            <a:ext cx="5048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C</a:t>
            </a:r>
            <a:endParaRPr lang="en-US" altLang="zh-CN" sz="2400" b="1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1129" name="Text Box 9"/>
          <p:cNvSpPr txBox="1"/>
          <p:nvPr>
            <p:custDataLst>
              <p:tags r:id="rId11"/>
            </p:custDataLst>
          </p:nvPr>
        </p:nvSpPr>
        <p:spPr>
          <a:xfrm>
            <a:off x="7380288" y="3716338"/>
            <a:ext cx="431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D</a:t>
            </a:r>
            <a:endParaRPr lang="en-US" altLang="zh-CN" sz="2400" b="1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6113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700213"/>
            <a:ext cx="3960813" cy="3278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113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84663" y="1773238"/>
            <a:ext cx="4537075" cy="1608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1135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84663" y="4437063"/>
            <a:ext cx="4464050" cy="1617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1136" name="Text Box 16"/>
          <p:cNvSpPr txBox="1"/>
          <p:nvPr>
            <p:custDataLst>
              <p:tags r:id="rId15"/>
            </p:custDataLst>
          </p:nvPr>
        </p:nvSpPr>
        <p:spPr>
          <a:xfrm>
            <a:off x="1041718" y="932180"/>
            <a:ext cx="57626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C</a:t>
            </a:r>
            <a:endParaRPr lang="en-US" altLang="zh-CN" sz="4400" b="1" noProof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1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26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5" grpId="0"/>
      <p:bldP spid="261126" grpId="0"/>
      <p:bldP spid="261127" grpId="0"/>
      <p:bldP spid="261128" grpId="0"/>
      <p:bldP spid="261129" grpId="0"/>
      <p:bldP spid="2611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-36512" y="-26987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 fontAlgn="base"/>
            <a:endParaRPr lang="zh-CN" altLang="en-US" sz="135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4274" name="组合 4"/>
          <p:cNvGrpSpPr/>
          <p:nvPr/>
        </p:nvGrpSpPr>
        <p:grpSpPr>
          <a:xfrm>
            <a:off x="98425" y="127000"/>
            <a:ext cx="468313" cy="119063"/>
            <a:chOff x="131041" y="6019911"/>
            <a:chExt cx="624118" cy="144389"/>
          </a:xfrm>
        </p:grpSpPr>
        <p:sp>
          <p:nvSpPr>
            <p:cNvPr id="6" name="任意多边形: 形状 29"/>
            <p:cNvSpPr/>
            <p:nvPr>
              <p:custDataLst>
                <p:tags r:id="rId2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4277" name="组合 1"/>
          <p:cNvGrpSpPr/>
          <p:nvPr/>
        </p:nvGrpSpPr>
        <p:grpSpPr>
          <a:xfrm rot="10800000">
            <a:off x="8577263" y="125413"/>
            <a:ext cx="468312" cy="120650"/>
            <a:chOff x="131041" y="6019911"/>
            <a:chExt cx="624118" cy="144389"/>
          </a:xfrm>
        </p:grpSpPr>
        <p:sp>
          <p:nvSpPr>
            <p:cNvPr id="3" name="任意多边形: 形状 27"/>
            <p:cNvSpPr/>
            <p:nvPr>
              <p:custDataLst>
                <p:tags r:id="rId4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0129" name="矩形 90128"/>
          <p:cNvSpPr/>
          <p:nvPr>
            <p:custDataLst>
              <p:tags r:id="rId6"/>
            </p:custDataLst>
          </p:nvPr>
        </p:nvSpPr>
        <p:spPr>
          <a:xfrm>
            <a:off x="539750" y="189230"/>
            <a:ext cx="5872163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fontAlgn="base" latinLnBrk="0"/>
            <a:r>
              <a:rPr lang="zh-CN" altLang="en-US" sz="3200" b="1" strike="noStrike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根据俯、左视图，补全主视图。</a:t>
            </a:r>
            <a:endParaRPr lang="zh-CN" altLang="en-US" sz="3200" b="1" strike="noStrike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7029" name="Rectangle 5"/>
          <p:cNvSpPr/>
          <p:nvPr>
            <p:custDataLst>
              <p:tags r:id="rId7"/>
            </p:custDataLst>
          </p:nvPr>
        </p:nvSpPr>
        <p:spPr>
          <a:xfrm>
            <a:off x="468313" y="1196975"/>
            <a:ext cx="1871663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fontAlgn="base" latinLnBrk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en-US" altLang="zh-CN" sz="3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5.(      )</a:t>
            </a:r>
            <a:endParaRPr lang="en-US" altLang="zh-CN" sz="3200" strike="noStrike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fontAlgn="base" latinLnBrk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endParaRPr lang="zh-CN" altLang="en-US" sz="3200" strike="noStrike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7030" name="Text Box 6"/>
          <p:cNvSpPr txBox="1"/>
          <p:nvPr>
            <p:custDataLst>
              <p:tags r:id="rId8"/>
            </p:custDataLst>
          </p:nvPr>
        </p:nvSpPr>
        <p:spPr>
          <a:xfrm>
            <a:off x="5076825" y="1125538"/>
            <a:ext cx="3603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A</a:t>
            </a:r>
            <a:endParaRPr lang="en-US" altLang="zh-CN" sz="2400" b="1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7031" name="Text Box 7"/>
          <p:cNvSpPr txBox="1"/>
          <p:nvPr>
            <p:custDataLst>
              <p:tags r:id="rId9"/>
            </p:custDataLst>
          </p:nvPr>
        </p:nvSpPr>
        <p:spPr>
          <a:xfrm>
            <a:off x="7451725" y="1052513"/>
            <a:ext cx="3603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B</a:t>
            </a:r>
            <a:endParaRPr lang="en-US" altLang="zh-CN" sz="2400" b="1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7032" name="Text Box 8"/>
          <p:cNvSpPr txBox="1"/>
          <p:nvPr>
            <p:custDataLst>
              <p:tags r:id="rId10"/>
            </p:custDataLst>
          </p:nvPr>
        </p:nvSpPr>
        <p:spPr>
          <a:xfrm>
            <a:off x="5219700" y="3716338"/>
            <a:ext cx="5048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C</a:t>
            </a:r>
            <a:endParaRPr lang="en-US" altLang="zh-CN" sz="2400" b="1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7033" name="Text Box 9"/>
          <p:cNvSpPr txBox="1"/>
          <p:nvPr>
            <p:custDataLst>
              <p:tags r:id="rId11"/>
            </p:custDataLst>
          </p:nvPr>
        </p:nvSpPr>
        <p:spPr>
          <a:xfrm>
            <a:off x="7667625" y="3644900"/>
            <a:ext cx="431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D</a:t>
            </a:r>
            <a:endParaRPr lang="en-US" altLang="zh-CN" sz="2400" b="1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35" name="图片 901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27538" y="1628775"/>
            <a:ext cx="4581525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36" name="图片 90135"/>
          <p:cNvPicPr>
            <a:picLocks noChangeAspect="1"/>
          </p:cNvPicPr>
          <p:nvPr/>
        </p:nvPicPr>
        <p:blipFill>
          <a:blip r:embed="rId13"/>
          <a:srcRect l="2141" r="2240"/>
          <a:stretch>
            <a:fillRect/>
          </a:stretch>
        </p:blipFill>
        <p:spPr>
          <a:xfrm>
            <a:off x="4427538" y="4365625"/>
            <a:ext cx="4608512" cy="160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7040" name="Text Box 16"/>
          <p:cNvSpPr txBox="1"/>
          <p:nvPr>
            <p:custDataLst>
              <p:tags r:id="rId14"/>
            </p:custDataLst>
          </p:nvPr>
        </p:nvSpPr>
        <p:spPr>
          <a:xfrm>
            <a:off x="1115695" y="1125855"/>
            <a:ext cx="57626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B</a:t>
            </a:r>
            <a:endParaRPr lang="en-US" altLang="zh-CN" sz="4400" b="1" noProof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54290" name="图片 901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9388" y="1844675"/>
            <a:ext cx="4032250" cy="32035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704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9" grpId="0"/>
      <p:bldP spid="257030" grpId="0"/>
      <p:bldP spid="257031" grpId="0"/>
      <p:bldP spid="257032" grpId="0"/>
      <p:bldP spid="2570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-36512" y="-26987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 fontAlgn="base"/>
            <a:endParaRPr lang="zh-CN" altLang="en-US" sz="135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7346" name="组合 5"/>
          <p:cNvGrpSpPr/>
          <p:nvPr/>
        </p:nvGrpSpPr>
        <p:grpSpPr>
          <a:xfrm>
            <a:off x="98425" y="127000"/>
            <a:ext cx="468313" cy="119063"/>
            <a:chOff x="131041" y="6019911"/>
            <a:chExt cx="624118" cy="144389"/>
          </a:xfrm>
        </p:grpSpPr>
        <p:sp>
          <p:nvSpPr>
            <p:cNvPr id="7" name="任意多边形: 形状 29"/>
            <p:cNvSpPr/>
            <p:nvPr>
              <p:custDataLst>
                <p:tags r:id="rId2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7349" name="组合 1"/>
          <p:cNvGrpSpPr/>
          <p:nvPr/>
        </p:nvGrpSpPr>
        <p:grpSpPr>
          <a:xfrm rot="10800000">
            <a:off x="8577263" y="125413"/>
            <a:ext cx="468312" cy="120650"/>
            <a:chOff x="131041" y="6019911"/>
            <a:chExt cx="624118" cy="144389"/>
          </a:xfrm>
        </p:grpSpPr>
        <p:sp>
          <p:nvSpPr>
            <p:cNvPr id="3" name="任意多边形: 形状 27"/>
            <p:cNvSpPr/>
            <p:nvPr>
              <p:custDataLst>
                <p:tags r:id="rId4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1141" name="标题 1"/>
          <p:cNvSpPr/>
          <p:nvPr>
            <p:custDataLst>
              <p:tags r:id="rId6"/>
            </p:custDataLst>
          </p:nvPr>
        </p:nvSpPr>
        <p:spPr>
          <a:xfrm>
            <a:off x="0" y="0"/>
            <a:ext cx="5616575" cy="10429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Y헤드라인M" pitchFamily="2" charset="-127"/>
                <a:ea typeface="HY헤드라인M" pitchFamily="2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Y헤드라인M" pitchFamily="2" charset="-127"/>
                <a:ea typeface="HY헤드라인M" pitchFamily="2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Y헤드라인M" pitchFamily="2" charset="-127"/>
                <a:ea typeface="HY헤드라인M" pitchFamily="2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Y헤드라인M" pitchFamily="2" charset="-127"/>
                <a:ea typeface="HY헤드라인M" pitchFamily="2" charset="-127"/>
              </a:defRPr>
            </a:lvl5pPr>
          </a:lstStyle>
          <a:p>
            <a:pPr lvl="0" eaLnBrk="1" fontAlgn="base" hangingPunct="1"/>
            <a:r>
              <a:rPr lang="zh-CN" altLang="en-US" sz="3200" strike="noStrike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归纳总结（两圆柱对心正交）</a:t>
            </a:r>
            <a:endParaRPr lang="zh-CN" altLang="en-US" sz="3200" strike="noStrike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 Box 12"/>
          <p:cNvSpPr txBox="1"/>
          <p:nvPr>
            <p:custDataLst>
              <p:tags r:id="rId7"/>
            </p:custDataLst>
          </p:nvPr>
        </p:nvSpPr>
        <p:spPr>
          <a:xfrm>
            <a:off x="223838" y="1233488"/>
            <a:ext cx="8572500" cy="4831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相贯线简化方法作图步骤：</a:t>
            </a:r>
            <a:endParaRPr lang="zh-CN" altLang="en-US" sz="2800" b="1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800" b="1" noProof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比大小</a:t>
            </a:r>
            <a:r>
              <a:rPr lang="zh-CN" altLang="en-US" sz="2800" b="1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：先比较两圆柱的大小。（若相等，相贯线即为两正交直线）</a:t>
            </a:r>
            <a:endParaRPr lang="zh-CN" altLang="en-US" sz="2800" b="1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800" b="1" noProof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找圆心</a:t>
            </a:r>
            <a:r>
              <a:rPr lang="zh-CN" altLang="en-US" sz="2800" b="1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：以两圆柱的轮廓线交点为圆心，再以大圆柱半径为半径在小圆柱轴线上画弧，交点即为圆弧的圆心。（保证圆弧方向弯向大圆柱一侧）</a:t>
            </a:r>
            <a:endParaRPr lang="zh-CN" altLang="en-US" sz="2800" b="1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b="1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800" b="1" noProof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画圆弧</a:t>
            </a:r>
            <a:r>
              <a:rPr lang="zh-CN" altLang="en-US" sz="2800" b="1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：以找到的圆心为圆心，以大圆柱半径为半径画出相贯线（圆弧）。</a:t>
            </a:r>
            <a:endParaRPr lang="zh-CN" altLang="en-US" sz="2800" b="1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endParaRPr lang="zh-CN" altLang="en-US" sz="2800" b="1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1143" name="文本框 91142"/>
          <p:cNvSpPr txBox="1"/>
          <p:nvPr/>
        </p:nvSpPr>
        <p:spPr>
          <a:xfrm>
            <a:off x="4679950" y="981075"/>
            <a:ext cx="4464050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noProof="1" dirty="0">
                <a:solidFill>
                  <a:srgbClr val="7030A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今天你学到了什么？</a:t>
            </a:r>
            <a:endParaRPr lang="zh-CN" altLang="en-US" sz="3600" b="1" noProof="1" dirty="0">
              <a:solidFill>
                <a:srgbClr val="7030A0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1144" name="矩形 91143"/>
          <p:cNvSpPr/>
          <p:nvPr>
            <p:custDataLst>
              <p:tags r:id="rId8"/>
            </p:custDataLst>
          </p:nvPr>
        </p:nvSpPr>
        <p:spPr>
          <a:xfrm>
            <a:off x="4427538" y="5227638"/>
            <a:ext cx="4297363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eaLnBrk="0" fontAlgn="base" hangingPunct="0"/>
            <a:r>
              <a:rPr lang="zh-CN" altLang="en-US" sz="3600" b="1" u="sng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核心</a:t>
            </a:r>
            <a:r>
              <a:rPr lang="zh-CN" altLang="en-US" sz="3600" b="1" u="sng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：跟着老大走！</a:t>
            </a:r>
            <a:endParaRPr lang="zh-CN" altLang="en-US" sz="3600" b="1" u="sng" strike="noStrike" noProof="1" dirty="0">
              <a:solidFill>
                <a:srgbClr val="FF0000"/>
              </a:solidFill>
              <a:effectLst>
                <a:outerShdw blurRad="38100" dist="38100" dir="2700000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3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charRg st="13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charRg st="13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charRg st="42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charRg st="42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04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charRg st="104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charRg st="104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/>
      <p:bldP spid="911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-37147" y="-27622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 fontAlgn="base"/>
            <a:endParaRPr lang="zh-CN" altLang="en-US" sz="135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0" name="图片 99"/>
          <p:cNvPicPr/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-6000"/>
          </a:blip>
          <a:srcRect l="16200" t="17720" r="17267" b="11213"/>
          <a:stretch>
            <a:fillRect/>
          </a:stretch>
        </p:blipFill>
        <p:spPr>
          <a:xfrm>
            <a:off x="3060065" y="3176905"/>
            <a:ext cx="3168650" cy="338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75740" y="2277110"/>
            <a:ext cx="6509385" cy="21539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生活中是否存在相贯线呢？</a:t>
            </a:r>
            <a:endParaRPr lang="zh-CN" altLang="en-US" sz="4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华文琥珀" panose="02010800040101010101" charset="-122"/>
              <a:ea typeface="华文琥珀" panose="02010800040101010101" charset="-122"/>
            </a:endParaRPr>
          </a:p>
        </p:txBody>
      </p:sp>
      <p:grpSp>
        <p:nvGrpSpPr>
          <p:cNvPr id="27651" name="组合 23"/>
          <p:cNvGrpSpPr/>
          <p:nvPr/>
        </p:nvGrpSpPr>
        <p:grpSpPr>
          <a:xfrm>
            <a:off x="98425" y="6561138"/>
            <a:ext cx="468313" cy="119062"/>
            <a:chOff x="131041" y="6019911"/>
            <a:chExt cx="624118" cy="144389"/>
          </a:xfrm>
        </p:grpSpPr>
        <p:sp>
          <p:nvSpPr>
            <p:cNvPr id="9" name="任意多边形: 形状 27"/>
            <p:cNvSpPr/>
            <p:nvPr>
              <p:custDataLst>
                <p:tags r:id="rId4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654" name="组合 1"/>
          <p:cNvGrpSpPr/>
          <p:nvPr/>
        </p:nvGrpSpPr>
        <p:grpSpPr>
          <a:xfrm rot="10800000">
            <a:off x="8577263" y="6561138"/>
            <a:ext cx="468312" cy="119062"/>
            <a:chOff x="131041" y="6019911"/>
            <a:chExt cx="624118" cy="144389"/>
          </a:xfrm>
        </p:grpSpPr>
        <p:sp>
          <p:nvSpPr>
            <p:cNvPr id="7" name="任意多边形: 形状 25"/>
            <p:cNvSpPr/>
            <p:nvPr>
              <p:custDataLst>
                <p:tags r:id="rId6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Freeform 5"/>
            <p:cNvSpPr/>
            <p:nvPr>
              <p:custDataLst>
                <p:tags r:id="rId7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657" name="组合 24"/>
          <p:cNvGrpSpPr/>
          <p:nvPr/>
        </p:nvGrpSpPr>
        <p:grpSpPr>
          <a:xfrm>
            <a:off x="98425" y="5762625"/>
            <a:ext cx="8947150" cy="120650"/>
            <a:chOff x="131041" y="390273"/>
            <a:chExt cx="11929918" cy="160185"/>
          </a:xfrm>
        </p:grpSpPr>
        <p:grpSp>
          <p:nvGrpSpPr>
            <p:cNvPr id="27658" name="组合 2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Freeform 5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7661" name="组合 2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" name="Freeform 5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pic>
        <p:nvPicPr>
          <p:cNvPr id="27664" name="图片 99"/>
          <p:cNvPicPr/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220335" y="260985"/>
            <a:ext cx="2951163" cy="2970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5" name="图片 10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 l="15649" b="20352"/>
          <a:stretch>
            <a:fillRect/>
          </a:stretch>
        </p:blipFill>
        <p:spPr>
          <a:xfrm>
            <a:off x="467043" y="116840"/>
            <a:ext cx="4659312" cy="3481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6" name="图片 101"/>
          <p:cNvPicPr/>
          <p:nvPr>
            <p:custDataLst>
              <p:tags r:id="rId16"/>
            </p:custDataLst>
          </p:nvPr>
        </p:nvPicPr>
        <p:blipFill>
          <a:blip r:embed="rId17"/>
          <a:srcRect l="25784" b="24428"/>
          <a:stretch>
            <a:fillRect/>
          </a:stretch>
        </p:blipFill>
        <p:spPr>
          <a:xfrm>
            <a:off x="1979930" y="3176905"/>
            <a:ext cx="4688840" cy="332295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-36512" y="-26987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 fontAlgn="base"/>
            <a:endParaRPr lang="zh-CN" altLang="en-US" sz="135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8370" name="组合 4"/>
          <p:cNvGrpSpPr/>
          <p:nvPr/>
        </p:nvGrpSpPr>
        <p:grpSpPr>
          <a:xfrm>
            <a:off x="98425" y="127000"/>
            <a:ext cx="468313" cy="119063"/>
            <a:chOff x="131041" y="6019911"/>
            <a:chExt cx="624118" cy="144389"/>
          </a:xfrm>
        </p:grpSpPr>
        <p:sp>
          <p:nvSpPr>
            <p:cNvPr id="6" name="任意多边形: 形状 29"/>
            <p:cNvSpPr/>
            <p:nvPr>
              <p:custDataLst>
                <p:tags r:id="rId2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8373" name="组合 1"/>
          <p:cNvGrpSpPr/>
          <p:nvPr/>
        </p:nvGrpSpPr>
        <p:grpSpPr>
          <a:xfrm rot="10800000">
            <a:off x="8577263" y="125413"/>
            <a:ext cx="468312" cy="120650"/>
            <a:chOff x="131041" y="6019911"/>
            <a:chExt cx="624118" cy="144389"/>
          </a:xfrm>
        </p:grpSpPr>
        <p:sp>
          <p:nvSpPr>
            <p:cNvPr id="3" name="任意多边形: 形状 27"/>
            <p:cNvSpPr/>
            <p:nvPr>
              <p:custDataLst>
                <p:tags r:id="rId4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2165" name="Rectangle 2"/>
          <p:cNvSpPr/>
          <p:nvPr>
            <p:custDataLst>
              <p:tags r:id="rId6"/>
            </p:custDataLst>
          </p:nvPr>
        </p:nvSpPr>
        <p:spPr>
          <a:xfrm>
            <a:off x="539750" y="260985"/>
            <a:ext cx="2475230" cy="88455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Y헤드라인M" pitchFamily="2" charset="-127"/>
                <a:ea typeface="HY헤드라인M" pitchFamily="2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Y헤드라인M" pitchFamily="2" charset="-127"/>
                <a:ea typeface="HY헤드라인M" pitchFamily="2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Y헤드라인M" pitchFamily="2" charset="-127"/>
                <a:ea typeface="HY헤드라인M" pitchFamily="2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HY헤드라인M" pitchFamily="2" charset="-127"/>
                <a:ea typeface="HY헤드라인M" pitchFamily="2" charset="-127"/>
              </a:defRPr>
            </a:lvl5pPr>
          </a:lstStyle>
          <a:p>
            <a:pPr lvl="0" eaLnBrk="1" fontAlgn="base" hangingPunct="1"/>
            <a:r>
              <a:rPr lang="zh-CN" altLang="en-US" strike="noStrike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课后作业</a:t>
            </a:r>
            <a:endParaRPr lang="zh-CN" altLang="en-US" strike="noStrike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7333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7055" y="1845310"/>
            <a:ext cx="8367395" cy="34696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zh-CN" altLang="en-US" sz="4400" noProof="1" dirty="0">
                <a:solidFill>
                  <a:schemeClr val="dk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习题集：</a:t>
            </a:r>
            <a:r>
              <a:rPr lang="en-US" altLang="zh-CN" sz="4400" noProof="1">
                <a:solidFill>
                  <a:schemeClr val="dk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P55  </a:t>
            </a:r>
            <a:endParaRPr lang="en-US" altLang="zh-CN" sz="4400" noProof="1">
              <a:solidFill>
                <a:schemeClr val="dk1"/>
              </a:solidFill>
              <a:effectLst>
                <a:outerShdw blurRad="38100" dist="38100" dir="2700000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4400" noProof="1">
                <a:solidFill>
                  <a:schemeClr val="dk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4400" noProof="1" dirty="0">
                <a:solidFill>
                  <a:schemeClr val="dk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4400" noProof="1">
                <a:solidFill>
                  <a:schemeClr val="dk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4400" noProof="1" dirty="0">
                <a:solidFill>
                  <a:schemeClr val="dk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）、（</a:t>
            </a:r>
            <a:r>
              <a:rPr lang="en-US" altLang="zh-CN" sz="4400" noProof="1">
                <a:solidFill>
                  <a:schemeClr val="dk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4400" noProof="1" dirty="0">
                <a:solidFill>
                  <a:schemeClr val="dk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）、（</a:t>
            </a:r>
            <a:r>
              <a:rPr lang="en-US" altLang="zh-CN" sz="4400" noProof="1" dirty="0">
                <a:solidFill>
                  <a:schemeClr val="dk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4400" noProof="1" dirty="0">
                <a:solidFill>
                  <a:schemeClr val="dk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）、（</a:t>
            </a:r>
            <a:r>
              <a:rPr lang="en-US" altLang="zh-CN" sz="4400" noProof="1" dirty="0">
                <a:solidFill>
                  <a:schemeClr val="dk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4400" noProof="1" dirty="0">
                <a:solidFill>
                  <a:schemeClr val="dk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4400" noProof="1" dirty="0">
              <a:solidFill>
                <a:schemeClr val="dk1"/>
              </a:solidFill>
              <a:effectLst>
                <a:outerShdw blurRad="38100" dist="38100" dir="2700000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169" name="Rectangle 6"/>
          <p:cNvSpPr/>
          <p:nvPr>
            <p:custDataLst>
              <p:tags r:id="rId8"/>
            </p:custDataLst>
          </p:nvPr>
        </p:nvSpPr>
        <p:spPr>
          <a:xfrm>
            <a:off x="1079500" y="4648200"/>
            <a:ext cx="8064500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 latinLnBrk="0">
              <a:spcBef>
                <a:spcPct val="50000"/>
              </a:spcBef>
            </a:pPr>
            <a:r>
              <a:rPr lang="en-US" altLang="zh-CN" sz="3600" b="1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endParaRPr lang="en-US" altLang="zh-CN" sz="3600" b="1" strike="noStrike" noProof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-36512" y="-26987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 fontAlgn="base"/>
            <a:endParaRPr lang="zh-CN" altLang="en-US" sz="135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8370" name="组合 4"/>
          <p:cNvGrpSpPr/>
          <p:nvPr/>
        </p:nvGrpSpPr>
        <p:grpSpPr>
          <a:xfrm>
            <a:off x="98425" y="127000"/>
            <a:ext cx="468313" cy="119063"/>
            <a:chOff x="131041" y="6019911"/>
            <a:chExt cx="624118" cy="144389"/>
          </a:xfrm>
        </p:grpSpPr>
        <p:sp>
          <p:nvSpPr>
            <p:cNvPr id="6" name="任意多边形: 形状 29"/>
            <p:cNvSpPr/>
            <p:nvPr>
              <p:custDataLst>
                <p:tags r:id="rId2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8373" name="组合 1"/>
          <p:cNvGrpSpPr/>
          <p:nvPr/>
        </p:nvGrpSpPr>
        <p:grpSpPr>
          <a:xfrm rot="10800000">
            <a:off x="8577263" y="125413"/>
            <a:ext cx="468312" cy="120650"/>
            <a:chOff x="131041" y="6019911"/>
            <a:chExt cx="624118" cy="144389"/>
          </a:xfrm>
        </p:grpSpPr>
        <p:sp>
          <p:nvSpPr>
            <p:cNvPr id="3" name="任意多边形: 形状 27"/>
            <p:cNvSpPr/>
            <p:nvPr>
              <p:custDataLst>
                <p:tags r:id="rId4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2169" name="Rectangle 6"/>
          <p:cNvSpPr/>
          <p:nvPr>
            <p:custDataLst>
              <p:tags r:id="rId6"/>
            </p:custDataLst>
          </p:nvPr>
        </p:nvSpPr>
        <p:spPr>
          <a:xfrm>
            <a:off x="1079500" y="4648200"/>
            <a:ext cx="8064500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 latinLnBrk="0">
              <a:spcBef>
                <a:spcPct val="50000"/>
              </a:spcBef>
            </a:pPr>
            <a:r>
              <a:rPr lang="en-US" altLang="zh-CN" sz="3600" b="1" strike="noStrike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endParaRPr lang="en-US" altLang="zh-CN" sz="3600" b="1" strike="noStrike" noProof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170" name="Text Box 2"/>
          <p:cNvSpPr txBox="1"/>
          <p:nvPr>
            <p:custDataLst>
              <p:tags r:id="rId7"/>
            </p:custDataLst>
          </p:nvPr>
        </p:nvSpPr>
        <p:spPr>
          <a:xfrm>
            <a:off x="467678" y="332423"/>
            <a:ext cx="2881313" cy="706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拓展延伸</a:t>
            </a:r>
            <a:endParaRPr lang="zh-CN" altLang="en-US" sz="4000" b="1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840" y="1917065"/>
            <a:ext cx="4038600" cy="4054475"/>
          </a:xfrm>
          <a:prstGeom prst="rect">
            <a:avLst/>
          </a:prstGeom>
        </p:spPr>
      </p:pic>
      <p:sp>
        <p:nvSpPr>
          <p:cNvPr id="259076" name="Rectangle 4"/>
          <p:cNvSpPr/>
          <p:nvPr>
            <p:custDataLst>
              <p:tags r:id="rId10"/>
            </p:custDataLst>
          </p:nvPr>
        </p:nvSpPr>
        <p:spPr>
          <a:xfrm>
            <a:off x="755650" y="1268730"/>
            <a:ext cx="6262370" cy="57658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fontAlgn="base" latinLnBrk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en-US" altLang="zh-CN" sz="320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1.已知两视图，补全主视图 </a:t>
            </a:r>
            <a:endParaRPr lang="en-US" altLang="zh-CN" sz="32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-36512" y="-26987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 fontAlgn="base"/>
            <a:endParaRPr lang="zh-CN" altLang="en-US" sz="135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0178" name="组合 4"/>
          <p:cNvGrpSpPr/>
          <p:nvPr/>
        </p:nvGrpSpPr>
        <p:grpSpPr>
          <a:xfrm>
            <a:off x="98425" y="127000"/>
            <a:ext cx="468313" cy="119063"/>
            <a:chOff x="131041" y="6019911"/>
            <a:chExt cx="624118" cy="144389"/>
          </a:xfrm>
        </p:grpSpPr>
        <p:sp>
          <p:nvSpPr>
            <p:cNvPr id="6" name="任意多边形: 形状 29"/>
            <p:cNvSpPr/>
            <p:nvPr>
              <p:custDataLst>
                <p:tags r:id="rId2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0181" name="组合 1"/>
          <p:cNvGrpSpPr/>
          <p:nvPr/>
        </p:nvGrpSpPr>
        <p:grpSpPr>
          <a:xfrm rot="10800000">
            <a:off x="8577263" y="125413"/>
            <a:ext cx="468312" cy="120650"/>
            <a:chOff x="131041" y="6019911"/>
            <a:chExt cx="624118" cy="144389"/>
          </a:xfrm>
        </p:grpSpPr>
        <p:sp>
          <p:nvSpPr>
            <p:cNvPr id="3" name="任意多边形: 形状 27"/>
            <p:cNvSpPr/>
            <p:nvPr>
              <p:custDataLst>
                <p:tags r:id="rId4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0901" name="Rectangle 3"/>
          <p:cNvSpPr/>
          <p:nvPr>
            <p:custDataLst>
              <p:tags r:id="rId6"/>
            </p:custDataLst>
          </p:nvPr>
        </p:nvSpPr>
        <p:spPr>
          <a:xfrm>
            <a:off x="179705" y="260668"/>
            <a:ext cx="6156325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 eaLnBrk="1" fontAlgn="base" hangingPunct="1">
              <a:lnSpc>
                <a:spcPct val="90000"/>
              </a:lnSpc>
              <a:buNone/>
            </a:pPr>
            <a:r>
              <a:rPr lang="zh-CN" altLang="en-US" sz="3600" b="1" strike="noStrike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课后拓展</a:t>
            </a:r>
            <a:endParaRPr lang="zh-CN" altLang="en-US" sz="3600" b="1" strike="noStrike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59076" name="Rectangle 4"/>
          <p:cNvSpPr/>
          <p:nvPr>
            <p:custDataLst>
              <p:tags r:id="rId7"/>
            </p:custDataLst>
          </p:nvPr>
        </p:nvSpPr>
        <p:spPr>
          <a:xfrm>
            <a:off x="468630" y="1196975"/>
            <a:ext cx="6262370" cy="57658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fontAlgn="base" latinLnBrk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en-US" altLang="zh-CN" sz="320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2.已知两视图，补全主视图 </a:t>
            </a:r>
            <a:endParaRPr lang="en-US" altLang="zh-CN" sz="32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8384" name="图片 92173" descr="4"/>
          <p:cNvPicPr>
            <a:picLocks noChangeAspect="1"/>
          </p:cNvPicPr>
          <p:nvPr/>
        </p:nvPicPr>
        <p:blipFill>
          <a:blip r:embed="rId8"/>
          <a:srcRect r="54729" b="52528"/>
          <a:stretch>
            <a:fillRect/>
          </a:stretch>
        </p:blipFill>
        <p:spPr>
          <a:xfrm>
            <a:off x="6083935" y="4293235"/>
            <a:ext cx="2843213" cy="2236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795" y="1772920"/>
            <a:ext cx="4627880" cy="487489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 idx="13" hasCustomPrompt="1"/>
            <p:custDataLst>
              <p:tags r:id="rId1"/>
            </p:custDataLst>
          </p:nvPr>
        </p:nvSpPr>
        <p:spPr>
          <a:xfrm>
            <a:off x="716915" y="2453005"/>
            <a:ext cx="7889240" cy="1398905"/>
          </a:xfrm>
        </p:spPr>
        <p:txBody>
          <a:bodyPr wrap="square" lIns="91440" tIns="45720" rIns="91440" bIns="45720" rtlCol="0" anchor="b" anchorCtr="0">
            <a:normAutofit fontScale="90000"/>
          </a:bodyPr>
          <a:p>
            <a:pPr marL="0" marR="0" indent="0" algn="di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0" b="1" i="0" u="none" strike="noStrike" kern="1200" cap="none" spc="10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</a:rPr>
              <a:t>谢谢各位老师的</a:t>
            </a:r>
            <a:br>
              <a:rPr kumimoji="0" lang="zh-CN" altLang="en-US" sz="6000" b="1" i="0" u="none" strike="noStrike" kern="1200" cap="none" spc="10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</a:rPr>
            </a:br>
            <a:r>
              <a:rPr kumimoji="0" lang="zh-CN" altLang="en-US" sz="6000" b="1" i="0" u="none" strike="noStrike" kern="1200" cap="none" spc="10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</a:rPr>
              <a:t>莅临指导！</a:t>
            </a:r>
            <a:endParaRPr kumimoji="0" lang="zh-CN" altLang="en-US" sz="6000" b="1" i="0" u="none" strike="noStrike" kern="1200" cap="none" spc="1000" normalizeH="0" baseline="0" noProof="1">
              <a:solidFill>
                <a:schemeClr val="accent1"/>
              </a:solidFill>
              <a:uFillTx/>
              <a:latin typeface="Arial" panose="020B0604020202020204" pitchFamily="34" charset="0"/>
              <a:ea typeface="汉仪旗黑-85S" pitchFamily="18" charset="-122"/>
              <a:cs typeface="+mj-cs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-36512" y="-26987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 fontAlgn="base"/>
            <a:endParaRPr lang="zh-CN" altLang="en-US" sz="1350" strike="noStrike" noProof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1747" name="组合 23"/>
          <p:cNvGrpSpPr/>
          <p:nvPr/>
        </p:nvGrpSpPr>
        <p:grpSpPr>
          <a:xfrm>
            <a:off x="98425" y="6561138"/>
            <a:ext cx="468313" cy="119062"/>
            <a:chOff x="131041" y="6019911"/>
            <a:chExt cx="624118" cy="144389"/>
          </a:xfrm>
        </p:grpSpPr>
        <p:sp>
          <p:nvSpPr>
            <p:cNvPr id="9" name="任意多边形: 形状 27"/>
            <p:cNvSpPr/>
            <p:nvPr>
              <p:custDataLst>
                <p:tags r:id="rId2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750" name="组合 1"/>
          <p:cNvGrpSpPr/>
          <p:nvPr/>
        </p:nvGrpSpPr>
        <p:grpSpPr>
          <a:xfrm rot="10800000">
            <a:off x="8577263" y="6561138"/>
            <a:ext cx="468312" cy="119062"/>
            <a:chOff x="131041" y="6019911"/>
            <a:chExt cx="624118" cy="144389"/>
          </a:xfrm>
        </p:grpSpPr>
        <p:sp>
          <p:nvSpPr>
            <p:cNvPr id="7" name="任意多边形: 形状 25"/>
            <p:cNvSpPr/>
            <p:nvPr>
              <p:custDataLst>
                <p:tags r:id="rId4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753" name="组合 24"/>
          <p:cNvGrpSpPr/>
          <p:nvPr/>
        </p:nvGrpSpPr>
        <p:grpSpPr>
          <a:xfrm>
            <a:off x="98425" y="5762625"/>
            <a:ext cx="8947150" cy="120650"/>
            <a:chOff x="131041" y="390273"/>
            <a:chExt cx="11929918" cy="160185"/>
          </a:xfrm>
        </p:grpSpPr>
        <p:grpSp>
          <p:nvGrpSpPr>
            <p:cNvPr id="31754" name="组合 2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Freeform 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1757" name="组合 2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" name="Freeform 5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5" name="Title 6"/>
          <p:cNvSpPr txBox="1"/>
          <p:nvPr>
            <p:custDataLst>
              <p:tags r:id="rId10"/>
            </p:custDataLst>
          </p:nvPr>
        </p:nvSpPr>
        <p:spPr>
          <a:xfrm>
            <a:off x="355600" y="260350"/>
            <a:ext cx="8221663" cy="73183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8580" tIns="34290" rIns="68580" bIns="3429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fontAlgn="base">
              <a:lnSpc>
                <a:spcPct val="100000"/>
              </a:lnSpc>
            </a:pPr>
            <a:r>
              <a:rPr lang="zh-CN" altLang="en-US" sz="4000" b="1" strike="noStrike" spc="150" noProof="1" dirty="0">
                <a:ln w="3175">
                  <a:noFill/>
                  <a:prstDash val="dash"/>
                </a:ln>
                <a:solidFill>
                  <a:schemeClr val="accent1"/>
                </a:solidFill>
                <a:latin typeface="汉仪旗黑-85S" pitchFamily="18" charset="-122"/>
                <a:ea typeface="汉仪旗黑-85S" pitchFamily="18" charset="-122"/>
                <a:cs typeface="微软雅黑" panose="020B0503020204020204" charset="-122"/>
              </a:rPr>
              <a:t>相贯线的概念及特性</a:t>
            </a:r>
            <a:endParaRPr lang="zh-CN" altLang="en-US" sz="4000" b="1" strike="noStrike" spc="150" noProof="1" dirty="0">
              <a:ln w="3175">
                <a:noFill/>
                <a:prstDash val="dash"/>
              </a:ln>
              <a:solidFill>
                <a:schemeClr val="accent1"/>
              </a:solidFill>
              <a:latin typeface="汉仪旗黑-85S" pitchFamily="18" charset="-122"/>
              <a:ea typeface="汉仪旗黑-85S" pitchFamily="18" charset="-122"/>
              <a:cs typeface="微软雅黑" panose="020B0503020204020204" charset="-122"/>
            </a:endParaRPr>
          </a:p>
        </p:txBody>
      </p:sp>
      <p:sp>
        <p:nvSpPr>
          <p:cNvPr id="247822" name="Text Box 14"/>
          <p:cNvSpPr txBox="1"/>
          <p:nvPr>
            <p:custDataLst>
              <p:tags r:id="rId11"/>
            </p:custDataLst>
          </p:nvPr>
        </p:nvSpPr>
        <p:spPr>
          <a:xfrm>
            <a:off x="609600" y="908368"/>
            <a:ext cx="8202613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200" b="1" noProof="1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200" b="1" noProof="1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、概念</a:t>
            </a:r>
            <a:r>
              <a:rPr lang="zh-CN" altLang="en-US" sz="3200" b="1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3200" b="1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两立体相交叫作相贯，其表面产生的交线叫做相贯线。</a:t>
            </a:r>
            <a:endParaRPr lang="zh-CN" altLang="en-US" sz="3200" b="1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7821" name="Text Box 13"/>
          <p:cNvSpPr txBox="1"/>
          <p:nvPr>
            <p:custDataLst>
              <p:tags r:id="rId12"/>
            </p:custDataLst>
          </p:nvPr>
        </p:nvSpPr>
        <p:spPr>
          <a:xfrm>
            <a:off x="684530" y="2565400"/>
            <a:ext cx="28721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en-US" altLang="zh-CN" sz="3200" b="1" noProof="1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200" b="1" noProof="1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、相贯的形式</a:t>
            </a:r>
            <a:endParaRPr lang="zh-CN" altLang="en-US" sz="3200" b="1" noProof="1" dirty="0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7815" name="Text Box 7"/>
          <p:cNvSpPr txBox="1"/>
          <p:nvPr>
            <p:custDataLst>
              <p:tags r:id="rId13"/>
            </p:custDataLst>
          </p:nvPr>
        </p:nvSpPr>
        <p:spPr>
          <a:xfrm>
            <a:off x="684213" y="5229225"/>
            <a:ext cx="253047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3200" b="1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平面体与回转体相贯</a:t>
            </a:r>
            <a:endParaRPr lang="zh-CN" altLang="en-US" sz="3200" b="1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7817" name="Text Box 9"/>
          <p:cNvSpPr txBox="1"/>
          <p:nvPr>
            <p:custDataLst>
              <p:tags r:id="rId14"/>
            </p:custDataLst>
          </p:nvPr>
        </p:nvSpPr>
        <p:spPr>
          <a:xfrm>
            <a:off x="3708400" y="5229225"/>
            <a:ext cx="25527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3200" b="1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回转体与回转体相贯</a:t>
            </a:r>
            <a:endParaRPr lang="zh-CN" altLang="en-US" sz="3200" b="1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7819" name="Text Box 11"/>
          <p:cNvSpPr txBox="1"/>
          <p:nvPr>
            <p:custDataLst>
              <p:tags r:id="rId15"/>
            </p:custDataLst>
          </p:nvPr>
        </p:nvSpPr>
        <p:spPr>
          <a:xfrm>
            <a:off x="6810375" y="5327650"/>
            <a:ext cx="18081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lang="zh-CN" altLang="en-US" sz="3200" b="1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多体相贯</a:t>
            </a:r>
            <a:endParaRPr lang="zh-CN" altLang="en-US" sz="3200" b="1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7814" name="Picture 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lum bright="17996" contrast="6000"/>
          </a:blip>
          <a:stretch>
            <a:fillRect/>
          </a:stretch>
        </p:blipFill>
        <p:spPr>
          <a:xfrm>
            <a:off x="755650" y="3284538"/>
            <a:ext cx="1905000" cy="1563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7816" name="Picture 8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>
            <a:lum bright="17996" contrast="6000"/>
          </a:blip>
          <a:stretch>
            <a:fillRect/>
          </a:stretch>
        </p:blipFill>
        <p:spPr>
          <a:xfrm>
            <a:off x="3854450" y="3284538"/>
            <a:ext cx="1828800" cy="1531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7818" name="Picture 10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>
            <a:lum bright="17996" contrast="6000"/>
          </a:blip>
          <a:stretch>
            <a:fillRect/>
          </a:stretch>
        </p:blipFill>
        <p:spPr>
          <a:xfrm>
            <a:off x="6877050" y="3259138"/>
            <a:ext cx="1752600" cy="15113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247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22" grpId="0"/>
      <p:bldP spid="247821" grpId="0"/>
      <p:bldP spid="247815" grpId="0"/>
      <p:bldP spid="247817" grpId="0"/>
      <p:bldP spid="2478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-36512" y="-26987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 fontAlgn="base"/>
            <a:endParaRPr lang="zh-CN" altLang="en-US" sz="135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3795" name="组合 23"/>
          <p:cNvGrpSpPr/>
          <p:nvPr/>
        </p:nvGrpSpPr>
        <p:grpSpPr>
          <a:xfrm>
            <a:off x="98425" y="6561138"/>
            <a:ext cx="468313" cy="119062"/>
            <a:chOff x="131041" y="6019911"/>
            <a:chExt cx="624118" cy="144389"/>
          </a:xfrm>
        </p:grpSpPr>
        <p:sp>
          <p:nvSpPr>
            <p:cNvPr id="9" name="任意多边形: 形状 27"/>
            <p:cNvSpPr/>
            <p:nvPr>
              <p:custDataLst>
                <p:tags r:id="rId2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3798" name="组合 1"/>
          <p:cNvGrpSpPr/>
          <p:nvPr/>
        </p:nvGrpSpPr>
        <p:grpSpPr>
          <a:xfrm rot="10800000">
            <a:off x="8577263" y="6561138"/>
            <a:ext cx="468312" cy="119062"/>
            <a:chOff x="131041" y="6019911"/>
            <a:chExt cx="624118" cy="144389"/>
          </a:xfrm>
        </p:grpSpPr>
        <p:sp>
          <p:nvSpPr>
            <p:cNvPr id="7" name="任意多边形: 形状 25"/>
            <p:cNvSpPr/>
            <p:nvPr>
              <p:custDataLst>
                <p:tags r:id="rId4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3801" name="组合 24"/>
          <p:cNvGrpSpPr/>
          <p:nvPr/>
        </p:nvGrpSpPr>
        <p:grpSpPr>
          <a:xfrm>
            <a:off x="98425" y="5762625"/>
            <a:ext cx="8947150" cy="120650"/>
            <a:chOff x="131041" y="390273"/>
            <a:chExt cx="11929918" cy="160185"/>
          </a:xfrm>
        </p:grpSpPr>
        <p:grpSp>
          <p:nvGrpSpPr>
            <p:cNvPr id="33802" name="组合 2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Freeform 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3805" name="组合 2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pPr fontAlgn="base"/>
                <a:endParaRPr lang="zh-CN" altLang="en-US" sz="1350" strike="noStrike" noProof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" name="Freeform 5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fontAlgn="base"/>
                <a:endParaRPr lang="zh-CN" altLang="en-US" sz="1350" strike="noStrike" noProof="1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3808" name="组合 87047"/>
          <p:cNvGrpSpPr/>
          <p:nvPr/>
        </p:nvGrpSpPr>
        <p:grpSpPr>
          <a:xfrm>
            <a:off x="6355715" y="703898"/>
            <a:ext cx="2116138" cy="1952625"/>
            <a:chOff x="4290" y="664"/>
            <a:chExt cx="1242" cy="1185"/>
          </a:xfrm>
        </p:grpSpPr>
        <p:sp>
          <p:nvSpPr>
            <p:cNvPr id="33809" name="任意多边形 87048"/>
            <p:cNvSpPr/>
            <p:nvPr>
              <p:custDataLst>
                <p:tags r:id="rId10"/>
              </p:custDataLst>
            </p:nvPr>
          </p:nvSpPr>
          <p:spPr>
            <a:xfrm>
              <a:off x="4342" y="701"/>
              <a:ext cx="1190" cy="1107"/>
            </a:xfrm>
            <a:custGeom>
              <a:avLst/>
              <a:gdLst/>
              <a:ahLst/>
              <a:cxnLst/>
              <a:pathLst>
                <a:path w="1334" h="1240">
                  <a:moveTo>
                    <a:pt x="0" y="478"/>
                  </a:moveTo>
                  <a:lnTo>
                    <a:pt x="300" y="305"/>
                  </a:lnTo>
                  <a:lnTo>
                    <a:pt x="374" y="341"/>
                  </a:lnTo>
                  <a:lnTo>
                    <a:pt x="437" y="371"/>
                  </a:lnTo>
                  <a:lnTo>
                    <a:pt x="466" y="408"/>
                  </a:lnTo>
                  <a:lnTo>
                    <a:pt x="509" y="478"/>
                  </a:lnTo>
                  <a:lnTo>
                    <a:pt x="620" y="536"/>
                  </a:lnTo>
                  <a:lnTo>
                    <a:pt x="741" y="557"/>
                  </a:lnTo>
                  <a:lnTo>
                    <a:pt x="846" y="546"/>
                  </a:lnTo>
                  <a:lnTo>
                    <a:pt x="872" y="489"/>
                  </a:lnTo>
                  <a:lnTo>
                    <a:pt x="898" y="399"/>
                  </a:lnTo>
                  <a:lnTo>
                    <a:pt x="909" y="315"/>
                  </a:lnTo>
                  <a:lnTo>
                    <a:pt x="919" y="226"/>
                  </a:lnTo>
                  <a:lnTo>
                    <a:pt x="893" y="126"/>
                  </a:lnTo>
                  <a:lnTo>
                    <a:pt x="861" y="63"/>
                  </a:lnTo>
                  <a:lnTo>
                    <a:pt x="804" y="16"/>
                  </a:lnTo>
                  <a:lnTo>
                    <a:pt x="840" y="0"/>
                  </a:lnTo>
                  <a:lnTo>
                    <a:pt x="898" y="0"/>
                  </a:lnTo>
                  <a:lnTo>
                    <a:pt x="956" y="11"/>
                  </a:lnTo>
                  <a:lnTo>
                    <a:pt x="1014" y="26"/>
                  </a:lnTo>
                  <a:lnTo>
                    <a:pt x="1071" y="63"/>
                  </a:lnTo>
                  <a:lnTo>
                    <a:pt x="1124" y="95"/>
                  </a:lnTo>
                  <a:lnTo>
                    <a:pt x="1166" y="131"/>
                  </a:lnTo>
                  <a:lnTo>
                    <a:pt x="1208" y="184"/>
                  </a:lnTo>
                  <a:lnTo>
                    <a:pt x="1239" y="231"/>
                  </a:lnTo>
                  <a:lnTo>
                    <a:pt x="1276" y="299"/>
                  </a:lnTo>
                  <a:lnTo>
                    <a:pt x="1297" y="342"/>
                  </a:lnTo>
                  <a:lnTo>
                    <a:pt x="1323" y="420"/>
                  </a:lnTo>
                  <a:lnTo>
                    <a:pt x="1334" y="494"/>
                  </a:lnTo>
                  <a:lnTo>
                    <a:pt x="1334" y="562"/>
                  </a:lnTo>
                  <a:lnTo>
                    <a:pt x="1318" y="636"/>
                  </a:lnTo>
                  <a:lnTo>
                    <a:pt x="1297" y="699"/>
                  </a:lnTo>
                  <a:lnTo>
                    <a:pt x="1266" y="736"/>
                  </a:lnTo>
                  <a:lnTo>
                    <a:pt x="919" y="946"/>
                  </a:lnTo>
                  <a:lnTo>
                    <a:pt x="410" y="1240"/>
                  </a:lnTo>
                  <a:lnTo>
                    <a:pt x="462" y="1161"/>
                  </a:lnTo>
                  <a:lnTo>
                    <a:pt x="509" y="1082"/>
                  </a:lnTo>
                  <a:lnTo>
                    <a:pt x="520" y="962"/>
                  </a:lnTo>
                  <a:lnTo>
                    <a:pt x="488" y="851"/>
                  </a:lnTo>
                  <a:lnTo>
                    <a:pt x="441" y="741"/>
                  </a:lnTo>
                  <a:lnTo>
                    <a:pt x="404" y="678"/>
                  </a:lnTo>
                  <a:lnTo>
                    <a:pt x="341" y="615"/>
                  </a:lnTo>
                  <a:lnTo>
                    <a:pt x="268" y="546"/>
                  </a:lnTo>
                  <a:lnTo>
                    <a:pt x="152" y="489"/>
                  </a:lnTo>
                  <a:lnTo>
                    <a:pt x="74" y="473"/>
                  </a:lnTo>
                  <a:lnTo>
                    <a:pt x="0" y="478"/>
                  </a:lnTo>
                  <a:close/>
                </a:path>
              </a:pathLst>
            </a:custGeom>
            <a:gradFill rotWithShape="0">
              <a:gsLst>
                <a:gs pos="0">
                  <a:srgbClr val="16422C"/>
                </a:gs>
                <a:gs pos="50000">
                  <a:srgbClr val="339966"/>
                </a:gs>
                <a:gs pos="100000">
                  <a:srgbClr val="16422C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3810" name="椭圆 87049"/>
            <p:cNvSpPr/>
            <p:nvPr>
              <p:custDataLst>
                <p:tags r:id="rId11"/>
              </p:custDataLst>
            </p:nvPr>
          </p:nvSpPr>
          <p:spPr>
            <a:xfrm rot="-1801384">
              <a:off x="4290" y="1079"/>
              <a:ext cx="487" cy="77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anchor="t" anchorCtr="0"/>
            <a:p>
              <a:pPr latinLnBrk="1"/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33811" name="任意多边形 87050"/>
            <p:cNvSpPr/>
            <p:nvPr>
              <p:custDataLst>
                <p:tags r:id="rId12"/>
              </p:custDataLst>
            </p:nvPr>
          </p:nvSpPr>
          <p:spPr>
            <a:xfrm>
              <a:off x="4613" y="814"/>
              <a:ext cx="553" cy="418"/>
            </a:xfrm>
            <a:custGeom>
              <a:avLst/>
              <a:gdLst/>
              <a:ahLst/>
              <a:cxnLst/>
              <a:pathLst>
                <a:path w="1416" h="1068">
                  <a:moveTo>
                    <a:pt x="0" y="36"/>
                  </a:moveTo>
                  <a:lnTo>
                    <a:pt x="0" y="408"/>
                  </a:lnTo>
                  <a:lnTo>
                    <a:pt x="168" y="552"/>
                  </a:lnTo>
                  <a:lnTo>
                    <a:pt x="300" y="684"/>
                  </a:lnTo>
                  <a:lnTo>
                    <a:pt x="420" y="792"/>
                  </a:lnTo>
                  <a:lnTo>
                    <a:pt x="552" y="900"/>
                  </a:lnTo>
                  <a:lnTo>
                    <a:pt x="672" y="984"/>
                  </a:lnTo>
                  <a:lnTo>
                    <a:pt x="804" y="1044"/>
                  </a:lnTo>
                  <a:lnTo>
                    <a:pt x="924" y="1068"/>
                  </a:lnTo>
                  <a:lnTo>
                    <a:pt x="1044" y="1056"/>
                  </a:lnTo>
                  <a:lnTo>
                    <a:pt x="1128" y="1032"/>
                  </a:lnTo>
                  <a:lnTo>
                    <a:pt x="1248" y="972"/>
                  </a:lnTo>
                  <a:lnTo>
                    <a:pt x="1332" y="852"/>
                  </a:lnTo>
                  <a:lnTo>
                    <a:pt x="1380" y="744"/>
                  </a:lnTo>
                  <a:lnTo>
                    <a:pt x="1404" y="576"/>
                  </a:lnTo>
                  <a:lnTo>
                    <a:pt x="1416" y="492"/>
                  </a:lnTo>
                  <a:lnTo>
                    <a:pt x="1416" y="0"/>
                  </a:lnTo>
                  <a:lnTo>
                    <a:pt x="1332" y="168"/>
                  </a:lnTo>
                  <a:lnTo>
                    <a:pt x="1272" y="276"/>
                  </a:lnTo>
                  <a:lnTo>
                    <a:pt x="1164" y="348"/>
                  </a:lnTo>
                  <a:lnTo>
                    <a:pt x="1032" y="396"/>
                  </a:lnTo>
                  <a:lnTo>
                    <a:pt x="936" y="408"/>
                  </a:lnTo>
                  <a:lnTo>
                    <a:pt x="768" y="444"/>
                  </a:lnTo>
                  <a:lnTo>
                    <a:pt x="660" y="456"/>
                  </a:lnTo>
                  <a:lnTo>
                    <a:pt x="468" y="432"/>
                  </a:lnTo>
                  <a:lnTo>
                    <a:pt x="372" y="372"/>
                  </a:lnTo>
                  <a:lnTo>
                    <a:pt x="240" y="336"/>
                  </a:lnTo>
                  <a:lnTo>
                    <a:pt x="132" y="240"/>
                  </a:lnTo>
                  <a:lnTo>
                    <a:pt x="72" y="180"/>
                  </a:lnTo>
                  <a:lnTo>
                    <a:pt x="0" y="36"/>
                  </a:lnTo>
                  <a:close/>
                </a:path>
              </a:pathLst>
            </a:custGeom>
            <a:gradFill rotWithShape="0">
              <a:gsLst>
                <a:gs pos="0">
                  <a:srgbClr val="9B3E00"/>
                </a:gs>
                <a:gs pos="50000">
                  <a:srgbClr val="FF6600"/>
                </a:gs>
                <a:gs pos="100000">
                  <a:srgbClr val="9B3E00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3812" name="椭圆 87051"/>
            <p:cNvSpPr/>
            <p:nvPr>
              <p:custDataLst>
                <p:tags r:id="rId13"/>
              </p:custDataLst>
            </p:nvPr>
          </p:nvSpPr>
          <p:spPr>
            <a:xfrm>
              <a:off x="4618" y="664"/>
              <a:ext cx="544" cy="346"/>
            </a:xfrm>
            <a:prstGeom prst="ellipse">
              <a:avLst/>
            </a:prstGeom>
            <a:solidFill>
              <a:srgbClr val="FF66FF"/>
            </a:solidFill>
            <a:ln w="9525">
              <a:noFill/>
            </a:ln>
          </p:spPr>
          <p:txBody>
            <a:bodyPr anchor="t" anchorCtr="0"/>
            <a:p>
              <a:pPr latinLnBrk="1"/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</p:grpSp>
      <p:sp>
        <p:nvSpPr>
          <p:cNvPr id="33813" name="Text Box 18"/>
          <p:cNvSpPr txBox="1"/>
          <p:nvPr>
            <p:custDataLst>
              <p:tags r:id="rId14"/>
            </p:custDataLst>
          </p:nvPr>
        </p:nvSpPr>
        <p:spPr>
          <a:xfrm>
            <a:off x="375920" y="1772920"/>
            <a:ext cx="6139815" cy="2172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r>
              <a:rPr 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相贯线是相交两立体表面的</a:t>
            </a:r>
            <a:r>
              <a:rPr lang="zh-CN" altLang="en-US" sz="32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，也是 两立体表面的</a:t>
            </a:r>
            <a:r>
              <a:rPr lang="zh-CN" altLang="en-US" sz="32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；相贯线上的点是两立体表面上的</a:t>
            </a:r>
            <a:r>
              <a:rPr lang="zh-CN" altLang="en-US" sz="32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814" name="Text Box 18"/>
          <p:cNvSpPr txBox="1"/>
          <p:nvPr/>
        </p:nvSpPr>
        <p:spPr>
          <a:xfrm>
            <a:off x="467360" y="4221480"/>
            <a:ext cx="6559550" cy="179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p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）由于立体占有一定空间，所以，相贯线一般是一条</a:t>
            </a:r>
            <a:r>
              <a:rPr lang="zh-CN" altLang="en-US" sz="32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，特殊情况下是平面曲线或直线。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Title 6"/>
          <p:cNvSpPr txBox="1"/>
          <p:nvPr>
            <p:custDataLst>
              <p:tags r:id="rId15"/>
            </p:custDataLst>
          </p:nvPr>
        </p:nvSpPr>
        <p:spPr>
          <a:xfrm>
            <a:off x="355600" y="260350"/>
            <a:ext cx="8221663" cy="73183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8580" tIns="34290" rIns="68580" bIns="3429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fontAlgn="base">
              <a:lnSpc>
                <a:spcPct val="100000"/>
              </a:lnSpc>
            </a:pPr>
            <a:r>
              <a:rPr lang="zh-CN" altLang="en-US" sz="4000" b="1" strike="noStrike" spc="150" noProof="1" dirty="0">
                <a:ln w="3175">
                  <a:noFill/>
                  <a:prstDash val="dash"/>
                </a:ln>
                <a:solidFill>
                  <a:schemeClr val="accent1"/>
                </a:solidFill>
                <a:latin typeface="汉仪旗黑-85S" pitchFamily="18" charset="-122"/>
                <a:ea typeface="汉仪旗黑-85S" pitchFamily="18" charset="-122"/>
                <a:cs typeface="微软雅黑" panose="020B0503020204020204" charset="-122"/>
              </a:rPr>
              <a:t>相贯线的概念及特性</a:t>
            </a:r>
            <a:endParaRPr lang="zh-CN" altLang="en-US" sz="4000" b="1" strike="noStrike" spc="150" noProof="1" dirty="0">
              <a:ln w="3175">
                <a:noFill/>
                <a:prstDash val="dash"/>
              </a:ln>
              <a:solidFill>
                <a:schemeClr val="accent1"/>
              </a:solidFill>
              <a:latin typeface="汉仪旗黑-85S" pitchFamily="18" charset="-122"/>
              <a:ea typeface="汉仪旗黑-85S" pitchFamily="18" charset="-122"/>
              <a:cs typeface="微软雅黑" panose="020B0503020204020204" charset="-122"/>
            </a:endParaRPr>
          </a:p>
        </p:txBody>
      </p:sp>
      <p:sp>
        <p:nvSpPr>
          <p:cNvPr id="87053" name="文本框 87052"/>
          <p:cNvSpPr txBox="1"/>
          <p:nvPr>
            <p:custDataLst>
              <p:tags r:id="rId16"/>
            </p:custDataLst>
          </p:nvPr>
        </p:nvSpPr>
        <p:spPr>
          <a:xfrm>
            <a:off x="971550" y="2277110"/>
            <a:ext cx="13684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共有线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7054" name="矩形 87053"/>
          <p:cNvSpPr/>
          <p:nvPr>
            <p:custDataLst>
              <p:tags r:id="rId17"/>
            </p:custDataLst>
          </p:nvPr>
        </p:nvSpPr>
        <p:spPr>
          <a:xfrm>
            <a:off x="971550" y="2778443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Gulim" pitchFamily="34" charset="-127"/>
                <a:ea typeface="宋体" panose="02010600030101010101" pitchFamily="2" charset="-122"/>
              </a:rPr>
              <a:t>分界线</a:t>
            </a:r>
            <a:endParaRPr lang="zh-CN" altLang="en-US" sz="2800" b="1" dirty="0">
              <a:solidFill>
                <a:srgbClr val="FF0000"/>
              </a:solidFill>
              <a:latin typeface="Gulim" pitchFamily="34" charset="-127"/>
              <a:ea typeface="宋体" panose="02010600030101010101" pitchFamily="2" charset="-122"/>
            </a:endParaRPr>
          </a:p>
        </p:txBody>
      </p:sp>
      <p:sp>
        <p:nvSpPr>
          <p:cNvPr id="87055" name="矩形 87054"/>
          <p:cNvSpPr/>
          <p:nvPr>
            <p:custDataLst>
              <p:tags r:id="rId18"/>
            </p:custDataLst>
          </p:nvPr>
        </p:nvSpPr>
        <p:spPr>
          <a:xfrm>
            <a:off x="2699068" y="3212783"/>
            <a:ext cx="1255712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Gulim" pitchFamily="34" charset="-127"/>
                <a:ea typeface="宋体" panose="02010600030101010101" pitchFamily="2" charset="-122"/>
              </a:rPr>
              <a:t>共有点</a:t>
            </a:r>
            <a:endParaRPr lang="zh-CN" altLang="en-US" sz="2800" b="1" dirty="0">
              <a:solidFill>
                <a:srgbClr val="FF0000"/>
              </a:solidFill>
              <a:latin typeface="Gulim" pitchFamily="34" charset="-127"/>
              <a:ea typeface="宋体" panose="02010600030101010101" pitchFamily="2" charset="-122"/>
            </a:endParaRPr>
          </a:p>
        </p:txBody>
      </p:sp>
      <p:sp>
        <p:nvSpPr>
          <p:cNvPr id="87056" name="矩形 87055"/>
          <p:cNvSpPr/>
          <p:nvPr>
            <p:custDataLst>
              <p:tags r:id="rId19"/>
            </p:custDataLst>
          </p:nvPr>
        </p:nvSpPr>
        <p:spPr>
          <a:xfrm>
            <a:off x="3851593" y="4725988"/>
            <a:ext cx="2684462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Gulim" pitchFamily="34" charset="-127"/>
                <a:ea typeface="宋体" panose="02010600030101010101" pitchFamily="2" charset="-122"/>
              </a:rPr>
              <a:t>闭合的空间曲线</a:t>
            </a:r>
            <a:endParaRPr lang="zh-CN" altLang="en-US" sz="2800" b="1" dirty="0">
              <a:solidFill>
                <a:srgbClr val="FF0000"/>
              </a:solidFill>
              <a:latin typeface="Gulim" pitchFamily="34" charset="-127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8950" y="992505"/>
            <a:ext cx="27927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3600" b="1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、特性</a:t>
            </a:r>
            <a:endParaRPr lang="zh-CN" altLang="en-US" sz="3600" b="1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05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05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3" grpId="0"/>
      <p:bldP spid="87054" grpId="0"/>
      <p:bldP spid="87056" grpId="0"/>
      <p:bldP spid="338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9" name="矩形 58"/>
          <p:cNvSpPr/>
          <p:nvPr userDrawn="1">
            <p:custDataLst>
              <p:tags r:id="rId1"/>
            </p:custDataLst>
          </p:nvPr>
        </p:nvSpPr>
        <p:spPr>
          <a:xfrm>
            <a:off x="-36512" y="-26987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 fontAlgn="base"/>
            <a:endParaRPr lang="zh-CN" altLang="en-US" sz="135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1986" name="组合 4"/>
          <p:cNvGrpSpPr/>
          <p:nvPr/>
        </p:nvGrpSpPr>
        <p:grpSpPr>
          <a:xfrm>
            <a:off x="98425" y="127000"/>
            <a:ext cx="468313" cy="119063"/>
            <a:chOff x="131041" y="6019911"/>
            <a:chExt cx="624118" cy="144389"/>
          </a:xfrm>
        </p:grpSpPr>
        <p:sp>
          <p:nvSpPr>
            <p:cNvPr id="6" name="任意多边形: 形状 29"/>
            <p:cNvSpPr/>
            <p:nvPr>
              <p:custDataLst>
                <p:tags r:id="rId2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1989" name="组合 1"/>
          <p:cNvGrpSpPr/>
          <p:nvPr/>
        </p:nvGrpSpPr>
        <p:grpSpPr>
          <a:xfrm rot="10800000">
            <a:off x="8577263" y="125413"/>
            <a:ext cx="468312" cy="120650"/>
            <a:chOff x="131041" y="6019911"/>
            <a:chExt cx="624118" cy="144389"/>
          </a:xfrm>
        </p:grpSpPr>
        <p:sp>
          <p:nvSpPr>
            <p:cNvPr id="3" name="任意多边形: 形状 27"/>
            <p:cNvSpPr/>
            <p:nvPr>
              <p:custDataLst>
                <p:tags r:id="rId4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1992" name="直接连接符 102403"/>
          <p:cNvSpPr/>
          <p:nvPr>
            <p:custDataLst>
              <p:tags r:id="rId6"/>
            </p:custDataLst>
          </p:nvPr>
        </p:nvSpPr>
        <p:spPr>
          <a:xfrm>
            <a:off x="2489200" y="850900"/>
            <a:ext cx="0" cy="1104900"/>
          </a:xfrm>
          <a:prstGeom prst="line">
            <a:avLst/>
          </a:prstGeom>
          <a:ln w="19050" cap="flat" cmpd="sng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</p:spPr>
      </p:sp>
      <p:sp>
        <p:nvSpPr>
          <p:cNvPr id="41993" name="直接连接符 102404"/>
          <p:cNvSpPr/>
          <p:nvPr>
            <p:custDataLst>
              <p:tags r:id="rId7"/>
            </p:custDataLst>
          </p:nvPr>
        </p:nvSpPr>
        <p:spPr>
          <a:xfrm>
            <a:off x="1171575" y="2330450"/>
            <a:ext cx="27305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</p:spPr>
      </p:sp>
      <p:sp>
        <p:nvSpPr>
          <p:cNvPr id="102406" name="椭圆 102405"/>
          <p:cNvSpPr/>
          <p:nvPr>
            <p:custDataLst>
              <p:tags r:id="rId8"/>
            </p:custDataLst>
          </p:nvPr>
        </p:nvSpPr>
        <p:spPr>
          <a:xfrm>
            <a:off x="4286250" y="1409700"/>
            <a:ext cx="2001838" cy="1833563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18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07" name="椭圆 102406"/>
          <p:cNvSpPr/>
          <p:nvPr>
            <p:custDataLst>
              <p:tags r:id="rId9"/>
            </p:custDataLst>
          </p:nvPr>
        </p:nvSpPr>
        <p:spPr>
          <a:xfrm>
            <a:off x="1671955" y="3884930"/>
            <a:ext cx="1577975" cy="1419225"/>
          </a:xfrm>
          <a:prstGeom prst="ellipse">
            <a:avLst/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p>
            <a:pPr fontAlgn="base"/>
            <a:endParaRPr lang="zh-CN" altLang="en-US" sz="18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08" name="任意多边形 102407"/>
          <p:cNvSpPr/>
          <p:nvPr>
            <p:custDataLst>
              <p:tags r:id="rId10"/>
            </p:custDataLst>
          </p:nvPr>
        </p:nvSpPr>
        <p:spPr>
          <a:xfrm>
            <a:off x="1717675" y="1052513"/>
            <a:ext cx="1554163" cy="1588"/>
          </a:xfrm>
          <a:custGeom>
            <a:avLst/>
            <a:gdLst/>
            <a:ahLst/>
            <a:cxnLst/>
            <a:pathLst>
              <a:path w="979" h="1">
                <a:moveTo>
                  <a:pt x="0" y="1"/>
                </a:moveTo>
                <a:lnTo>
                  <a:pt x="979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18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09" name="任意多边形 102408"/>
          <p:cNvSpPr/>
          <p:nvPr>
            <p:custDataLst>
              <p:tags r:id="rId11"/>
            </p:custDataLst>
          </p:nvPr>
        </p:nvSpPr>
        <p:spPr>
          <a:xfrm>
            <a:off x="1300163" y="1411288"/>
            <a:ext cx="430213" cy="9525"/>
          </a:xfrm>
          <a:custGeom>
            <a:avLst/>
            <a:gdLst/>
            <a:ahLst/>
            <a:cxnLst/>
            <a:pathLst>
              <a:path w="271" h="6">
                <a:moveTo>
                  <a:pt x="271" y="6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18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10" name="任意多边形 102409"/>
          <p:cNvSpPr/>
          <p:nvPr>
            <p:custDataLst>
              <p:tags r:id="rId12"/>
            </p:custDataLst>
          </p:nvPr>
        </p:nvSpPr>
        <p:spPr>
          <a:xfrm>
            <a:off x="1296988" y="1420813"/>
            <a:ext cx="1588" cy="1874838"/>
          </a:xfrm>
          <a:custGeom>
            <a:avLst/>
            <a:gdLst/>
            <a:ahLst/>
            <a:cxnLst/>
            <a:pathLst>
              <a:path w="1" h="1181">
                <a:moveTo>
                  <a:pt x="0" y="0"/>
                </a:moveTo>
                <a:lnTo>
                  <a:pt x="0" y="1181"/>
                </a:lnTo>
              </a:path>
            </a:pathLst>
          </a:custGeom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18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11" name="任意多边形 102410"/>
          <p:cNvSpPr/>
          <p:nvPr>
            <p:custDataLst>
              <p:tags r:id="rId13"/>
            </p:custDataLst>
          </p:nvPr>
        </p:nvSpPr>
        <p:spPr>
          <a:xfrm>
            <a:off x="1287463" y="3276600"/>
            <a:ext cx="2455863" cy="3175"/>
          </a:xfrm>
          <a:custGeom>
            <a:avLst/>
            <a:gdLst/>
            <a:ahLst/>
            <a:cxnLst/>
            <a:pathLst>
              <a:path w="1547" h="2">
                <a:moveTo>
                  <a:pt x="0" y="0"/>
                </a:moveTo>
                <a:lnTo>
                  <a:pt x="1547" y="2"/>
                </a:lnTo>
              </a:path>
            </a:pathLst>
          </a:custGeom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18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12" name="任意多边形 102411"/>
          <p:cNvSpPr/>
          <p:nvPr>
            <p:custDataLst>
              <p:tags r:id="rId14"/>
            </p:custDataLst>
          </p:nvPr>
        </p:nvSpPr>
        <p:spPr>
          <a:xfrm>
            <a:off x="3721100" y="1411288"/>
            <a:ext cx="1588" cy="1860550"/>
          </a:xfrm>
          <a:custGeom>
            <a:avLst/>
            <a:gdLst/>
            <a:ahLst/>
            <a:cxnLst/>
            <a:pathLst>
              <a:path w="1" h="1172">
                <a:moveTo>
                  <a:pt x="0" y="1172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18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13" name="任意多边形 102412"/>
          <p:cNvSpPr/>
          <p:nvPr>
            <p:custDataLst>
              <p:tags r:id="rId15"/>
            </p:custDataLst>
          </p:nvPr>
        </p:nvSpPr>
        <p:spPr>
          <a:xfrm>
            <a:off x="3271838" y="1411288"/>
            <a:ext cx="449263" cy="1588"/>
          </a:xfrm>
          <a:custGeom>
            <a:avLst/>
            <a:gdLst/>
            <a:ahLst/>
            <a:cxnLst/>
            <a:pathLst>
              <a:path w="283" h="1">
                <a:moveTo>
                  <a:pt x="0" y="0"/>
                </a:moveTo>
                <a:lnTo>
                  <a:pt x="283" y="0"/>
                </a:lnTo>
              </a:path>
            </a:pathLst>
          </a:custGeom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18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14" name="任意多边形 102413"/>
          <p:cNvSpPr/>
          <p:nvPr>
            <p:custDataLst>
              <p:tags r:id="rId16"/>
            </p:custDataLst>
          </p:nvPr>
        </p:nvSpPr>
        <p:spPr>
          <a:xfrm>
            <a:off x="1722438" y="1047750"/>
            <a:ext cx="7938" cy="393700"/>
          </a:xfrm>
          <a:custGeom>
            <a:avLst/>
            <a:gdLst/>
            <a:ahLst/>
            <a:cxnLst/>
            <a:pathLst>
              <a:path w="5" h="248">
                <a:moveTo>
                  <a:pt x="0" y="0"/>
                </a:moveTo>
                <a:lnTo>
                  <a:pt x="5" y="248"/>
                </a:lnTo>
              </a:path>
            </a:pathLst>
          </a:custGeom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18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15" name="任意多边形 102414"/>
          <p:cNvSpPr/>
          <p:nvPr>
            <p:custDataLst>
              <p:tags r:id="rId17"/>
            </p:custDataLst>
          </p:nvPr>
        </p:nvSpPr>
        <p:spPr>
          <a:xfrm>
            <a:off x="1731963" y="1042988"/>
            <a:ext cx="1539875" cy="9525"/>
          </a:xfrm>
          <a:custGeom>
            <a:avLst/>
            <a:gdLst/>
            <a:ahLst/>
            <a:cxnLst/>
            <a:pathLst>
              <a:path w="970" h="6">
                <a:moveTo>
                  <a:pt x="0" y="0"/>
                </a:moveTo>
                <a:lnTo>
                  <a:pt x="970" y="6"/>
                </a:lnTo>
              </a:path>
            </a:pathLst>
          </a:custGeom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18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004" name="直接连接符 102415"/>
          <p:cNvSpPr/>
          <p:nvPr>
            <p:custDataLst>
              <p:tags r:id="rId18"/>
            </p:custDataLst>
          </p:nvPr>
        </p:nvSpPr>
        <p:spPr>
          <a:xfrm flipV="1">
            <a:off x="5297488" y="935038"/>
            <a:ext cx="0" cy="2425700"/>
          </a:xfrm>
          <a:prstGeom prst="line">
            <a:avLst/>
          </a:prstGeom>
          <a:ln w="19050" cap="flat" cmpd="sng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</p:spPr>
      </p:sp>
      <p:sp>
        <p:nvSpPr>
          <p:cNvPr id="102417" name="文本框 102416"/>
          <p:cNvSpPr txBox="1"/>
          <p:nvPr>
            <p:custDataLst>
              <p:tags r:id="rId19"/>
            </p:custDataLst>
          </p:nvPr>
        </p:nvSpPr>
        <p:spPr>
          <a:xfrm>
            <a:off x="322263" y="141288"/>
            <a:ext cx="762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第一种：表面取点法</a:t>
            </a:r>
            <a:endParaRPr lang="zh-CN" altLang="en-US" sz="3200" b="1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006" name="直接连接符 102417"/>
          <p:cNvSpPr/>
          <p:nvPr>
            <p:custDataLst>
              <p:tags r:id="rId20"/>
            </p:custDataLst>
          </p:nvPr>
        </p:nvSpPr>
        <p:spPr>
          <a:xfrm flipH="1">
            <a:off x="1171575" y="4602163"/>
            <a:ext cx="27305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</p:spPr>
      </p:sp>
      <p:sp>
        <p:nvSpPr>
          <p:cNvPr id="102419" name="矩形 102418"/>
          <p:cNvSpPr/>
          <p:nvPr>
            <p:custDataLst>
              <p:tags r:id="rId21"/>
            </p:custDataLst>
          </p:nvPr>
        </p:nvSpPr>
        <p:spPr>
          <a:xfrm>
            <a:off x="1293813" y="3656013"/>
            <a:ext cx="2425700" cy="18923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18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008" name="直接连接符 102419"/>
          <p:cNvSpPr/>
          <p:nvPr>
            <p:custDataLst>
              <p:tags r:id="rId22"/>
            </p:custDataLst>
          </p:nvPr>
        </p:nvSpPr>
        <p:spPr>
          <a:xfrm>
            <a:off x="2489200" y="3814763"/>
            <a:ext cx="0" cy="1598612"/>
          </a:xfrm>
          <a:prstGeom prst="line">
            <a:avLst/>
          </a:prstGeom>
          <a:ln w="19050" cap="flat" cmpd="sng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</p:spPr>
      </p:sp>
      <p:sp>
        <p:nvSpPr>
          <p:cNvPr id="102421" name="任意多边形 102420"/>
          <p:cNvSpPr/>
          <p:nvPr>
            <p:custDataLst>
              <p:tags r:id="rId23"/>
            </p:custDataLst>
          </p:nvPr>
        </p:nvSpPr>
        <p:spPr>
          <a:xfrm>
            <a:off x="1711325" y="1044575"/>
            <a:ext cx="1588" cy="374650"/>
          </a:xfrm>
          <a:custGeom>
            <a:avLst/>
            <a:gdLst/>
            <a:ahLst/>
            <a:cxnLst/>
            <a:pathLst>
              <a:path w="1" h="269">
                <a:moveTo>
                  <a:pt x="0" y="269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18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010" name="直接连接符 102421"/>
          <p:cNvSpPr/>
          <p:nvPr>
            <p:custDataLst>
              <p:tags r:id="rId24"/>
            </p:custDataLst>
          </p:nvPr>
        </p:nvSpPr>
        <p:spPr>
          <a:xfrm>
            <a:off x="4508500" y="1054100"/>
            <a:ext cx="157797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011" name="直接连接符 102422"/>
          <p:cNvSpPr/>
          <p:nvPr>
            <p:custDataLst>
              <p:tags r:id="rId25"/>
            </p:custDataLst>
          </p:nvPr>
        </p:nvSpPr>
        <p:spPr>
          <a:xfrm>
            <a:off x="4508500" y="1054100"/>
            <a:ext cx="0" cy="70961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012" name="直接连接符 102423"/>
          <p:cNvSpPr/>
          <p:nvPr>
            <p:custDataLst>
              <p:tags r:id="rId26"/>
            </p:custDataLst>
          </p:nvPr>
        </p:nvSpPr>
        <p:spPr>
          <a:xfrm>
            <a:off x="6086475" y="1054100"/>
            <a:ext cx="0" cy="70961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425" name="任意多边形 102424"/>
          <p:cNvSpPr/>
          <p:nvPr>
            <p:custDataLst>
              <p:tags r:id="rId27"/>
            </p:custDataLst>
          </p:nvPr>
        </p:nvSpPr>
        <p:spPr>
          <a:xfrm>
            <a:off x="2398713" y="1725613"/>
            <a:ext cx="3698875" cy="1588"/>
          </a:xfrm>
          <a:custGeom>
            <a:avLst/>
            <a:gdLst/>
            <a:ahLst/>
            <a:cxnLst/>
            <a:pathLst>
              <a:path w="2330" h="1">
                <a:moveTo>
                  <a:pt x="2330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339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18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26" name="文本框 102425"/>
          <p:cNvSpPr txBox="1"/>
          <p:nvPr>
            <p:custDataLst>
              <p:tags r:id="rId28"/>
            </p:custDataLst>
          </p:nvPr>
        </p:nvSpPr>
        <p:spPr>
          <a:xfrm>
            <a:off x="2282825" y="1600200"/>
            <a:ext cx="401638" cy="228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ctr"/>
            <a:r>
              <a:rPr lang="zh-CN" altLang="en-US" sz="9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●</a:t>
            </a:r>
            <a:endParaRPr lang="zh-CN" altLang="en-US" sz="900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27" name="任意多边形 102426"/>
          <p:cNvSpPr/>
          <p:nvPr>
            <p:custDataLst>
              <p:tags r:id="rId29"/>
            </p:custDataLst>
          </p:nvPr>
        </p:nvSpPr>
        <p:spPr>
          <a:xfrm>
            <a:off x="1573530" y="1560830"/>
            <a:ext cx="4730750" cy="1588"/>
          </a:xfrm>
          <a:custGeom>
            <a:avLst/>
            <a:gdLst/>
            <a:ahLst/>
            <a:cxnLst/>
            <a:pathLst>
              <a:path w="2980" h="1">
                <a:moveTo>
                  <a:pt x="0" y="0"/>
                </a:moveTo>
                <a:lnTo>
                  <a:pt x="2980" y="0"/>
                </a:lnTo>
              </a:path>
            </a:pathLst>
          </a:custGeom>
          <a:noFill/>
          <a:ln w="12700" cap="flat" cmpd="sng">
            <a:solidFill>
              <a:srgbClr val="0033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18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31" name="任意多边形 102430"/>
          <p:cNvSpPr/>
          <p:nvPr>
            <p:custDataLst>
              <p:tags r:id="rId30"/>
            </p:custDataLst>
          </p:nvPr>
        </p:nvSpPr>
        <p:spPr>
          <a:xfrm>
            <a:off x="1856105" y="5085398"/>
            <a:ext cx="1231900" cy="1588"/>
          </a:xfrm>
          <a:custGeom>
            <a:avLst/>
            <a:gdLst/>
            <a:ahLst/>
            <a:cxnLst/>
            <a:pathLst>
              <a:path w="776" h="1">
                <a:moveTo>
                  <a:pt x="0" y="0"/>
                </a:moveTo>
                <a:lnTo>
                  <a:pt x="776" y="0"/>
                </a:lnTo>
              </a:path>
            </a:pathLst>
          </a:custGeom>
          <a:noFill/>
          <a:ln w="12700" cap="flat" cmpd="sng">
            <a:solidFill>
              <a:srgbClr val="003399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18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33" name="任意多边形 102432"/>
          <p:cNvSpPr/>
          <p:nvPr>
            <p:custDataLst>
              <p:tags r:id="rId31"/>
            </p:custDataLst>
          </p:nvPr>
        </p:nvSpPr>
        <p:spPr>
          <a:xfrm>
            <a:off x="3034665" y="1337310"/>
            <a:ext cx="1588" cy="3741738"/>
          </a:xfrm>
          <a:custGeom>
            <a:avLst/>
            <a:gdLst/>
            <a:ahLst/>
            <a:cxnLst/>
            <a:pathLst>
              <a:path w="1" h="2357">
                <a:moveTo>
                  <a:pt x="0" y="2357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33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18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34" name="任意多边形 102433"/>
          <p:cNvSpPr/>
          <p:nvPr>
            <p:custDataLst>
              <p:tags r:id="rId32"/>
            </p:custDataLst>
          </p:nvPr>
        </p:nvSpPr>
        <p:spPr>
          <a:xfrm>
            <a:off x="1907223" y="1336993"/>
            <a:ext cx="1588" cy="3749675"/>
          </a:xfrm>
          <a:custGeom>
            <a:avLst/>
            <a:gdLst/>
            <a:ahLst/>
            <a:cxnLst/>
            <a:pathLst>
              <a:path w="1" h="2362">
                <a:moveTo>
                  <a:pt x="0" y="2362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33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18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35" name="文本框 102434"/>
          <p:cNvSpPr txBox="1"/>
          <p:nvPr>
            <p:custDataLst>
              <p:tags r:id="rId33"/>
            </p:custDataLst>
          </p:nvPr>
        </p:nvSpPr>
        <p:spPr>
          <a:xfrm>
            <a:off x="3097213" y="1304925"/>
            <a:ext cx="311150" cy="228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ctr"/>
            <a:r>
              <a:rPr lang="zh-CN" altLang="en-US" sz="9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●</a:t>
            </a:r>
            <a:endParaRPr lang="zh-CN" altLang="en-US" sz="900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36" name="文本框 102435"/>
          <p:cNvSpPr txBox="1"/>
          <p:nvPr>
            <p:custDataLst>
              <p:tags r:id="rId34"/>
            </p:custDataLst>
          </p:nvPr>
        </p:nvSpPr>
        <p:spPr>
          <a:xfrm>
            <a:off x="1573213" y="1295400"/>
            <a:ext cx="304800" cy="228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ctr"/>
            <a:r>
              <a:rPr lang="zh-CN" altLang="en-US" sz="9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●</a:t>
            </a:r>
            <a:endParaRPr lang="zh-CN" altLang="en-US" sz="900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023" name="文本框 102437"/>
          <p:cNvSpPr txBox="1"/>
          <p:nvPr>
            <p:custDataLst>
              <p:tags r:id="rId35"/>
            </p:custDataLst>
          </p:nvPr>
        </p:nvSpPr>
        <p:spPr>
          <a:xfrm>
            <a:off x="1960880" y="1448435"/>
            <a:ext cx="401320" cy="2825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noAutofit/>
          </a:bodyPr>
          <a:p>
            <a:pPr algn="ctr"/>
            <a:endParaRPr lang="zh-CN" altLang="en-US" sz="900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028" name="文本框 102446"/>
          <p:cNvSpPr txBox="1"/>
          <p:nvPr>
            <p:custDataLst>
              <p:tags r:id="rId36"/>
            </p:custDataLst>
          </p:nvPr>
        </p:nvSpPr>
        <p:spPr>
          <a:xfrm>
            <a:off x="-1371600" y="8513445"/>
            <a:ext cx="309563" cy="24447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>
            <a:spAutoFit/>
          </a:bodyPr>
          <a:p>
            <a:pPr algn="ctr"/>
            <a:r>
              <a:rPr lang="zh-CN" altLang="en-US" sz="10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●</a:t>
            </a:r>
            <a:endParaRPr lang="zh-CN" altLang="en-US" sz="100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50" name="圆角矩形 102449"/>
          <p:cNvSpPr/>
          <p:nvPr>
            <p:custDataLst>
              <p:tags r:id="rId37"/>
            </p:custDataLst>
          </p:nvPr>
        </p:nvSpPr>
        <p:spPr>
          <a:xfrm>
            <a:off x="4572000" y="3717290"/>
            <a:ext cx="4237990" cy="2771140"/>
          </a:xfrm>
          <a:prstGeom prst="roundRect">
            <a:avLst/>
          </a:prstGeom>
        </p:spPr>
        <p:style>
          <a:lnRef idx="0">
            <a:srgbClr val="FFFFFF"/>
          </a:lnRef>
          <a:fillRef idx="1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anchor="ctr" anchorCtr="0"/>
          <a:p>
            <a:pPr algn="ctr" fontAlgn="base" latinLnBrk="0"/>
            <a:endParaRPr lang="zh-CN" altLang="en-US" sz="2400" strike="noStrike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53" name="文本框 102452"/>
          <p:cNvSpPr txBox="1"/>
          <p:nvPr/>
        </p:nvSpPr>
        <p:spPr>
          <a:xfrm>
            <a:off x="4859973" y="3912394"/>
            <a:ext cx="2874010" cy="706755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>
            <a:spAutoFit/>
          </a:bodyPr>
          <a:p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① 找特殊点</a:t>
            </a:r>
            <a:endParaRPr lang="zh-CN" altLang="en-US" sz="4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54" name="文本框 102453"/>
          <p:cNvSpPr txBox="1"/>
          <p:nvPr/>
        </p:nvSpPr>
        <p:spPr>
          <a:xfrm>
            <a:off x="4787900" y="4706462"/>
            <a:ext cx="3488055" cy="706755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>
            <a:spAutoFit/>
          </a:bodyPr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② 补充中间点</a:t>
            </a:r>
            <a:endParaRPr lang="zh-CN" altLang="en-US" sz="4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55" name="文本框 102454"/>
          <p:cNvSpPr txBox="1"/>
          <p:nvPr/>
        </p:nvSpPr>
        <p:spPr>
          <a:xfrm>
            <a:off x="4956651" y="5445919"/>
            <a:ext cx="2874010" cy="706755"/>
          </a:xfrm>
          <a:prstGeom prst="rect">
            <a:avLst/>
          </a:prstGeom>
          <a:noFill/>
          <a:ln w="38100">
            <a:noFill/>
          </a:ln>
        </p:spPr>
        <p:txBody>
          <a:bodyPr wrap="none" anchor="ctr" anchorCtr="0">
            <a:spAutoFit/>
          </a:bodyPr>
          <a:p>
            <a:pPr algn="ctr"/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③</a:t>
            </a:r>
            <a:r>
              <a:rPr lang="en-US" altLang="zh-CN" sz="4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光滑连接</a:t>
            </a:r>
            <a:endParaRPr lang="zh-CN" altLang="en-US" sz="4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57" name="任意多边形 102456"/>
          <p:cNvSpPr/>
          <p:nvPr>
            <p:custDataLst>
              <p:tags r:id="rId38"/>
            </p:custDataLst>
          </p:nvPr>
        </p:nvSpPr>
        <p:spPr>
          <a:xfrm>
            <a:off x="6886575" y="1111250"/>
            <a:ext cx="1889125" cy="1757363"/>
          </a:xfrm>
          <a:custGeom>
            <a:avLst/>
            <a:gdLst/>
            <a:ahLst/>
            <a:cxnLst/>
            <a:pathLst>
              <a:path w="1334" h="1240">
                <a:moveTo>
                  <a:pt x="0" y="478"/>
                </a:moveTo>
                <a:lnTo>
                  <a:pt x="300" y="305"/>
                </a:lnTo>
                <a:lnTo>
                  <a:pt x="374" y="341"/>
                </a:lnTo>
                <a:lnTo>
                  <a:pt x="437" y="371"/>
                </a:lnTo>
                <a:lnTo>
                  <a:pt x="466" y="408"/>
                </a:lnTo>
                <a:lnTo>
                  <a:pt x="509" y="478"/>
                </a:lnTo>
                <a:lnTo>
                  <a:pt x="620" y="536"/>
                </a:lnTo>
                <a:lnTo>
                  <a:pt x="741" y="557"/>
                </a:lnTo>
                <a:lnTo>
                  <a:pt x="846" y="546"/>
                </a:lnTo>
                <a:lnTo>
                  <a:pt x="872" y="489"/>
                </a:lnTo>
                <a:lnTo>
                  <a:pt x="898" y="399"/>
                </a:lnTo>
                <a:lnTo>
                  <a:pt x="909" y="315"/>
                </a:lnTo>
                <a:lnTo>
                  <a:pt x="919" y="226"/>
                </a:lnTo>
                <a:lnTo>
                  <a:pt x="893" y="126"/>
                </a:lnTo>
                <a:lnTo>
                  <a:pt x="861" y="63"/>
                </a:lnTo>
                <a:lnTo>
                  <a:pt x="804" y="16"/>
                </a:lnTo>
                <a:lnTo>
                  <a:pt x="840" y="0"/>
                </a:lnTo>
                <a:lnTo>
                  <a:pt x="898" y="0"/>
                </a:lnTo>
                <a:lnTo>
                  <a:pt x="956" y="11"/>
                </a:lnTo>
                <a:lnTo>
                  <a:pt x="1014" y="26"/>
                </a:lnTo>
                <a:lnTo>
                  <a:pt x="1071" y="63"/>
                </a:lnTo>
                <a:lnTo>
                  <a:pt x="1124" y="95"/>
                </a:lnTo>
                <a:lnTo>
                  <a:pt x="1166" y="131"/>
                </a:lnTo>
                <a:lnTo>
                  <a:pt x="1208" y="184"/>
                </a:lnTo>
                <a:lnTo>
                  <a:pt x="1239" y="231"/>
                </a:lnTo>
                <a:lnTo>
                  <a:pt x="1276" y="299"/>
                </a:lnTo>
                <a:lnTo>
                  <a:pt x="1297" y="342"/>
                </a:lnTo>
                <a:lnTo>
                  <a:pt x="1323" y="420"/>
                </a:lnTo>
                <a:lnTo>
                  <a:pt x="1334" y="494"/>
                </a:lnTo>
                <a:lnTo>
                  <a:pt x="1334" y="562"/>
                </a:lnTo>
                <a:lnTo>
                  <a:pt x="1318" y="636"/>
                </a:lnTo>
                <a:lnTo>
                  <a:pt x="1297" y="699"/>
                </a:lnTo>
                <a:lnTo>
                  <a:pt x="1266" y="736"/>
                </a:lnTo>
                <a:lnTo>
                  <a:pt x="919" y="946"/>
                </a:lnTo>
                <a:lnTo>
                  <a:pt x="410" y="1240"/>
                </a:lnTo>
                <a:lnTo>
                  <a:pt x="462" y="1161"/>
                </a:lnTo>
                <a:lnTo>
                  <a:pt x="509" y="1082"/>
                </a:lnTo>
                <a:lnTo>
                  <a:pt x="520" y="962"/>
                </a:lnTo>
                <a:lnTo>
                  <a:pt x="488" y="851"/>
                </a:lnTo>
                <a:lnTo>
                  <a:pt x="441" y="741"/>
                </a:lnTo>
                <a:lnTo>
                  <a:pt x="404" y="678"/>
                </a:lnTo>
                <a:lnTo>
                  <a:pt x="341" y="615"/>
                </a:lnTo>
                <a:lnTo>
                  <a:pt x="268" y="546"/>
                </a:lnTo>
                <a:lnTo>
                  <a:pt x="152" y="489"/>
                </a:lnTo>
                <a:lnTo>
                  <a:pt x="74" y="473"/>
                </a:lnTo>
                <a:lnTo>
                  <a:pt x="0" y="478"/>
                </a:lnTo>
                <a:close/>
              </a:path>
            </a:pathLst>
          </a:custGeom>
          <a:gradFill rotWithShape="0">
            <a:gsLst>
              <a:gs pos="0">
                <a:srgbClr val="339966">
                  <a:gamma/>
                  <a:shade val="43137"/>
                  <a:invGamma/>
                </a:srgbClr>
              </a:gs>
              <a:gs pos="50000">
                <a:srgbClr val="339966"/>
              </a:gs>
              <a:gs pos="100000">
                <a:srgbClr val="339966">
                  <a:gamma/>
                  <a:shade val="43137"/>
                  <a:invGamma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pPr fontAlgn="base"/>
            <a:endParaRPr lang="zh-CN" altLang="en-US" sz="18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58" name="椭圆 102457"/>
          <p:cNvSpPr/>
          <p:nvPr>
            <p:custDataLst>
              <p:tags r:id="rId39"/>
            </p:custDataLst>
          </p:nvPr>
        </p:nvSpPr>
        <p:spPr>
          <a:xfrm rot="19798616">
            <a:off x="6804025" y="1711325"/>
            <a:ext cx="773113" cy="1222375"/>
          </a:xfrm>
          <a:prstGeom prst="ellipse">
            <a:avLst/>
          </a:prstGeom>
          <a:solidFill>
            <a:schemeClr val="accent4"/>
          </a:solidFill>
          <a:ln w="9525">
            <a:noFill/>
          </a:ln>
        </p:spPr>
        <p:txBody>
          <a:bodyPr/>
          <a:p>
            <a:pPr fontAlgn="base"/>
            <a:endParaRPr lang="zh-CN" altLang="en-US" sz="18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59" name="任意多边形 102458"/>
          <p:cNvSpPr/>
          <p:nvPr>
            <p:custDataLst>
              <p:tags r:id="rId40"/>
            </p:custDataLst>
          </p:nvPr>
        </p:nvSpPr>
        <p:spPr>
          <a:xfrm>
            <a:off x="7316788" y="1290638"/>
            <a:ext cx="877888" cy="663575"/>
          </a:xfrm>
          <a:custGeom>
            <a:avLst/>
            <a:gdLst/>
            <a:ahLst/>
            <a:cxnLst/>
            <a:pathLst>
              <a:path w="1416" h="1068">
                <a:moveTo>
                  <a:pt x="0" y="36"/>
                </a:moveTo>
                <a:lnTo>
                  <a:pt x="0" y="408"/>
                </a:lnTo>
                <a:lnTo>
                  <a:pt x="168" y="552"/>
                </a:lnTo>
                <a:lnTo>
                  <a:pt x="300" y="684"/>
                </a:lnTo>
                <a:lnTo>
                  <a:pt x="420" y="792"/>
                </a:lnTo>
                <a:lnTo>
                  <a:pt x="552" y="900"/>
                </a:lnTo>
                <a:lnTo>
                  <a:pt x="672" y="984"/>
                </a:lnTo>
                <a:lnTo>
                  <a:pt x="804" y="1044"/>
                </a:lnTo>
                <a:lnTo>
                  <a:pt x="924" y="1068"/>
                </a:lnTo>
                <a:lnTo>
                  <a:pt x="1044" y="1056"/>
                </a:lnTo>
                <a:lnTo>
                  <a:pt x="1128" y="1032"/>
                </a:lnTo>
                <a:lnTo>
                  <a:pt x="1248" y="972"/>
                </a:lnTo>
                <a:lnTo>
                  <a:pt x="1332" y="852"/>
                </a:lnTo>
                <a:lnTo>
                  <a:pt x="1380" y="744"/>
                </a:lnTo>
                <a:lnTo>
                  <a:pt x="1404" y="576"/>
                </a:lnTo>
                <a:lnTo>
                  <a:pt x="1416" y="492"/>
                </a:lnTo>
                <a:lnTo>
                  <a:pt x="1416" y="0"/>
                </a:lnTo>
                <a:lnTo>
                  <a:pt x="1332" y="168"/>
                </a:lnTo>
                <a:lnTo>
                  <a:pt x="1272" y="276"/>
                </a:lnTo>
                <a:lnTo>
                  <a:pt x="1164" y="348"/>
                </a:lnTo>
                <a:lnTo>
                  <a:pt x="1032" y="396"/>
                </a:lnTo>
                <a:lnTo>
                  <a:pt x="936" y="408"/>
                </a:lnTo>
                <a:lnTo>
                  <a:pt x="768" y="444"/>
                </a:lnTo>
                <a:lnTo>
                  <a:pt x="660" y="456"/>
                </a:lnTo>
                <a:lnTo>
                  <a:pt x="468" y="432"/>
                </a:lnTo>
                <a:lnTo>
                  <a:pt x="372" y="372"/>
                </a:lnTo>
                <a:lnTo>
                  <a:pt x="240" y="336"/>
                </a:lnTo>
                <a:lnTo>
                  <a:pt x="132" y="240"/>
                </a:lnTo>
                <a:lnTo>
                  <a:pt x="72" y="180"/>
                </a:lnTo>
                <a:lnTo>
                  <a:pt x="0" y="36"/>
                </a:lnTo>
                <a:close/>
              </a:path>
            </a:pathLst>
          </a:custGeom>
          <a:gradFill rotWithShape="0">
            <a:gsLst>
              <a:gs pos="0">
                <a:srgbClr val="FF6600">
                  <a:gamma/>
                  <a:shade val="60784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60784"/>
                  <a:invGamma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pPr fontAlgn="base"/>
            <a:endParaRPr lang="zh-CN" altLang="en-US" sz="18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60" name="椭圆 102459"/>
          <p:cNvSpPr/>
          <p:nvPr>
            <p:custDataLst>
              <p:tags r:id="rId41"/>
            </p:custDataLst>
          </p:nvPr>
        </p:nvSpPr>
        <p:spPr>
          <a:xfrm>
            <a:off x="7324725" y="1052513"/>
            <a:ext cx="863600" cy="549275"/>
          </a:xfrm>
          <a:prstGeom prst="ellipse">
            <a:avLst/>
          </a:prstGeom>
          <a:solidFill>
            <a:schemeClr val="accent5"/>
          </a:solidFill>
          <a:ln w="9525">
            <a:noFill/>
          </a:ln>
        </p:spPr>
        <p:txBody>
          <a:bodyPr/>
          <a:p>
            <a:pPr fontAlgn="base"/>
            <a:endParaRPr lang="zh-CN" altLang="en-US" sz="18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040" name="直接连接符 102460"/>
          <p:cNvSpPr/>
          <p:nvPr>
            <p:custDataLst>
              <p:tags r:id="rId42"/>
            </p:custDataLst>
          </p:nvPr>
        </p:nvSpPr>
        <p:spPr>
          <a:xfrm>
            <a:off x="4113213" y="2330450"/>
            <a:ext cx="231775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</p:spPr>
      </p:sp>
      <p:sp>
        <p:nvSpPr>
          <p:cNvPr id="42041" name="直接连接符 102461"/>
          <p:cNvSpPr/>
          <p:nvPr>
            <p:custDataLst>
              <p:tags r:id="rId43"/>
            </p:custDataLst>
          </p:nvPr>
        </p:nvSpPr>
        <p:spPr>
          <a:xfrm>
            <a:off x="3249613" y="1054100"/>
            <a:ext cx="0" cy="36671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466" name="任意多边形 102465"/>
          <p:cNvSpPr/>
          <p:nvPr>
            <p:custDataLst>
              <p:tags r:id="rId44"/>
            </p:custDataLst>
          </p:nvPr>
        </p:nvSpPr>
        <p:spPr>
          <a:xfrm rot="10800000">
            <a:off x="1695133" y="1385888"/>
            <a:ext cx="1554163" cy="344488"/>
          </a:xfrm>
          <a:custGeom>
            <a:avLst/>
            <a:gdLst/>
            <a:ahLst/>
            <a:cxnLst/>
            <a:pathLst>
              <a:path w="979" h="217">
                <a:moveTo>
                  <a:pt x="0" y="182"/>
                </a:moveTo>
                <a:cubicBezTo>
                  <a:pt x="25" y="165"/>
                  <a:pt x="99" y="104"/>
                  <a:pt x="151" y="77"/>
                </a:cubicBezTo>
                <a:cubicBezTo>
                  <a:pt x="203" y="50"/>
                  <a:pt x="257" y="30"/>
                  <a:pt x="315" y="17"/>
                </a:cubicBezTo>
                <a:cubicBezTo>
                  <a:pt x="373" y="4"/>
                  <a:pt x="443" y="0"/>
                  <a:pt x="497" y="0"/>
                </a:cubicBezTo>
                <a:cubicBezTo>
                  <a:pt x="551" y="0"/>
                  <a:pt x="588" y="5"/>
                  <a:pt x="641" y="19"/>
                </a:cubicBezTo>
                <a:cubicBezTo>
                  <a:pt x="694" y="33"/>
                  <a:pt x="758" y="54"/>
                  <a:pt x="814" y="87"/>
                </a:cubicBezTo>
                <a:cubicBezTo>
                  <a:pt x="870" y="120"/>
                  <a:pt x="945" y="190"/>
                  <a:pt x="979" y="217"/>
                </a:cubicBezTo>
              </a:path>
            </a:pathLst>
          </a:custGeom>
          <a:noFill/>
          <a:ln w="38100" cap="flat" cmpd="sng">
            <a:solidFill>
              <a:srgbClr val="FF0066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18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19885" y="3860800"/>
            <a:ext cx="1659255" cy="1502410"/>
            <a:chOff x="2551" y="6080"/>
            <a:chExt cx="2613" cy="2366"/>
          </a:xfrm>
        </p:grpSpPr>
        <p:sp>
          <p:nvSpPr>
            <p:cNvPr id="2" name="椭圆 1"/>
            <p:cNvSpPr/>
            <p:nvPr/>
          </p:nvSpPr>
          <p:spPr>
            <a:xfrm>
              <a:off x="2551" y="7209"/>
              <a:ext cx="119" cy="1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>
              <p:custDataLst>
                <p:tags r:id="rId45"/>
              </p:custDataLst>
            </p:nvPr>
          </p:nvSpPr>
          <p:spPr>
            <a:xfrm>
              <a:off x="5046" y="7209"/>
              <a:ext cx="119" cy="1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>
              <p:custDataLst>
                <p:tags r:id="rId46"/>
              </p:custDataLst>
            </p:nvPr>
          </p:nvSpPr>
          <p:spPr>
            <a:xfrm>
              <a:off x="3841" y="8328"/>
              <a:ext cx="119" cy="1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>
              <p:custDataLst>
                <p:tags r:id="rId47"/>
              </p:custDataLst>
            </p:nvPr>
          </p:nvSpPr>
          <p:spPr>
            <a:xfrm>
              <a:off x="3841" y="6080"/>
              <a:ext cx="119" cy="1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671955" y="1365885"/>
            <a:ext cx="1607185" cy="81915"/>
            <a:chOff x="2633" y="2151"/>
            <a:chExt cx="2531" cy="129"/>
          </a:xfrm>
        </p:grpSpPr>
        <p:sp>
          <p:nvSpPr>
            <p:cNvPr id="12" name="椭圆 11"/>
            <p:cNvSpPr/>
            <p:nvPr>
              <p:custDataLst>
                <p:tags r:id="rId48"/>
              </p:custDataLst>
            </p:nvPr>
          </p:nvSpPr>
          <p:spPr>
            <a:xfrm>
              <a:off x="2633" y="2151"/>
              <a:ext cx="119" cy="1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>
              <p:custDataLst>
                <p:tags r:id="rId49"/>
              </p:custDataLst>
            </p:nvPr>
          </p:nvSpPr>
          <p:spPr>
            <a:xfrm>
              <a:off x="5046" y="2162"/>
              <a:ext cx="119" cy="1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4" name="椭圆 13"/>
          <p:cNvSpPr/>
          <p:nvPr/>
        </p:nvSpPr>
        <p:spPr>
          <a:xfrm>
            <a:off x="2439035" y="1688465"/>
            <a:ext cx="75565" cy="755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4499610" y="1711960"/>
            <a:ext cx="1607185" cy="81915"/>
            <a:chOff x="2633" y="2151"/>
            <a:chExt cx="2531" cy="129"/>
          </a:xfrm>
        </p:grpSpPr>
        <p:sp>
          <p:nvSpPr>
            <p:cNvPr id="18" name="椭圆 17"/>
            <p:cNvSpPr/>
            <p:nvPr>
              <p:custDataLst>
                <p:tags r:id="rId50"/>
              </p:custDataLst>
            </p:nvPr>
          </p:nvSpPr>
          <p:spPr>
            <a:xfrm>
              <a:off x="2633" y="2151"/>
              <a:ext cx="119" cy="1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>
              <p:custDataLst>
                <p:tags r:id="rId51"/>
              </p:custDataLst>
            </p:nvPr>
          </p:nvSpPr>
          <p:spPr>
            <a:xfrm>
              <a:off x="5046" y="2162"/>
              <a:ext cx="119" cy="1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3" name="椭圆 22"/>
          <p:cNvSpPr/>
          <p:nvPr>
            <p:custDataLst>
              <p:tags r:id="rId52"/>
            </p:custDataLst>
          </p:nvPr>
        </p:nvSpPr>
        <p:spPr>
          <a:xfrm>
            <a:off x="5249545" y="1372870"/>
            <a:ext cx="75565" cy="755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1437640" y="1101090"/>
            <a:ext cx="5053965" cy="4447540"/>
            <a:chOff x="2264" y="1734"/>
            <a:chExt cx="7959" cy="7004"/>
          </a:xfrm>
        </p:grpSpPr>
        <p:sp>
          <p:nvSpPr>
            <p:cNvPr id="20" name="文本框 19"/>
            <p:cNvSpPr txBox="1"/>
            <p:nvPr/>
          </p:nvSpPr>
          <p:spPr>
            <a:xfrm>
              <a:off x="2264" y="7209"/>
              <a:ext cx="28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 b="1">
                  <a:solidFill>
                    <a:srgbClr val="FF0000"/>
                  </a:solidFill>
                </a:rPr>
                <a:t>1</a:t>
              </a:r>
              <a:endParaRPr lang="en-US" altLang="zh-CN" sz="1200" b="1">
                <a:solidFill>
                  <a:srgbClr val="FF0000"/>
                </a:solidFill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53"/>
              </p:custDataLst>
            </p:nvPr>
          </p:nvSpPr>
          <p:spPr>
            <a:xfrm>
              <a:off x="2297" y="1739"/>
              <a:ext cx="521" cy="4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1200" b="1">
                  <a:solidFill>
                    <a:srgbClr val="FF0000"/>
                  </a:solidFill>
                </a:rPr>
                <a:t>1’</a:t>
              </a:r>
              <a:endParaRPr lang="en-US" altLang="zh-CN" sz="1200" b="1">
                <a:solidFill>
                  <a:srgbClr val="FF0000"/>
                </a:solidFill>
              </a:endParaRPr>
            </a:p>
          </p:txBody>
        </p:sp>
        <p:sp>
          <p:nvSpPr>
            <p:cNvPr id="22" name="文本框 21"/>
            <p:cNvSpPr txBox="1"/>
            <p:nvPr>
              <p:custDataLst>
                <p:tags r:id="rId54"/>
              </p:custDataLst>
            </p:nvPr>
          </p:nvSpPr>
          <p:spPr>
            <a:xfrm>
              <a:off x="7822" y="1734"/>
              <a:ext cx="621" cy="4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1200" b="1">
                  <a:solidFill>
                    <a:srgbClr val="FF0000"/>
                  </a:solidFill>
                </a:rPr>
                <a:t>1’‘</a:t>
              </a:r>
              <a:endParaRPr lang="en-US" altLang="zh-CN" sz="1200" b="1">
                <a:solidFill>
                  <a:srgbClr val="FF0000"/>
                </a:solidFill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55"/>
              </p:custDataLst>
            </p:nvPr>
          </p:nvSpPr>
          <p:spPr>
            <a:xfrm>
              <a:off x="5118" y="1772"/>
              <a:ext cx="621" cy="4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1200" b="1">
                  <a:solidFill>
                    <a:srgbClr val="FF0000"/>
                  </a:solidFill>
                </a:rPr>
                <a:t>2‘</a:t>
              </a:r>
              <a:endParaRPr lang="en-US" altLang="zh-CN" sz="1200" b="1">
                <a:solidFill>
                  <a:srgbClr val="FF0000"/>
                </a:solidFill>
              </a:endParaRPr>
            </a:p>
          </p:txBody>
        </p:sp>
        <p:sp>
          <p:nvSpPr>
            <p:cNvPr id="26" name="文本框 25"/>
            <p:cNvSpPr txBox="1"/>
            <p:nvPr>
              <p:custDataLst>
                <p:tags r:id="rId56"/>
              </p:custDataLst>
            </p:nvPr>
          </p:nvSpPr>
          <p:spPr>
            <a:xfrm>
              <a:off x="8221" y="1784"/>
              <a:ext cx="821" cy="4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1200" b="1">
                  <a:solidFill>
                    <a:srgbClr val="FF0000"/>
                  </a:solidFill>
                  <a:ea typeface="宋体" panose="02010600030101010101" pitchFamily="2" charset="-122"/>
                </a:rPr>
                <a:t>（</a:t>
              </a:r>
              <a:r>
                <a:rPr lang="en-US" altLang="zh-CN" sz="1200" b="1">
                  <a:solidFill>
                    <a:srgbClr val="FF0000"/>
                  </a:solidFill>
                </a:rPr>
                <a:t>2’‘</a:t>
              </a:r>
              <a:r>
                <a:rPr lang="zh-CN" altLang="en-US" sz="1200" b="1">
                  <a:solidFill>
                    <a:srgbClr val="FF0000"/>
                  </a:solidFill>
                  <a:ea typeface="宋体" panose="02010600030101010101" pitchFamily="2" charset="-122"/>
                </a:rPr>
                <a:t>）</a:t>
              </a:r>
              <a:endParaRPr lang="zh-CN" altLang="en-US" sz="1200" b="1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57"/>
              </p:custDataLst>
            </p:nvPr>
          </p:nvSpPr>
          <p:spPr>
            <a:xfrm>
              <a:off x="5118" y="7248"/>
              <a:ext cx="28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 b="1">
                  <a:solidFill>
                    <a:srgbClr val="FF0000"/>
                  </a:solidFill>
                </a:rPr>
                <a:t>2</a:t>
              </a:r>
              <a:endParaRPr lang="en-US" altLang="zh-CN" sz="1200" b="1">
                <a:solidFill>
                  <a:srgbClr val="FF0000"/>
                </a:solidFill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58"/>
              </p:custDataLst>
            </p:nvPr>
          </p:nvSpPr>
          <p:spPr>
            <a:xfrm>
              <a:off x="3841" y="8304"/>
              <a:ext cx="28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 b="1">
                  <a:solidFill>
                    <a:srgbClr val="FF0000"/>
                  </a:solidFill>
                </a:rPr>
                <a:t>3</a:t>
              </a:r>
              <a:endParaRPr lang="en-US" altLang="zh-CN" sz="1200" b="1">
                <a:solidFill>
                  <a:srgbClr val="FF0000"/>
                </a:solidFill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59"/>
              </p:custDataLst>
            </p:nvPr>
          </p:nvSpPr>
          <p:spPr>
            <a:xfrm>
              <a:off x="3912" y="5684"/>
              <a:ext cx="28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 b="1">
                  <a:solidFill>
                    <a:srgbClr val="FF0000"/>
                  </a:solidFill>
                </a:rPr>
                <a:t>4</a:t>
              </a:r>
              <a:endParaRPr lang="en-US" altLang="zh-CN" sz="1200" b="1">
                <a:solidFill>
                  <a:srgbClr val="FF0000"/>
                </a:solidFill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60"/>
              </p:custDataLst>
            </p:nvPr>
          </p:nvSpPr>
          <p:spPr>
            <a:xfrm>
              <a:off x="3458" y="2679"/>
              <a:ext cx="1324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 b="1">
                  <a:solidFill>
                    <a:srgbClr val="FF0000"/>
                  </a:solidFill>
                </a:rPr>
                <a:t>3’</a:t>
              </a:r>
              <a:r>
                <a:rPr lang="zh-CN" altLang="en-US" sz="1200" b="1">
                  <a:solidFill>
                    <a:srgbClr val="FF0000"/>
                  </a:solidFill>
                  <a:ea typeface="宋体" panose="02010600030101010101" pitchFamily="2" charset="-122"/>
                </a:rPr>
                <a:t>（</a:t>
              </a:r>
              <a:r>
                <a:rPr lang="en-US" altLang="zh-CN" sz="1200" b="1">
                  <a:solidFill>
                    <a:srgbClr val="FF0000"/>
                  </a:solidFill>
                  <a:ea typeface="宋体" panose="02010600030101010101" pitchFamily="2" charset="-122"/>
                </a:rPr>
                <a:t>4‘</a:t>
              </a:r>
              <a:r>
                <a:rPr lang="zh-CN" altLang="en-US" sz="1200" b="1">
                  <a:solidFill>
                    <a:srgbClr val="FF0000"/>
                  </a:solidFill>
                  <a:ea typeface="宋体" panose="02010600030101010101" pitchFamily="2" charset="-122"/>
                </a:rPr>
                <a:t>）</a:t>
              </a:r>
              <a:endParaRPr lang="zh-CN" altLang="en-US" sz="1200" b="1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文本框 31"/>
            <p:cNvSpPr txBox="1"/>
            <p:nvPr>
              <p:custDataLst>
                <p:tags r:id="rId61"/>
              </p:custDataLst>
            </p:nvPr>
          </p:nvSpPr>
          <p:spPr>
            <a:xfrm>
              <a:off x="6633" y="2112"/>
              <a:ext cx="621" cy="4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1200" b="1">
                  <a:solidFill>
                    <a:srgbClr val="FF0000"/>
                  </a:solidFill>
                </a:rPr>
                <a:t>4’‘</a:t>
              </a:r>
              <a:endParaRPr lang="en-US" altLang="zh-CN" sz="1200" b="1">
                <a:solidFill>
                  <a:srgbClr val="FF0000"/>
                </a:solidFill>
              </a:endParaRPr>
            </a:p>
          </p:txBody>
        </p:sp>
        <p:sp>
          <p:nvSpPr>
            <p:cNvPr id="33" name="文本框 32"/>
            <p:cNvSpPr txBox="1"/>
            <p:nvPr>
              <p:custDataLst>
                <p:tags r:id="rId62"/>
              </p:custDataLst>
            </p:nvPr>
          </p:nvSpPr>
          <p:spPr>
            <a:xfrm>
              <a:off x="9603" y="2415"/>
              <a:ext cx="621" cy="4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1200" b="1">
                  <a:solidFill>
                    <a:srgbClr val="FF0000"/>
                  </a:solidFill>
                </a:rPr>
                <a:t>3’‘</a:t>
              </a:r>
              <a:endParaRPr lang="en-US" altLang="zh-CN" sz="1200" b="1">
                <a:solidFill>
                  <a:srgbClr val="FF0000"/>
                </a:solidFill>
              </a:endParaRPr>
            </a:p>
          </p:txBody>
        </p:sp>
      </p:grpSp>
      <p:sp>
        <p:nvSpPr>
          <p:cNvPr id="47" name="椭圆 46"/>
          <p:cNvSpPr/>
          <p:nvPr/>
        </p:nvSpPr>
        <p:spPr>
          <a:xfrm>
            <a:off x="5796280" y="1526540"/>
            <a:ext cx="75565" cy="755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2987675" y="5045710"/>
            <a:ext cx="75565" cy="755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856105" y="5045710"/>
            <a:ext cx="75565" cy="755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1878330" y="1524000"/>
            <a:ext cx="75565" cy="755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2987675" y="1526540"/>
            <a:ext cx="75565" cy="755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1671955" y="1566545"/>
            <a:ext cx="4478655" cy="3737610"/>
            <a:chOff x="2633" y="2467"/>
            <a:chExt cx="7053" cy="5886"/>
          </a:xfrm>
        </p:grpSpPr>
        <p:sp>
          <p:nvSpPr>
            <p:cNvPr id="53" name="文本框 52"/>
            <p:cNvSpPr txBox="1"/>
            <p:nvPr>
              <p:custDataLst>
                <p:tags r:id="rId63"/>
              </p:custDataLst>
            </p:nvPr>
          </p:nvSpPr>
          <p:spPr>
            <a:xfrm>
              <a:off x="4759" y="7919"/>
              <a:ext cx="28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 b="1">
                  <a:solidFill>
                    <a:srgbClr val="FF0000"/>
                  </a:solidFill>
                </a:rPr>
                <a:t>6</a:t>
              </a:r>
              <a:endParaRPr lang="en-US" altLang="zh-CN" sz="1200" b="1">
                <a:solidFill>
                  <a:srgbClr val="FF0000"/>
                </a:solidFill>
              </a:endParaRPr>
            </a:p>
          </p:txBody>
        </p:sp>
        <p:sp>
          <p:nvSpPr>
            <p:cNvPr id="54" name="文本框 53"/>
            <p:cNvSpPr txBox="1"/>
            <p:nvPr>
              <p:custDataLst>
                <p:tags r:id="rId64"/>
              </p:custDataLst>
            </p:nvPr>
          </p:nvSpPr>
          <p:spPr>
            <a:xfrm>
              <a:off x="2636" y="7914"/>
              <a:ext cx="28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 b="1">
                  <a:solidFill>
                    <a:srgbClr val="FF0000"/>
                  </a:solidFill>
                </a:rPr>
                <a:t>5</a:t>
              </a:r>
              <a:endParaRPr lang="en-US" altLang="zh-CN" sz="1200" b="1">
                <a:solidFill>
                  <a:srgbClr val="FF0000"/>
                </a:solidFill>
              </a:endParaRPr>
            </a:p>
          </p:txBody>
        </p:sp>
        <p:sp>
          <p:nvSpPr>
            <p:cNvPr id="55" name="文本框 54"/>
            <p:cNvSpPr txBox="1"/>
            <p:nvPr>
              <p:custDataLst>
                <p:tags r:id="rId65"/>
              </p:custDataLst>
            </p:nvPr>
          </p:nvSpPr>
          <p:spPr>
            <a:xfrm>
              <a:off x="8788" y="2679"/>
              <a:ext cx="899" cy="7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1200" b="1">
                  <a:solidFill>
                    <a:srgbClr val="FF0000"/>
                  </a:solidFill>
                </a:rPr>
                <a:t>5’‘</a:t>
              </a:r>
              <a:endParaRPr lang="en-US" altLang="zh-CN" sz="1200" b="1">
                <a:solidFill>
                  <a:srgbClr val="FF0000"/>
                </a:solidFill>
              </a:endParaRPr>
            </a:p>
            <a:p>
              <a:r>
                <a:rPr lang="zh-CN" altLang="en-US" sz="1200" b="1">
                  <a:solidFill>
                    <a:srgbClr val="FF0000"/>
                  </a:solidFill>
                  <a:ea typeface="宋体" panose="02010600030101010101" pitchFamily="2" charset="-122"/>
                </a:rPr>
                <a:t>（</a:t>
              </a:r>
              <a:r>
                <a:rPr lang="en-US" altLang="zh-CN" sz="1200" b="1">
                  <a:solidFill>
                    <a:srgbClr val="FF0000"/>
                  </a:solidFill>
                  <a:ea typeface="宋体" panose="02010600030101010101" pitchFamily="2" charset="-122"/>
                </a:rPr>
                <a:t>6’‘</a:t>
              </a:r>
              <a:r>
                <a:rPr lang="zh-CN" altLang="en-US" sz="1200" b="1">
                  <a:solidFill>
                    <a:srgbClr val="FF0000"/>
                  </a:solidFill>
                  <a:ea typeface="宋体" panose="02010600030101010101" pitchFamily="2" charset="-122"/>
                </a:rPr>
                <a:t>）</a:t>
              </a:r>
              <a:endParaRPr lang="zh-CN" altLang="en-US" sz="1200" b="1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6" name="文本框 55"/>
            <p:cNvSpPr txBox="1"/>
            <p:nvPr>
              <p:custDataLst>
                <p:tags r:id="rId66"/>
              </p:custDataLst>
            </p:nvPr>
          </p:nvSpPr>
          <p:spPr>
            <a:xfrm>
              <a:off x="2633" y="2467"/>
              <a:ext cx="28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 b="1">
                  <a:solidFill>
                    <a:srgbClr val="FF0000"/>
                  </a:solidFill>
                </a:rPr>
                <a:t>5’</a:t>
              </a:r>
              <a:endParaRPr lang="en-US" altLang="zh-CN" sz="1200" b="1">
                <a:solidFill>
                  <a:srgbClr val="FF0000"/>
                </a:solidFill>
              </a:endParaRPr>
            </a:p>
          </p:txBody>
        </p:sp>
        <p:sp>
          <p:nvSpPr>
            <p:cNvPr id="57" name="文本框 56"/>
            <p:cNvSpPr txBox="1"/>
            <p:nvPr>
              <p:custDataLst>
                <p:tags r:id="rId67"/>
              </p:custDataLst>
            </p:nvPr>
          </p:nvSpPr>
          <p:spPr>
            <a:xfrm>
              <a:off x="4824" y="2519"/>
              <a:ext cx="581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 b="1">
                  <a:solidFill>
                    <a:srgbClr val="FF0000"/>
                  </a:solidFill>
                </a:rPr>
                <a:t>6‘</a:t>
              </a:r>
              <a:endParaRPr lang="en-US" altLang="zh-CN" sz="1200" b="1">
                <a:solidFill>
                  <a:srgbClr val="FF0000"/>
                </a:solidFill>
              </a:endParaRPr>
            </a:p>
          </p:txBody>
        </p:sp>
      </p:grpSp>
      <p:sp>
        <p:nvSpPr>
          <p:cNvPr id="11" name="任意多边形 10"/>
          <p:cNvSpPr/>
          <p:nvPr>
            <p:custDataLst>
              <p:tags r:id="rId68"/>
            </p:custDataLst>
          </p:nvPr>
        </p:nvSpPr>
        <p:spPr>
          <a:xfrm>
            <a:off x="4552950" y="1409700"/>
            <a:ext cx="1533525" cy="353695"/>
          </a:xfrm>
          <a:custGeom>
            <a:avLst/>
            <a:gdLst/>
            <a:ahLst/>
            <a:cxnLst/>
            <a:pathLst>
              <a:path w="979" h="217">
                <a:moveTo>
                  <a:pt x="0" y="182"/>
                </a:moveTo>
                <a:cubicBezTo>
                  <a:pt x="25" y="165"/>
                  <a:pt x="99" y="104"/>
                  <a:pt x="151" y="77"/>
                </a:cubicBezTo>
                <a:cubicBezTo>
                  <a:pt x="203" y="50"/>
                  <a:pt x="257" y="30"/>
                  <a:pt x="315" y="17"/>
                </a:cubicBezTo>
                <a:cubicBezTo>
                  <a:pt x="373" y="4"/>
                  <a:pt x="443" y="0"/>
                  <a:pt x="497" y="0"/>
                </a:cubicBezTo>
                <a:cubicBezTo>
                  <a:pt x="551" y="0"/>
                  <a:pt x="588" y="5"/>
                  <a:pt x="641" y="19"/>
                </a:cubicBezTo>
                <a:cubicBezTo>
                  <a:pt x="694" y="33"/>
                  <a:pt x="758" y="54"/>
                  <a:pt x="814" y="87"/>
                </a:cubicBezTo>
                <a:cubicBezTo>
                  <a:pt x="870" y="120"/>
                  <a:pt x="945" y="190"/>
                  <a:pt x="979" y="217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18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671320" y="3884930"/>
            <a:ext cx="1577975" cy="1416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7" name="直接连接符 26"/>
          <p:cNvCxnSpPr>
            <a:stCxn id="24" idx="3"/>
          </p:cNvCxnSpPr>
          <p:nvPr/>
        </p:nvCxnSpPr>
        <p:spPr>
          <a:xfrm flipV="1">
            <a:off x="1902460" y="4581525"/>
            <a:ext cx="5080" cy="5118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5292090" y="1557020"/>
            <a:ext cx="504190" cy="57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6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0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6" grpId="0"/>
      <p:bldP spid="102435" grpId="0"/>
      <p:bldP spid="102436" grpId="0"/>
      <p:bldP spid="102450" grpId="0" bldLvl="0" animBg="1"/>
      <p:bldP spid="102453" grpId="0"/>
      <p:bldP spid="102454" grpId="0"/>
      <p:bldP spid="102455" grpId="0"/>
      <p:bldP spid="14" grpId="0" animBg="1"/>
      <p:bldP spid="23" grpId="0" bldLvl="0" animBg="1"/>
      <p:bldP spid="102433" grpId="0" bldLvl="0" animBg="1"/>
      <p:bldP spid="50" grpId="0" animBg="1"/>
      <p:bldP spid="51" grpId="0" animBg="1"/>
      <p:bldP spid="47" grpId="0" animBg="1"/>
      <p:bldP spid="49" grpId="0" animBg="1"/>
      <p:bldP spid="48" grpId="0" animBg="1"/>
      <p:bldP spid="102434" grpId="0" animBg="1"/>
      <p:bldP spid="102433" grpId="1" animBg="1"/>
      <p:bldP spid="102431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-317" y="-27622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 fontAlgn="base"/>
            <a:endParaRPr lang="zh-CN" altLang="en-US" sz="135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任意多边形: 形状 29"/>
          <p:cNvSpPr/>
          <p:nvPr>
            <p:custDataLst>
              <p:tags r:id="rId2"/>
            </p:custDataLst>
          </p:nvPr>
        </p:nvSpPr>
        <p:spPr bwMode="auto">
          <a:xfrm>
            <a:off x="98425" y="128905"/>
            <a:ext cx="276860" cy="118110"/>
          </a:xfrm>
          <a:custGeom>
            <a:avLst/>
            <a:gdLst>
              <a:gd name="connsiteX0" fmla="*/ 0 w 5620926"/>
              <a:gd name="connsiteY0" fmla="*/ 0 h 1360210"/>
              <a:gd name="connsiteX1" fmla="*/ 2774969 w 5620926"/>
              <a:gd name="connsiteY1" fmla="*/ 0 h 1360210"/>
              <a:gd name="connsiteX2" fmla="*/ 2957526 w 5620926"/>
              <a:gd name="connsiteY2" fmla="*/ 0 h 1360210"/>
              <a:gd name="connsiteX3" fmla="*/ 2957526 w 5620926"/>
              <a:gd name="connsiteY3" fmla="*/ 3811 h 1360210"/>
              <a:gd name="connsiteX4" fmla="*/ 3200267 w 5620926"/>
              <a:gd name="connsiteY4" fmla="*/ 3811 h 1360210"/>
              <a:gd name="connsiteX5" fmla="*/ 4750630 w 5620926"/>
              <a:gd name="connsiteY5" fmla="*/ 682011 h 1360210"/>
              <a:gd name="connsiteX6" fmla="*/ 5620926 w 5620926"/>
              <a:gd name="connsiteY6" fmla="*/ 1360210 h 1360210"/>
              <a:gd name="connsiteX7" fmla="*/ 2845957 w 5620926"/>
              <a:gd name="connsiteY7" fmla="*/ 1360210 h 1360210"/>
              <a:gd name="connsiteX8" fmla="*/ 2663400 w 5620926"/>
              <a:gd name="connsiteY8" fmla="*/ 1360210 h 1360210"/>
              <a:gd name="connsiteX9" fmla="*/ 2663400 w 5620926"/>
              <a:gd name="connsiteY9" fmla="*/ 1356399 h 1360210"/>
              <a:gd name="connsiteX10" fmla="*/ 2420659 w 5620926"/>
              <a:gd name="connsiteY10" fmla="*/ 1356399 h 1360210"/>
              <a:gd name="connsiteX11" fmla="*/ 870296 w 5620926"/>
              <a:gd name="connsiteY11" fmla="*/ 678199 h 1360210"/>
              <a:gd name="connsiteX12" fmla="*/ 0 w 5620926"/>
              <a:gd name="connsiteY12" fmla="*/ 0 h 136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20926" h="1360210">
                <a:moveTo>
                  <a:pt x="0" y="0"/>
                </a:moveTo>
                <a:cubicBezTo>
                  <a:pt x="0" y="0"/>
                  <a:pt x="0" y="0"/>
                  <a:pt x="2774969" y="0"/>
                </a:cubicBezTo>
                <a:lnTo>
                  <a:pt x="2957526" y="0"/>
                </a:lnTo>
                <a:lnTo>
                  <a:pt x="2957526" y="3811"/>
                </a:lnTo>
                <a:lnTo>
                  <a:pt x="3200267" y="3811"/>
                </a:lnTo>
                <a:cubicBezTo>
                  <a:pt x="4027762" y="108884"/>
                  <a:pt x="4332127" y="213958"/>
                  <a:pt x="4750630" y="682011"/>
                </a:cubicBezTo>
                <a:cubicBezTo>
                  <a:pt x="5166755" y="1150064"/>
                  <a:pt x="5620926" y="1360210"/>
                  <a:pt x="5620926" y="1360210"/>
                </a:cubicBezTo>
                <a:cubicBezTo>
                  <a:pt x="5620926" y="1360210"/>
                  <a:pt x="5620926" y="1360210"/>
                  <a:pt x="2845957" y="1360210"/>
                </a:cubicBezTo>
                <a:lnTo>
                  <a:pt x="2663400" y="1360210"/>
                </a:lnTo>
                <a:lnTo>
                  <a:pt x="2663400" y="1356399"/>
                </a:lnTo>
                <a:lnTo>
                  <a:pt x="2420659" y="1356399"/>
                </a:lnTo>
                <a:cubicBezTo>
                  <a:pt x="1593164" y="1251326"/>
                  <a:pt x="1288799" y="1146252"/>
                  <a:pt x="870296" y="678199"/>
                </a:cubicBezTo>
                <a:cubicBezTo>
                  <a:pt x="454171" y="210146"/>
                  <a:pt x="0" y="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p>
            <a:endParaRPr lang="zh-CN" altLang="en-US" sz="13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Freeform 5"/>
          <p:cNvSpPr/>
          <p:nvPr>
            <p:custDataLst>
              <p:tags r:id="rId3"/>
            </p:custDataLst>
          </p:nvPr>
        </p:nvSpPr>
        <p:spPr bwMode="auto">
          <a:xfrm>
            <a:off x="208280" y="127000"/>
            <a:ext cx="358140" cy="119380"/>
          </a:xfrm>
          <a:custGeom>
            <a:avLst/>
            <a:gdLst>
              <a:gd name="T0" fmla="*/ 3070 w 3070"/>
              <a:gd name="T1" fmla="*/ 568 h 568"/>
              <a:gd name="T2" fmla="*/ 2703 w 3070"/>
              <a:gd name="T3" fmla="*/ 284 h 568"/>
              <a:gd name="T4" fmla="*/ 2052 w 3070"/>
              <a:gd name="T5" fmla="*/ 0 h 568"/>
              <a:gd name="T6" fmla="*/ 1328 w 3070"/>
              <a:gd name="T7" fmla="*/ 0 h 568"/>
              <a:gd name="T8" fmla="*/ 1328 w 3070"/>
              <a:gd name="T9" fmla="*/ 0 h 568"/>
              <a:gd name="T10" fmla="*/ 0 w 3070"/>
              <a:gd name="T11" fmla="*/ 0 h 568"/>
              <a:gd name="T12" fmla="*/ 367 w 3070"/>
              <a:gd name="T13" fmla="*/ 284 h 568"/>
              <a:gd name="T14" fmla="*/ 1019 w 3070"/>
              <a:gd name="T15" fmla="*/ 568 h 568"/>
              <a:gd name="T16" fmla="*/ 1743 w 3070"/>
              <a:gd name="T17" fmla="*/ 568 h 568"/>
              <a:gd name="T18" fmla="*/ 1743 w 3070"/>
              <a:gd name="T19" fmla="*/ 568 h 568"/>
              <a:gd name="T20" fmla="*/ 3070 w 3070"/>
              <a:gd name="T21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70" h="568">
                <a:moveTo>
                  <a:pt x="3070" y="568"/>
                </a:moveTo>
                <a:cubicBezTo>
                  <a:pt x="3070" y="568"/>
                  <a:pt x="2879" y="480"/>
                  <a:pt x="2703" y="284"/>
                </a:cubicBezTo>
                <a:cubicBezTo>
                  <a:pt x="2528" y="88"/>
                  <a:pt x="2400" y="44"/>
                  <a:pt x="2052" y="0"/>
                </a:cubicBezTo>
                <a:cubicBezTo>
                  <a:pt x="1328" y="0"/>
                  <a:pt x="1328" y="0"/>
                  <a:pt x="1328" y="0"/>
                </a:cubicBezTo>
                <a:cubicBezTo>
                  <a:pt x="1328" y="0"/>
                  <a:pt x="1328" y="0"/>
                  <a:pt x="132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91" y="88"/>
                  <a:pt x="367" y="284"/>
                </a:cubicBezTo>
                <a:cubicBezTo>
                  <a:pt x="543" y="480"/>
                  <a:pt x="671" y="524"/>
                  <a:pt x="1019" y="568"/>
                </a:cubicBezTo>
                <a:cubicBezTo>
                  <a:pt x="1743" y="568"/>
                  <a:pt x="1743" y="568"/>
                  <a:pt x="1743" y="568"/>
                </a:cubicBezTo>
                <a:cubicBezTo>
                  <a:pt x="1743" y="568"/>
                  <a:pt x="1743" y="568"/>
                  <a:pt x="1743" y="568"/>
                </a:cubicBezTo>
                <a:lnTo>
                  <a:pt x="3070" y="56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任意多边形: 形状 27"/>
          <p:cNvSpPr/>
          <p:nvPr>
            <p:custDataLst>
              <p:tags r:id="rId4"/>
            </p:custDataLst>
          </p:nvPr>
        </p:nvSpPr>
        <p:spPr bwMode="auto">
          <a:xfrm rot="10800000">
            <a:off x="8769350" y="125730"/>
            <a:ext cx="276860" cy="118110"/>
          </a:xfrm>
          <a:custGeom>
            <a:avLst/>
            <a:gdLst>
              <a:gd name="connsiteX0" fmla="*/ 0 w 5620926"/>
              <a:gd name="connsiteY0" fmla="*/ 0 h 1360210"/>
              <a:gd name="connsiteX1" fmla="*/ 2774969 w 5620926"/>
              <a:gd name="connsiteY1" fmla="*/ 0 h 1360210"/>
              <a:gd name="connsiteX2" fmla="*/ 2957526 w 5620926"/>
              <a:gd name="connsiteY2" fmla="*/ 0 h 1360210"/>
              <a:gd name="connsiteX3" fmla="*/ 2957526 w 5620926"/>
              <a:gd name="connsiteY3" fmla="*/ 3811 h 1360210"/>
              <a:gd name="connsiteX4" fmla="*/ 3200267 w 5620926"/>
              <a:gd name="connsiteY4" fmla="*/ 3811 h 1360210"/>
              <a:gd name="connsiteX5" fmla="*/ 4750630 w 5620926"/>
              <a:gd name="connsiteY5" fmla="*/ 682011 h 1360210"/>
              <a:gd name="connsiteX6" fmla="*/ 5620926 w 5620926"/>
              <a:gd name="connsiteY6" fmla="*/ 1360210 h 1360210"/>
              <a:gd name="connsiteX7" fmla="*/ 2845957 w 5620926"/>
              <a:gd name="connsiteY7" fmla="*/ 1360210 h 1360210"/>
              <a:gd name="connsiteX8" fmla="*/ 2663400 w 5620926"/>
              <a:gd name="connsiteY8" fmla="*/ 1360210 h 1360210"/>
              <a:gd name="connsiteX9" fmla="*/ 2663400 w 5620926"/>
              <a:gd name="connsiteY9" fmla="*/ 1356399 h 1360210"/>
              <a:gd name="connsiteX10" fmla="*/ 2420659 w 5620926"/>
              <a:gd name="connsiteY10" fmla="*/ 1356399 h 1360210"/>
              <a:gd name="connsiteX11" fmla="*/ 870296 w 5620926"/>
              <a:gd name="connsiteY11" fmla="*/ 678199 h 1360210"/>
              <a:gd name="connsiteX12" fmla="*/ 0 w 5620926"/>
              <a:gd name="connsiteY12" fmla="*/ 0 h 136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20926" h="1360210">
                <a:moveTo>
                  <a:pt x="0" y="0"/>
                </a:moveTo>
                <a:cubicBezTo>
                  <a:pt x="0" y="0"/>
                  <a:pt x="0" y="0"/>
                  <a:pt x="2774969" y="0"/>
                </a:cubicBezTo>
                <a:lnTo>
                  <a:pt x="2957526" y="0"/>
                </a:lnTo>
                <a:lnTo>
                  <a:pt x="2957526" y="3811"/>
                </a:lnTo>
                <a:lnTo>
                  <a:pt x="3200267" y="3811"/>
                </a:lnTo>
                <a:cubicBezTo>
                  <a:pt x="4027762" y="108884"/>
                  <a:pt x="4332127" y="213958"/>
                  <a:pt x="4750630" y="682011"/>
                </a:cubicBezTo>
                <a:cubicBezTo>
                  <a:pt x="5166755" y="1150064"/>
                  <a:pt x="5620926" y="1360210"/>
                  <a:pt x="5620926" y="1360210"/>
                </a:cubicBezTo>
                <a:cubicBezTo>
                  <a:pt x="5620926" y="1360210"/>
                  <a:pt x="5620926" y="1360210"/>
                  <a:pt x="2845957" y="1360210"/>
                </a:cubicBezTo>
                <a:lnTo>
                  <a:pt x="2663400" y="1360210"/>
                </a:lnTo>
                <a:lnTo>
                  <a:pt x="2663400" y="1356399"/>
                </a:lnTo>
                <a:lnTo>
                  <a:pt x="2420659" y="1356399"/>
                </a:lnTo>
                <a:cubicBezTo>
                  <a:pt x="1593164" y="1251326"/>
                  <a:pt x="1288799" y="1146252"/>
                  <a:pt x="870296" y="678199"/>
                </a:cubicBezTo>
                <a:cubicBezTo>
                  <a:pt x="454171" y="210146"/>
                  <a:pt x="0" y="0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p>
            <a:endParaRPr lang="zh-CN" altLang="en-US" sz="13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Freeform 5"/>
          <p:cNvSpPr/>
          <p:nvPr>
            <p:custDataLst>
              <p:tags r:id="rId5"/>
            </p:custDataLst>
          </p:nvPr>
        </p:nvSpPr>
        <p:spPr bwMode="auto">
          <a:xfrm rot="10800000">
            <a:off x="8577580" y="126365"/>
            <a:ext cx="358140" cy="119380"/>
          </a:xfrm>
          <a:custGeom>
            <a:avLst/>
            <a:gdLst>
              <a:gd name="T0" fmla="*/ 3070 w 3070"/>
              <a:gd name="T1" fmla="*/ 568 h 568"/>
              <a:gd name="T2" fmla="*/ 2703 w 3070"/>
              <a:gd name="T3" fmla="*/ 284 h 568"/>
              <a:gd name="T4" fmla="*/ 2052 w 3070"/>
              <a:gd name="T5" fmla="*/ 0 h 568"/>
              <a:gd name="T6" fmla="*/ 1328 w 3070"/>
              <a:gd name="T7" fmla="*/ 0 h 568"/>
              <a:gd name="T8" fmla="*/ 1328 w 3070"/>
              <a:gd name="T9" fmla="*/ 0 h 568"/>
              <a:gd name="T10" fmla="*/ 0 w 3070"/>
              <a:gd name="T11" fmla="*/ 0 h 568"/>
              <a:gd name="T12" fmla="*/ 367 w 3070"/>
              <a:gd name="T13" fmla="*/ 284 h 568"/>
              <a:gd name="T14" fmla="*/ 1019 w 3070"/>
              <a:gd name="T15" fmla="*/ 568 h 568"/>
              <a:gd name="T16" fmla="*/ 1743 w 3070"/>
              <a:gd name="T17" fmla="*/ 568 h 568"/>
              <a:gd name="T18" fmla="*/ 1743 w 3070"/>
              <a:gd name="T19" fmla="*/ 568 h 568"/>
              <a:gd name="T20" fmla="*/ 3070 w 3070"/>
              <a:gd name="T21" fmla="*/ 56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70" h="568">
                <a:moveTo>
                  <a:pt x="3070" y="568"/>
                </a:moveTo>
                <a:cubicBezTo>
                  <a:pt x="3070" y="568"/>
                  <a:pt x="2879" y="480"/>
                  <a:pt x="2703" y="284"/>
                </a:cubicBezTo>
                <a:cubicBezTo>
                  <a:pt x="2528" y="88"/>
                  <a:pt x="2400" y="44"/>
                  <a:pt x="2052" y="0"/>
                </a:cubicBezTo>
                <a:cubicBezTo>
                  <a:pt x="1328" y="0"/>
                  <a:pt x="1328" y="0"/>
                  <a:pt x="1328" y="0"/>
                </a:cubicBezTo>
                <a:cubicBezTo>
                  <a:pt x="1328" y="0"/>
                  <a:pt x="1328" y="0"/>
                  <a:pt x="132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91" y="88"/>
                  <a:pt x="367" y="284"/>
                </a:cubicBezTo>
                <a:cubicBezTo>
                  <a:pt x="543" y="480"/>
                  <a:pt x="671" y="524"/>
                  <a:pt x="1019" y="568"/>
                </a:cubicBezTo>
                <a:cubicBezTo>
                  <a:pt x="1743" y="568"/>
                  <a:pt x="1743" y="568"/>
                  <a:pt x="1743" y="568"/>
                </a:cubicBezTo>
                <a:cubicBezTo>
                  <a:pt x="1743" y="568"/>
                  <a:pt x="1743" y="568"/>
                  <a:pt x="1743" y="568"/>
                </a:cubicBezTo>
                <a:lnTo>
                  <a:pt x="3070" y="56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endParaRPr lang="zh-CN" altLang="en-US" sz="13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Object 901"/>
          <p:cNvSpPr txBox="1"/>
          <p:nvPr>
            <p:custDataLst>
              <p:tags r:id="rId6"/>
            </p:custDataLst>
          </p:nvPr>
        </p:nvSpPr>
        <p:spPr>
          <a:xfrm>
            <a:off x="-756285" y="32385"/>
            <a:ext cx="7026910" cy="665480"/>
          </a:xfrm>
          <a:prstGeom prst="rect">
            <a:avLst/>
          </a:prstGeom>
        </p:spPr>
        <p:txBody>
          <a:bodyPr vert="horz" lIns="47625" tIns="19050" rIns="47625" bIns="19050" rtlCol="0" anchor="b" anchorCtr="0">
            <a:normAutofit/>
          </a:bodyPr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b="1" i="0" spc="160" dirty="0">
                <a:solidFill>
                  <a:schemeClr val="accent1"/>
                </a:solidFill>
                <a:uFillTx/>
                <a:latin typeface="汉仪旗黑-85S" pitchFamily="18" charset="-122"/>
                <a:ea typeface="汉仪旗黑-85S" pitchFamily="18" charset="-122"/>
              </a:rPr>
              <a:t>第二种：简化画法</a:t>
            </a:r>
            <a:endParaRPr lang="zh-CN" altLang="en-US" sz="3200" b="1" i="0" spc="160" dirty="0">
              <a:solidFill>
                <a:schemeClr val="accent1"/>
              </a:solidFill>
              <a:uFillTx/>
              <a:latin typeface="汉仪旗黑-85S" pitchFamily="18" charset="-122"/>
              <a:ea typeface="汉仪旗黑-85S" pitchFamily="18" charset="-122"/>
            </a:endParaRPr>
          </a:p>
        </p:txBody>
      </p:sp>
      <p:sp>
        <p:nvSpPr>
          <p:cNvPr id="16" name="Object 902"/>
          <p:cNvSpPr txBox="1"/>
          <p:nvPr>
            <p:custDataLst>
              <p:tags r:id="rId7"/>
            </p:custDataLst>
          </p:nvPr>
        </p:nvSpPr>
        <p:spPr>
          <a:xfrm>
            <a:off x="457172" y="1411404"/>
            <a:ext cx="8229657" cy="319563"/>
          </a:xfrm>
          <a:prstGeom prst="rect">
            <a:avLst/>
          </a:prstGeom>
        </p:spPr>
        <p:txBody>
          <a:bodyPr vert="horz" lIns="47625" tIns="19050" rIns="47625" bIns="19050" rtlCol="0" anchor="t" anchorCtr="0">
            <a:normAutofit/>
          </a:bodyPr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800" spc="100" dirty="0">
                <a:solidFill>
                  <a:schemeClr val="lt1">
                    <a:lumMod val="50000"/>
                  </a:schemeClr>
                </a:solidFill>
                <a:uFillTx/>
                <a:latin typeface="汉仪旗黑-85S" pitchFamily="18" charset="-122"/>
                <a:ea typeface="汉仪旗黑-85S" pitchFamily="18" charset="-122"/>
                <a:sym typeface="+mn-ea"/>
              </a:rPr>
              <a:t>简化方法作图步骤：</a:t>
            </a:r>
            <a:endParaRPr lang="zh-CN" altLang="en-US" sz="1800" spc="100" dirty="0">
              <a:solidFill>
                <a:schemeClr val="lt1">
                  <a:lumMod val="50000"/>
                </a:schemeClr>
              </a:solidFill>
              <a:uFillTx/>
              <a:latin typeface="汉仪旗黑-85S" pitchFamily="18" charset="-122"/>
              <a:ea typeface="汉仪旗黑-85S" pitchFamily="18" charset="-122"/>
              <a:sym typeface="+mn-ea"/>
            </a:endParaRPr>
          </a:p>
        </p:txBody>
      </p:sp>
      <p:graphicFrame>
        <p:nvGraphicFramePr>
          <p:cNvPr id="29" name="对象 -214748258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691640" y="836930"/>
          <a:ext cx="502983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9" imgW="1828800" imgH="865505" progId="Photoshop.Image.8">
                  <p:embed/>
                </p:oleObj>
              </mc:Choice>
              <mc:Fallback>
                <p:oleObj name="" r:id="rId9" imgW="1828800" imgH="865505" progId="Photoshop.Image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91640" y="836930"/>
                        <a:ext cx="5029835" cy="2159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圆角矩形 14"/>
          <p:cNvSpPr/>
          <p:nvPr>
            <p:custDataLst>
              <p:tags r:id="rId11"/>
            </p:custDataLst>
          </p:nvPr>
        </p:nvSpPr>
        <p:spPr>
          <a:xfrm>
            <a:off x="556646" y="3022169"/>
            <a:ext cx="2106459" cy="3374295"/>
          </a:xfrm>
          <a:prstGeom prst="roundRect">
            <a:avLst>
              <a:gd name="adj" fmla="val 5447"/>
            </a:avLst>
          </a:prstGeom>
          <a:solidFill>
            <a:schemeClr val="bg1"/>
          </a:solidFill>
          <a:ln>
            <a:noFill/>
          </a:ln>
          <a:effectLst>
            <a:outerShdw blurRad="304800" dist="76200" dir="2700000" algn="l" rotWithShape="0">
              <a:schemeClr val="accent1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676239" y="4038345"/>
            <a:ext cx="1867271" cy="227007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2000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先找出两个相交圆柱，</a:t>
            </a:r>
            <a:r>
              <a:rPr lang="en-US" altLang="zh-CN" sz="200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比一比大小</a:t>
            </a:r>
            <a:r>
              <a:rPr lang="en-US" altLang="zh-CN" sz="2000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en-US" altLang="zh-CN" sz="2000">
              <a:solidFill>
                <a:schemeClr val="dk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圆角矩形 28"/>
          <p:cNvSpPr/>
          <p:nvPr>
            <p:custDataLst>
              <p:tags r:id="rId13"/>
            </p:custDataLst>
          </p:nvPr>
        </p:nvSpPr>
        <p:spPr>
          <a:xfrm>
            <a:off x="556646" y="3022169"/>
            <a:ext cx="2106459" cy="367585"/>
          </a:xfrm>
          <a:prstGeom prst="roundRect">
            <a:avLst>
              <a:gd name="adj" fmla="val 544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9" name="椭圆 8"/>
          <p:cNvSpPr/>
          <p:nvPr>
            <p:custDataLst>
              <p:tags r:id="rId14"/>
            </p:custDataLst>
          </p:nvPr>
        </p:nvSpPr>
        <p:spPr>
          <a:xfrm>
            <a:off x="1525499" y="3116082"/>
            <a:ext cx="168752" cy="1687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10" name="圆角矩形 12"/>
          <p:cNvSpPr/>
          <p:nvPr>
            <p:custDataLst>
              <p:tags r:id="rId15"/>
            </p:custDataLst>
          </p:nvPr>
        </p:nvSpPr>
        <p:spPr>
          <a:xfrm>
            <a:off x="747408" y="3560705"/>
            <a:ext cx="446090" cy="35878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14300" dist="25400" dir="2700000" sx="94000" sy="94000" algn="ctr" rotWithShape="0">
              <a:schemeClr val="accent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r>
              <a:rPr lang="en-US" altLang="zh-CN" sz="1600" b="1">
                <a:solidFill>
                  <a:schemeClr val="lt1"/>
                </a:solidFill>
              </a:rPr>
              <a:t>01</a:t>
            </a:r>
            <a:endParaRPr lang="en-US" altLang="zh-CN" sz="1600" b="1">
              <a:solidFill>
                <a:schemeClr val="lt1"/>
              </a:solidFill>
            </a:endParaRPr>
          </a:p>
        </p:txBody>
      </p:sp>
      <p:sp>
        <p:nvSpPr>
          <p:cNvPr id="11" name="圆角矩形 32"/>
          <p:cNvSpPr/>
          <p:nvPr>
            <p:custDataLst>
              <p:tags r:id="rId16"/>
            </p:custDataLst>
          </p:nvPr>
        </p:nvSpPr>
        <p:spPr>
          <a:xfrm>
            <a:off x="3576564" y="3022169"/>
            <a:ext cx="2106459" cy="3374295"/>
          </a:xfrm>
          <a:prstGeom prst="roundRect">
            <a:avLst>
              <a:gd name="adj" fmla="val 5447"/>
            </a:avLst>
          </a:prstGeom>
          <a:solidFill>
            <a:schemeClr val="bg1"/>
          </a:solidFill>
          <a:ln>
            <a:noFill/>
          </a:ln>
          <a:effectLst>
            <a:outerShdw blurRad="304800" dist="76200" dir="2700000" algn="l" rotWithShape="0">
              <a:schemeClr val="accent2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12" name="文本框 11"/>
          <p:cNvSpPr txBox="1"/>
          <p:nvPr>
            <p:custDataLst>
              <p:tags r:id="rId17"/>
            </p:custDataLst>
          </p:nvPr>
        </p:nvSpPr>
        <p:spPr>
          <a:xfrm>
            <a:off x="3696157" y="4038345"/>
            <a:ext cx="1867271" cy="2270075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400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以两圆柱</a:t>
            </a:r>
            <a:r>
              <a:rPr lang="en-US" altLang="zh-CN" sz="140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轮廓线的交点</a:t>
            </a:r>
            <a:r>
              <a:rPr lang="en-US" altLang="zh-CN" sz="1400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为圆心，以</a:t>
            </a:r>
            <a:r>
              <a:rPr lang="en-US" altLang="zh-CN" sz="140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大圆柱半径为半径</a:t>
            </a:r>
            <a:r>
              <a:rPr lang="en-US" altLang="zh-CN" sz="1400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在</a:t>
            </a:r>
            <a:r>
              <a:rPr lang="en-US" altLang="zh-CN" sz="140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小圆柱轴线</a:t>
            </a:r>
            <a:r>
              <a:rPr lang="en-US" altLang="zh-CN" sz="1400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上画弧，交点即为</a:t>
            </a:r>
            <a:r>
              <a:rPr lang="en-US" altLang="zh-CN" sz="140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相贯线的圆心</a:t>
            </a:r>
            <a:r>
              <a:rPr lang="en-US" altLang="zh-CN" sz="1400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。（保证圆弧方向</a:t>
            </a:r>
            <a:r>
              <a:rPr lang="en-US" altLang="zh-CN" sz="140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弯向大圆柱轴线</a:t>
            </a:r>
            <a:r>
              <a:rPr lang="en-US" altLang="zh-CN" sz="1400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en-US" altLang="zh-CN" sz="1400">
              <a:solidFill>
                <a:schemeClr val="dk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4" name="圆角矩形 34"/>
          <p:cNvSpPr/>
          <p:nvPr>
            <p:custDataLst>
              <p:tags r:id="rId18"/>
            </p:custDataLst>
          </p:nvPr>
        </p:nvSpPr>
        <p:spPr>
          <a:xfrm>
            <a:off x="3576564" y="3022169"/>
            <a:ext cx="2106459" cy="367585"/>
          </a:xfrm>
          <a:prstGeom prst="roundRect">
            <a:avLst>
              <a:gd name="adj" fmla="val 544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45" name="椭圆 44"/>
          <p:cNvSpPr/>
          <p:nvPr>
            <p:custDataLst>
              <p:tags r:id="rId19"/>
            </p:custDataLst>
          </p:nvPr>
        </p:nvSpPr>
        <p:spPr>
          <a:xfrm>
            <a:off x="4545417" y="3116082"/>
            <a:ext cx="168752" cy="1687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46" name="圆角矩形 36"/>
          <p:cNvSpPr/>
          <p:nvPr>
            <p:custDataLst>
              <p:tags r:id="rId20"/>
            </p:custDataLst>
          </p:nvPr>
        </p:nvSpPr>
        <p:spPr>
          <a:xfrm>
            <a:off x="3767326" y="3560705"/>
            <a:ext cx="445074" cy="35772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14300" dist="25400" dir="2700000" sx="94000" sy="94000" algn="ctr" rotWithShape="0">
              <a:schemeClr val="accent2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r>
              <a:rPr lang="en-US" altLang="zh-CN" sz="1600" b="1">
                <a:solidFill>
                  <a:schemeClr val="lt1"/>
                </a:solidFill>
              </a:rPr>
              <a:t>02</a:t>
            </a:r>
            <a:endParaRPr lang="en-US" altLang="zh-CN" sz="1600" b="1">
              <a:solidFill>
                <a:schemeClr val="lt1"/>
              </a:solidFill>
            </a:endParaRPr>
          </a:p>
        </p:txBody>
      </p:sp>
      <p:sp>
        <p:nvSpPr>
          <p:cNvPr id="47" name="圆角矩形 37"/>
          <p:cNvSpPr/>
          <p:nvPr>
            <p:custDataLst>
              <p:tags r:id="rId21"/>
            </p:custDataLst>
          </p:nvPr>
        </p:nvSpPr>
        <p:spPr>
          <a:xfrm>
            <a:off x="6640503" y="3022169"/>
            <a:ext cx="2106459" cy="3374295"/>
          </a:xfrm>
          <a:prstGeom prst="roundRect">
            <a:avLst>
              <a:gd name="adj" fmla="val 5447"/>
            </a:avLst>
          </a:prstGeom>
          <a:solidFill>
            <a:schemeClr val="bg1"/>
          </a:solidFill>
          <a:ln>
            <a:noFill/>
          </a:ln>
          <a:effectLst>
            <a:outerShdw blurRad="304800" dist="76200" dir="2700000" algn="l" rotWithShape="0">
              <a:schemeClr val="accent3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48" name="文本框 47"/>
          <p:cNvSpPr txBox="1"/>
          <p:nvPr>
            <p:custDataLst>
              <p:tags r:id="rId22"/>
            </p:custDataLst>
          </p:nvPr>
        </p:nvSpPr>
        <p:spPr>
          <a:xfrm>
            <a:off x="6760097" y="4038345"/>
            <a:ext cx="1867271" cy="227007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600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以找到的圆心为圆心，以</a:t>
            </a:r>
            <a:r>
              <a:rPr lang="en-US" altLang="zh-CN" sz="160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大圆柱半径</a:t>
            </a:r>
            <a:r>
              <a:rPr lang="en-US" altLang="zh-CN" sz="1600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为半径画出相贯线（圆弧）。</a:t>
            </a:r>
            <a:endParaRPr lang="en-US" altLang="zh-CN" sz="1600">
              <a:solidFill>
                <a:schemeClr val="dk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en-US" altLang="zh-CN" sz="1600">
              <a:solidFill>
                <a:schemeClr val="dk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9" name="圆角矩形 40"/>
          <p:cNvSpPr/>
          <p:nvPr>
            <p:custDataLst>
              <p:tags r:id="rId23"/>
            </p:custDataLst>
          </p:nvPr>
        </p:nvSpPr>
        <p:spPr>
          <a:xfrm>
            <a:off x="6640503" y="3022169"/>
            <a:ext cx="2106459" cy="367585"/>
          </a:xfrm>
          <a:prstGeom prst="roundRect">
            <a:avLst>
              <a:gd name="adj" fmla="val 544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50" name="椭圆 49"/>
          <p:cNvSpPr/>
          <p:nvPr>
            <p:custDataLst>
              <p:tags r:id="rId24"/>
            </p:custDataLst>
          </p:nvPr>
        </p:nvSpPr>
        <p:spPr>
          <a:xfrm>
            <a:off x="7609357" y="3116082"/>
            <a:ext cx="168752" cy="1687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51" name="圆角矩形 42"/>
          <p:cNvSpPr/>
          <p:nvPr>
            <p:custDataLst>
              <p:tags r:id="rId25"/>
            </p:custDataLst>
          </p:nvPr>
        </p:nvSpPr>
        <p:spPr>
          <a:xfrm>
            <a:off x="6831266" y="3560705"/>
            <a:ext cx="445074" cy="35772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114300" dist="25400" dir="2700000" sx="94000" sy="94000" algn="ctr" rotWithShape="0">
              <a:schemeClr val="accent3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r>
              <a:rPr lang="en-US" altLang="zh-CN" sz="1600" b="1">
                <a:solidFill>
                  <a:schemeClr val="lt1"/>
                </a:solidFill>
              </a:rPr>
              <a:t>03</a:t>
            </a:r>
            <a:endParaRPr lang="en-US" altLang="zh-CN" sz="1600" b="1">
              <a:solidFill>
                <a:schemeClr val="lt1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26"/>
            </p:custDataLst>
          </p:nvPr>
        </p:nvSpPr>
        <p:spPr>
          <a:xfrm>
            <a:off x="4211955" y="3453130"/>
            <a:ext cx="1449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找圆心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7"/>
            </p:custDataLst>
          </p:nvPr>
        </p:nvSpPr>
        <p:spPr>
          <a:xfrm>
            <a:off x="7245985" y="3429000"/>
            <a:ext cx="1449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画圆弧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70305" y="3453130"/>
            <a:ext cx="1449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比大小</a:t>
            </a:r>
            <a:endParaRPr lang="zh-C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-36512" y="-26987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 fontAlgn="base"/>
            <a:endParaRPr lang="zh-CN" altLang="en-US" sz="135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0178" name="组合 4"/>
          <p:cNvGrpSpPr/>
          <p:nvPr/>
        </p:nvGrpSpPr>
        <p:grpSpPr>
          <a:xfrm>
            <a:off x="98425" y="127000"/>
            <a:ext cx="468313" cy="119063"/>
            <a:chOff x="131041" y="6019911"/>
            <a:chExt cx="624118" cy="144389"/>
          </a:xfrm>
        </p:grpSpPr>
        <p:sp>
          <p:nvSpPr>
            <p:cNvPr id="6" name="任意多边形: 形状 29"/>
            <p:cNvSpPr/>
            <p:nvPr>
              <p:custDataLst>
                <p:tags r:id="rId2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0181" name="组合 1"/>
          <p:cNvGrpSpPr/>
          <p:nvPr/>
        </p:nvGrpSpPr>
        <p:grpSpPr>
          <a:xfrm rot="10800000">
            <a:off x="8577263" y="125413"/>
            <a:ext cx="468312" cy="120650"/>
            <a:chOff x="131041" y="6019911"/>
            <a:chExt cx="624118" cy="144389"/>
          </a:xfrm>
        </p:grpSpPr>
        <p:sp>
          <p:nvSpPr>
            <p:cNvPr id="3" name="任意多边形: 形状 27"/>
            <p:cNvSpPr/>
            <p:nvPr>
              <p:custDataLst>
                <p:tags r:id="rId4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0901" name="Rectangle 3"/>
          <p:cNvSpPr/>
          <p:nvPr>
            <p:custDataLst>
              <p:tags r:id="rId6"/>
            </p:custDataLst>
          </p:nvPr>
        </p:nvSpPr>
        <p:spPr>
          <a:xfrm>
            <a:off x="0" y="188913"/>
            <a:ext cx="6156325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 eaLnBrk="1" fontAlgn="base" hangingPunct="1">
              <a:lnSpc>
                <a:spcPct val="90000"/>
              </a:lnSpc>
              <a:buNone/>
            </a:pPr>
            <a:r>
              <a:rPr lang="zh-CN" altLang="en-US" b="1" strike="noStrike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课堂练习</a:t>
            </a:r>
            <a:endParaRPr lang="zh-CN" altLang="en-US" b="1" strike="noStrike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9076" name="Rectangle 4"/>
          <p:cNvSpPr/>
          <p:nvPr>
            <p:custDataLst>
              <p:tags r:id="rId7"/>
            </p:custDataLst>
          </p:nvPr>
        </p:nvSpPr>
        <p:spPr>
          <a:xfrm>
            <a:off x="468630" y="836930"/>
            <a:ext cx="6262370" cy="57658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fontAlgn="base" latinLnBrk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en-US" altLang="zh-CN" sz="320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1.已知两视图，补全主视图 </a:t>
            </a:r>
            <a:endParaRPr lang="en-US" altLang="zh-CN" sz="32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924" t="127" r="5297" b="3721"/>
          <a:stretch>
            <a:fillRect/>
          </a:stretch>
        </p:blipFill>
        <p:spPr>
          <a:xfrm>
            <a:off x="1979930" y="1485265"/>
            <a:ext cx="4460240" cy="498094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024880" y="2348865"/>
            <a:ext cx="1765300" cy="582930"/>
            <a:chOff x="9488" y="3699"/>
            <a:chExt cx="2780" cy="918"/>
          </a:xfrm>
        </p:grpSpPr>
        <p:cxnSp>
          <p:nvCxnSpPr>
            <p:cNvPr id="5" name="直接连接符 4"/>
            <p:cNvCxnSpPr/>
            <p:nvPr/>
          </p:nvCxnSpPr>
          <p:spPr>
            <a:xfrm flipV="1">
              <a:off x="9488" y="4040"/>
              <a:ext cx="1568" cy="3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11056" y="3699"/>
              <a:ext cx="12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latin typeface="+mj-ea"/>
                  <a:ea typeface="+mj-ea"/>
                </a:rPr>
                <a:t>大</a:t>
              </a:r>
              <a:endParaRPr lang="zh-CN" altLang="en-US" sz="3200"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51910" y="4869180"/>
            <a:ext cx="1778000" cy="582930"/>
            <a:chOff x="6066" y="7668"/>
            <a:chExt cx="2800" cy="918"/>
          </a:xfrm>
        </p:grpSpPr>
        <p:cxnSp>
          <p:nvCxnSpPr>
            <p:cNvPr id="8" name="直接连接符 7"/>
            <p:cNvCxnSpPr/>
            <p:nvPr>
              <p:custDataLst>
                <p:tags r:id="rId10"/>
              </p:custDataLst>
            </p:nvPr>
          </p:nvCxnSpPr>
          <p:spPr>
            <a:xfrm flipV="1">
              <a:off x="6066" y="8122"/>
              <a:ext cx="1568" cy="3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>
              <p:custDataLst>
                <p:tags r:id="rId11"/>
              </p:custDataLst>
            </p:nvPr>
          </p:nvSpPr>
          <p:spPr>
            <a:xfrm>
              <a:off x="7654" y="7668"/>
              <a:ext cx="12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latin typeface="+mj-ea"/>
                  <a:ea typeface="+mj-ea"/>
                </a:rPr>
                <a:t>小</a:t>
              </a:r>
              <a:endParaRPr lang="zh-CN" altLang="en-US" sz="3200">
                <a:latin typeface="+mj-ea"/>
                <a:ea typeface="+mj-ea"/>
              </a:endParaRPr>
            </a:p>
          </p:txBody>
        </p:sp>
      </p:grpSp>
      <p:sp>
        <p:nvSpPr>
          <p:cNvPr id="102466" name="任意多边形 102465"/>
          <p:cNvSpPr/>
          <p:nvPr>
            <p:custDataLst>
              <p:tags r:id="rId12"/>
            </p:custDataLst>
          </p:nvPr>
        </p:nvSpPr>
        <p:spPr>
          <a:xfrm rot="10800000">
            <a:off x="2844165" y="2381250"/>
            <a:ext cx="1008380" cy="267970"/>
          </a:xfrm>
          <a:custGeom>
            <a:avLst/>
            <a:gdLst/>
            <a:ahLst/>
            <a:cxnLst/>
            <a:pathLst>
              <a:path w="979" h="217">
                <a:moveTo>
                  <a:pt x="0" y="182"/>
                </a:moveTo>
                <a:cubicBezTo>
                  <a:pt x="25" y="165"/>
                  <a:pt x="99" y="104"/>
                  <a:pt x="151" y="77"/>
                </a:cubicBezTo>
                <a:cubicBezTo>
                  <a:pt x="203" y="50"/>
                  <a:pt x="257" y="30"/>
                  <a:pt x="315" y="17"/>
                </a:cubicBezTo>
                <a:cubicBezTo>
                  <a:pt x="373" y="4"/>
                  <a:pt x="443" y="0"/>
                  <a:pt x="497" y="0"/>
                </a:cubicBezTo>
                <a:cubicBezTo>
                  <a:pt x="551" y="0"/>
                  <a:pt x="588" y="5"/>
                  <a:pt x="641" y="19"/>
                </a:cubicBezTo>
                <a:cubicBezTo>
                  <a:pt x="694" y="33"/>
                  <a:pt x="758" y="54"/>
                  <a:pt x="814" y="87"/>
                </a:cubicBezTo>
                <a:cubicBezTo>
                  <a:pt x="870" y="120"/>
                  <a:pt x="945" y="190"/>
                  <a:pt x="979" y="217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18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 18"/>
          <p:cNvSpPr/>
          <p:nvPr>
            <p:custDataLst>
              <p:tags r:id="rId13"/>
            </p:custDataLst>
          </p:nvPr>
        </p:nvSpPr>
        <p:spPr>
          <a:xfrm>
            <a:off x="2843530" y="3599180"/>
            <a:ext cx="1008380" cy="267970"/>
          </a:xfrm>
          <a:custGeom>
            <a:avLst/>
            <a:gdLst/>
            <a:ahLst/>
            <a:cxnLst/>
            <a:pathLst>
              <a:path w="979" h="217">
                <a:moveTo>
                  <a:pt x="0" y="182"/>
                </a:moveTo>
                <a:cubicBezTo>
                  <a:pt x="25" y="165"/>
                  <a:pt x="99" y="104"/>
                  <a:pt x="151" y="77"/>
                </a:cubicBezTo>
                <a:cubicBezTo>
                  <a:pt x="203" y="50"/>
                  <a:pt x="257" y="30"/>
                  <a:pt x="315" y="17"/>
                </a:cubicBezTo>
                <a:cubicBezTo>
                  <a:pt x="373" y="4"/>
                  <a:pt x="443" y="0"/>
                  <a:pt x="497" y="0"/>
                </a:cubicBezTo>
                <a:cubicBezTo>
                  <a:pt x="551" y="0"/>
                  <a:pt x="588" y="5"/>
                  <a:pt x="641" y="19"/>
                </a:cubicBezTo>
                <a:cubicBezTo>
                  <a:pt x="694" y="33"/>
                  <a:pt x="758" y="54"/>
                  <a:pt x="814" y="87"/>
                </a:cubicBezTo>
                <a:cubicBezTo>
                  <a:pt x="870" y="120"/>
                  <a:pt x="945" y="190"/>
                  <a:pt x="979" y="217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18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6630" name="Picture 1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503" y="1700848"/>
            <a:ext cx="407987" cy="246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3131503" y="4292918"/>
            <a:ext cx="407987" cy="24606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-36512" y="-26987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 fontAlgn="base"/>
            <a:endParaRPr lang="zh-CN" altLang="en-US" sz="135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0178" name="组合 4"/>
          <p:cNvGrpSpPr/>
          <p:nvPr/>
        </p:nvGrpSpPr>
        <p:grpSpPr>
          <a:xfrm>
            <a:off x="98425" y="127000"/>
            <a:ext cx="468313" cy="119063"/>
            <a:chOff x="131041" y="6019911"/>
            <a:chExt cx="624118" cy="144389"/>
          </a:xfrm>
        </p:grpSpPr>
        <p:sp>
          <p:nvSpPr>
            <p:cNvPr id="6" name="任意多边形: 形状 29"/>
            <p:cNvSpPr/>
            <p:nvPr>
              <p:custDataLst>
                <p:tags r:id="rId2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0181" name="组合 1"/>
          <p:cNvGrpSpPr/>
          <p:nvPr/>
        </p:nvGrpSpPr>
        <p:grpSpPr>
          <a:xfrm rot="10800000">
            <a:off x="8577263" y="125413"/>
            <a:ext cx="468312" cy="120650"/>
            <a:chOff x="131041" y="6019911"/>
            <a:chExt cx="624118" cy="144389"/>
          </a:xfrm>
        </p:grpSpPr>
        <p:sp>
          <p:nvSpPr>
            <p:cNvPr id="3" name="任意多边形: 形状 27"/>
            <p:cNvSpPr/>
            <p:nvPr>
              <p:custDataLst>
                <p:tags r:id="rId4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0901" name="Rectangle 3"/>
          <p:cNvSpPr/>
          <p:nvPr>
            <p:custDataLst>
              <p:tags r:id="rId6"/>
            </p:custDataLst>
          </p:nvPr>
        </p:nvSpPr>
        <p:spPr>
          <a:xfrm>
            <a:off x="0" y="188913"/>
            <a:ext cx="6156325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 eaLnBrk="1" fontAlgn="base" hangingPunct="1">
              <a:lnSpc>
                <a:spcPct val="90000"/>
              </a:lnSpc>
              <a:buNone/>
            </a:pPr>
            <a:r>
              <a:rPr lang="zh-CN" altLang="en-US" b="1" strike="noStrike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课堂练习</a:t>
            </a:r>
            <a:endParaRPr lang="zh-CN" altLang="en-US" b="1" strike="noStrike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9076" name="Rectangle 4"/>
          <p:cNvSpPr/>
          <p:nvPr>
            <p:custDataLst>
              <p:tags r:id="rId7"/>
            </p:custDataLst>
          </p:nvPr>
        </p:nvSpPr>
        <p:spPr>
          <a:xfrm>
            <a:off x="468630" y="908685"/>
            <a:ext cx="6262370" cy="57658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fontAlgn="base" latinLnBrk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en-US" altLang="zh-CN" sz="320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2.已知两视图，补全主视图 </a:t>
            </a:r>
            <a:endParaRPr lang="en-US" altLang="zh-CN" sz="32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585" y="1773555"/>
            <a:ext cx="4439285" cy="4174490"/>
          </a:xfrm>
          <a:prstGeom prst="rect">
            <a:avLst/>
          </a:prstGeom>
        </p:spPr>
      </p:pic>
      <p:sp>
        <p:nvSpPr>
          <p:cNvPr id="102466" name="任意多边形 102465"/>
          <p:cNvSpPr/>
          <p:nvPr>
            <p:custDataLst>
              <p:tags r:id="rId10"/>
            </p:custDataLst>
          </p:nvPr>
        </p:nvSpPr>
        <p:spPr>
          <a:xfrm rot="5400000">
            <a:off x="2400935" y="2890520"/>
            <a:ext cx="1095375" cy="377825"/>
          </a:xfrm>
          <a:custGeom>
            <a:avLst/>
            <a:gdLst/>
            <a:ahLst/>
            <a:cxnLst/>
            <a:pathLst>
              <a:path w="979" h="217">
                <a:moveTo>
                  <a:pt x="0" y="182"/>
                </a:moveTo>
                <a:cubicBezTo>
                  <a:pt x="25" y="165"/>
                  <a:pt x="99" y="104"/>
                  <a:pt x="151" y="77"/>
                </a:cubicBezTo>
                <a:cubicBezTo>
                  <a:pt x="203" y="50"/>
                  <a:pt x="257" y="30"/>
                  <a:pt x="315" y="17"/>
                </a:cubicBezTo>
                <a:cubicBezTo>
                  <a:pt x="373" y="4"/>
                  <a:pt x="443" y="0"/>
                  <a:pt x="497" y="0"/>
                </a:cubicBezTo>
                <a:cubicBezTo>
                  <a:pt x="551" y="0"/>
                  <a:pt x="588" y="5"/>
                  <a:pt x="641" y="19"/>
                </a:cubicBezTo>
                <a:cubicBezTo>
                  <a:pt x="694" y="33"/>
                  <a:pt x="758" y="54"/>
                  <a:pt x="814" y="87"/>
                </a:cubicBezTo>
                <a:cubicBezTo>
                  <a:pt x="870" y="120"/>
                  <a:pt x="945" y="190"/>
                  <a:pt x="979" y="217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18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36365" y="5085715"/>
            <a:ext cx="1765300" cy="582930"/>
            <a:chOff x="9488" y="3699"/>
            <a:chExt cx="2780" cy="918"/>
          </a:xfrm>
        </p:grpSpPr>
        <p:cxnSp>
          <p:nvCxnSpPr>
            <p:cNvPr id="2" name="直接连接符 1"/>
            <p:cNvCxnSpPr/>
            <p:nvPr>
              <p:custDataLst>
                <p:tags r:id="rId11"/>
              </p:custDataLst>
            </p:nvPr>
          </p:nvCxnSpPr>
          <p:spPr>
            <a:xfrm flipV="1">
              <a:off x="9488" y="4040"/>
              <a:ext cx="1568" cy="3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>
              <p:custDataLst>
                <p:tags r:id="rId12"/>
              </p:custDataLst>
            </p:nvPr>
          </p:nvSpPr>
          <p:spPr>
            <a:xfrm>
              <a:off x="11056" y="3699"/>
              <a:ext cx="12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latin typeface="+mj-ea"/>
                  <a:ea typeface="+mj-ea"/>
                </a:rPr>
                <a:t>大</a:t>
              </a:r>
              <a:endParaRPr lang="zh-CN" altLang="en-US" sz="3200"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12180" y="2205355"/>
            <a:ext cx="1778000" cy="582930"/>
            <a:chOff x="6066" y="7668"/>
            <a:chExt cx="2800" cy="918"/>
          </a:xfrm>
        </p:grpSpPr>
        <p:cxnSp>
          <p:nvCxnSpPr>
            <p:cNvPr id="8" name="直接连接符 7"/>
            <p:cNvCxnSpPr/>
            <p:nvPr>
              <p:custDataLst>
                <p:tags r:id="rId13"/>
              </p:custDataLst>
            </p:nvPr>
          </p:nvCxnSpPr>
          <p:spPr>
            <a:xfrm flipV="1">
              <a:off x="6066" y="8122"/>
              <a:ext cx="1568" cy="32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>
              <p:custDataLst>
                <p:tags r:id="rId14"/>
              </p:custDataLst>
            </p:nvPr>
          </p:nvSpPr>
          <p:spPr>
            <a:xfrm>
              <a:off x="7654" y="7668"/>
              <a:ext cx="12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latin typeface="+mj-ea"/>
                  <a:ea typeface="+mj-ea"/>
                </a:rPr>
                <a:t>小</a:t>
              </a:r>
              <a:endParaRPr lang="zh-CN" altLang="en-US" sz="3200">
                <a:latin typeface="+mj-ea"/>
                <a:ea typeface="+mj-ea"/>
              </a:endParaRPr>
            </a:p>
          </p:txBody>
        </p:sp>
      </p:grpSp>
      <p:pic>
        <p:nvPicPr>
          <p:cNvPr id="26630" name="Picture 1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2186623" y="2956243"/>
            <a:ext cx="407987" cy="246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4230053" y="2956243"/>
            <a:ext cx="407987" cy="246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任意多边形 14"/>
          <p:cNvSpPr/>
          <p:nvPr>
            <p:custDataLst>
              <p:tags r:id="rId18"/>
            </p:custDataLst>
          </p:nvPr>
        </p:nvSpPr>
        <p:spPr>
          <a:xfrm rot="16200000">
            <a:off x="3297555" y="2833370"/>
            <a:ext cx="1115695" cy="436880"/>
          </a:xfrm>
          <a:custGeom>
            <a:avLst/>
            <a:gdLst/>
            <a:ahLst/>
            <a:cxnLst/>
            <a:pathLst>
              <a:path w="979" h="217">
                <a:moveTo>
                  <a:pt x="0" y="182"/>
                </a:moveTo>
                <a:cubicBezTo>
                  <a:pt x="25" y="165"/>
                  <a:pt x="99" y="104"/>
                  <a:pt x="151" y="77"/>
                </a:cubicBezTo>
                <a:cubicBezTo>
                  <a:pt x="203" y="50"/>
                  <a:pt x="257" y="30"/>
                  <a:pt x="315" y="17"/>
                </a:cubicBezTo>
                <a:cubicBezTo>
                  <a:pt x="373" y="4"/>
                  <a:pt x="443" y="0"/>
                  <a:pt x="497" y="0"/>
                </a:cubicBezTo>
                <a:cubicBezTo>
                  <a:pt x="551" y="0"/>
                  <a:pt x="588" y="5"/>
                  <a:pt x="641" y="19"/>
                </a:cubicBezTo>
                <a:cubicBezTo>
                  <a:pt x="694" y="33"/>
                  <a:pt x="758" y="54"/>
                  <a:pt x="814" y="87"/>
                </a:cubicBezTo>
                <a:cubicBezTo>
                  <a:pt x="870" y="120"/>
                  <a:pt x="945" y="190"/>
                  <a:pt x="979" y="217"/>
                </a:cubicBezTo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fontAlgn="base"/>
            <a:endParaRPr lang="zh-CN" altLang="en-US" sz="18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-36512" y="-26987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 fontAlgn="base"/>
            <a:endParaRPr lang="zh-CN" altLang="en-US" sz="135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0178" name="组合 4"/>
          <p:cNvGrpSpPr/>
          <p:nvPr/>
        </p:nvGrpSpPr>
        <p:grpSpPr>
          <a:xfrm>
            <a:off x="98425" y="127000"/>
            <a:ext cx="468313" cy="119063"/>
            <a:chOff x="131041" y="6019911"/>
            <a:chExt cx="624118" cy="144389"/>
          </a:xfrm>
        </p:grpSpPr>
        <p:sp>
          <p:nvSpPr>
            <p:cNvPr id="6" name="任意多边形: 形状 29"/>
            <p:cNvSpPr/>
            <p:nvPr>
              <p:custDataLst>
                <p:tags r:id="rId2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0181" name="组合 1"/>
          <p:cNvGrpSpPr/>
          <p:nvPr/>
        </p:nvGrpSpPr>
        <p:grpSpPr>
          <a:xfrm rot="10800000">
            <a:off x="8577263" y="125413"/>
            <a:ext cx="468312" cy="120650"/>
            <a:chOff x="131041" y="6019911"/>
            <a:chExt cx="624118" cy="144389"/>
          </a:xfrm>
        </p:grpSpPr>
        <p:sp>
          <p:nvSpPr>
            <p:cNvPr id="3" name="任意多边形: 形状 27"/>
            <p:cNvSpPr/>
            <p:nvPr>
              <p:custDataLst>
                <p:tags r:id="rId4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Freeform 5"/>
            <p:cNvSpPr/>
            <p:nvPr>
              <p:custDataLst>
                <p:tags r:id="rId5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pPr fontAlgn="base"/>
              <a:endParaRPr lang="zh-CN" altLang="en-US" sz="135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0901" name="Rectangle 3"/>
          <p:cNvSpPr/>
          <p:nvPr>
            <p:custDataLst>
              <p:tags r:id="rId6"/>
            </p:custDataLst>
          </p:nvPr>
        </p:nvSpPr>
        <p:spPr>
          <a:xfrm>
            <a:off x="0" y="188913"/>
            <a:ext cx="6156325" cy="5762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 eaLnBrk="1" fontAlgn="base" hangingPunct="1">
              <a:lnSpc>
                <a:spcPct val="90000"/>
              </a:lnSpc>
              <a:buNone/>
            </a:pPr>
            <a:r>
              <a:rPr lang="zh-CN" altLang="en-US" b="1" strike="noStrike" noProof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课堂练习</a:t>
            </a:r>
            <a:endParaRPr lang="zh-CN" altLang="en-US" b="1" strike="noStrike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9076" name="Rectangle 4"/>
          <p:cNvSpPr/>
          <p:nvPr>
            <p:custDataLst>
              <p:tags r:id="rId7"/>
            </p:custDataLst>
          </p:nvPr>
        </p:nvSpPr>
        <p:spPr>
          <a:xfrm>
            <a:off x="468630" y="908685"/>
            <a:ext cx="6262370" cy="57658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fontAlgn="base" latinLnBrk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en-US" altLang="zh-CN" sz="3200" strike="noStrike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3.已知两视图，补全主视图 </a:t>
            </a:r>
            <a:endParaRPr lang="en-US" altLang="zh-CN" sz="3200" strike="noStrike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8020" y="1877695"/>
            <a:ext cx="4092575" cy="40500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88535" y="4797425"/>
            <a:ext cx="3606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两个圆柱直径相等</a:t>
            </a:r>
            <a:endParaRPr lang="zh-CN" altLang="en-US" sz="3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484120" y="2637155"/>
            <a:ext cx="1151890" cy="1079500"/>
            <a:chOff x="3912" y="4153"/>
            <a:chExt cx="1814" cy="17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924" y="4203"/>
              <a:ext cx="1802" cy="165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10"/>
              </p:custDataLst>
            </p:nvPr>
          </p:nvCxnSpPr>
          <p:spPr>
            <a:xfrm flipV="1">
              <a:off x="3912" y="4153"/>
              <a:ext cx="18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97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97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TEMPLATE_THUMBS_INDEX" val="1、4、7、12、13、15、16、17、18、21、25、27、31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397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97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97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TEMPLATE_THUMBS_INDEX" val="1、4、7、12、13、15、16、17、18、21、25、27、31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397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SLIDE_BACKGROUND_TYPE" val="general"/>
</p:tagLst>
</file>

<file path=ppt/tags/tag36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SLIDE_BACKGROUND_TYPE" val="general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SLIDE_BACKGROUND_TYPE" val="frame"/>
</p:tagLst>
</file>

<file path=ppt/tags/tag37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SLIDE_BACKGROUND_TYPE" val="frame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81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8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8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38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SLIDE_BACKGROUND_TYPE" val="topBottom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SLIDE_BACKGROUND_TYPE" val="topBottom"/>
</p:tagLst>
</file>

<file path=ppt/tags/tag4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SLIDE_BACKGROUND_TYPE" val="bottomTop"/>
</p:tagLst>
</file>

<file path=ppt/tags/tag41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SLIDE_BACKGROUND_TYPE" val="bottomTop"/>
</p:tagLst>
</file>

<file path=ppt/tags/tag41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SLIDE_BACKGROUND_TYPE" val="navigation"/>
</p:tagLst>
</file>

<file path=ppt/tags/tag42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SLIDE_BACKGROUND_TYPE" val="navigation"/>
</p:tagLst>
</file>

<file path=ppt/tags/tag42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SLIDE_BACKGROUND_TYPE" val="belt"/>
</p:tagLst>
</file>

<file path=ppt/tags/tag44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43.xml><?xml version="1.0" encoding="utf-8"?>
<p:tagLst xmlns:p="http://schemas.openxmlformats.org/presentationml/2006/main">
  <p:tag name="KSO_WM_SLIDE_BACKGROUND_TYPE" val="belt"/>
</p:tagLst>
</file>

<file path=ppt/tags/tag44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4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4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4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97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97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TEMPLATE_THUMBS_INDEX" val="1、4、7、12、13、15、16、17、18、21、25、27、31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397"/>
</p:tagLst>
</file>

<file path=ppt/tags/tag4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1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品牌推广方案"/>
  <p:tag name="KSO_WM_UNIT_TEXT_FILL_FORE_SCHEMECOLOR_INDEX_BRIGHTNESS" val="0.15"/>
  <p:tag name="KSO_WM_UNIT_TEXT_FILL_FORE_SCHEMECOLOR_INDEX" val="13"/>
  <p:tag name="KSO_WM_UNIT_TEXT_FILL_TYPE" val="1"/>
</p:tagLst>
</file>

<file path=ppt/tags/tag45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3"/>
  <p:tag name="KSO_WM_UNIT_ID" val="custom20204397_1*b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2020/01/01"/>
  <p:tag name="KSO_WM_UNIT_TEXT_FILL_FORE_SCHEMECOLOR_INDEX_BRIGHTNESS" val="0.35"/>
  <p:tag name="KSO_WM_UNIT_TEXT_FILL_FORE_SCHEMECOLOR_INDEX" val="13"/>
  <p:tag name="KSO_WM_UNIT_TEXT_FILL_TYPE" val="1"/>
</p:tagLst>
</file>

<file path=ppt/tags/tag45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2"/>
  <p:tag name="KSO_WM_UNIT_ID" val="custom20204397_1*b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汇报人姓名"/>
  <p:tag name="KSO_WM_UNIT_TEXT_FILL_FORE_SCHEMECOLOR_INDEX_BRIGHTNESS" val="0.35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TEMPLATE_THUMBS_INDEX" val="1、4、7、12、13、15、16、17、18、21、25、27、31"/>
  <p:tag name="KSO_WM_SLIDE_ID" val="custom20204397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4397"/>
  <p:tag name="KSO_WM_SLIDE_LAYOUT" val="a_b"/>
  <p:tag name="KSO_WM_SLIDE_LAYOUT_CNT" val="1_3"/>
</p:tagLst>
</file>

<file path=ppt/tags/tag46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62.xml><?xml version="1.0" encoding="utf-8"?>
<p:tagLst xmlns:p="http://schemas.openxmlformats.org/presentationml/2006/main">
  <p:tag name="KSO_WM_BEAUTIFY_FLAG" val=""/>
</p:tagLst>
</file>

<file path=ppt/tags/tag46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6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6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6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397_8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4397_8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04397_8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04397_8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71.xml><?xml version="1.0" encoding="utf-8"?>
<p:tagLst xmlns:p="http://schemas.openxmlformats.org/presentationml/2006/main">
  <p:tag name="KSO_WM_UNIT_PLACING_PICTURE_USER_VIEWPORT" val="{&quot;height&quot;:4677.500787401575,&quot;width&quot;:4647.500787401575}"/>
</p:tagLst>
</file>

<file path=ppt/tags/tag472.xml><?xml version="1.0" encoding="utf-8"?>
<p:tagLst xmlns:p="http://schemas.openxmlformats.org/presentationml/2006/main">
  <p:tag name="KSO_WM_UNIT_PLACING_PICTURE_USER_VIEWPORT" val="{&quot;height&quot;:5482.500787401575,&quot;width&quot;:7337.499212598425}"/>
</p:tagLst>
</file>

<file path=ppt/tags/tag473.xml><?xml version="1.0" encoding="utf-8"?>
<p:tagLst xmlns:p="http://schemas.openxmlformats.org/presentationml/2006/main">
  <p:tag name="KSO_WM_UNIT_PLACING_PICTURE_USER_VIEWPORT" val="{&quot;height&quot;:5233,&quot;width&quot;:7384}"/>
</p:tagLst>
</file>

<file path=ppt/tags/tag474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2.12,&quot;top&quot;:1.69,&quot;right&quot;:2.12,&quot;bottom&quot;:2.96},&quot;edge&quot;:{&quot;left&quot;:true,&quot;top&quot;:false,&quot;right&quot;:true,&quot;bottom&quot;:true}}]}"/>
  <p:tag name="KSO_WM_SLIDE_BACKGROUND" val="[&quot;general&quot;,&quot;navigation&quot;]"/>
  <p:tag name="KSO_WM_SLIDE_RATIO" val="1.777778"/>
  <p:tag name="KSO_WM_SLIDE_ID" val="custom20204397_8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8"/>
  <p:tag name="KSO_WM_SLIDE_SIZE" val="960*527"/>
  <p:tag name="KSO_WM_SLIDE_POSITION" val="0*0"/>
  <p:tag name="KSO_WM_TAG_VERSION" val="1.0"/>
  <p:tag name="KSO_WM_BEAUTIFY_FLAG" val="#wm#"/>
  <p:tag name="KSO_WM_TEMPLATE_CATEGORY" val="custom"/>
  <p:tag name="KSO_WM_TEMPLATE_INDEX" val="20204397"/>
  <p:tag name="KSO_WM_SLIDE_LAYOUT" val="a_f_i"/>
  <p:tag name="KSO_WM_SLIDE_LAYOUT_CNT" val="1_1_1"/>
  <p:tag name="KSO_WM_SLIDE_BACKGROUND_TYPE" val="navigation"/>
</p:tagLst>
</file>

<file path=ppt/tags/tag47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7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7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7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7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397_8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4397_8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04397_8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04397_8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84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8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4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4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4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4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4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BEAUTIFY_FLAG" val=""/>
</p:tagLst>
</file>

<file path=ppt/tags/tag491.xml><?xml version="1.0" encoding="utf-8"?>
<p:tagLst xmlns:p="http://schemas.openxmlformats.org/presentationml/2006/main">
  <p:tag name="KSO_WM_BEAUTIFY_FLAG" val=""/>
</p:tagLst>
</file>

<file path=ppt/tags/tag492.xml><?xml version="1.0" encoding="utf-8"?>
<p:tagLst xmlns:p="http://schemas.openxmlformats.org/presentationml/2006/main">
  <p:tag name="KSO_WM_BEAUTIFY_FLAG" val=""/>
</p:tagLst>
</file>

<file path=ppt/tags/tag49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2.12,&quot;top&quot;:1.69,&quot;right&quot;:2.12,&quot;bottom&quot;:2.96},&quot;edge&quot;:{&quot;left&quot;:true,&quot;top&quot;:false,&quot;right&quot;:true,&quot;bottom&quot;:true}}]}"/>
  <p:tag name="KSO_WM_SLIDE_BACKGROUND" val="[&quot;general&quot;,&quot;navigation&quot;]"/>
  <p:tag name="KSO_WM_SLIDE_RATIO" val="1.777778"/>
  <p:tag name="KSO_WM_SLIDE_ID" val="custom20204397_8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8"/>
  <p:tag name="KSO_WM_SLIDE_SIZE" val="960*527"/>
  <p:tag name="KSO_WM_SLIDE_POSITION" val="0*0"/>
  <p:tag name="KSO_WM_TAG_VERSION" val="1.0"/>
  <p:tag name="KSO_WM_BEAUTIFY_FLAG" val="#wm#"/>
  <p:tag name="KSO_WM_TEMPLATE_CATEGORY" val="custom"/>
  <p:tag name="KSO_WM_TEMPLATE_INDEX" val="20204397"/>
  <p:tag name="KSO_WM_SLIDE_LAYOUT" val="a_f_i"/>
  <p:tag name="KSO_WM_SLIDE_LAYOUT_CNT" val="1_1_1"/>
  <p:tag name="KSO_WM_SLIDE_BACKGROUND_TYPE" val="navigation"/>
</p:tagLst>
</file>

<file path=ppt/tags/tag49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9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9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9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9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397_8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4397_8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04397_8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04397_8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03.xml><?xml version="1.0" encoding="utf-8"?>
<p:tagLst xmlns:p="http://schemas.openxmlformats.org/presentationml/2006/main">
  <p:tag name="KSO_WM_BEAUTIFY_FLAG" val=""/>
</p:tagLst>
</file>

<file path=ppt/tags/tag504.xml><?xml version="1.0" encoding="utf-8"?>
<p:tagLst xmlns:p="http://schemas.openxmlformats.org/presentationml/2006/main">
  <p:tag name="KSO_WM_BEAUTIFY_FLAG" val=""/>
</p:tagLst>
</file>

<file path=ppt/tags/tag505.xml><?xml version="1.0" encoding="utf-8"?>
<p:tagLst xmlns:p="http://schemas.openxmlformats.org/presentationml/2006/main">
  <p:tag name="KSO_WM_BEAUTIFY_FLAG" val=""/>
</p:tagLst>
</file>

<file path=ppt/tags/tag506.xml><?xml version="1.0" encoding="utf-8"?>
<p:tagLst xmlns:p="http://schemas.openxmlformats.org/presentationml/2006/main">
  <p:tag name="KSO_WM_BEAUTIFY_FLAG" val=""/>
</p:tagLst>
</file>

<file path=ppt/tags/tag507.xml><?xml version="1.0" encoding="utf-8"?>
<p:tagLst xmlns:p="http://schemas.openxmlformats.org/presentationml/2006/main">
  <p:tag name="KSO_WM_BEAUTIFY_FLAG" val=""/>
</p:tagLst>
</file>

<file path=ppt/tags/tag508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8*a*1"/>
  <p:tag name="KSO_WM_TEMPLATE_CATEGORY" val="custom"/>
  <p:tag name="KSO_WM_TEMPLATE_INDEX" val="20204397"/>
  <p:tag name="KSO_WM_UNIT_LAYERLEVEL" val="1"/>
  <p:tag name="KSO_WM_TAG_VERSION" val="1.0"/>
  <p:tag name="KSO_WM_BEAUTIFY_FLAG" val=""/>
  <p:tag name="KSO_WM_UNIT_PRESET_TEXT" val="单击此处添加大标题"/>
</p:tagLst>
</file>

<file path=ppt/tags/tag509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BEAUTIFY_FLAG" val=""/>
</p:tagLst>
</file>

<file path=ppt/tags/tag511.xml><?xml version="1.0" encoding="utf-8"?>
<p:tagLst xmlns:p="http://schemas.openxmlformats.org/presentationml/2006/main">
  <p:tag name="KSO_WM_BEAUTIFY_FLAG" val=""/>
</p:tagLst>
</file>

<file path=ppt/tags/tag512.xml><?xml version="1.0" encoding="utf-8"?>
<p:tagLst xmlns:p="http://schemas.openxmlformats.org/presentationml/2006/main">
  <p:tag name="KSO_WM_BEAUTIFY_FLAG" val=""/>
</p:tagLst>
</file>

<file path=ppt/tags/tag51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2.12,&quot;top&quot;:1.69,&quot;right&quot;:2.12,&quot;bottom&quot;:2.96},&quot;edge&quot;:{&quot;left&quot;:true,&quot;top&quot;:false,&quot;right&quot;:true,&quot;bottom&quot;:true}}]}"/>
  <p:tag name="KSO_WM_SLIDE_BACKGROUND" val="[&quot;general&quot;,&quot;navigation&quot;]"/>
  <p:tag name="KSO_WM_SLIDE_RATIO" val="1.777778"/>
  <p:tag name="KSO_WM_SLIDE_ID" val="custom20204397_8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8"/>
  <p:tag name="KSO_WM_SLIDE_SIZE" val="960*527"/>
  <p:tag name="KSO_WM_SLIDE_POSITION" val="0*0"/>
  <p:tag name="KSO_WM_TAG_VERSION" val="1.0"/>
  <p:tag name="KSO_WM_BEAUTIFY_FLAG" val="#wm#"/>
  <p:tag name="KSO_WM_TEMPLATE_CATEGORY" val="custom"/>
  <p:tag name="KSO_WM_TEMPLATE_INDEX" val="20204397"/>
  <p:tag name="KSO_WM_SLIDE_LAYOUT" val="a_f_i"/>
  <p:tag name="KSO_WM_SLIDE_LAYOUT_CNT" val="1_1_1"/>
  <p:tag name="KSO_WM_SLIDE_BACKGROUND_TYPE" val="navigation"/>
</p:tagLst>
</file>

<file path=ppt/tags/tag51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1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1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1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1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1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2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22.xml><?xml version="1.0" encoding="utf-8"?>
<p:tagLst xmlns:p="http://schemas.openxmlformats.org/presentationml/2006/main">
  <p:tag name="KSO_WM_UNIT_LINE_FORE_SCHEMECOLOR_INDEX_BRIGHTNESS" val="0"/>
  <p:tag name="KSO_WM_UNIT_LINE_FORE_SCHEMECOLOR_INDEX" val="1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2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2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2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2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2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2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2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3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3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3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3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3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3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3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1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5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6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547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548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549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2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4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5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5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5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8.xml><?xml version="1.0" encoding="utf-8"?>
<p:tagLst xmlns:p="http://schemas.openxmlformats.org/presentationml/2006/main">
  <p:tag name="KSO_WM_BEAUTIFY_FLAG" val=""/>
</p:tagLst>
</file>

<file path=ppt/tags/tag559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BEAUTIFY_FLAG" val=""/>
</p:tagLst>
</file>

<file path=ppt/tags/tag561.xml><?xml version="1.0" encoding="utf-8"?>
<p:tagLst xmlns:p="http://schemas.openxmlformats.org/presentationml/2006/main">
  <p:tag name="KSO_WM_BEAUTIFY_FLAG" val=""/>
</p:tagLst>
</file>

<file path=ppt/tags/tag562.xml><?xml version="1.0" encoding="utf-8"?>
<p:tagLst xmlns:p="http://schemas.openxmlformats.org/presentationml/2006/main">
  <p:tag name="KSO_WM_BEAUTIFY_FLAG" val=""/>
</p:tagLst>
</file>

<file path=ppt/tags/tag563.xml><?xml version="1.0" encoding="utf-8"?>
<p:tagLst xmlns:p="http://schemas.openxmlformats.org/presentationml/2006/main">
  <p:tag name="KSO_WM_BEAUTIFY_FLAG" val=""/>
</p:tagLst>
</file>

<file path=ppt/tags/tag564.xml><?xml version="1.0" encoding="utf-8"?>
<p:tagLst xmlns:p="http://schemas.openxmlformats.org/presentationml/2006/main">
  <p:tag name="KSO_WM_BEAUTIFY_FLAG" val=""/>
</p:tagLst>
</file>

<file path=ppt/tags/tag565.xml><?xml version="1.0" encoding="utf-8"?>
<p:tagLst xmlns:p="http://schemas.openxmlformats.org/presentationml/2006/main">
  <p:tag name="KSO_WM_BEAUTIFY_FLAG" val=""/>
</p:tagLst>
</file>

<file path=ppt/tags/tag566.xml><?xml version="1.0" encoding="utf-8"?>
<p:tagLst xmlns:p="http://schemas.openxmlformats.org/presentationml/2006/main">
  <p:tag name="KSO_WM_BEAUTIFY_FLAG" val=""/>
</p:tagLst>
</file>

<file path=ppt/tags/tag567.xml><?xml version="1.0" encoding="utf-8"?>
<p:tagLst xmlns:p="http://schemas.openxmlformats.org/presentationml/2006/main">
  <p:tag name="KSO_WM_BEAUTIFY_FLAG" val=""/>
</p:tagLst>
</file>

<file path=ppt/tags/tag568.xml><?xml version="1.0" encoding="utf-8"?>
<p:tagLst xmlns:p="http://schemas.openxmlformats.org/presentationml/2006/main">
  <p:tag name="KSO_WM_BEAUTIFY_FLAG" val=""/>
</p:tagLst>
</file>

<file path=ppt/tags/tag569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BEAUTIFY_FLAG" val=""/>
</p:tagLst>
</file>

<file path=ppt/tags/tag571.xml><?xml version="1.0" encoding="utf-8"?>
<p:tagLst xmlns:p="http://schemas.openxmlformats.org/presentationml/2006/main">
  <p:tag name="KSO_WM_BEAUTIFY_FLAG" val=""/>
</p:tagLst>
</file>

<file path=ppt/tags/tag572.xml><?xml version="1.0" encoding="utf-8"?>
<p:tagLst xmlns:p="http://schemas.openxmlformats.org/presentationml/2006/main">
  <p:tag name="KSO_WM_BEAUTIFY_FLAG" val=""/>
</p:tagLst>
</file>

<file path=ppt/tags/tag573.xml><?xml version="1.0" encoding="utf-8"?>
<p:tagLst xmlns:p="http://schemas.openxmlformats.org/presentationml/2006/main">
  <p:tag name="KSO_WM_BEAUTIFY_FLAG" val=""/>
</p:tagLst>
</file>

<file path=ppt/tags/tag574.xml><?xml version="1.0" encoding="utf-8"?>
<p:tagLst xmlns:p="http://schemas.openxmlformats.org/presentationml/2006/main">
  <p:tag name="KSO_WM_BEAUTIFY_FLAG" val=""/>
</p:tagLst>
</file>

<file path=ppt/tags/tag575.xml><?xml version="1.0" encoding="utf-8"?>
<p:tagLst xmlns:p="http://schemas.openxmlformats.org/presentationml/2006/main">
  <p:tag name="KSO_WM_BEAUTIFY_FLAG" val=""/>
</p:tagLst>
</file>

<file path=ppt/tags/tag576.xml><?xml version="1.0" encoding="utf-8"?>
<p:tagLst xmlns:p="http://schemas.openxmlformats.org/presentationml/2006/main">
  <p:tag name="KSO_WM_BEAUTIFY_FLAG" val=""/>
</p:tagLst>
</file>

<file path=ppt/tags/tag577.xml><?xml version="1.0" encoding="utf-8"?>
<p:tagLst xmlns:p="http://schemas.openxmlformats.org/presentationml/2006/main">
  <p:tag name="KSO_WM_BEAUTIFY_FLAG" val=""/>
</p:tagLst>
</file>

<file path=ppt/tags/tag578.xml><?xml version="1.0" encoding="utf-8"?>
<p:tagLst xmlns:p="http://schemas.openxmlformats.org/presentationml/2006/main">
  <p:tag name="KSO_WM_BEAUTIFY_FLAG" val=""/>
</p:tagLst>
</file>

<file path=ppt/tags/tag579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BEAUTIFY_FLAG" val=""/>
</p:tagLst>
</file>

<file path=ppt/tags/tag5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582.xml><?xml version="1.0" encoding="utf-8"?>
<p:tagLst xmlns:p="http://schemas.openxmlformats.org/presentationml/2006/main">
  <p:tag name="KSO_WM_SLIDE_BACKGROUND_TYPE" val="general"/>
</p:tagLst>
</file>

<file path=ppt/tags/tag58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8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8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8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8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8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大标题内容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308_1*a*1"/>
  <p:tag name="KSO_WM_TEMPLATE_CATEGORY" val="diagram"/>
  <p:tag name="KSO_WM_TEMPLATE_INDEX" val="20212308"/>
  <p:tag name="KSO_WM_UNIT_LAYERLEVEL" val="1"/>
  <p:tag name="KSO_WM_TAG_VERSION" val="1.0"/>
  <p:tag name="KSO_WM_BEAUTIFY_FLAG" val="#wm#"/>
  <p:tag name="KSO_WM_UNIT_SHOW_EDIT_AREA_INDICATION" val="1"/>
  <p:tag name="KSO_WM_UNIT_DEFAULT_FONT" val="24;44;4"/>
  <p:tag name="KSO_WM_UNIT_BLOCK" val="0"/>
  <p:tag name="KSO_WM_UNIT_DEC_AREA_ID" val="a818e3ad0ec8424ba385fc5261a9d8af"/>
  <p:tag name="KSO_WM_CHIP_GROUPID" val="5f0681562c9c209bb8bb14eb"/>
  <p:tag name="KSO_WM_CHIP_XID" val="5f0681562c9c209bb8bb14ec"/>
  <p:tag name="KSO_WM_CHIP_FILLAREA_FILL_RULE" val="{&quot;fill_align&quot;:&quot;ct&quot;,&quot;fill_mode&quot;:&quot;full&quot;,&quot;sacle_strategy&quot;:&quot;smart&quot;}"/>
  <p:tag name="KSO_WM_ASSEMBLE_CHIP_INDEX" val="620b4783f0564a9c935981bf6bf1db75"/>
  <p:tag name="KSO_WM_UNIT_TEXT_FILL_FORE_SCHEMECOLOR_INDEX_BRIGHTNESS" val="0"/>
  <p:tag name="KSO_WM_UNIT_TEXT_FILL_FORE_SCHEMECOLOR_INDEX" val="13"/>
  <p:tag name="KSO_WM_UNIT_TEXT_FILL_TYPE" val="1"/>
  <p:tag name="KSO_WM_TEMPLATE_ASSEMBLE_XID" val="5f9fc8f458547e5288195a1d"/>
  <p:tag name="KSO_WM_TEMPLATE_ASSEMBLE_GROUPID" val="5f9fc8f458547e5288195a1d"/>
</p:tagLst>
</file>

<file path=ppt/tags/tag58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可添加副标题"/>
  <p:tag name="KSO_WM_UNIT_NOCLEAR" val="0"/>
  <p:tag name="KSO_WM_UNIT_SHOW_EDIT_AREA_INDICATION" val="1"/>
  <p:tag name="KSO_WM_UNIT_VALUE" val="43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diagram20212308_1*b*1"/>
  <p:tag name="KSO_WM_TEMPLATE_CATEGORY" val="diagram"/>
  <p:tag name="KSO_WM_TEMPLATE_INDEX" val="20212308"/>
  <p:tag name="KSO_WM_UNIT_LAYERLEVEL" val="1"/>
  <p:tag name="KSO_WM_TAG_VERSION" val="1.0"/>
  <p:tag name="KSO_WM_BEAUTIFY_FLAG" val="#wm#"/>
  <p:tag name="KSO_WM_UNIT_DEFAULT_FONT" val="18;24;2"/>
  <p:tag name="KSO_WM_UNIT_BLOCK" val="0"/>
  <p:tag name="KSO_WM_UNIT_DEC_AREA_ID" val="6d1b5580114d4f3f8af4d0a6da238fac"/>
  <p:tag name="KSO_WM_CHIP_GROUPID" val="5f0681562c9c209bb8bb14eb"/>
  <p:tag name="KSO_WM_CHIP_XID" val="5f0681562c9c209bb8bb14ec"/>
  <p:tag name="KSO_WM_CHIP_FILLAREA_FILL_RULE" val="{&quot;fill_align&quot;:&quot;ct&quot;,&quot;fill_mode&quot;:&quot;full&quot;,&quot;sacle_strategy&quot;:&quot;smart&quot;}"/>
  <p:tag name="KSO_WM_ASSEMBLE_CHIP_INDEX" val="620b4783f0564a9c935981bf6bf1db75"/>
  <p:tag name="KSO_WM_UNIT_TEXT_FILL_FORE_SCHEMECOLOR_INDEX_BRIGHTNESS" val="-0.25"/>
  <p:tag name="KSO_WM_UNIT_TEXT_FILL_FORE_SCHEMECOLOR_INDEX" val="14"/>
  <p:tag name="KSO_WM_UNIT_TEXT_FILL_TYPE" val="1"/>
  <p:tag name="KSO_WM_TEMPLATE_ASSEMBLE_XID" val="5f9fc8f458547e5288195a1d"/>
  <p:tag name="KSO_WM_TEMPLATE_ASSEMBLE_GROUPID" val="5f9fc8f458547e5288195a1d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BEAUTIFY_FLAG" val="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28778_2*l_h_i*1_1_1"/>
  <p:tag name="KSO_WM_TEMPLATE_CATEGORY" val="diagram"/>
  <p:tag name="KSO_WM_TEMPLATE_INDEX" val="2022877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SHADOW_SCHEMECOLOR_INDEX_BRIGHTNESS" val="0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92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8778_2*l_h_f*1_1_1"/>
  <p:tag name="KSO_WM_TEMPLATE_CATEGORY" val="diagram"/>
  <p:tag name="KSO_WM_TEMPLATE_INDEX" val="2022877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28778_2*l_h_i*1_1_3"/>
  <p:tag name="KSO_WM_TEMPLATE_CATEGORY" val="diagram"/>
  <p:tag name="KSO_WM_TEMPLATE_INDEX" val="2022877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28778_2*l_h_i*1_1_4"/>
  <p:tag name="KSO_WM_TEMPLATE_CATEGORY" val="diagram"/>
  <p:tag name="KSO_WM_TEMPLATE_INDEX" val="2022877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228778_2*l_h_i*1_1_2"/>
  <p:tag name="KSO_WM_TEMPLATE_CATEGORY" val="diagram"/>
  <p:tag name="KSO_WM_TEMPLATE_INDEX" val="2022877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SHADOW_SCHEMECOLOR_INDEX_BRIGHTNESS" val="0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28778_2*l_h_i*1_2_1"/>
  <p:tag name="KSO_WM_TEMPLATE_CATEGORY" val="diagram"/>
  <p:tag name="KSO_WM_TEMPLATE_INDEX" val="2022877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SHADOW_SCHEMECOLOR_INDEX_BRIGHTNESS" val="0"/>
  <p:tag name="KSO_WM_UNIT_SHADOW_SCHEMECOLOR_INDEX" val="6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97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28778_2*l_h_f*1_2_1"/>
  <p:tag name="KSO_WM_TEMPLATE_CATEGORY" val="diagram"/>
  <p:tag name="KSO_WM_TEMPLATE_INDEX" val="2022877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5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28778_2*l_h_i*1_2_3"/>
  <p:tag name="KSO_WM_TEMPLATE_CATEGORY" val="diagram"/>
  <p:tag name="KSO_WM_TEMPLATE_INDEX" val="2022877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28778_2*l_h_i*1_2_4"/>
  <p:tag name="KSO_WM_TEMPLATE_CATEGORY" val="diagram"/>
  <p:tag name="KSO_WM_TEMPLATE_INDEX" val="2022877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228778_2*l_h_i*1_2_2"/>
  <p:tag name="KSO_WM_TEMPLATE_CATEGORY" val="diagram"/>
  <p:tag name="KSO_WM_TEMPLATE_INDEX" val="2022877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SHADOW_SCHEMECOLOR_INDEX_BRIGHTNESS" val="0"/>
  <p:tag name="KSO_WM_UNIT_SHADOW_SCHEMECOLOR_INDEX" val="6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28778_2*l_h_i*1_3_1"/>
  <p:tag name="KSO_WM_TEMPLATE_CATEGORY" val="diagram"/>
  <p:tag name="KSO_WM_TEMPLATE_INDEX" val="2022877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SHADOW_SCHEMECOLOR_INDEX_BRIGHTNESS" val="0"/>
  <p:tag name="KSO_WM_UNIT_SHADOW_SCHEMECOLOR_INDEX" val="7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02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28778_2*l_h_f*1_3_1"/>
  <p:tag name="KSO_WM_TEMPLATE_CATEGORY" val="diagram"/>
  <p:tag name="KSO_WM_TEMPLATE_INDEX" val="20228778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6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28778_2*l_h_i*1_3_3"/>
  <p:tag name="KSO_WM_TEMPLATE_CATEGORY" val="diagram"/>
  <p:tag name="KSO_WM_TEMPLATE_INDEX" val="2022877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228778_2*l_h_i*1_3_4"/>
  <p:tag name="KSO_WM_TEMPLATE_CATEGORY" val="diagram"/>
  <p:tag name="KSO_WM_TEMPLATE_INDEX" val="2022877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ID" val="diagram20228778_2*l_h_i*1_3_2"/>
  <p:tag name="KSO_WM_TEMPLATE_CATEGORY" val="diagram"/>
  <p:tag name="KSO_WM_TEMPLATE_INDEX" val="20228778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SHADOW_SCHEMECOLOR_INDEX_BRIGHTNESS" val="0"/>
  <p:tag name="KSO_WM_UNIT_SHADOW_SCHEMECOLOR_INDEX" val="7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606.xml><?xml version="1.0" encoding="utf-8"?>
<p:tagLst xmlns:p="http://schemas.openxmlformats.org/presentationml/2006/main">
  <p:tag name="KSO_WM_BEAUTIFY_FLAG" val=""/>
</p:tagLst>
</file>

<file path=ppt/tags/tag607.xml><?xml version="1.0" encoding="utf-8"?>
<p:tagLst xmlns:p="http://schemas.openxmlformats.org/presentationml/2006/main">
  <p:tag name="KSO_WM_BEAUTIFY_FLAG" val=""/>
</p:tagLst>
</file>

<file path=ppt/tags/tag608.xml><?xml version="1.0" encoding="utf-8"?>
<p:tagLst xmlns:p="http://schemas.openxmlformats.org/presentationml/2006/main">
  <p:tag name="KSO_WM_SLIDE_BACKGROUND_TYPE" val="general"/>
  <p:tag name="KSO_WM_SLIDE_ID" val="diagram2021230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3"/>
  <p:tag name="KSO_WM_SLIDE_INDEX" val="1"/>
  <p:tag name="KSO_WM_SLIDE_SIZE" val="959*543"/>
  <p:tag name="KSO_WM_SLIDE_POSITION" val="0*-1"/>
  <p:tag name="KSO_WM_TAG_VERSION" val="1.0"/>
  <p:tag name="KSO_WM_BEAUTIFY_FLAG" val="#wm#"/>
  <p:tag name="KSO_WM_TEMPLATE_CATEGORY" val="diagram"/>
  <p:tag name="KSO_WM_TEMPLATE_INDEX" val="20212308"/>
  <p:tag name="KSO_WM_SLIDE_LAYOUT" val="a_b_d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1-02T16:53:09&quot;,&quot;maxSize&quot;:{&quot;size1&quot;:31.1},&quot;minSize&quot;:{&quot;size1&quot;:20},&quot;normalSize&quot;:{&quot;size1&quot;:27.7962962962963},&quot;subLayout&quot;:[{&quot;id&quot;:&quot;2020-11-02T16:53:09&quot;,&quot;margin&quot;:{&quot;bottom&quot;:0.21199998259544373,&quot;left&quot;:1.2697499990463257,&quot;right&quot;:1.2697499990463257,&quot;top&quot;:1.6929999589920044},&quot;type&quot;:0},{&quot;id&quot;:&quot;2020-11-02T16:53:09&quot;,&quot;margin&quot;:{&quot;bottom&quot;:1.6929999589920044,&quot;left&quot;:1.2697499990463257,&quot;right&quot;:1.2697499990463257,&quot;top&quot;:0.4230000674724579},&quot;type&quot;:0}],&quot;type&quot;:0}"/>
  <p:tag name="KSO_WM_SLIDE_CAN_ADD_NAVIGATION" val="1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07145688f7a6c7bea32a6"/>
  <p:tag name="KSO_WM_CHIP_FILLPROP" val="[[{&quot;text_align&quot;:&quot;ct&quot;,&quot;text_direction&quot;:&quot;horizontal&quot;,&quot;support_big_font&quot;:false,&quot;fill_id&quot;:&quot;ddcf2610c0ac4b45bec7e29ab0ab1f83&quot;,&quot;fill_align&quot;:&quot;ct&quot;,&quot;chip_types&quot;:[&quot;header&quot;]},{&quot;text_align&quot;:&quot;lm&quot;,&quot;text_direction&quot;:&quot;horizontal&quot;,&quot;support_features&quot;:[&quot;collage&quot;,&quot;carousel&quot;],&quot;support_big_font&quot;:false,&quot;fill_id&quot;:&quot;f2ad6f8ec5eb4c60ab8a9b497fa44351&quot;,&quot;fill_align&quot;:&quot;cm&quot;,&quot;chip_types&quot;:[&quot;diagram&quot;,&quot;pictext&quot;,&quot;text&quot;,&quot;picture&quot;,&quot;chart&quot;,&quot;table&quot;,&quot;video&quot;]}]]"/>
  <p:tag name="KSO_WM_CHIP_DECFILLPROP" val="[]"/>
  <p:tag name="KSO_WM_CHIP_GROUPID" val="5e757e3269be4861f5f8614a"/>
  <p:tag name="KSO_WM_SLIDE_SUPPORT_FEATURE_TYPE" val="3"/>
  <p:tag name="KSO_WM_TEMPLATE_ASSEMBLE_XID" val="5f9fc8f458547e5288195a1d"/>
  <p:tag name="KSO_WM_TEMPLATE_ASSEMBLE_GROUPID" val="5f9fc8f458547e5288195a1d"/>
</p:tagLst>
</file>

<file path=ppt/tags/tag60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1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1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1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16.xml><?xml version="1.0" encoding="utf-8"?>
<p:tagLst xmlns:p="http://schemas.openxmlformats.org/presentationml/2006/main">
  <p:tag name="KSO_WM_BEAUTIFY_FLAG" val=""/>
</p:tagLst>
</file>

<file path=ppt/tags/tag617.xml><?xml version="1.0" encoding="utf-8"?>
<p:tagLst xmlns:p="http://schemas.openxmlformats.org/presentationml/2006/main">
  <p:tag name="KSO_WM_BEAUTIFY_FLAG" val=""/>
</p:tagLst>
</file>

<file path=ppt/tags/tag618.xml><?xml version="1.0" encoding="utf-8"?>
<p:tagLst xmlns:p="http://schemas.openxmlformats.org/presentationml/2006/main">
  <p:tag name="KSO_WM_BEAUTIFY_FLAG" val=""/>
</p:tagLst>
</file>

<file path=ppt/tags/tag6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621.xml><?xml version="1.0" encoding="utf-8"?>
<p:tagLst xmlns:p="http://schemas.openxmlformats.org/presentationml/2006/main">
  <p:tag name="KSO_WM_BEAUTIFY_FLAG" val=""/>
</p:tagLst>
</file>

<file path=ppt/tags/tag622.xml><?xml version="1.0" encoding="utf-8"?>
<p:tagLst xmlns:p="http://schemas.openxmlformats.org/presentationml/2006/main">
  <p:tag name="KSO_WM_SLIDE_BACKGROUND_TYPE" val="general"/>
</p:tagLst>
</file>

<file path=ppt/tags/tag62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2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2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2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2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BEAUTIFY_FLAG" val=""/>
</p:tagLst>
</file>

<file path=ppt/tags/tag6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632.xml><?xml version="1.0" encoding="utf-8"?>
<p:tagLst xmlns:p="http://schemas.openxmlformats.org/presentationml/2006/main">
  <p:tag name="KSO_WM_BEAUTIFY_FLAG" val=""/>
</p:tagLst>
</file>

<file path=ppt/tags/tag633.xml><?xml version="1.0" encoding="utf-8"?>
<p:tagLst xmlns:p="http://schemas.openxmlformats.org/presentationml/2006/main">
  <p:tag name="KSO_WM_BEAUTIFY_FLAG" val=""/>
</p:tagLst>
</file>

<file path=ppt/tags/tag634.xml><?xml version="1.0" encoding="utf-8"?>
<p:tagLst xmlns:p="http://schemas.openxmlformats.org/presentationml/2006/main">
  <p:tag name="KSO_WM_BEAUTIFY_FLAG" val=""/>
</p:tagLst>
</file>

<file path=ppt/tags/tag635.xml><?xml version="1.0" encoding="utf-8"?>
<p:tagLst xmlns:p="http://schemas.openxmlformats.org/presentationml/2006/main">
  <p:tag name="KSO_WM_BEAUTIFY_FLAG" val=""/>
</p:tagLst>
</file>

<file path=ppt/tags/tag636.xml><?xml version="1.0" encoding="utf-8"?>
<p:tagLst xmlns:p="http://schemas.openxmlformats.org/presentationml/2006/main">
  <p:tag name="KSO_WM_BEAUTIFY_FLAG" val=""/>
</p:tagLst>
</file>

<file path=ppt/tags/tag637.xml><?xml version="1.0" encoding="utf-8"?>
<p:tagLst xmlns:p="http://schemas.openxmlformats.org/presentationml/2006/main">
  <p:tag name="KSO_WM_BEAUTIFY_FLAG" val=""/>
</p:tagLst>
</file>

<file path=ppt/tags/tag6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639.xml><?xml version="1.0" encoding="utf-8"?>
<p:tagLst xmlns:p="http://schemas.openxmlformats.org/presentationml/2006/main">
  <p:tag name="KSO_WM_SLIDE_BACKGROUND_TYPE" val="general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4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4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4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4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47.xml><?xml version="1.0" encoding="utf-8"?>
<p:tagLst xmlns:p="http://schemas.openxmlformats.org/presentationml/2006/main">
  <p:tag name="KSO_WM_BEAUTIFY_FLAG" val=""/>
</p:tagLst>
</file>

<file path=ppt/tags/tag648.xml><?xml version="1.0" encoding="utf-8"?>
<p:tagLst xmlns:p="http://schemas.openxmlformats.org/presentationml/2006/main">
  <p:tag name="KSO_WM_BEAUTIFY_FLAG" val=""/>
</p:tagLst>
</file>

<file path=ppt/tags/tag649.xml><?xml version="1.0" encoding="utf-8"?>
<p:tagLst xmlns:p="http://schemas.openxmlformats.org/presentationml/2006/main">
  <p:tag name="KSO_WM_SLIDE_BACKGROUND_TYPE" val="general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5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5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5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5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397_8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4397_8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04397_8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04397_8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59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KSO_WM_BEAUTIFY_FLAG" val=""/>
</p:tagLst>
</file>

<file path=ppt/tags/tag661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ID" val="custom20204397_8*a*1"/>
  <p:tag name="KSO_WM_TEMPLATE_CATEGORY" val="custom"/>
  <p:tag name="KSO_WM_TEMPLATE_INDEX" val="20204397"/>
  <p:tag name="KSO_WM_UNIT_LAYERLEVEL" val="1"/>
  <p:tag name="KSO_WM_TAG_VERSION" val="1.0"/>
  <p:tag name="KSO_WM_UNIT_PRESET_TEXT" val="单击此处添加大标题"/>
</p:tagLst>
</file>

<file path=ppt/tags/tag662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2.12,&quot;top&quot;:1.69,&quot;right&quot;:2.12,&quot;bottom&quot;:2.96},&quot;edge&quot;:{&quot;left&quot;:true,&quot;top&quot;:false,&quot;right&quot;:true,&quot;bottom&quot;:true}}]}"/>
  <p:tag name="KSO_WM_SLIDE_BACKGROUND" val="[&quot;general&quot;,&quot;navigation&quot;]"/>
  <p:tag name="KSO_WM_SLIDE_RATIO" val="1.777778"/>
  <p:tag name="KSO_WM_SLIDE_ID" val="custom20204397_8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8"/>
  <p:tag name="KSO_WM_SLIDE_SIZE" val="960*527"/>
  <p:tag name="KSO_WM_SLIDE_POSITION" val="0*0"/>
  <p:tag name="KSO_WM_TAG_VERSION" val="1.0"/>
  <p:tag name="KSO_WM_BEAUTIFY_FLAG" val="#wm#"/>
  <p:tag name="KSO_WM_TEMPLATE_CATEGORY" val="custom"/>
  <p:tag name="KSO_WM_TEMPLATE_INDEX" val="20204397"/>
  <p:tag name="KSO_WM_SLIDE_LAYOUT" val="a_f_i"/>
  <p:tag name="KSO_WM_SLIDE_LAYOUT_CNT" val="1_1_1"/>
  <p:tag name="KSO_WM_SLIDE_BACKGROUND_TYPE" val="navigation"/>
</p:tagLst>
</file>

<file path=ppt/tags/tag66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6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6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6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6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397_8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4397_8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04397_8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04397_8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673.xml><?xml version="1.0" encoding="utf-8"?>
<p:tagLst xmlns:p="http://schemas.openxmlformats.org/presentationml/2006/main">
  <p:tag name="KSO_WM_BEAUTIFY_FLAG" val=""/>
</p:tagLst>
</file>

<file path=ppt/tags/tag674.xml><?xml version="1.0" encoding="utf-8"?>
<p:tagLst xmlns:p="http://schemas.openxmlformats.org/presentationml/2006/main">
  <p:tag name="KSO_WM_BEAUTIFY_FLAG" val=""/>
</p:tagLst>
</file>

<file path=ppt/tags/tag675.xml><?xml version="1.0" encoding="utf-8"?>
<p:tagLst xmlns:p="http://schemas.openxmlformats.org/presentationml/2006/main">
  <p:tag name="KSO_WM_BEAUTIFY_FLAG" val=""/>
</p:tagLst>
</file>

<file path=ppt/tags/tag676.xml><?xml version="1.0" encoding="utf-8"?>
<p:tagLst xmlns:p="http://schemas.openxmlformats.org/presentationml/2006/main">
  <p:tag name="KSO_WM_BEAUTIFY_FLAG" val=""/>
</p:tagLst>
</file>

<file path=ppt/tags/tag677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2.12,&quot;top&quot;:1.69,&quot;right&quot;:2.12,&quot;bottom&quot;:2.96},&quot;edge&quot;:{&quot;left&quot;:true,&quot;top&quot;:false,&quot;right&quot;:true,&quot;bottom&quot;:true}}]}"/>
  <p:tag name="KSO_WM_SLIDE_BACKGROUND" val="[&quot;general&quot;,&quot;navigation&quot;]"/>
  <p:tag name="KSO_WM_SLIDE_RATIO" val="1.777778"/>
  <p:tag name="KSO_WM_SLIDE_ID" val="custom20204397_8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8"/>
  <p:tag name="KSO_WM_SLIDE_SIZE" val="960*527"/>
  <p:tag name="KSO_WM_SLIDE_POSITION" val="0*0"/>
  <p:tag name="KSO_WM_TAG_VERSION" val="1.0"/>
  <p:tag name="KSO_WM_BEAUTIFY_FLAG" val="#wm#"/>
  <p:tag name="KSO_WM_TEMPLATE_CATEGORY" val="custom"/>
  <p:tag name="KSO_WM_TEMPLATE_INDEX" val="20204397"/>
  <p:tag name="KSO_WM_SLIDE_LAYOUT" val="a_f_i"/>
  <p:tag name="KSO_WM_SLIDE_LAYOUT_CNT" val="1_1_1"/>
  <p:tag name="KSO_WM_SLIDE_BACKGROUND_TYPE" val="navigation"/>
</p:tagLst>
</file>

<file path=ppt/tags/tag67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7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8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8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85.xml><?xml version="1.0" encoding="utf-8"?>
<p:tagLst xmlns:p="http://schemas.openxmlformats.org/presentationml/2006/main">
  <p:tag name="KSO_WM_BEAUTIFY_FLAG" val=""/>
</p:tagLst>
</file>

<file path=ppt/tags/tag686.xml><?xml version="1.0" encoding="utf-8"?>
<p:tagLst xmlns:p="http://schemas.openxmlformats.org/presentationml/2006/main">
  <p:tag name="KSO_WM_BEAUTIFY_FLAG" val=""/>
</p:tagLst>
</file>

<file path=ppt/tags/tag687.xml><?xml version="1.0" encoding="utf-8"?>
<p:tagLst xmlns:p="http://schemas.openxmlformats.org/presentationml/2006/main">
  <p:tag name="KSO_WM_BEAUTIFY_FLAG" val=""/>
</p:tagLst>
</file>

<file path=ppt/tags/tag688.xml><?xml version="1.0" encoding="utf-8"?>
<p:tagLst xmlns:p="http://schemas.openxmlformats.org/presentationml/2006/main">
  <p:tag name="KSO_WM_BEAUTIFY_FLAG" val=""/>
</p:tagLst>
</file>

<file path=ppt/tags/tag689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BEAUTIFY_FLAG" val=""/>
</p:tagLst>
</file>

<file path=ppt/tags/tag691.xml><?xml version="1.0" encoding="utf-8"?>
<p:tagLst xmlns:p="http://schemas.openxmlformats.org/presentationml/2006/main">
  <p:tag name="KSO_WM_BEAUTIFY_FLAG" val=""/>
</p:tagLst>
</file>

<file path=ppt/tags/tag692.xml><?xml version="1.0" encoding="utf-8"?>
<p:tagLst xmlns:p="http://schemas.openxmlformats.org/presentationml/2006/main">
  <p:tag name="KSO_WM_BEAUTIFY_FLAG" val=""/>
</p:tagLst>
</file>

<file path=ppt/tags/tag693.xml><?xml version="1.0" encoding="utf-8"?>
<p:tagLst xmlns:p="http://schemas.openxmlformats.org/presentationml/2006/main">
  <p:tag name="KSO_WM_BEAUTIFY_FLAG" val=""/>
</p:tagLst>
</file>

<file path=ppt/tags/tag694.xml><?xml version="1.0" encoding="utf-8"?>
<p:tagLst xmlns:p="http://schemas.openxmlformats.org/presentationml/2006/main">
  <p:tag name="KSO_WM_BEAUTIFY_FLAG" val=""/>
</p:tagLst>
</file>

<file path=ppt/tags/tag6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696.xml><?xml version="1.0" encoding="utf-8"?>
<p:tagLst xmlns:p="http://schemas.openxmlformats.org/presentationml/2006/main">
  <p:tag name="KSO_WM_BEAUTIFY_FLAG" val=""/>
</p:tagLst>
</file>

<file path=ppt/tags/tag6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698.xml><?xml version="1.0" encoding="utf-8"?>
<p:tagLst xmlns:p="http://schemas.openxmlformats.org/presentationml/2006/main">
  <p:tag name="KSO_WM_SLIDE_BACKGROUND_TYPE" val="general"/>
</p:tagLst>
</file>

<file path=ppt/tags/tag69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0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0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0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06.xml><?xml version="1.0" encoding="utf-8"?>
<p:tagLst xmlns:p="http://schemas.openxmlformats.org/presentationml/2006/main">
  <p:tag name="TABLE_ENDDRAG_ORIGIN_RECT" val="643*162"/>
  <p:tag name="TABLE_ENDDRAG_RECT" val="40*282*643*162"/>
</p:tagLst>
</file>

<file path=ppt/tags/tag707.xml><?xml version="1.0" encoding="utf-8"?>
<p:tagLst xmlns:p="http://schemas.openxmlformats.org/presentationml/2006/main">
  <p:tag name="KSO_WM_SLIDE_BACKGROUND_TYPE" val="general"/>
</p:tagLst>
</file>

<file path=ppt/tags/tag70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0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1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1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20.xml><?xml version="1.0" encoding="utf-8"?>
<p:tagLst xmlns:p="http://schemas.openxmlformats.org/presentationml/2006/main">
  <p:tag name="KSO_WM_SLIDE_BACKGROUND_TYPE" val="general"/>
</p:tagLst>
</file>

<file path=ppt/tags/tag72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2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2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2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2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3.xml><?xml version="1.0" encoding="utf-8"?>
<p:tagLst xmlns:p="http://schemas.openxmlformats.org/presentationml/2006/main">
  <p:tag name="KSO_WM_SLIDE_BACKGROUND_TYPE" val="general"/>
</p:tagLst>
</file>

<file path=ppt/tags/tag73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3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3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3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3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46.xml><?xml version="1.0" encoding="utf-8"?>
<p:tagLst xmlns:p="http://schemas.openxmlformats.org/presentationml/2006/main">
  <p:tag name="KSO_WM_SLIDE_BACKGROUND_TYPE" val="general"/>
</p:tagLst>
</file>

<file path=ppt/tags/tag74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4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4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5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59.xml><?xml version="1.0" encoding="utf-8"?>
<p:tagLst xmlns:p="http://schemas.openxmlformats.org/presentationml/2006/main">
  <p:tag name="KSO_WM_SLIDE_BACKGROUND_TYPE" val="general"/>
</p:tagLst>
</file>

<file path=ppt/tags/tag7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6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6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6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6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6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72.xml><?xml version="1.0" encoding="utf-8"?>
<p:tagLst xmlns:p="http://schemas.openxmlformats.org/presentationml/2006/main">
  <p:tag name="KSO_WM_SLIDE_BACKGROUND_TYPE" val="general"/>
</p:tagLst>
</file>

<file path=ppt/tags/tag77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7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7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7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7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81.xml><?xml version="1.0" encoding="utf-8"?>
<p:tagLst xmlns:p="http://schemas.openxmlformats.org/presentationml/2006/main">
  <p:tag name="KSO_WM_SLIDE_BACKGROUND_TYPE" val="general"/>
</p:tagLst>
</file>

<file path=ppt/tags/tag78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8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8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8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8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90.xml><?xml version="1.0" encoding="utf-8"?>
<p:tagLst xmlns:p="http://schemas.openxmlformats.org/presentationml/2006/main">
  <p:tag name="KSO_WM_SLIDE_BACKGROUND_TYPE" val="general"/>
</p:tagLst>
</file>

<file path=ppt/tags/tag79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9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9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9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9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9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98.xml><?xml version="1.0" encoding="utf-8"?>
<p:tagLst xmlns:p="http://schemas.openxmlformats.org/presentationml/2006/main">
  <p:tag name="KSO_WM_BEAUTIFY_FLAG" val=""/>
</p:tagLst>
</file>

<file path=ppt/tags/tag7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00.xml><?xml version="1.0" encoding="utf-8"?>
<p:tagLst xmlns:p="http://schemas.openxmlformats.org/presentationml/2006/main">
  <p:tag name="KSO_WM_SLIDE_BACKGROUND_TYPE" val="general"/>
</p:tagLst>
</file>

<file path=ppt/tags/tag80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0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0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0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0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08.xml><?xml version="1.0" encoding="utf-8"?>
<p:tagLst xmlns:p="http://schemas.openxmlformats.org/presentationml/2006/main">
  <p:tag name="KSO_WM_SLIDE_BACKGROUND_TYPE" val="general"/>
</p:tagLst>
</file>

<file path=ppt/tags/tag809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31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谢谢观看"/>
  <p:tag name="KSO_WM_UNIT_TEXT_FILL_FORE_SCHEMECOLOR_INDEX_BRIGHTNESS" val="0.15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0.xml><?xml version="1.0" encoding="utf-8"?>
<p:tagLst xmlns:p="http://schemas.openxmlformats.org/presentationml/2006/main">
  <p:tag name="KSO_WM_SLIDE_ID" val="custom20204397_31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1"/>
  <p:tag name="KSO_WM_TAG_VERSION" val="1.0"/>
  <p:tag name="KSO_WM_BEAUTIFY_FLAG" val="#wm#"/>
  <p:tag name="KSO_WM_TEMPLATE_CATEGORY" val="custom"/>
  <p:tag name="KSO_WM_TEMPLATE_INDEX" val="20204397"/>
  <p:tag name="KSO_WM_SLIDE_LAYOUT" val="a_b"/>
  <p:tag name="KSO_WM_SLIDE_LAYOUT_CNT" val="1_1"/>
</p:tagLst>
</file>

<file path=ppt/tags/tag811.xml><?xml version="1.0" encoding="utf-8"?>
<p:tagLst xmlns:p="http://schemas.openxmlformats.org/presentationml/2006/main">
  <p:tag name="commondata" val="eyJoZGlkIjoiZWU4ZmIwMGUxYzNjYzNjNzgwNmZmOWFhZmRmNWRjYTUifQ=="/>
  <p:tag name="resource_record_key" val="{&quot;65&quot;:[20204397],&quot;70&quot;:[3316156]}"/>
</p:tagLst>
</file>

<file path=ppt/tags/tag8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디자인 사용자 지정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디자인 사용자 지정">
  <a:themeElements>
    <a:clrScheme name="3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디자인 사용자 지정">
      <a:majorFont>
        <a:latin typeface="HY헤드라인M"/>
        <a:ea typeface="HY헤드라인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3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EDF6F7"/>
      </a:dk2>
      <a:lt2>
        <a:srgbClr val="FBFCFC"/>
      </a:lt2>
      <a:accent1>
        <a:srgbClr val="3989AD"/>
      </a:accent1>
      <a:accent2>
        <a:srgbClr val="38A293"/>
      </a:accent2>
      <a:accent3>
        <a:srgbClr val="5B9955"/>
      </a:accent3>
      <a:accent4>
        <a:srgbClr val="C1A24D"/>
      </a:accent4>
      <a:accent5>
        <a:srgbClr val="D07154"/>
      </a:accent5>
      <a:accent6>
        <a:srgbClr val="BB739C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EDF6F7"/>
      </a:dk2>
      <a:lt2>
        <a:srgbClr val="FBFCFC"/>
      </a:lt2>
      <a:accent1>
        <a:srgbClr val="3989AD"/>
      </a:accent1>
      <a:accent2>
        <a:srgbClr val="38A293"/>
      </a:accent2>
      <a:accent3>
        <a:srgbClr val="5B9955"/>
      </a:accent3>
      <a:accent4>
        <a:srgbClr val="C1A24D"/>
      </a:accent4>
      <a:accent5>
        <a:srgbClr val="D07154"/>
      </a:accent5>
      <a:accent6>
        <a:srgbClr val="BB739C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EDF6F7"/>
      </a:dk2>
      <a:lt2>
        <a:srgbClr val="FBFCFC"/>
      </a:lt2>
      <a:accent1>
        <a:srgbClr val="3989AD"/>
      </a:accent1>
      <a:accent2>
        <a:srgbClr val="38A293"/>
      </a:accent2>
      <a:accent3>
        <a:srgbClr val="5B9955"/>
      </a:accent3>
      <a:accent4>
        <a:srgbClr val="C1A24D"/>
      </a:accent4>
      <a:accent5>
        <a:srgbClr val="D07154"/>
      </a:accent5>
      <a:accent6>
        <a:srgbClr val="BB739C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pptkorea_0Ae133044[1]</Template>
  <TotalTime>0</TotalTime>
  <Words>1310</Words>
  <Application>WPS 演示</Application>
  <PresentationFormat/>
  <Paragraphs>294</Paragraphs>
  <Slides>23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7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4" baseType="lpstr">
      <vt:lpstr>Arial</vt:lpstr>
      <vt:lpstr>宋体</vt:lpstr>
      <vt:lpstr>Wingdings</vt:lpstr>
      <vt:lpstr>Gulim</vt:lpstr>
      <vt:lpstr>Malgun Gothic</vt:lpstr>
      <vt:lpstr>HY헤드라인M</vt:lpstr>
      <vt:lpstr>微软雅黑</vt:lpstr>
      <vt:lpstr>汉仪旗黑-85S</vt:lpstr>
      <vt:lpstr>黑体</vt:lpstr>
      <vt:lpstr>华文琥珀</vt:lpstr>
      <vt:lpstr>Segoe UI</vt:lpstr>
      <vt:lpstr>Times New Roman</vt:lpstr>
      <vt:lpstr>Arial Unicode MS</vt:lpstr>
      <vt:lpstr>1_디자인 사용자 지정</vt:lpstr>
      <vt:lpstr>디자인 사용자 지정</vt:lpstr>
      <vt:lpstr>2_디자인 사용자 지정</vt:lpstr>
      <vt:lpstr>3_디자인 사용자 지정</vt:lpstr>
      <vt:lpstr>3_Office 主题​​</vt:lpstr>
      <vt:lpstr>1_Office 主题​​</vt:lpstr>
      <vt:lpstr>2_Office 主题​​</vt:lpstr>
      <vt:lpstr>Photoshop.Image.8</vt:lpstr>
      <vt:lpstr>组合体相贯线的画法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谢谢各位老师的 莅临指导！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鞀澕鞚措摐 1</dc:title>
  <dc:creator>牍?瓴岇澊旄</dc:creator>
  <cp:lastModifiedBy>Blueblueblue</cp:lastModifiedBy>
  <cp:revision>113</cp:revision>
  <dcterms:created xsi:type="dcterms:W3CDTF">2011-03-08T06:13:00Z</dcterms:created>
  <dcterms:modified xsi:type="dcterms:W3CDTF">2023-11-12T13:36:29Z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2CC9CC76C1234220B5DC7E5115609593_12</vt:lpwstr>
  </property>
</Properties>
</file>