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gif" ContentType="image/gif"/>
  <Default Extension="emf" ContentType="image/x-emf"/>
  <Default Extension="wmf" ContentType="image/x-wmf"/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461" r:id="rId4"/>
    <p:sldId id="460" r:id="rId6"/>
    <p:sldId id="494" r:id="rId7"/>
    <p:sldId id="568" r:id="rId8"/>
    <p:sldId id="539" r:id="rId9"/>
    <p:sldId id="540" r:id="rId10"/>
    <p:sldId id="541" r:id="rId11"/>
    <p:sldId id="542" r:id="rId12"/>
    <p:sldId id="433" r:id="rId13"/>
    <p:sldId id="550" r:id="rId14"/>
    <p:sldId id="554" r:id="rId15"/>
    <p:sldId id="556" r:id="rId16"/>
    <p:sldId id="563" r:id="rId17"/>
    <p:sldId id="555" r:id="rId18"/>
    <p:sldId id="537" r:id="rId19"/>
    <p:sldId id="567" r:id="rId20"/>
    <p:sldId id="582" r:id="rId21"/>
  </p:sldIdLst>
  <p:sldSz cx="9144000" cy="6858000"/>
  <p:notesSz cx="6858000" cy="9144000"/>
  <p:custDataLst>
    <p:tags r:id="rId2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Tx/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Tx/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Tx/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ClrTx/>
      <a:buSzPct val="100000"/>
      <a:buFont typeface="Arial" panose="020B0604020202020204" pitchFamily="34" charset="0"/>
      <a:buNone/>
      <a:defRPr sz="2800" b="0" i="0" u="none" kern="1200" baseline="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8" userDrawn="1">
          <p15:clr>
            <a:srgbClr val="A4A3A4"/>
          </p15:clr>
        </p15:guide>
        <p15:guide id="2" pos="29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22"/>
    <p:restoredTop sz="94532"/>
  </p:normalViewPr>
  <p:slideViewPr>
    <p:cSldViewPr showGuides="1">
      <p:cViewPr varScale="1">
        <p:scale>
          <a:sx n="69" d="100"/>
          <a:sy n="69" d="100"/>
        </p:scale>
        <p:origin x="-102" y="-26"/>
      </p:cViewPr>
      <p:guideLst>
        <p:guide orient="horz" pos="2128"/>
        <p:guide pos="29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5" Type="http://schemas.openxmlformats.org/officeDocument/2006/relationships/tags" Target="tags/tag236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4.emf"/><Relationship Id="rId8" Type="http://schemas.openxmlformats.org/officeDocument/2006/relationships/image" Target="../media/image13.emf"/><Relationship Id="rId7" Type="http://schemas.openxmlformats.org/officeDocument/2006/relationships/image" Target="../media/image12.emf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页眉占位符 27649"/>
          <p:cNvSpPr/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0" lvl="0" indent="0" eaLnBrk="1" fontAlgn="base" hangingPunct="1"/>
            <a:endParaRPr sz="1200" strike="noStrike" noProof="1"/>
          </a:p>
        </p:txBody>
      </p:sp>
      <p:sp>
        <p:nvSpPr>
          <p:cNvPr id="4099" name="日期占位符 27650"/>
          <p:cNvSpPr/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0" lvl="0" indent="0" algn="r" eaLnBrk="1" fontAlgn="base" hangingPunct="1"/>
            <a:endParaRPr sz="1200" strike="noStrike" noProof="1"/>
          </a:p>
        </p:txBody>
      </p:sp>
      <p:sp>
        <p:nvSpPr>
          <p:cNvPr id="5124" name="幻灯片图像占位符 2765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27652"/>
          <p:cNvSpPr/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102" name="页脚占位符 27653"/>
          <p:cNvSpPr/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marL="0" lvl="0" indent="0" eaLnBrk="1" fontAlgn="base" hangingPunct="1"/>
            <a:endParaRPr sz="1200" strike="noStrike" noProof="1"/>
          </a:p>
        </p:txBody>
      </p:sp>
      <p:sp>
        <p:nvSpPr>
          <p:cNvPr id="4103" name="灯片编号占位符 27654"/>
          <p:cNvSpPr/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marL="0" lvl="0" indent="0" algn="r" eaLnBrk="1" fontAlgn="base" hangingPunct="1"/>
            <a:fld id="{9A0DB2DC-4C9A-4742-B13C-FB6460FD3503}" type="slidenum">
              <a:rPr lang="zh-CN" altLang="en-US" sz="1200" strike="noStrike" noProof="1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SzPct val="100000"/>
      <a:buFontTx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SzPct val="100000"/>
      <a:buFontTx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SzPct val="100000"/>
      <a:buFontTx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SzPct val="100000"/>
      <a:buFontTx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Tx/>
      <a:buSzPct val="100000"/>
      <a:buFontTx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Tx/>
      <a:buSzPct val="100000"/>
      <a:buFontTx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Tx/>
      <a:buSzPct val="100000"/>
      <a:buFontTx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Tx/>
      <a:buSzPct val="100000"/>
      <a:buFontTx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幻灯片图像占位符 1"/>
          <p:cNvSpPr/>
          <p:nvPr>
            <p:ph type="sldImg"/>
          </p:nvPr>
        </p:nvSpPr>
        <p:spPr/>
      </p:sp>
      <p:sp>
        <p:nvSpPr>
          <p:cNvPr id="7170" name="备注占位符 2"/>
          <p:cNvSpPr/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zh-CN"/>
          </a:p>
        </p:txBody>
      </p:sp>
      <p:sp>
        <p:nvSpPr>
          <p:cNvPr id="7171" name="灯片编号占位符 3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FontTx/>
            </a:pPr>
            <a:fld id="{9A0DB2DC-4C9A-4742-B13C-FB6460FD3503}" type="slidenum">
              <a:rPr lang="zh-CN" altLang="en-US" sz="1200">
                <a:solidFill>
                  <a:schemeClr val="tx1"/>
                </a:solidFill>
                <a:latin typeface="Times New Roman" panose="02020603050405020304" pitchFamily="18" charset="0"/>
              </a:rPr>
            </a:fld>
            <a:endParaRPr lang="zh-CN" altLang="en-US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gradFill rotWithShape="0">
          <a:gsLst>
            <a:gs pos="0">
              <a:srgbClr val="FFFFFF"/>
            </a:gs>
            <a:gs pos="100000">
              <a:srgbClr val="278BEF"/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"/>
          <p:cNvSpPr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marL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 sz="4400" b="0" i="0" u="none" baseline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1" name="副标题 2"/>
          <p:cNvSpPr/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None/>
              <a:defRPr sz="3600" b="0" i="0" u="none" baseline="0">
                <a:solidFill>
                  <a:schemeClr val="tx1"/>
                </a:solidFill>
                <a:latin typeface="华文新魏"/>
                <a:ea typeface="宋体" panose="02010600030101010101" pitchFamily="2" charset="-122"/>
              </a:defRPr>
            </a:lvl1pPr>
            <a:lvl2pPr marL="457200" lvl="1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None/>
              <a:defRPr sz="2800" b="0" i="0" u="none" baseline="0">
                <a:solidFill>
                  <a:schemeClr val="tx1"/>
                </a:solidFill>
                <a:latin typeface="华文新魏"/>
                <a:ea typeface="宋体" panose="02010600030101010101" pitchFamily="2" charset="-122"/>
              </a:defRPr>
            </a:lvl2pPr>
            <a:lvl3pPr marL="914400" lvl="2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None/>
              <a:defRPr sz="2400" b="0" i="0" u="none" baseline="0">
                <a:solidFill>
                  <a:schemeClr val="tx1"/>
                </a:solidFill>
                <a:latin typeface="华文新魏"/>
                <a:ea typeface="宋体" panose="02010600030101010101" pitchFamily="2" charset="-122"/>
              </a:defRPr>
            </a:lvl3pPr>
            <a:lvl4pPr marL="1371600" lvl="3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None/>
              <a:defRPr sz="2000" b="0" i="0" u="none" baseline="0">
                <a:solidFill>
                  <a:schemeClr val="tx1"/>
                </a:solidFill>
                <a:latin typeface="华文新魏"/>
                <a:ea typeface="宋体" panose="02010600030101010101" pitchFamily="2" charset="-122"/>
              </a:defRPr>
            </a:lvl4pPr>
            <a:lvl5pPr marL="1828800" lvl="4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None/>
              <a:defRPr sz="2000" b="0" i="0" u="none" baseline="0">
                <a:solidFill>
                  <a:schemeClr val="tx1"/>
                </a:solidFill>
                <a:latin typeface="华文新魏"/>
                <a:ea typeface="宋体" panose="02010600030101010101" pitchFamily="2" charset="-122"/>
              </a:defRPr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GIF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../media/image2.png"/><Relationship Id="rId12" Type="http://schemas.openxmlformats.org/officeDocument/2006/relationships/image" Target="../media/image1.GIF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278BEF"/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矩形 22529"/>
          <p:cNvSpPr/>
          <p:nvPr/>
        </p:nvSpPr>
        <p:spPr>
          <a:xfrm>
            <a:off x="230188" y="838200"/>
            <a:ext cx="8531225" cy="107950"/>
          </a:xfrm>
          <a:prstGeom prst="rect">
            <a:avLst/>
          </a:prstGeom>
          <a:gradFill rotWithShape="0">
            <a:gsLst>
              <a:gs pos="0">
                <a:srgbClr val="808080"/>
              </a:gs>
              <a:gs pos="100000">
                <a:srgbClr val="FFFFFF"/>
              </a:gs>
            </a:gsLst>
            <a:lin ang="0"/>
            <a:tileRect/>
          </a:gradFill>
          <a:ln w="9525">
            <a:noFill/>
          </a:ln>
        </p:spPr>
        <p:txBody>
          <a:bodyPr wrap="none" anchor="ctr" anchorCtr="0"/>
          <a:p>
            <a:pPr lvl="0" algn="ctr"/>
            <a:endParaRPr lang="zh-CN" altLang="zh-CN" sz="2400">
              <a:solidFill>
                <a:schemeClr val="tx1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7" name="矩形 22530"/>
          <p:cNvSpPr/>
          <p:nvPr/>
        </p:nvSpPr>
        <p:spPr>
          <a:xfrm>
            <a:off x="609600" y="450850"/>
            <a:ext cx="74613" cy="3629025"/>
          </a:xfrm>
          <a:prstGeom prst="rect">
            <a:avLst/>
          </a:prstGeom>
          <a:gradFill rotWithShape="0">
            <a:gsLst>
              <a:gs pos="0">
                <a:srgbClr val="5F8AAB"/>
              </a:gs>
              <a:gs pos="100000">
                <a:srgbClr val="FFFFFF"/>
              </a:gs>
            </a:gsLst>
            <a:lin ang="5400000"/>
            <a:tileRect/>
          </a:gradFill>
          <a:ln w="9525">
            <a:noFill/>
          </a:ln>
        </p:spPr>
        <p:txBody>
          <a:bodyPr wrap="none" anchor="ctr" anchorCtr="0"/>
          <a:p>
            <a:pPr lvl="0" algn="ctr"/>
            <a:endParaRPr lang="zh-CN" altLang="zh-CN" sz="2400">
              <a:solidFill>
                <a:schemeClr val="tx1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pic>
        <p:nvPicPr>
          <p:cNvPr id="1028" name="图片 22531" descr="动画0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800" y="603250"/>
            <a:ext cx="647700" cy="5762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9" name="流程图: 可选过程 22533"/>
          <p:cNvSpPr/>
          <p:nvPr/>
        </p:nvSpPr>
        <p:spPr>
          <a:xfrm>
            <a:off x="6443663" y="6453188"/>
            <a:ext cx="2700337" cy="404812"/>
          </a:xfrm>
          <a:prstGeom prst="flowChartAlternateProcess">
            <a:avLst/>
          </a:prstGeom>
          <a:noFill/>
          <a:ln w="9525">
            <a:noFill/>
          </a:ln>
        </p:spPr>
        <p:txBody>
          <a:bodyPr wrap="none" anchor="ctr" anchorCtr="0"/>
          <a:p>
            <a:pPr lvl="0" algn="ctr"/>
            <a:r>
              <a:rPr lang="zh-CN" altLang="en-US" sz="1800" b="1">
                <a:solidFill>
                  <a:schemeClr val="fol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机电专业部  杨华琼</a:t>
            </a:r>
            <a:endParaRPr lang="zh-CN" altLang="en-US" sz="1800" b="1">
              <a:solidFill>
                <a:schemeClr val="fol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030" name="图片 2253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15100" y="188913"/>
            <a:ext cx="2520950" cy="53975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hf sldNum="0" hdr="0" ftr="0" dt="0"/>
  <p:txStyles>
    <p:titleStyle>
      <a:lvl1pPr marL="0" lv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SzPct val="100000"/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  <a:lvl2pPr marL="0" lvl="1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+mj-cs"/>
        </a:defRPr>
      </a:lvl2pPr>
      <a:lvl3pPr marL="0" lvl="2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+mj-cs"/>
        </a:defRPr>
      </a:lvl3pPr>
      <a:lvl4pPr marL="0" lvl="3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+mj-cs"/>
        </a:defRPr>
      </a:lvl4pPr>
      <a:lvl5pPr marL="0" lvl="4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+mj-cs"/>
        </a:defRPr>
      </a:lvl5pPr>
    </p:titleStyle>
    <p:bodyStyle>
      <a:lvl1pPr marL="342900" lvl="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None/>
        <a:defRPr sz="3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–"/>
        <a:defRPr sz="28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2pPr>
      <a:lvl3pPr marL="1143000" lvl="2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•"/>
        <a:defRPr sz="24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3pPr>
      <a:lvl4pPr marL="1600200" lvl="3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–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4pPr>
      <a:lvl5pPr marL="2057400" lvl="4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5pPr>
      <a:lvl6pPr marL="2514600" lvl="5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6pPr>
      <a:lvl7pPr marL="2971800" lvl="6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7pPr>
      <a:lvl8pPr marL="3429000" lvl="7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8pPr>
      <a:lvl9pPr marL="3886200" lvl="8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9pPr>
    </p:bodyStyle>
    <p:otherStyle>
      <a:lvl1pPr marL="0" lvl="0" indent="0"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华文新魏"/>
          <a:ea typeface="宋体" panose="02010600030101010101" pitchFamily="2" charset="-122"/>
          <a:cs typeface="+mn-cs"/>
        </a:defRPr>
      </a:lvl2pPr>
      <a:lvl3pPr marL="1143000" lvl="2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华文新魏"/>
          <a:ea typeface="宋体" panose="02010600030101010101" pitchFamily="2" charset="-122"/>
          <a:cs typeface="+mn-cs"/>
        </a:defRPr>
      </a:lvl3pPr>
      <a:lvl4pPr marL="1600200" lvl="3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华文新魏"/>
          <a:ea typeface="宋体" panose="02010600030101010101" pitchFamily="2" charset="-122"/>
          <a:cs typeface="+mn-cs"/>
        </a:defRPr>
      </a:lvl4pPr>
      <a:lvl5pPr marL="2057400" lvl="4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华文新魏"/>
          <a:ea typeface="宋体" panose="02010600030101010101" pitchFamily="2" charset="-122"/>
          <a:cs typeface="+mn-cs"/>
        </a:defRPr>
      </a:lvl5pPr>
      <a:lvl6pPr marL="2286000" lvl="5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华文新魏"/>
          <a:ea typeface="宋体" panose="02010600030101010101" pitchFamily="2" charset="-122"/>
          <a:cs typeface="+mn-cs"/>
        </a:defRPr>
      </a:lvl6pPr>
      <a:lvl7pPr marL="2743200" lvl="6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华文新魏"/>
          <a:ea typeface="宋体" panose="02010600030101010101" pitchFamily="2" charset="-122"/>
          <a:cs typeface="+mn-cs"/>
        </a:defRPr>
      </a:lvl7pPr>
      <a:lvl8pPr marL="3200400" lvl="7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华文新魏"/>
          <a:ea typeface="宋体" panose="02010600030101010101" pitchFamily="2" charset="-122"/>
          <a:cs typeface="+mn-cs"/>
        </a:defRPr>
      </a:lvl8pPr>
      <a:lvl9pPr marL="3657600" lvl="8" indent="-22860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 typeface="Arial" panose="020B0604020202020204" pitchFamily="34" charset="0"/>
        <a:buNone/>
        <a:defRPr sz="2800" b="0" i="0" u="none" kern="1200" baseline="0">
          <a:solidFill>
            <a:schemeClr val="tx2"/>
          </a:solidFill>
          <a:latin typeface="华文新魏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278BEF"/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074" name="矩形 22529"/>
          <p:cNvSpPr/>
          <p:nvPr/>
        </p:nvSpPr>
        <p:spPr>
          <a:xfrm>
            <a:off x="230188" y="838200"/>
            <a:ext cx="8531225" cy="107950"/>
          </a:xfrm>
          <a:prstGeom prst="rect">
            <a:avLst/>
          </a:prstGeom>
          <a:gradFill rotWithShape="0">
            <a:gsLst>
              <a:gs pos="0">
                <a:srgbClr val="808080"/>
              </a:gs>
              <a:gs pos="100000">
                <a:srgbClr val="FFFFFF"/>
              </a:gs>
            </a:gsLst>
            <a:lin ang="0"/>
            <a:tileRect/>
          </a:gradFill>
          <a:ln w="9525">
            <a:noFill/>
          </a:ln>
        </p:spPr>
        <p:txBody>
          <a:bodyPr wrap="none" anchor="ctr" anchorCtr="0"/>
          <a:p>
            <a:pPr lvl="0" algn="ctr"/>
            <a:endParaRPr lang="zh-CN" altLang="zh-CN" sz="2400">
              <a:solidFill>
                <a:srgbClr val="00000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矩形 22530"/>
          <p:cNvSpPr/>
          <p:nvPr/>
        </p:nvSpPr>
        <p:spPr>
          <a:xfrm>
            <a:off x="609600" y="450850"/>
            <a:ext cx="74613" cy="3629025"/>
          </a:xfrm>
          <a:prstGeom prst="rect">
            <a:avLst/>
          </a:prstGeom>
          <a:gradFill rotWithShape="0">
            <a:gsLst>
              <a:gs pos="0">
                <a:srgbClr val="5F8AAB"/>
              </a:gs>
              <a:gs pos="100000">
                <a:srgbClr val="FFFFFF"/>
              </a:gs>
            </a:gsLst>
            <a:lin ang="5400000"/>
            <a:tileRect/>
          </a:gradFill>
          <a:ln w="9525">
            <a:noFill/>
          </a:ln>
        </p:spPr>
        <p:txBody>
          <a:bodyPr wrap="none" anchor="ctr" anchorCtr="0"/>
          <a:p>
            <a:pPr lvl="0" algn="ctr"/>
            <a:endParaRPr lang="zh-CN" altLang="zh-CN" sz="2400">
              <a:solidFill>
                <a:srgbClr val="00000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pic>
        <p:nvPicPr>
          <p:cNvPr id="3076" name="图片 22531" descr="动画0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800" y="603250"/>
            <a:ext cx="647700" cy="5762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流程图: 可选过程 22533"/>
          <p:cNvSpPr/>
          <p:nvPr/>
        </p:nvSpPr>
        <p:spPr>
          <a:xfrm>
            <a:off x="6443663" y="6453188"/>
            <a:ext cx="2700337" cy="404812"/>
          </a:xfrm>
          <a:prstGeom prst="flowChartAlternateProcess">
            <a:avLst/>
          </a:prstGeom>
          <a:noFill/>
          <a:ln w="9525">
            <a:noFill/>
          </a:ln>
        </p:spPr>
        <p:txBody>
          <a:bodyPr wrap="none" anchor="ctr" anchorCtr="0"/>
          <a:p>
            <a:pPr lvl="0" algn="ctr"/>
            <a:r>
              <a:rPr lang="zh-CN" altLang="en-US" sz="1800" b="1">
                <a:solidFill>
                  <a:srgbClr val="99CC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机电专业部  杨华琼</a:t>
            </a:r>
            <a:endParaRPr lang="zh-CN" altLang="en-US" sz="1800" b="1">
              <a:solidFill>
                <a:srgbClr val="99CC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3078" name="图片 2253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15100" y="188913"/>
            <a:ext cx="2520950" cy="53975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hf sldNum="0" hdr="0" ftr="0" dt="0"/>
  <p:txStyles>
    <p:titleStyle>
      <a:lvl1pPr marL="0" lv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SzPct val="100000"/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  <a:lvl2pPr marL="0" lvl="1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+mj-cs"/>
        </a:defRPr>
      </a:lvl2pPr>
      <a:lvl3pPr marL="0" lvl="2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+mj-cs"/>
        </a:defRPr>
      </a:lvl3pPr>
      <a:lvl4pPr marL="0" lvl="3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+mj-cs"/>
        </a:defRPr>
      </a:lvl4pPr>
      <a:lvl5pPr marL="0" lvl="4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Pct val="100000"/>
        <a:buFontTx/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+mj-cs"/>
        </a:defRPr>
      </a:lvl5pPr>
    </p:titleStyle>
    <p:bodyStyle>
      <a:lvl1pPr marL="342900" lvl="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None/>
        <a:defRPr sz="3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–"/>
        <a:defRPr sz="28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2pPr>
      <a:lvl3pPr marL="1143000" lvl="2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•"/>
        <a:defRPr sz="24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3pPr>
      <a:lvl4pPr marL="1600200" lvl="3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–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4pPr>
      <a:lvl5pPr marL="2057400" lvl="4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5pPr>
      <a:lvl6pPr marL="2514600" lvl="5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6pPr>
      <a:lvl7pPr marL="2971800" lvl="6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7pPr>
      <a:lvl8pPr marL="3429000" lvl="7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8pPr>
      <a:lvl9pPr marL="3886200" lvl="8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Tx/>
        <a:buChar char="»"/>
        <a:defRPr sz="2000" b="0" i="0" u="none" kern="1200" baseline="0">
          <a:solidFill>
            <a:schemeClr val="tx1"/>
          </a:solidFill>
          <a:latin typeface="华文新魏"/>
          <a:ea typeface="宋体" panose="02010600030101010101" pitchFamily="2" charset="-122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82.xml"/><Relationship Id="rId8" Type="http://schemas.openxmlformats.org/officeDocument/2006/relationships/tags" Target="../tags/tag181.xml"/><Relationship Id="rId7" Type="http://schemas.openxmlformats.org/officeDocument/2006/relationships/tags" Target="../tags/tag180.xml"/><Relationship Id="rId6" Type="http://schemas.openxmlformats.org/officeDocument/2006/relationships/image" Target="../media/image15.wmf"/><Relationship Id="rId5" Type="http://schemas.openxmlformats.org/officeDocument/2006/relationships/tags" Target="../tags/tag179.xml"/><Relationship Id="rId4" Type="http://schemas.openxmlformats.org/officeDocument/2006/relationships/tags" Target="../tags/tag178.xml"/><Relationship Id="rId35" Type="http://schemas.openxmlformats.org/officeDocument/2006/relationships/slideLayout" Target="../slideLayouts/slideLayout7.xml"/><Relationship Id="rId34" Type="http://schemas.openxmlformats.org/officeDocument/2006/relationships/tags" Target="../tags/tag206.xml"/><Relationship Id="rId33" Type="http://schemas.openxmlformats.org/officeDocument/2006/relationships/tags" Target="../tags/tag205.xml"/><Relationship Id="rId32" Type="http://schemas.openxmlformats.org/officeDocument/2006/relationships/tags" Target="../tags/tag204.xml"/><Relationship Id="rId31" Type="http://schemas.openxmlformats.org/officeDocument/2006/relationships/tags" Target="../tags/tag203.xml"/><Relationship Id="rId30" Type="http://schemas.openxmlformats.org/officeDocument/2006/relationships/tags" Target="../tags/tag202.xml"/><Relationship Id="rId3" Type="http://schemas.openxmlformats.org/officeDocument/2006/relationships/tags" Target="../tags/tag177.xml"/><Relationship Id="rId29" Type="http://schemas.openxmlformats.org/officeDocument/2006/relationships/tags" Target="../tags/tag201.xml"/><Relationship Id="rId28" Type="http://schemas.openxmlformats.org/officeDocument/2006/relationships/tags" Target="../tags/tag200.xml"/><Relationship Id="rId27" Type="http://schemas.openxmlformats.org/officeDocument/2006/relationships/tags" Target="../tags/tag199.xml"/><Relationship Id="rId26" Type="http://schemas.openxmlformats.org/officeDocument/2006/relationships/tags" Target="../tags/tag198.xml"/><Relationship Id="rId25" Type="http://schemas.openxmlformats.org/officeDocument/2006/relationships/tags" Target="../tags/tag197.xml"/><Relationship Id="rId24" Type="http://schemas.openxmlformats.org/officeDocument/2006/relationships/tags" Target="../tags/tag196.xml"/><Relationship Id="rId23" Type="http://schemas.openxmlformats.org/officeDocument/2006/relationships/tags" Target="../tags/tag195.xml"/><Relationship Id="rId22" Type="http://schemas.openxmlformats.org/officeDocument/2006/relationships/tags" Target="../tags/tag194.xml"/><Relationship Id="rId21" Type="http://schemas.openxmlformats.org/officeDocument/2006/relationships/tags" Target="../tags/tag193.xml"/><Relationship Id="rId20" Type="http://schemas.openxmlformats.org/officeDocument/2006/relationships/tags" Target="../tags/tag192.xml"/><Relationship Id="rId2" Type="http://schemas.openxmlformats.org/officeDocument/2006/relationships/tags" Target="../tags/tag176.xml"/><Relationship Id="rId19" Type="http://schemas.openxmlformats.org/officeDocument/2006/relationships/tags" Target="../tags/tag191.xml"/><Relationship Id="rId18" Type="http://schemas.openxmlformats.org/officeDocument/2006/relationships/tags" Target="../tags/tag190.xml"/><Relationship Id="rId17" Type="http://schemas.openxmlformats.org/officeDocument/2006/relationships/tags" Target="../tags/tag189.xml"/><Relationship Id="rId16" Type="http://schemas.openxmlformats.org/officeDocument/2006/relationships/tags" Target="../tags/tag188.xml"/><Relationship Id="rId15" Type="http://schemas.openxmlformats.org/officeDocument/2006/relationships/image" Target="../media/image16.wmf"/><Relationship Id="rId14" Type="http://schemas.openxmlformats.org/officeDocument/2006/relationships/tags" Target="../tags/tag187.xml"/><Relationship Id="rId13" Type="http://schemas.openxmlformats.org/officeDocument/2006/relationships/tags" Target="../tags/tag186.xml"/><Relationship Id="rId12" Type="http://schemas.openxmlformats.org/officeDocument/2006/relationships/tags" Target="../tags/tag185.xml"/><Relationship Id="rId11" Type="http://schemas.openxmlformats.org/officeDocument/2006/relationships/tags" Target="../tags/tag184.xml"/><Relationship Id="rId10" Type="http://schemas.openxmlformats.org/officeDocument/2006/relationships/tags" Target="../tags/tag183.xml"/><Relationship Id="rId1" Type="http://schemas.openxmlformats.org/officeDocument/2006/relationships/tags" Target="../tags/tag175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7.png"/><Relationship Id="rId3" Type="http://schemas.openxmlformats.org/officeDocument/2006/relationships/tags" Target="../tags/tag208.xml"/><Relationship Id="rId2" Type="http://schemas.openxmlformats.org/officeDocument/2006/relationships/image" Target="../media/image5.png"/><Relationship Id="rId1" Type="http://schemas.openxmlformats.org/officeDocument/2006/relationships/tags" Target="../tags/tag207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15.xml"/><Relationship Id="rId8" Type="http://schemas.openxmlformats.org/officeDocument/2006/relationships/tags" Target="../tags/tag214.xml"/><Relationship Id="rId7" Type="http://schemas.openxmlformats.org/officeDocument/2006/relationships/tags" Target="../tags/tag213.xml"/><Relationship Id="rId6" Type="http://schemas.openxmlformats.org/officeDocument/2006/relationships/image" Target="../media/image19.wmf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3" Type="http://schemas.openxmlformats.org/officeDocument/2006/relationships/image" Target="../media/image18.wmf"/><Relationship Id="rId24" Type="http://schemas.openxmlformats.org/officeDocument/2006/relationships/slideLayout" Target="../slideLayouts/slideLayout7.xml"/><Relationship Id="rId23" Type="http://schemas.openxmlformats.org/officeDocument/2006/relationships/tags" Target="../tags/tag229.xml"/><Relationship Id="rId22" Type="http://schemas.openxmlformats.org/officeDocument/2006/relationships/tags" Target="../tags/tag228.xml"/><Relationship Id="rId21" Type="http://schemas.openxmlformats.org/officeDocument/2006/relationships/tags" Target="../tags/tag227.xml"/><Relationship Id="rId20" Type="http://schemas.openxmlformats.org/officeDocument/2006/relationships/tags" Target="../tags/tag226.xml"/><Relationship Id="rId2" Type="http://schemas.openxmlformats.org/officeDocument/2006/relationships/tags" Target="../tags/tag210.xml"/><Relationship Id="rId19" Type="http://schemas.openxmlformats.org/officeDocument/2006/relationships/tags" Target="../tags/tag225.xml"/><Relationship Id="rId18" Type="http://schemas.openxmlformats.org/officeDocument/2006/relationships/tags" Target="../tags/tag224.xml"/><Relationship Id="rId17" Type="http://schemas.openxmlformats.org/officeDocument/2006/relationships/tags" Target="../tags/tag223.xml"/><Relationship Id="rId16" Type="http://schemas.openxmlformats.org/officeDocument/2006/relationships/tags" Target="../tags/tag222.xml"/><Relationship Id="rId15" Type="http://schemas.openxmlformats.org/officeDocument/2006/relationships/tags" Target="../tags/tag221.xml"/><Relationship Id="rId14" Type="http://schemas.openxmlformats.org/officeDocument/2006/relationships/tags" Target="../tags/tag220.xml"/><Relationship Id="rId13" Type="http://schemas.openxmlformats.org/officeDocument/2006/relationships/tags" Target="../tags/tag219.xml"/><Relationship Id="rId12" Type="http://schemas.openxmlformats.org/officeDocument/2006/relationships/tags" Target="../tags/tag218.xml"/><Relationship Id="rId11" Type="http://schemas.openxmlformats.org/officeDocument/2006/relationships/tags" Target="../tags/tag217.xml"/><Relationship Id="rId10" Type="http://schemas.openxmlformats.org/officeDocument/2006/relationships/tags" Target="../tags/tag216.xml"/><Relationship Id="rId1" Type="http://schemas.openxmlformats.org/officeDocument/2006/relationships/tags" Target="../tags/tag209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8.wmf"/><Relationship Id="rId2" Type="http://schemas.openxmlformats.org/officeDocument/2006/relationships/tags" Target="../tags/tag231.xml"/><Relationship Id="rId1" Type="http://schemas.openxmlformats.org/officeDocument/2006/relationships/tags" Target="../tags/tag23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tags" Target="../tags/tag23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3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35.xml"/><Relationship Id="rId1" Type="http://schemas.openxmlformats.org/officeDocument/2006/relationships/tags" Target="../tags/tag2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7" Type="http://schemas.openxmlformats.org/officeDocument/2006/relationships/slideLayout" Target="../slideLayouts/slideLayout7.xml"/><Relationship Id="rId86" Type="http://schemas.openxmlformats.org/officeDocument/2006/relationships/tags" Target="../tags/tag86.xml"/><Relationship Id="rId85" Type="http://schemas.openxmlformats.org/officeDocument/2006/relationships/tags" Target="../tags/tag85.xml"/><Relationship Id="rId84" Type="http://schemas.openxmlformats.org/officeDocument/2006/relationships/tags" Target="../tags/tag84.xml"/><Relationship Id="rId83" Type="http://schemas.openxmlformats.org/officeDocument/2006/relationships/tags" Target="../tags/tag83.xml"/><Relationship Id="rId82" Type="http://schemas.openxmlformats.org/officeDocument/2006/relationships/tags" Target="../tags/tag82.xml"/><Relationship Id="rId81" Type="http://schemas.openxmlformats.org/officeDocument/2006/relationships/tags" Target="../tags/tag81.xml"/><Relationship Id="rId80" Type="http://schemas.openxmlformats.org/officeDocument/2006/relationships/tags" Target="../tags/tag80.xml"/><Relationship Id="rId8" Type="http://schemas.openxmlformats.org/officeDocument/2006/relationships/tags" Target="../tags/tag8.xml"/><Relationship Id="rId79" Type="http://schemas.openxmlformats.org/officeDocument/2006/relationships/tags" Target="../tags/tag79.xml"/><Relationship Id="rId78" Type="http://schemas.openxmlformats.org/officeDocument/2006/relationships/tags" Target="../tags/tag78.xml"/><Relationship Id="rId77" Type="http://schemas.openxmlformats.org/officeDocument/2006/relationships/tags" Target="../tags/tag77.xml"/><Relationship Id="rId76" Type="http://schemas.openxmlformats.org/officeDocument/2006/relationships/tags" Target="../tags/tag76.xml"/><Relationship Id="rId75" Type="http://schemas.openxmlformats.org/officeDocument/2006/relationships/tags" Target="../tags/tag75.xml"/><Relationship Id="rId74" Type="http://schemas.openxmlformats.org/officeDocument/2006/relationships/tags" Target="../tags/tag74.xml"/><Relationship Id="rId73" Type="http://schemas.openxmlformats.org/officeDocument/2006/relationships/tags" Target="../tags/tag73.xml"/><Relationship Id="rId72" Type="http://schemas.openxmlformats.org/officeDocument/2006/relationships/tags" Target="../tags/tag72.xml"/><Relationship Id="rId71" Type="http://schemas.openxmlformats.org/officeDocument/2006/relationships/tags" Target="../tags/tag71.xml"/><Relationship Id="rId70" Type="http://schemas.openxmlformats.org/officeDocument/2006/relationships/tags" Target="../tags/tag70.xml"/><Relationship Id="rId7" Type="http://schemas.openxmlformats.org/officeDocument/2006/relationships/tags" Target="../tags/tag7.xml"/><Relationship Id="rId69" Type="http://schemas.openxmlformats.org/officeDocument/2006/relationships/tags" Target="../tags/tag69.xml"/><Relationship Id="rId68" Type="http://schemas.openxmlformats.org/officeDocument/2006/relationships/tags" Target="../tags/tag68.xml"/><Relationship Id="rId67" Type="http://schemas.openxmlformats.org/officeDocument/2006/relationships/tags" Target="../tags/tag67.xml"/><Relationship Id="rId66" Type="http://schemas.openxmlformats.org/officeDocument/2006/relationships/tags" Target="../tags/tag66.xml"/><Relationship Id="rId65" Type="http://schemas.openxmlformats.org/officeDocument/2006/relationships/tags" Target="../tags/tag65.xml"/><Relationship Id="rId64" Type="http://schemas.openxmlformats.org/officeDocument/2006/relationships/tags" Target="../tags/tag64.xml"/><Relationship Id="rId63" Type="http://schemas.openxmlformats.org/officeDocument/2006/relationships/tags" Target="../tags/tag63.xml"/><Relationship Id="rId62" Type="http://schemas.openxmlformats.org/officeDocument/2006/relationships/tags" Target="../tags/tag62.xml"/><Relationship Id="rId61" Type="http://schemas.openxmlformats.org/officeDocument/2006/relationships/tags" Target="../tags/tag61.xml"/><Relationship Id="rId60" Type="http://schemas.openxmlformats.org/officeDocument/2006/relationships/tags" Target="../tags/tag60.xml"/><Relationship Id="rId6" Type="http://schemas.openxmlformats.org/officeDocument/2006/relationships/tags" Target="../tags/tag6.xml"/><Relationship Id="rId59" Type="http://schemas.openxmlformats.org/officeDocument/2006/relationships/tags" Target="../tags/tag59.xml"/><Relationship Id="rId58" Type="http://schemas.openxmlformats.org/officeDocument/2006/relationships/tags" Target="../tags/tag58.xml"/><Relationship Id="rId57" Type="http://schemas.openxmlformats.org/officeDocument/2006/relationships/tags" Target="../tags/tag57.xml"/><Relationship Id="rId56" Type="http://schemas.openxmlformats.org/officeDocument/2006/relationships/tags" Target="../tags/tag56.xml"/><Relationship Id="rId55" Type="http://schemas.openxmlformats.org/officeDocument/2006/relationships/tags" Target="../tags/tag55.xml"/><Relationship Id="rId54" Type="http://schemas.openxmlformats.org/officeDocument/2006/relationships/tags" Target="../tags/tag54.xml"/><Relationship Id="rId53" Type="http://schemas.openxmlformats.org/officeDocument/2006/relationships/tags" Target="../tags/tag53.xml"/><Relationship Id="rId52" Type="http://schemas.openxmlformats.org/officeDocument/2006/relationships/tags" Target="../tags/tag52.xml"/><Relationship Id="rId51" Type="http://schemas.openxmlformats.org/officeDocument/2006/relationships/tags" Target="../tags/tag51.xml"/><Relationship Id="rId50" Type="http://schemas.openxmlformats.org/officeDocument/2006/relationships/tags" Target="../tags/tag50.xml"/><Relationship Id="rId5" Type="http://schemas.openxmlformats.org/officeDocument/2006/relationships/tags" Target="../tags/tag5.xml"/><Relationship Id="rId49" Type="http://schemas.openxmlformats.org/officeDocument/2006/relationships/tags" Target="../tags/tag49.xml"/><Relationship Id="rId48" Type="http://schemas.openxmlformats.org/officeDocument/2006/relationships/tags" Target="../tags/tag48.xml"/><Relationship Id="rId47" Type="http://schemas.openxmlformats.org/officeDocument/2006/relationships/tags" Target="../tags/tag47.xml"/><Relationship Id="rId46" Type="http://schemas.openxmlformats.org/officeDocument/2006/relationships/tags" Target="../tags/tag46.xml"/><Relationship Id="rId45" Type="http://schemas.openxmlformats.org/officeDocument/2006/relationships/tags" Target="../tags/tag45.xml"/><Relationship Id="rId44" Type="http://schemas.openxmlformats.org/officeDocument/2006/relationships/tags" Target="../tags/tag44.xml"/><Relationship Id="rId43" Type="http://schemas.openxmlformats.org/officeDocument/2006/relationships/tags" Target="../tags/tag43.xml"/><Relationship Id="rId42" Type="http://schemas.openxmlformats.org/officeDocument/2006/relationships/tags" Target="../tags/tag42.xml"/><Relationship Id="rId41" Type="http://schemas.openxmlformats.org/officeDocument/2006/relationships/tags" Target="../tags/tag41.xml"/><Relationship Id="rId40" Type="http://schemas.openxmlformats.org/officeDocument/2006/relationships/tags" Target="../tags/tag40.xml"/><Relationship Id="rId4" Type="http://schemas.openxmlformats.org/officeDocument/2006/relationships/tags" Target="../tags/tag4.xml"/><Relationship Id="rId39" Type="http://schemas.openxmlformats.org/officeDocument/2006/relationships/tags" Target="../tags/tag39.xml"/><Relationship Id="rId38" Type="http://schemas.openxmlformats.org/officeDocument/2006/relationships/tags" Target="../tags/tag38.xml"/><Relationship Id="rId37" Type="http://schemas.openxmlformats.org/officeDocument/2006/relationships/tags" Target="../tags/tag37.xml"/><Relationship Id="rId36" Type="http://schemas.openxmlformats.org/officeDocument/2006/relationships/tags" Target="../tags/tag36.xml"/><Relationship Id="rId35" Type="http://schemas.openxmlformats.org/officeDocument/2006/relationships/tags" Target="../tags/tag35.xml"/><Relationship Id="rId34" Type="http://schemas.openxmlformats.org/officeDocument/2006/relationships/tags" Target="../tags/tag34.xml"/><Relationship Id="rId33" Type="http://schemas.openxmlformats.org/officeDocument/2006/relationships/tags" Target="../tags/tag33.xml"/><Relationship Id="rId32" Type="http://schemas.openxmlformats.org/officeDocument/2006/relationships/tags" Target="../tags/tag32.xml"/><Relationship Id="rId31" Type="http://schemas.openxmlformats.org/officeDocument/2006/relationships/tags" Target="../tags/tag31.xml"/><Relationship Id="rId30" Type="http://schemas.openxmlformats.org/officeDocument/2006/relationships/tags" Target="../tags/tag30.xml"/><Relationship Id="rId3" Type="http://schemas.openxmlformats.org/officeDocument/2006/relationships/tags" Target="../tags/tag3.xml"/><Relationship Id="rId29" Type="http://schemas.openxmlformats.org/officeDocument/2006/relationships/tags" Target="../tags/tag29.xml"/><Relationship Id="rId28" Type="http://schemas.openxmlformats.org/officeDocument/2006/relationships/tags" Target="../tags/tag28.xml"/><Relationship Id="rId27" Type="http://schemas.openxmlformats.org/officeDocument/2006/relationships/tags" Target="../tags/tag27.xml"/><Relationship Id="rId26" Type="http://schemas.openxmlformats.org/officeDocument/2006/relationships/tags" Target="../tags/tag26.xml"/><Relationship Id="rId25" Type="http://schemas.openxmlformats.org/officeDocument/2006/relationships/tags" Target="../tags/tag25.xml"/><Relationship Id="rId24" Type="http://schemas.openxmlformats.org/officeDocument/2006/relationships/tags" Target="../tags/tag24.xml"/><Relationship Id="rId23" Type="http://schemas.openxmlformats.org/officeDocument/2006/relationships/tags" Target="../tags/tag23.xml"/><Relationship Id="rId22" Type="http://schemas.openxmlformats.org/officeDocument/2006/relationships/tags" Target="../tags/tag22.xm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95.xml"/><Relationship Id="rId8" Type="http://schemas.openxmlformats.org/officeDocument/2006/relationships/tags" Target="../tags/tag94.xml"/><Relationship Id="rId7" Type="http://schemas.openxmlformats.org/officeDocument/2006/relationships/tags" Target="../tags/tag93.xml"/><Relationship Id="rId6" Type="http://schemas.openxmlformats.org/officeDocument/2006/relationships/tags" Target="../tags/tag92.xml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30" Type="http://schemas.openxmlformats.org/officeDocument/2006/relationships/slideLayout" Target="../slideLayouts/slideLayout7.xml"/><Relationship Id="rId3" Type="http://schemas.openxmlformats.org/officeDocument/2006/relationships/tags" Target="../tags/tag89.xml"/><Relationship Id="rId29" Type="http://schemas.openxmlformats.org/officeDocument/2006/relationships/tags" Target="../tags/tag115.xml"/><Relationship Id="rId28" Type="http://schemas.openxmlformats.org/officeDocument/2006/relationships/tags" Target="../tags/tag114.xml"/><Relationship Id="rId27" Type="http://schemas.openxmlformats.org/officeDocument/2006/relationships/tags" Target="../tags/tag113.xml"/><Relationship Id="rId26" Type="http://schemas.openxmlformats.org/officeDocument/2006/relationships/tags" Target="../tags/tag112.xml"/><Relationship Id="rId25" Type="http://schemas.openxmlformats.org/officeDocument/2006/relationships/tags" Target="../tags/tag111.xml"/><Relationship Id="rId24" Type="http://schemas.openxmlformats.org/officeDocument/2006/relationships/tags" Target="../tags/tag110.xml"/><Relationship Id="rId23" Type="http://schemas.openxmlformats.org/officeDocument/2006/relationships/tags" Target="../tags/tag109.xml"/><Relationship Id="rId22" Type="http://schemas.openxmlformats.org/officeDocument/2006/relationships/tags" Target="../tags/tag108.xml"/><Relationship Id="rId21" Type="http://schemas.openxmlformats.org/officeDocument/2006/relationships/tags" Target="../tags/tag107.xml"/><Relationship Id="rId20" Type="http://schemas.openxmlformats.org/officeDocument/2006/relationships/tags" Target="../tags/tag106.xml"/><Relationship Id="rId2" Type="http://schemas.openxmlformats.org/officeDocument/2006/relationships/tags" Target="../tags/tag88.xml"/><Relationship Id="rId19" Type="http://schemas.openxmlformats.org/officeDocument/2006/relationships/tags" Target="../tags/tag105.xml"/><Relationship Id="rId18" Type="http://schemas.openxmlformats.org/officeDocument/2006/relationships/tags" Target="../tags/tag104.xml"/><Relationship Id="rId17" Type="http://schemas.openxmlformats.org/officeDocument/2006/relationships/tags" Target="../tags/tag103.xml"/><Relationship Id="rId16" Type="http://schemas.openxmlformats.org/officeDocument/2006/relationships/tags" Target="../tags/tag102.xml"/><Relationship Id="rId15" Type="http://schemas.openxmlformats.org/officeDocument/2006/relationships/tags" Target="../tags/tag101.xml"/><Relationship Id="rId14" Type="http://schemas.openxmlformats.org/officeDocument/2006/relationships/tags" Target="../tags/tag100.xml"/><Relationship Id="rId13" Type="http://schemas.openxmlformats.org/officeDocument/2006/relationships/tags" Target="../tags/tag99.xml"/><Relationship Id="rId12" Type="http://schemas.openxmlformats.org/officeDocument/2006/relationships/tags" Target="../tags/tag98.xml"/><Relationship Id="rId11" Type="http://schemas.openxmlformats.org/officeDocument/2006/relationships/tags" Target="../tags/tag97.xml"/><Relationship Id="rId10" Type="http://schemas.openxmlformats.org/officeDocument/2006/relationships/tags" Target="../tags/tag96.xml"/><Relationship Id="rId1" Type="http://schemas.openxmlformats.org/officeDocument/2006/relationships/tags" Target="../tags/tag8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5.png"/><Relationship Id="rId1" Type="http://schemas.openxmlformats.org/officeDocument/2006/relationships/tags" Target="../tags/tag1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9.e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8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emf"/><Relationship Id="rId3" Type="http://schemas.openxmlformats.org/officeDocument/2006/relationships/oleObject" Target="../embeddings/oleObject2.bin"/><Relationship Id="rId20" Type="http://schemas.openxmlformats.org/officeDocument/2006/relationships/vmlDrawing" Target="../drawings/vmlDrawing1.vml"/><Relationship Id="rId2" Type="http://schemas.openxmlformats.org/officeDocument/2006/relationships/image" Target="../media/image6.emf"/><Relationship Id="rId19" Type="http://schemas.openxmlformats.org/officeDocument/2006/relationships/slideLayout" Target="../slideLayouts/slideLayout18.xml"/><Relationship Id="rId18" Type="http://schemas.openxmlformats.org/officeDocument/2006/relationships/image" Target="../media/image14.e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13.e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2.e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1.e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0.emf"/><Relationship Id="rId1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25.xml"/><Relationship Id="rId8" Type="http://schemas.openxmlformats.org/officeDocument/2006/relationships/tags" Target="../tags/tag124.xml"/><Relationship Id="rId7" Type="http://schemas.openxmlformats.org/officeDocument/2006/relationships/tags" Target="../tags/tag123.xml"/><Relationship Id="rId6" Type="http://schemas.openxmlformats.org/officeDocument/2006/relationships/tags" Target="../tags/tag122.xml"/><Relationship Id="rId59" Type="http://schemas.openxmlformats.org/officeDocument/2006/relationships/slideLayout" Target="../slideLayouts/slideLayout7.xml"/><Relationship Id="rId58" Type="http://schemas.openxmlformats.org/officeDocument/2006/relationships/tags" Target="../tags/tag174.xml"/><Relationship Id="rId57" Type="http://schemas.openxmlformats.org/officeDocument/2006/relationships/tags" Target="../tags/tag173.xml"/><Relationship Id="rId56" Type="http://schemas.openxmlformats.org/officeDocument/2006/relationships/tags" Target="../tags/tag172.xml"/><Relationship Id="rId55" Type="http://schemas.openxmlformats.org/officeDocument/2006/relationships/tags" Target="../tags/tag171.xml"/><Relationship Id="rId54" Type="http://schemas.openxmlformats.org/officeDocument/2006/relationships/tags" Target="../tags/tag170.xml"/><Relationship Id="rId53" Type="http://schemas.openxmlformats.org/officeDocument/2006/relationships/tags" Target="../tags/tag169.xml"/><Relationship Id="rId52" Type="http://schemas.openxmlformats.org/officeDocument/2006/relationships/tags" Target="../tags/tag168.xml"/><Relationship Id="rId51" Type="http://schemas.openxmlformats.org/officeDocument/2006/relationships/tags" Target="../tags/tag167.xml"/><Relationship Id="rId50" Type="http://schemas.openxmlformats.org/officeDocument/2006/relationships/tags" Target="../tags/tag166.xml"/><Relationship Id="rId5" Type="http://schemas.openxmlformats.org/officeDocument/2006/relationships/tags" Target="../tags/tag121.xml"/><Relationship Id="rId49" Type="http://schemas.openxmlformats.org/officeDocument/2006/relationships/tags" Target="../tags/tag165.xml"/><Relationship Id="rId48" Type="http://schemas.openxmlformats.org/officeDocument/2006/relationships/tags" Target="../tags/tag164.xml"/><Relationship Id="rId47" Type="http://schemas.openxmlformats.org/officeDocument/2006/relationships/tags" Target="../tags/tag163.xml"/><Relationship Id="rId46" Type="http://schemas.openxmlformats.org/officeDocument/2006/relationships/tags" Target="../tags/tag162.xml"/><Relationship Id="rId45" Type="http://schemas.openxmlformats.org/officeDocument/2006/relationships/tags" Target="../tags/tag161.xml"/><Relationship Id="rId44" Type="http://schemas.openxmlformats.org/officeDocument/2006/relationships/tags" Target="../tags/tag160.xml"/><Relationship Id="rId43" Type="http://schemas.openxmlformats.org/officeDocument/2006/relationships/tags" Target="../tags/tag159.xml"/><Relationship Id="rId42" Type="http://schemas.openxmlformats.org/officeDocument/2006/relationships/tags" Target="../tags/tag158.xml"/><Relationship Id="rId41" Type="http://schemas.openxmlformats.org/officeDocument/2006/relationships/tags" Target="../tags/tag157.xml"/><Relationship Id="rId40" Type="http://schemas.openxmlformats.org/officeDocument/2006/relationships/tags" Target="../tags/tag156.xml"/><Relationship Id="rId4" Type="http://schemas.openxmlformats.org/officeDocument/2006/relationships/tags" Target="../tags/tag120.xml"/><Relationship Id="rId39" Type="http://schemas.openxmlformats.org/officeDocument/2006/relationships/tags" Target="../tags/tag155.xml"/><Relationship Id="rId38" Type="http://schemas.openxmlformats.org/officeDocument/2006/relationships/tags" Target="../tags/tag154.xml"/><Relationship Id="rId37" Type="http://schemas.openxmlformats.org/officeDocument/2006/relationships/tags" Target="../tags/tag153.xml"/><Relationship Id="rId36" Type="http://schemas.openxmlformats.org/officeDocument/2006/relationships/tags" Target="../tags/tag152.xml"/><Relationship Id="rId35" Type="http://schemas.openxmlformats.org/officeDocument/2006/relationships/tags" Target="../tags/tag151.xml"/><Relationship Id="rId34" Type="http://schemas.openxmlformats.org/officeDocument/2006/relationships/tags" Target="../tags/tag150.xml"/><Relationship Id="rId33" Type="http://schemas.openxmlformats.org/officeDocument/2006/relationships/tags" Target="../tags/tag149.xml"/><Relationship Id="rId32" Type="http://schemas.openxmlformats.org/officeDocument/2006/relationships/tags" Target="../tags/tag148.xml"/><Relationship Id="rId31" Type="http://schemas.openxmlformats.org/officeDocument/2006/relationships/tags" Target="../tags/tag147.xml"/><Relationship Id="rId30" Type="http://schemas.openxmlformats.org/officeDocument/2006/relationships/tags" Target="../tags/tag146.xml"/><Relationship Id="rId3" Type="http://schemas.openxmlformats.org/officeDocument/2006/relationships/tags" Target="../tags/tag119.xml"/><Relationship Id="rId29" Type="http://schemas.openxmlformats.org/officeDocument/2006/relationships/tags" Target="../tags/tag145.xml"/><Relationship Id="rId28" Type="http://schemas.openxmlformats.org/officeDocument/2006/relationships/tags" Target="../tags/tag144.xml"/><Relationship Id="rId27" Type="http://schemas.openxmlformats.org/officeDocument/2006/relationships/tags" Target="../tags/tag143.xml"/><Relationship Id="rId26" Type="http://schemas.openxmlformats.org/officeDocument/2006/relationships/tags" Target="../tags/tag142.xml"/><Relationship Id="rId25" Type="http://schemas.openxmlformats.org/officeDocument/2006/relationships/tags" Target="../tags/tag141.xml"/><Relationship Id="rId24" Type="http://schemas.openxmlformats.org/officeDocument/2006/relationships/tags" Target="../tags/tag140.xml"/><Relationship Id="rId23" Type="http://schemas.openxmlformats.org/officeDocument/2006/relationships/tags" Target="../tags/tag139.xml"/><Relationship Id="rId22" Type="http://schemas.openxmlformats.org/officeDocument/2006/relationships/tags" Target="../tags/tag138.xml"/><Relationship Id="rId21" Type="http://schemas.openxmlformats.org/officeDocument/2006/relationships/tags" Target="../tags/tag137.xml"/><Relationship Id="rId20" Type="http://schemas.openxmlformats.org/officeDocument/2006/relationships/tags" Target="../tags/tag136.xml"/><Relationship Id="rId2" Type="http://schemas.openxmlformats.org/officeDocument/2006/relationships/tags" Target="../tags/tag118.xml"/><Relationship Id="rId19" Type="http://schemas.openxmlformats.org/officeDocument/2006/relationships/tags" Target="../tags/tag135.xml"/><Relationship Id="rId18" Type="http://schemas.openxmlformats.org/officeDocument/2006/relationships/tags" Target="../tags/tag134.xml"/><Relationship Id="rId17" Type="http://schemas.openxmlformats.org/officeDocument/2006/relationships/tags" Target="../tags/tag133.xml"/><Relationship Id="rId16" Type="http://schemas.openxmlformats.org/officeDocument/2006/relationships/tags" Target="../tags/tag132.xml"/><Relationship Id="rId15" Type="http://schemas.openxmlformats.org/officeDocument/2006/relationships/tags" Target="../tags/tag131.xml"/><Relationship Id="rId14" Type="http://schemas.openxmlformats.org/officeDocument/2006/relationships/tags" Target="../tags/tag130.xml"/><Relationship Id="rId13" Type="http://schemas.openxmlformats.org/officeDocument/2006/relationships/tags" Target="../tags/tag129.xml"/><Relationship Id="rId12" Type="http://schemas.openxmlformats.org/officeDocument/2006/relationships/tags" Target="../tags/tag128.xml"/><Relationship Id="rId11" Type="http://schemas.openxmlformats.org/officeDocument/2006/relationships/tags" Target="../tags/tag127.xml"/><Relationship Id="rId10" Type="http://schemas.openxmlformats.org/officeDocument/2006/relationships/tags" Target="../tags/tag126.xml"/><Relationship Id="rId1" Type="http://schemas.openxmlformats.org/officeDocument/2006/relationships/tags" Target="../tags/tag1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6145" name="矩形 3"/>
          <p:cNvSpPr/>
          <p:nvPr/>
        </p:nvSpPr>
        <p:spPr>
          <a:xfrm>
            <a:off x="0" y="0"/>
            <a:ext cx="9144000" cy="785813"/>
          </a:xfrm>
          <a:prstGeom prst="rect">
            <a:avLst/>
          </a:prstGeom>
          <a:solidFill>
            <a:srgbClr val="0066CC"/>
          </a:solidFill>
          <a:ln w="12700">
            <a:noFill/>
          </a:ln>
        </p:spPr>
        <p:txBody>
          <a:bodyPr anchor="ctr" anchorCtr="0"/>
          <a:p>
            <a:pPr algn="ctr">
              <a:buFontTx/>
            </a:pPr>
            <a:endParaRPr lang="zh-CN" altLang="zh-CN">
              <a:solidFill>
                <a:srgbClr val="FFFFFF"/>
              </a:solidFill>
              <a:latin typeface="华文新魏"/>
              <a:ea typeface="宋体" panose="02010600030101010101" pitchFamily="2" charset="-122"/>
            </a:endParaRPr>
          </a:p>
        </p:txBody>
      </p:sp>
      <p:sp>
        <p:nvSpPr>
          <p:cNvPr id="6146" name="矩形 9"/>
          <p:cNvSpPr/>
          <p:nvPr/>
        </p:nvSpPr>
        <p:spPr>
          <a:xfrm>
            <a:off x="0" y="6072188"/>
            <a:ext cx="9144000" cy="785812"/>
          </a:xfrm>
          <a:prstGeom prst="rect">
            <a:avLst/>
          </a:prstGeom>
          <a:solidFill>
            <a:srgbClr val="0066CC"/>
          </a:solidFill>
          <a:ln w="12700">
            <a:noFill/>
          </a:ln>
        </p:spPr>
        <p:txBody>
          <a:bodyPr anchor="ctr" anchorCtr="0"/>
          <a:p>
            <a:pPr algn="ctr">
              <a:buFontTx/>
            </a:pPr>
            <a:endParaRPr lang="zh-CN" altLang="zh-CN">
              <a:solidFill>
                <a:srgbClr val="FFFFFF"/>
              </a:solidFill>
              <a:latin typeface="华文新魏"/>
              <a:ea typeface="宋体" panose="02010600030101010101" pitchFamily="2" charset="-122"/>
            </a:endParaRPr>
          </a:p>
        </p:txBody>
      </p:sp>
      <p:sp>
        <p:nvSpPr>
          <p:cNvPr id="2068" name="矩形 4103"/>
          <p:cNvSpPr/>
          <p:nvPr/>
        </p:nvSpPr>
        <p:spPr>
          <a:xfrm>
            <a:off x="1979613" y="1844675"/>
            <a:ext cx="5875337" cy="17335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lang="zh-CN" altLang="zh-CN" sz="9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点</a:t>
            </a:r>
            <a:r>
              <a:rPr lang="en-US" altLang="zh-CN" sz="9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9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的</a:t>
            </a:r>
            <a:r>
              <a:rPr lang="en-US" altLang="zh-CN" sz="9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9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投</a:t>
            </a:r>
            <a:r>
              <a:rPr lang="en-US" altLang="zh-CN" sz="9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9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影</a:t>
            </a:r>
            <a:endParaRPr lang="zh-CN" altLang="en-US" sz="4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矩形 4103"/>
          <p:cNvSpPr/>
          <p:nvPr>
            <p:custDataLst>
              <p:tags r:id="rId1"/>
            </p:custDataLst>
          </p:nvPr>
        </p:nvSpPr>
        <p:spPr>
          <a:xfrm>
            <a:off x="2357120" y="4149090"/>
            <a:ext cx="4827270" cy="181356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 fontAlgn="base"/>
            <a:r>
              <a:rPr lang="zh-CN" altLang="en-US" sz="240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</a:t>
            </a:r>
            <a:r>
              <a:rPr lang="zh-CN" altLang="en-US" sz="2400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江苏省张家港中等专业学校</a:t>
            </a:r>
            <a:endParaRPr lang="zh-CN" altLang="en-US" sz="2400" strike="noStrike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 fontAlgn="base"/>
            <a:r>
              <a:rPr lang="en-US" altLang="zh-CN" sz="2400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    </a:t>
            </a:r>
            <a:r>
              <a:rPr lang="zh-CN" altLang="en-US" sz="2400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吴月</a:t>
            </a:r>
            <a:endParaRPr lang="zh-CN" altLang="en-US" sz="2400" strike="noStrike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algn="ctr" fontAlgn="base"/>
            <a:r>
              <a:rPr lang="en-US" altLang="zh-CN" sz="2400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    2023.11.13</a:t>
            </a:r>
            <a:endParaRPr lang="zh-CN" altLang="en-US" sz="2400" strike="noStrike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 fontAlgn="base"/>
            <a:endParaRPr lang="zh-CN" altLang="en-US" sz="2400" strike="noStrike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2068" grpId="0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8433" name="文本框 170032"/>
          <p:cNvSpPr/>
          <p:nvPr/>
        </p:nvSpPr>
        <p:spPr>
          <a:xfrm>
            <a:off x="152400" y="2133600"/>
            <a:ext cx="22860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434" name="文本框 1"/>
          <p:cNvSpPr/>
          <p:nvPr>
            <p:custDataLst>
              <p:tags r:id="rId1"/>
            </p:custDataLst>
          </p:nvPr>
        </p:nvSpPr>
        <p:spPr>
          <a:xfrm>
            <a:off x="171450" y="504825"/>
            <a:ext cx="4183380" cy="525780"/>
          </a:xfrm>
          <a:prstGeom prst="rect">
            <a:avLst/>
          </a:prstGeom>
          <a:solidFill>
            <a:srgbClr val="66FF33"/>
          </a:solidFill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FontTx/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任务四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、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探索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两点的相对位置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3313" name="任意多边形 184478"/>
          <p:cNvSpPr/>
          <p:nvPr>
            <p:custDataLst>
              <p:tags r:id="rId2"/>
            </p:custDataLst>
          </p:nvPr>
        </p:nvSpPr>
        <p:spPr>
          <a:xfrm>
            <a:off x="7543800" y="1344930"/>
            <a:ext cx="914400" cy="2667000"/>
          </a:xfrm>
          <a:custGeom>
            <a:avLst/>
            <a:gdLst/>
            <a:ahLst/>
            <a:cxnLst/>
            <a:pathLst>
              <a:path w="576" h="1680">
                <a:moveTo>
                  <a:pt x="0" y="0"/>
                </a:moveTo>
                <a:lnTo>
                  <a:pt x="0" y="1104"/>
                </a:lnTo>
                <a:lnTo>
                  <a:pt x="576" y="1680"/>
                </a:lnTo>
                <a:lnTo>
                  <a:pt x="576" y="576"/>
                </a:lnTo>
                <a:lnTo>
                  <a:pt x="0" y="0"/>
                </a:lnTo>
                <a:close/>
              </a:path>
            </a:pathLst>
          </a:custGeom>
          <a:solidFill>
            <a:srgbClr val="FFDB93">
              <a:alpha val="50000"/>
            </a:srgbClr>
          </a:solidFill>
          <a:ln w="19050" cap="flat" cmpd="sng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pPr fontAlgn="base"/>
            <a:endParaRPr lang="zh-CN" altLang="en-US" sz="1800" strike="noStrike" noProof="1">
              <a:solidFill>
                <a:schemeClr val="dk1"/>
              </a:solidFill>
            </a:endParaRPr>
          </a:p>
        </p:txBody>
      </p:sp>
      <p:sp>
        <p:nvSpPr>
          <p:cNvPr id="13314" name="任意多边形 184477"/>
          <p:cNvSpPr/>
          <p:nvPr>
            <p:custDataLst>
              <p:tags r:id="rId3"/>
            </p:custDataLst>
          </p:nvPr>
        </p:nvSpPr>
        <p:spPr>
          <a:xfrm>
            <a:off x="5632450" y="3084830"/>
            <a:ext cx="2819400" cy="908050"/>
          </a:xfrm>
          <a:custGeom>
            <a:avLst/>
            <a:gdLst/>
            <a:ahLst/>
            <a:cxnLst/>
            <a:pathLst>
              <a:path w="1776" h="572">
                <a:moveTo>
                  <a:pt x="0" y="0"/>
                </a:moveTo>
                <a:lnTo>
                  <a:pt x="1204" y="2"/>
                </a:lnTo>
                <a:lnTo>
                  <a:pt x="1776" y="572"/>
                </a:lnTo>
                <a:lnTo>
                  <a:pt x="592" y="572"/>
                </a:lnTo>
                <a:lnTo>
                  <a:pt x="0" y="0"/>
                </a:lnTo>
                <a:close/>
              </a:path>
            </a:pathLst>
          </a:custGeom>
          <a:solidFill>
            <a:srgbClr val="B1FFB1">
              <a:alpha val="50000"/>
            </a:srgbClr>
          </a:solidFill>
          <a:ln w="19050" cap="flat" cmpd="sng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pPr fontAlgn="base"/>
            <a:endParaRPr lang="zh-CN" altLang="en-US" sz="1800" strike="noStrike" noProof="1">
              <a:solidFill>
                <a:schemeClr val="dk1"/>
              </a:solidFill>
            </a:endParaRPr>
          </a:p>
        </p:txBody>
      </p:sp>
      <p:sp>
        <p:nvSpPr>
          <p:cNvPr id="13315" name="矩形 184474"/>
          <p:cNvSpPr/>
          <p:nvPr>
            <p:custDataLst>
              <p:tags r:id="rId4"/>
            </p:custDataLst>
          </p:nvPr>
        </p:nvSpPr>
        <p:spPr>
          <a:xfrm>
            <a:off x="5638800" y="1344930"/>
            <a:ext cx="1905000" cy="1752600"/>
          </a:xfrm>
          <a:prstGeom prst="rect">
            <a:avLst/>
          </a:prstGeom>
          <a:solidFill>
            <a:srgbClr val="CCCCFF">
              <a:alpha val="50000"/>
            </a:srgbClr>
          </a:solidFill>
          <a:ln w="19050" cap="flat" cmpd="sng">
            <a:solidFill>
              <a:srgbClr val="96969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pPr fontAlgn="base"/>
            <a:endParaRPr lang="zh-CN" altLang="en-US" sz="1800" strike="noStrike" noProof="1">
              <a:solidFill>
                <a:schemeClr val="dk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6388" name="图片 18441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638800" y="1349693"/>
            <a:ext cx="2819400" cy="26336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08" name="文本框 184407"/>
          <p:cNvSpPr txBox="1"/>
          <p:nvPr>
            <p:custDataLst>
              <p:tags r:id="rId7"/>
            </p:custDataLst>
          </p:nvPr>
        </p:nvSpPr>
        <p:spPr>
          <a:xfrm>
            <a:off x="265113" y="1479233"/>
            <a:ext cx="5386387" cy="829945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p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两点的相对位置指两点在空间的上下、前后、左右位置关系。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13" name="文本框 184412"/>
          <p:cNvSpPr txBox="1"/>
          <p:nvPr>
            <p:custDataLst>
              <p:tags r:id="rId8"/>
            </p:custDataLst>
          </p:nvPr>
        </p:nvSpPr>
        <p:spPr>
          <a:xfrm>
            <a:off x="457200" y="2967038"/>
            <a:ext cx="4114800" cy="645160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p>
            <a:r>
              <a:rPr lang="en-US" altLang="zh-C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 </a:t>
            </a: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坐标大的在左；</a:t>
            </a:r>
            <a:r>
              <a:rPr lang="zh-CN" alt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endParaRPr lang="zh-CN" altLang="en-US" sz="36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14" name="文本框 184413"/>
          <p:cNvSpPr txBox="1"/>
          <p:nvPr>
            <p:custDataLst>
              <p:tags r:id="rId9"/>
            </p:custDataLst>
          </p:nvPr>
        </p:nvSpPr>
        <p:spPr>
          <a:xfrm>
            <a:off x="458788" y="3492500"/>
            <a:ext cx="3681412" cy="645160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p>
            <a:r>
              <a:rPr lang="en-US" altLang="zh-C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 </a:t>
            </a: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坐标大的在前；</a:t>
            </a:r>
            <a:endParaRPr lang="zh-CN" altLang="en-US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15" name="文本框 184414"/>
          <p:cNvSpPr txBox="1"/>
          <p:nvPr>
            <p:custDataLst>
              <p:tags r:id="rId10"/>
            </p:custDataLst>
          </p:nvPr>
        </p:nvSpPr>
        <p:spPr>
          <a:xfrm>
            <a:off x="428625" y="4106545"/>
            <a:ext cx="3110230" cy="521970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>
            <a:spAutoFit/>
          </a:bodyPr>
          <a:p>
            <a:r>
              <a:rPr lang="en-US" altLang="zh-CN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z </a:t>
            </a: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坐标大的在上。</a:t>
            </a:r>
            <a:endParaRPr lang="zh-CN" altLang="en-US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16" name="文本框 184415"/>
          <p:cNvSpPr txBox="1"/>
          <p:nvPr>
            <p:custDataLst>
              <p:tags r:id="rId11"/>
            </p:custDataLst>
          </p:nvPr>
        </p:nvSpPr>
        <p:spPr>
          <a:xfrm>
            <a:off x="914400" y="2487930"/>
            <a:ext cx="2133600" cy="51911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EF7E8"/>
              </a:gs>
              <a:gs pos="100000">
                <a:schemeClr val="folHlink"/>
              </a:gs>
            </a:gsLst>
            <a:lin ang="0" scaled="1"/>
            <a:tileRect/>
          </a:gradFill>
          <a:ln w="12700">
            <a:noFill/>
          </a:ln>
        </p:spPr>
        <p:txBody>
          <a:bodyPr anchor="ctr" anchorCtr="0">
            <a:spAutoFit/>
          </a:bodyPr>
          <a:p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判断方法：</a:t>
            </a:r>
            <a:endParaRPr lang="zh-CN" altLang="en-US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73" name="椭圆 184472"/>
          <p:cNvSpPr/>
          <p:nvPr>
            <p:custDataLst>
              <p:tags r:id="rId12"/>
            </p:custDataLst>
          </p:nvPr>
        </p:nvSpPr>
        <p:spPr>
          <a:xfrm>
            <a:off x="7239000" y="1954530"/>
            <a:ext cx="228600" cy="228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anchor="t" anchorCtr="0"/>
          <a:p>
            <a:pPr fontAlgn="base"/>
            <a:endParaRPr lang="zh-CN" altLang="en-US" sz="1800" strike="noStrike" noProof="1">
              <a:solidFill>
                <a:schemeClr val="dk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74" name="椭圆 184473"/>
          <p:cNvSpPr/>
          <p:nvPr>
            <p:custDataLst>
              <p:tags r:id="rId13"/>
            </p:custDataLst>
          </p:nvPr>
        </p:nvSpPr>
        <p:spPr>
          <a:xfrm>
            <a:off x="6781800" y="2730818"/>
            <a:ext cx="228600" cy="228600"/>
          </a:xfrm>
          <a:prstGeom prst="ellipse">
            <a:avLst/>
          </a:prstGeom>
          <a:gradFill rotWithShape="0">
            <a:gsLst>
              <a:gs pos="0">
                <a:srgbClr val="CCFFCC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anchor="t" anchorCtr="0"/>
          <a:p>
            <a:pPr fontAlgn="base"/>
            <a:endParaRPr lang="zh-CN" altLang="en-US" sz="1800" strike="noStrike" noProof="1">
              <a:solidFill>
                <a:schemeClr val="dk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84513" name="组合 184512"/>
          <p:cNvGrpSpPr>
            <a:grpSpLocks noChangeAspect="1"/>
          </p:cNvGrpSpPr>
          <p:nvPr/>
        </p:nvGrpSpPr>
        <p:grpSpPr>
          <a:xfrm>
            <a:off x="5122545" y="4030980"/>
            <a:ext cx="2613660" cy="2800985"/>
            <a:chOff x="3317" y="2268"/>
            <a:chExt cx="1915" cy="2052"/>
          </a:xfrm>
        </p:grpSpPr>
        <p:pic>
          <p:nvPicPr>
            <p:cNvPr id="16401" name="图片 184479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15"/>
            <a:stretch>
              <a:fillRect/>
            </a:stretch>
          </p:blipFill>
          <p:spPr>
            <a:xfrm>
              <a:off x="3317" y="2268"/>
              <a:ext cx="1915" cy="2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30" name="椭圆 184480"/>
            <p:cNvSpPr/>
            <p:nvPr>
              <p:custDataLst>
                <p:tags r:id="rId16"/>
              </p:custDataLst>
            </p:nvPr>
          </p:nvSpPr>
          <p:spPr>
            <a:xfrm>
              <a:off x="3939" y="2469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331" name="椭圆 184481"/>
            <p:cNvSpPr/>
            <p:nvPr>
              <p:custDataLst>
                <p:tags r:id="rId17"/>
              </p:custDataLst>
            </p:nvPr>
          </p:nvSpPr>
          <p:spPr>
            <a:xfrm>
              <a:off x="4635" y="2469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332" name="椭圆 184482"/>
            <p:cNvSpPr/>
            <p:nvPr>
              <p:custDataLst>
                <p:tags r:id="rId18"/>
              </p:custDataLst>
            </p:nvPr>
          </p:nvSpPr>
          <p:spPr>
            <a:xfrm>
              <a:off x="3936" y="3735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333" name="椭圆 184483"/>
            <p:cNvSpPr/>
            <p:nvPr>
              <p:custDataLst>
                <p:tags r:id="rId19"/>
              </p:custDataLst>
            </p:nvPr>
          </p:nvSpPr>
          <p:spPr>
            <a:xfrm>
              <a:off x="3495" y="2871"/>
              <a:ext cx="96" cy="96"/>
            </a:xfrm>
            <a:prstGeom prst="ellipse">
              <a:avLst/>
            </a:prstGeom>
            <a:solidFill>
              <a:srgbClr val="006699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334" name="椭圆 184484"/>
            <p:cNvSpPr/>
            <p:nvPr>
              <p:custDataLst>
                <p:tags r:id="rId20"/>
              </p:custDataLst>
            </p:nvPr>
          </p:nvSpPr>
          <p:spPr>
            <a:xfrm>
              <a:off x="3495" y="3954"/>
              <a:ext cx="96" cy="96"/>
            </a:xfrm>
            <a:prstGeom prst="ellipse">
              <a:avLst/>
            </a:prstGeom>
            <a:solidFill>
              <a:srgbClr val="006699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335" name="椭圆 184485"/>
            <p:cNvSpPr/>
            <p:nvPr>
              <p:custDataLst>
                <p:tags r:id="rId21"/>
              </p:custDataLst>
            </p:nvPr>
          </p:nvSpPr>
          <p:spPr>
            <a:xfrm>
              <a:off x="4857" y="2871"/>
              <a:ext cx="96" cy="96"/>
            </a:xfrm>
            <a:prstGeom prst="ellipse">
              <a:avLst/>
            </a:prstGeom>
            <a:solidFill>
              <a:srgbClr val="006699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84487" name="椭圆形标注 184486"/>
          <p:cNvSpPr/>
          <p:nvPr>
            <p:custDataLst>
              <p:tags r:id="rId22"/>
            </p:custDataLst>
          </p:nvPr>
        </p:nvSpPr>
        <p:spPr>
          <a:xfrm>
            <a:off x="458788" y="5134142"/>
            <a:ext cx="4398963" cy="1517953"/>
          </a:xfrm>
          <a:prstGeom prst="wedgeEllipseCallout">
            <a:avLst>
              <a:gd name="adj1" fmla="val 60321"/>
              <a:gd name="adj2" fmla="val -50978"/>
            </a:avLst>
          </a:prstGeom>
          <a:solidFill>
            <a:srgbClr val="B1FFB1">
              <a:alpha val="50000"/>
            </a:srgbClr>
          </a:solidFill>
          <a:ln w="19050">
            <a:noFill/>
          </a:ln>
          <a:effectLst>
            <a:outerShdw dist="35921" dir="2699999" algn="ctr" rotWithShape="0">
              <a:srgbClr val="808080"/>
            </a:outerShdw>
          </a:effectLst>
        </p:spPr>
        <p:txBody>
          <a:bodyPr wrap="square" anchor="ctr" anchorCtr="0">
            <a:spAutoFit/>
          </a:bodyPr>
          <a:p>
            <a:pPr fontAlgn="base"/>
            <a:r>
              <a:rPr lang="en-US" altLang="zh-CN" sz="3200" b="1" strike="noStrike" noProof="1">
                <a:solidFill>
                  <a:schemeClr val="dk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B</a:t>
            </a:r>
            <a:r>
              <a:rPr lang="zh-CN" altLang="zh-CN" sz="3200" b="1" strike="noStrike" noProof="1" dirty="0">
                <a:solidFill>
                  <a:schemeClr val="dk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点在</a:t>
            </a:r>
            <a:r>
              <a:rPr lang="en-US" altLang="zh-CN" sz="3200" b="1" strike="noStrike" noProof="1">
                <a:solidFill>
                  <a:schemeClr val="dk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</a:t>
            </a:r>
            <a:r>
              <a:rPr lang="zh-CN" altLang="zh-CN" sz="3200" b="1" strike="noStrike" noProof="1">
                <a:solidFill>
                  <a:schemeClr val="dk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点</a:t>
            </a:r>
            <a:r>
              <a:rPr lang="zh-CN" altLang="en-US" sz="3200" b="1" strike="noStrike" noProof="1" dirty="0">
                <a:solidFill>
                  <a:schemeClr val="dk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的</a:t>
            </a:r>
            <a:endParaRPr lang="zh-CN" altLang="en-US" sz="3200" b="1" strike="noStrike" noProof="1" dirty="0">
              <a:solidFill>
                <a:schemeClr val="dk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fontAlgn="base"/>
            <a:r>
              <a:rPr lang="zh-CN" altLang="zh-CN" sz="3200" b="1" strike="noStrike" noProof="1" dirty="0">
                <a:solidFill>
                  <a:schemeClr val="dk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左、下、前方。</a:t>
            </a:r>
            <a:endParaRPr lang="zh-CN" altLang="zh-CN" sz="3200" b="1" strike="noStrike" noProof="1" dirty="0">
              <a:solidFill>
                <a:schemeClr val="dk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84503" name="组合 184502"/>
          <p:cNvGrpSpPr/>
          <p:nvPr/>
        </p:nvGrpSpPr>
        <p:grpSpPr>
          <a:xfrm>
            <a:off x="7286625" y="887730"/>
            <a:ext cx="561975" cy="904875"/>
            <a:chOff x="4590" y="288"/>
            <a:chExt cx="354" cy="570"/>
          </a:xfrm>
        </p:grpSpPr>
        <p:sp>
          <p:nvSpPr>
            <p:cNvPr id="13338" name="下箭头 184495"/>
            <p:cNvSpPr/>
            <p:nvPr>
              <p:custDataLst>
                <p:tags r:id="rId23"/>
              </p:custDataLst>
            </p:nvPr>
          </p:nvSpPr>
          <p:spPr>
            <a:xfrm rot="10800000">
              <a:off x="4590" y="474"/>
              <a:ext cx="96" cy="384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4497" name="文本框 184496"/>
            <p:cNvSpPr txBox="1"/>
            <p:nvPr>
              <p:custDataLst>
                <p:tags r:id="rId24"/>
              </p:custDataLst>
            </p:nvPr>
          </p:nvSpPr>
          <p:spPr>
            <a:xfrm>
              <a:off x="4608" y="288"/>
              <a:ext cx="33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b="1" noProof="1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上</a:t>
              </a:r>
              <a:endParaRPr lang="zh-CN" altLang="en-US" sz="2400" b="1" noProof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84504" name="组合 184503"/>
          <p:cNvGrpSpPr/>
          <p:nvPr/>
        </p:nvGrpSpPr>
        <p:grpSpPr>
          <a:xfrm>
            <a:off x="7286625" y="2259330"/>
            <a:ext cx="409575" cy="762000"/>
            <a:chOff x="4590" y="1152"/>
            <a:chExt cx="258" cy="480"/>
          </a:xfrm>
        </p:grpSpPr>
        <p:sp>
          <p:nvSpPr>
            <p:cNvPr id="13341" name="下箭头 184490"/>
            <p:cNvSpPr/>
            <p:nvPr>
              <p:custDataLst>
                <p:tags r:id="rId25"/>
              </p:custDataLst>
            </p:nvPr>
          </p:nvSpPr>
          <p:spPr>
            <a:xfrm>
              <a:off x="4590" y="1152"/>
              <a:ext cx="96" cy="384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4498" name="文本框 184497"/>
            <p:cNvSpPr txBox="1"/>
            <p:nvPr>
              <p:custDataLst>
                <p:tags r:id="rId26"/>
              </p:custDataLst>
            </p:nvPr>
          </p:nvSpPr>
          <p:spPr>
            <a:xfrm>
              <a:off x="4608" y="1344"/>
              <a:ext cx="24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b="1" noProof="1">
                  <a:solidFill>
                    <a:schemeClr val="dk1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下</a:t>
              </a:r>
              <a:endParaRPr lang="zh-CN" altLang="en-US" sz="2400" b="1" noProof="1">
                <a:solidFill>
                  <a:schemeClr val="dk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84508" name="组合 184507"/>
          <p:cNvGrpSpPr/>
          <p:nvPr/>
        </p:nvGrpSpPr>
        <p:grpSpPr>
          <a:xfrm>
            <a:off x="6300788" y="1268730"/>
            <a:ext cx="1014412" cy="523875"/>
            <a:chOff x="3969" y="528"/>
            <a:chExt cx="639" cy="330"/>
          </a:xfrm>
        </p:grpSpPr>
        <p:sp>
          <p:nvSpPr>
            <p:cNvPr id="13344" name="下箭头 184492"/>
            <p:cNvSpPr/>
            <p:nvPr>
              <p:custDataLst>
                <p:tags r:id="rId27"/>
              </p:custDataLst>
            </p:nvPr>
          </p:nvSpPr>
          <p:spPr>
            <a:xfrm rot="8037610">
              <a:off x="4368" y="618"/>
              <a:ext cx="96" cy="384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4500" name="文本框 184499"/>
            <p:cNvSpPr txBox="1"/>
            <p:nvPr>
              <p:custDataLst>
                <p:tags r:id="rId28"/>
              </p:custDataLst>
            </p:nvPr>
          </p:nvSpPr>
          <p:spPr>
            <a:xfrm>
              <a:off x="3969" y="528"/>
              <a:ext cx="35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b="1" noProof="1">
                  <a:solidFill>
                    <a:schemeClr val="dk1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后</a:t>
              </a:r>
              <a:endParaRPr lang="zh-CN" altLang="en-US" sz="2400" b="1" noProof="1">
                <a:solidFill>
                  <a:schemeClr val="dk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84505" name="组合 184504"/>
          <p:cNvGrpSpPr/>
          <p:nvPr/>
        </p:nvGrpSpPr>
        <p:grpSpPr>
          <a:xfrm>
            <a:off x="6072188" y="1864043"/>
            <a:ext cx="1090612" cy="457200"/>
            <a:chOff x="3825" y="903"/>
            <a:chExt cx="687" cy="288"/>
          </a:xfrm>
        </p:grpSpPr>
        <p:sp>
          <p:nvSpPr>
            <p:cNvPr id="13347" name="下箭头 184493"/>
            <p:cNvSpPr/>
            <p:nvPr>
              <p:custDataLst>
                <p:tags r:id="rId29"/>
              </p:custDataLst>
            </p:nvPr>
          </p:nvSpPr>
          <p:spPr>
            <a:xfrm rot="5400000">
              <a:off x="4272" y="864"/>
              <a:ext cx="96" cy="384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4501" name="文本框 184500"/>
            <p:cNvSpPr txBox="1"/>
            <p:nvPr>
              <p:custDataLst>
                <p:tags r:id="rId30"/>
              </p:custDataLst>
            </p:nvPr>
          </p:nvSpPr>
          <p:spPr>
            <a:xfrm>
              <a:off x="3825" y="903"/>
              <a:ext cx="35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b="1" noProof="1">
                  <a:solidFill>
                    <a:schemeClr val="dk1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左</a:t>
              </a:r>
              <a:endParaRPr lang="zh-CN" altLang="en-US" sz="2400" b="1" noProof="1">
                <a:solidFill>
                  <a:schemeClr val="dk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84512" name="组合 184511"/>
          <p:cNvGrpSpPr/>
          <p:nvPr/>
        </p:nvGrpSpPr>
        <p:grpSpPr>
          <a:xfrm>
            <a:off x="7596188" y="1802130"/>
            <a:ext cx="1071562" cy="457200"/>
            <a:chOff x="4848" y="837"/>
            <a:chExt cx="675" cy="288"/>
          </a:xfrm>
        </p:grpSpPr>
        <p:sp>
          <p:nvSpPr>
            <p:cNvPr id="13350" name="右箭头 184489"/>
            <p:cNvSpPr/>
            <p:nvPr>
              <p:custDataLst>
                <p:tags r:id="rId31"/>
              </p:custDataLst>
            </p:nvPr>
          </p:nvSpPr>
          <p:spPr>
            <a:xfrm>
              <a:off x="4848" y="960"/>
              <a:ext cx="384" cy="96"/>
            </a:xfrm>
            <a:prstGeom prst="rightArrow">
              <a:avLst>
                <a:gd name="adj1" fmla="val 50000"/>
                <a:gd name="adj2" fmla="val 100000"/>
              </a:avLst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4502" name="文本框 184501"/>
            <p:cNvSpPr txBox="1"/>
            <p:nvPr>
              <p:custDataLst>
                <p:tags r:id="rId32"/>
              </p:custDataLst>
            </p:nvPr>
          </p:nvSpPr>
          <p:spPr>
            <a:xfrm>
              <a:off x="5172" y="837"/>
              <a:ext cx="35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b="1" noProof="1">
                  <a:solidFill>
                    <a:schemeClr val="dk1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右</a:t>
              </a:r>
              <a:endParaRPr lang="zh-CN" altLang="en-US" sz="2400" b="1" noProof="1">
                <a:solidFill>
                  <a:schemeClr val="dk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84511" name="组合 184510"/>
          <p:cNvGrpSpPr/>
          <p:nvPr/>
        </p:nvGrpSpPr>
        <p:grpSpPr>
          <a:xfrm>
            <a:off x="7467600" y="2411730"/>
            <a:ext cx="990600" cy="552450"/>
            <a:chOff x="4704" y="1248"/>
            <a:chExt cx="624" cy="348"/>
          </a:xfrm>
        </p:grpSpPr>
        <p:sp>
          <p:nvSpPr>
            <p:cNvPr id="13353" name="右箭头 184508"/>
            <p:cNvSpPr/>
            <p:nvPr>
              <p:custDataLst>
                <p:tags r:id="rId33"/>
              </p:custDataLst>
            </p:nvPr>
          </p:nvSpPr>
          <p:spPr>
            <a:xfrm rot="2691040">
              <a:off x="4704" y="1248"/>
              <a:ext cx="384" cy="96"/>
            </a:xfrm>
            <a:prstGeom prst="rightArrow">
              <a:avLst>
                <a:gd name="adj1" fmla="val 50000"/>
                <a:gd name="adj2" fmla="val 100000"/>
              </a:avLst>
            </a:prstGeom>
            <a:solidFill>
              <a:schemeClr val="accent1"/>
            </a:solidFill>
            <a:ln w="9525">
              <a:noFill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4510" name="文本框 184509"/>
            <p:cNvSpPr txBox="1"/>
            <p:nvPr>
              <p:custDataLst>
                <p:tags r:id="rId34"/>
              </p:custDataLst>
            </p:nvPr>
          </p:nvSpPr>
          <p:spPr>
            <a:xfrm>
              <a:off x="4977" y="1308"/>
              <a:ext cx="35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b="1" noProof="1">
                  <a:solidFill>
                    <a:schemeClr val="dk1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前</a:t>
              </a:r>
              <a:endParaRPr lang="zh-CN" altLang="en-US" sz="2400" b="1" noProof="1">
                <a:solidFill>
                  <a:schemeClr val="dk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4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3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84413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8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4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8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1000"/>
                                        <p:tgtEl>
                                          <p:spTgt spid="184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4" dur="1000"/>
                                        <p:tgtEl>
                                          <p:spTgt spid="184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5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84415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184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184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4" dur="500"/>
                                        <p:tgtEl>
                                          <p:spTgt spid="184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4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4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8" grpId="0"/>
      <p:bldP spid="184413" grpId="0" build="p"/>
      <p:bldP spid="184414" grpId="0"/>
      <p:bldP spid="184415" grpId="0" build="p"/>
      <p:bldP spid="184416" grpId="0" bldLvl="0" animBg="1"/>
      <p:bldP spid="184487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70032"/>
          <p:cNvSpPr/>
          <p:nvPr/>
        </p:nvSpPr>
        <p:spPr>
          <a:xfrm>
            <a:off x="152400" y="2133600"/>
            <a:ext cx="22860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434" name="TextBox 1"/>
          <p:cNvSpPr/>
          <p:nvPr/>
        </p:nvSpPr>
        <p:spPr>
          <a:xfrm>
            <a:off x="35560" y="1841500"/>
            <a:ext cx="91090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sz="320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sz="3200">
                <a:latin typeface="Arial" panose="020B0604020202020204" pitchFamily="34" charset="0"/>
                <a:ea typeface="宋体" panose="02010600030101010101" pitchFamily="2" charset="-122"/>
              </a:rPr>
              <a:t>已知棱锥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一个</a:t>
            </a:r>
            <a:r>
              <a:rPr sz="3200">
                <a:latin typeface="Arial" panose="020B0604020202020204" pitchFamily="34" charset="0"/>
                <a:ea typeface="宋体" panose="02010600030101010101" pitchFamily="2" charset="-122"/>
              </a:rPr>
              <a:t>顶点B的三面投影，另一顶点A在点B左方12mm，后方10mm处，A点在H面上。求:点A的三面投影。（此题在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小试身手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题</a:t>
            </a:r>
            <a:r>
              <a:rPr sz="3200">
                <a:latin typeface="Arial" panose="020B0604020202020204" pitchFamily="34" charset="0"/>
                <a:ea typeface="宋体" panose="02010600030101010101" pitchFamily="2" charset="-122"/>
              </a:rPr>
              <a:t>处完成）</a:t>
            </a:r>
            <a:endParaRPr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0" name="Text Box 143"/>
          <p:cNvSpPr/>
          <p:nvPr/>
        </p:nvSpPr>
        <p:spPr>
          <a:xfrm>
            <a:off x="4165600" y="4054475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18441" name="Text Box 144"/>
          <p:cNvSpPr/>
          <p:nvPr/>
        </p:nvSpPr>
        <p:spPr>
          <a:xfrm>
            <a:off x="2595563" y="2522538"/>
            <a:ext cx="387350" cy="4587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1460" y="175895"/>
            <a:ext cx="576707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9600" b="1">
                <a:ln w="44450">
                  <a:solidFill>
                    <a:srgbClr val="3B8F84"/>
                  </a:solidFill>
                </a:ln>
                <a:solidFill>
                  <a:srgbClr val="F3E4CF"/>
                </a:solidFill>
                <a:effectLst>
                  <a:outerShdw dist="50800" dir="9600000" algn="t" rotWithShape="0">
                    <a:srgbClr val="1E6C60">
                      <a:alpha val="100000"/>
                    </a:srgbClr>
                  </a:outerShdw>
                </a:effectLst>
                <a:latin typeface="汉仪雪君体简" panose="02010600000101010101" charset="-122"/>
                <a:ea typeface="汉仪雪君体简" panose="02010600000101010101" charset="-122"/>
                <a:sym typeface="+mn-ea"/>
              </a:rPr>
              <a:t>迎难而上</a:t>
            </a:r>
            <a:endParaRPr lang="zh-CN" altLang="en-US" sz="9600" b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  <a:sym typeface="+mn-ea"/>
            </a:endParaRPr>
          </a:p>
        </p:txBody>
      </p:sp>
      <p:pic>
        <p:nvPicPr>
          <p:cNvPr id="3" name="图片 -214748259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3F1ED"/>
              </a:clrFrom>
              <a:clrTo>
                <a:srgbClr val="F3F1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143" y="3554095"/>
            <a:ext cx="3152775" cy="3162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-214748257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3F1ED"/>
              </a:clrFrom>
              <a:clrTo>
                <a:srgbClr val="F3F1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0413" y="3644900"/>
            <a:ext cx="3057525" cy="29337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6024880" y="5217795"/>
            <a:ext cx="1283335" cy="116332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70032"/>
          <p:cNvSpPr/>
          <p:nvPr/>
        </p:nvSpPr>
        <p:spPr>
          <a:xfrm>
            <a:off x="152400" y="2133600"/>
            <a:ext cx="22860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434" name="文本框 1"/>
          <p:cNvSpPr/>
          <p:nvPr>
            <p:custDataLst>
              <p:tags r:id="rId1"/>
            </p:custDataLst>
          </p:nvPr>
        </p:nvSpPr>
        <p:spPr>
          <a:xfrm>
            <a:off x="171450" y="504825"/>
            <a:ext cx="1232535" cy="525780"/>
          </a:xfrm>
          <a:prstGeom prst="rect">
            <a:avLst/>
          </a:prstGeom>
          <a:solidFill>
            <a:srgbClr val="66FF33"/>
          </a:solidFill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重影点</a:t>
            </a:r>
            <a:endParaRPr lang="zh-CN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90200" name="图片 9019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5105400" y="1972310"/>
            <a:ext cx="3565525" cy="3810000"/>
          </a:xfrm>
          <a:prstGeom prst="rect">
            <a:avLst/>
          </a:prstGeom>
          <a:noFill/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</p:pic>
      <p:sp>
        <p:nvSpPr>
          <p:cNvPr id="90208" name="文本框 90207"/>
          <p:cNvSpPr txBox="1"/>
          <p:nvPr>
            <p:custDataLst>
              <p:tags r:id="rId4"/>
            </p:custDataLst>
          </p:nvPr>
        </p:nvSpPr>
        <p:spPr>
          <a:xfrm>
            <a:off x="395605" y="1420337"/>
            <a:ext cx="8534400" cy="829945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txBody>
          <a:bodyPr anchor="ctr" anchorCtr="0">
            <a:spAutoFit/>
          </a:bodyPr>
          <a:p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Wingdings" panose="05000000000000000000" pitchFamily="2" charset="2"/>
              </a:rPr>
              <a:t> 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Wingdings" panose="05000000000000000000" pitchFamily="2" charset="2"/>
              </a:rPr>
              <a:t>当空间两点处于某一投影面的同一条投射线上时，这两点对该投影面的投影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重合为一点，这两点称为该投影面的重影点。</a:t>
            </a:r>
            <a:endParaRPr lang="zh-CN" altLang="en-US" sz="24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90150" name="图片 9014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09600" y="2353310"/>
            <a:ext cx="3598863" cy="36576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90226" name="组合 90225"/>
          <p:cNvGrpSpPr/>
          <p:nvPr/>
        </p:nvGrpSpPr>
        <p:grpSpPr>
          <a:xfrm>
            <a:off x="1476375" y="3716973"/>
            <a:ext cx="2373313" cy="792162"/>
            <a:chOff x="930" y="2251"/>
            <a:chExt cx="1495" cy="499"/>
          </a:xfrm>
        </p:grpSpPr>
        <p:sp>
          <p:nvSpPr>
            <p:cNvPr id="14341" name="椭圆 90214"/>
            <p:cNvSpPr/>
            <p:nvPr>
              <p:custDataLst>
                <p:tags r:id="rId7"/>
              </p:custDataLst>
            </p:nvPr>
          </p:nvSpPr>
          <p:spPr>
            <a:xfrm>
              <a:off x="930" y="2251"/>
              <a:ext cx="89" cy="91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42" name="椭圆 90215"/>
            <p:cNvSpPr/>
            <p:nvPr>
              <p:custDataLst>
                <p:tags r:id="rId8"/>
              </p:custDataLst>
            </p:nvPr>
          </p:nvSpPr>
          <p:spPr>
            <a:xfrm>
              <a:off x="2336" y="2659"/>
              <a:ext cx="89" cy="91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90114" name="文本框 90113"/>
          <p:cNvSpPr txBox="1"/>
          <p:nvPr>
            <p:custDataLst>
              <p:tags r:id="rId9"/>
            </p:custDataLst>
          </p:nvPr>
        </p:nvSpPr>
        <p:spPr>
          <a:xfrm>
            <a:off x="381000" y="1131570"/>
            <a:ext cx="8496300" cy="787400"/>
          </a:xfrm>
          <a:prstGeom prst="rect">
            <a:avLst/>
          </a:prstGeom>
          <a:solidFill>
            <a:srgbClr val="FFFF00"/>
          </a:solidFill>
          <a:ln w="12700">
            <a:noFill/>
          </a:ln>
        </p:spPr>
        <p:txBody>
          <a:bodyPr anchor="ctr" anchorCtr="0">
            <a:noAutofit/>
          </a:bodyPr>
          <a:p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重影点需要判断其可见性，将不可见点的投影用圆括号括起来，以示区别。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0151" name="椭圆 90150"/>
          <p:cNvSpPr/>
          <p:nvPr>
            <p:custDataLst>
              <p:tags r:id="rId10"/>
            </p:custDataLst>
          </p:nvPr>
        </p:nvSpPr>
        <p:spPr>
          <a:xfrm>
            <a:off x="2133600" y="4372610"/>
            <a:ext cx="152400" cy="152400"/>
          </a:xfrm>
          <a:prstGeom prst="ellipse">
            <a:avLst/>
          </a:prstGeom>
          <a:gradFill rotWithShape="0">
            <a:gsLst>
              <a:gs pos="0">
                <a:srgbClr val="CCFFCC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anchor="t" anchorCtr="0"/>
          <a:p>
            <a:pPr fontAlgn="base"/>
            <a:endParaRPr lang="zh-CN" altLang="en-US" sz="1800" strike="noStrike" noProof="1">
              <a:solidFill>
                <a:schemeClr val="dk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0152" name="椭圆 90151"/>
          <p:cNvSpPr/>
          <p:nvPr>
            <p:custDataLst>
              <p:tags r:id="rId11"/>
            </p:custDataLst>
          </p:nvPr>
        </p:nvSpPr>
        <p:spPr>
          <a:xfrm>
            <a:off x="2133600" y="3620135"/>
            <a:ext cx="152400" cy="15240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tx1"/>
            </a:solidFill>
          </a:ln>
        </p:spPr>
        <p:txBody>
          <a:bodyPr anchor="t" anchorCtr="0"/>
          <a:p>
            <a:pPr fontAlgn="base"/>
            <a:endParaRPr lang="zh-CN" altLang="en-US" sz="1800" strike="noStrike" noProof="1">
              <a:solidFill>
                <a:schemeClr val="dk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0165" name="文本框 90164"/>
          <p:cNvSpPr txBox="1"/>
          <p:nvPr>
            <p:custDataLst>
              <p:tags r:id="rId12"/>
            </p:custDataLst>
          </p:nvPr>
        </p:nvSpPr>
        <p:spPr>
          <a:xfrm>
            <a:off x="5334000" y="5129848"/>
            <a:ext cx="5397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noProof="1">
                <a:solidFill>
                  <a:schemeClr val="dk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(  )</a:t>
            </a:r>
            <a:endParaRPr lang="en-US" altLang="zh-CN" sz="2400" b="1" noProof="1">
              <a:solidFill>
                <a:schemeClr val="dk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0164" name="椭圆形标注 90163"/>
          <p:cNvSpPr/>
          <p:nvPr>
            <p:custDataLst>
              <p:tags r:id="rId13"/>
            </p:custDataLst>
          </p:nvPr>
        </p:nvSpPr>
        <p:spPr>
          <a:xfrm>
            <a:off x="4824413" y="5782310"/>
            <a:ext cx="3276600" cy="814388"/>
          </a:xfrm>
          <a:prstGeom prst="wedgeEllipseCallout">
            <a:avLst>
              <a:gd name="adj1" fmla="val -22144"/>
              <a:gd name="adj2" fmla="val -121931"/>
            </a:avLst>
          </a:prstGeom>
          <a:solidFill>
            <a:srgbClr val="FF9966">
              <a:alpha val="50000"/>
            </a:srgbClr>
          </a:solidFill>
          <a:ln w="9525">
            <a:noFill/>
          </a:ln>
        </p:spPr>
        <p:txBody>
          <a:bodyPr anchor="ctr" anchorCtr="0"/>
          <a:p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面重影，被挡住的投影加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 )</a:t>
            </a:r>
            <a:endParaRPr lang="en-US" altLang="zh-CN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90267" name="组合 90266"/>
          <p:cNvGrpSpPr/>
          <p:nvPr/>
        </p:nvGrpSpPr>
        <p:grpSpPr>
          <a:xfrm>
            <a:off x="5524500" y="2291398"/>
            <a:ext cx="2609850" cy="2924175"/>
            <a:chOff x="3480" y="1353"/>
            <a:chExt cx="1644" cy="1842"/>
          </a:xfrm>
        </p:grpSpPr>
        <p:sp>
          <p:nvSpPr>
            <p:cNvPr id="14353" name="椭圆 90202"/>
            <p:cNvSpPr/>
            <p:nvPr>
              <p:custDataLst>
                <p:tags r:id="rId14"/>
              </p:custDataLst>
            </p:nvPr>
          </p:nvSpPr>
          <p:spPr>
            <a:xfrm>
              <a:off x="3488" y="3099"/>
              <a:ext cx="96" cy="9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54" name="椭圆 90200"/>
            <p:cNvSpPr/>
            <p:nvPr>
              <p:custDataLst>
                <p:tags r:id="rId15"/>
              </p:custDataLst>
            </p:nvPr>
          </p:nvSpPr>
          <p:spPr>
            <a:xfrm>
              <a:off x="3480" y="135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55" name="椭圆 90201"/>
            <p:cNvSpPr/>
            <p:nvPr>
              <p:custDataLst>
                <p:tags r:id="rId16"/>
              </p:custDataLst>
            </p:nvPr>
          </p:nvSpPr>
          <p:spPr>
            <a:xfrm>
              <a:off x="5028" y="1353"/>
              <a:ext cx="96" cy="9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90266" name="组合 90265"/>
          <p:cNvGrpSpPr/>
          <p:nvPr/>
        </p:nvGrpSpPr>
        <p:grpSpPr>
          <a:xfrm>
            <a:off x="5537200" y="3097848"/>
            <a:ext cx="2590800" cy="152400"/>
            <a:chOff x="3486" y="1854"/>
            <a:chExt cx="1632" cy="96"/>
          </a:xfrm>
        </p:grpSpPr>
        <p:sp>
          <p:nvSpPr>
            <p:cNvPr id="14357" name="椭圆 90203"/>
            <p:cNvSpPr/>
            <p:nvPr>
              <p:custDataLst>
                <p:tags r:id="rId17"/>
              </p:custDataLst>
            </p:nvPr>
          </p:nvSpPr>
          <p:spPr>
            <a:xfrm>
              <a:off x="3486" y="1854"/>
              <a:ext cx="96" cy="96"/>
            </a:xfrm>
            <a:prstGeom prst="ellipse">
              <a:avLst/>
            </a:prstGeom>
            <a:solidFill>
              <a:schemeClr val="accent2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58" name="椭圆 90204"/>
            <p:cNvSpPr/>
            <p:nvPr>
              <p:custDataLst>
                <p:tags r:id="rId18"/>
              </p:custDataLst>
            </p:nvPr>
          </p:nvSpPr>
          <p:spPr>
            <a:xfrm>
              <a:off x="5022" y="1854"/>
              <a:ext cx="96" cy="96"/>
            </a:xfrm>
            <a:prstGeom prst="ellipse">
              <a:avLst/>
            </a:prstGeom>
            <a:solidFill>
              <a:schemeClr val="accent2"/>
            </a:solidFill>
            <a:ln w="127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90225" name="组合 90224"/>
          <p:cNvGrpSpPr/>
          <p:nvPr/>
        </p:nvGrpSpPr>
        <p:grpSpPr>
          <a:xfrm>
            <a:off x="1476375" y="2981960"/>
            <a:ext cx="2387600" cy="2693988"/>
            <a:chOff x="930" y="1779"/>
            <a:chExt cx="1504" cy="1697"/>
          </a:xfrm>
        </p:grpSpPr>
        <p:sp>
          <p:nvSpPr>
            <p:cNvPr id="14360" name="椭圆 90218"/>
            <p:cNvSpPr/>
            <p:nvPr>
              <p:custDataLst>
                <p:tags r:id="rId19"/>
              </p:custDataLst>
            </p:nvPr>
          </p:nvSpPr>
          <p:spPr>
            <a:xfrm>
              <a:off x="930" y="1779"/>
              <a:ext cx="89" cy="91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61" name="椭圆 90219"/>
            <p:cNvSpPr/>
            <p:nvPr>
              <p:custDataLst>
                <p:tags r:id="rId20"/>
              </p:custDataLst>
            </p:nvPr>
          </p:nvSpPr>
          <p:spPr>
            <a:xfrm>
              <a:off x="2345" y="2196"/>
              <a:ext cx="89" cy="91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62" name="椭圆 90221"/>
            <p:cNvSpPr/>
            <p:nvPr>
              <p:custDataLst>
                <p:tags r:id="rId21"/>
              </p:custDataLst>
            </p:nvPr>
          </p:nvSpPr>
          <p:spPr>
            <a:xfrm>
              <a:off x="1338" y="3385"/>
              <a:ext cx="89" cy="91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fontAlgn="base"/>
              <a:endParaRPr lang="zh-CN" altLang="en-US" sz="1800" strike="noStrike" noProof="1">
                <a:solidFill>
                  <a:schemeClr val="dk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90217" name="椭圆 90216"/>
          <p:cNvSpPr/>
          <p:nvPr>
            <p:custDataLst>
              <p:tags r:id="rId22"/>
            </p:custDataLst>
          </p:nvPr>
        </p:nvSpPr>
        <p:spPr>
          <a:xfrm>
            <a:off x="2124075" y="5517198"/>
            <a:ext cx="141288" cy="144463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fontAlgn="base"/>
            <a:endParaRPr lang="zh-CN" altLang="en-US" sz="1800" strike="noStrike" noProof="1">
              <a:solidFill>
                <a:schemeClr val="dk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0231" name="椭圆 90230"/>
          <p:cNvSpPr/>
          <p:nvPr>
            <p:custDataLst>
              <p:tags r:id="rId23"/>
            </p:custDataLst>
          </p:nvPr>
        </p:nvSpPr>
        <p:spPr>
          <a:xfrm>
            <a:off x="5537200" y="5071110"/>
            <a:ext cx="152400" cy="152400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fontAlgn="base"/>
            <a:endParaRPr lang="zh-CN" altLang="en-US" sz="1800" strike="noStrike" noProof="1">
              <a:solidFill>
                <a:schemeClr val="dk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0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0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0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0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9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9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90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4" dur="500"/>
                                        <p:tgtEl>
                                          <p:spTgt spid="90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9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9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5" dur="1000" fill="hold"/>
                                        <p:tgtEl>
                                          <p:spTgt spid="9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9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0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0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0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0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bldLvl="0" animBg="1"/>
      <p:bldP spid="90165" grpId="0"/>
      <p:bldP spid="90164" grpId="0" bldLvl="0" animBg="1"/>
      <p:bldP spid="90208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434" name="文本框 1"/>
          <p:cNvSpPr/>
          <p:nvPr>
            <p:custDataLst>
              <p:tags r:id="rId1"/>
            </p:custDataLst>
          </p:nvPr>
        </p:nvSpPr>
        <p:spPr>
          <a:xfrm>
            <a:off x="611505" y="476885"/>
            <a:ext cx="5902960" cy="2366645"/>
          </a:xfrm>
          <a:prstGeom prst="rect">
            <a:avLst/>
          </a:prstGeom>
          <a:solidFill>
            <a:srgbClr val="FFFF00"/>
          </a:solidFill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>
            <a:scene3d>
              <a:camera prst="orthographicFront"/>
              <a:lightRig rig="threePt" dir="t"/>
            </a:scene3d>
          </a:bodyPr>
          <a:p>
            <a:pPr>
              <a:buFontTx/>
            </a:pPr>
            <a:r>
              <a:rPr lang="zh-CN" altLang="en-US" sz="24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如何判定两点是否为某一投影面的重影点？</a:t>
            </a:r>
            <a:endParaRPr lang="zh-CN" altLang="en-US" sz="24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>
              <a:buFontTx/>
            </a:pPr>
            <a:endParaRPr lang="zh-CN" altLang="en-US" sz="24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>
              <a:buFontTx/>
            </a:pPr>
            <a:r>
              <a:rPr lang="zh-CN" altLang="en-US" sz="24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（1）从两点的坐标来观察 ；                                                  </a:t>
            </a:r>
            <a:endParaRPr lang="zh-CN" altLang="en-US" sz="24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>
              <a:buFontTx/>
            </a:pPr>
            <a:endParaRPr lang="zh-CN" altLang="en-US" sz="24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>
              <a:buFontTx/>
            </a:pPr>
            <a:r>
              <a:rPr lang="zh-CN" altLang="en-US" sz="24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（2）从两点的投影上来观察 。                                             </a:t>
            </a:r>
            <a:endParaRPr lang="zh-CN" altLang="en-US" sz="24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33675" y="2853055"/>
            <a:ext cx="2125980" cy="1814830"/>
          </a:xfrm>
          <a:prstGeom prst="rect">
            <a:avLst/>
          </a:prstGeom>
          <a:gradFill>
            <a:gsLst>
              <a:gs pos="70000">
                <a:srgbClr val="D0A1F2"/>
              </a:gs>
              <a:gs pos="0">
                <a:srgbClr val="F5EEFE"/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p>
            <a:r>
              <a:rPr lang="en-US" altLang="zh-CN"/>
              <a:t>A</a:t>
            </a:r>
            <a:r>
              <a:rPr lang="zh-CN" altLang="en-US"/>
              <a:t>（</a:t>
            </a:r>
            <a:r>
              <a:rPr lang="en-US" altLang="zh-CN"/>
              <a:t>x,y,z1</a:t>
            </a:r>
            <a:r>
              <a:rPr lang="zh-CN" altLang="en-US"/>
              <a:t>）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B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x,y,z2</a:t>
            </a:r>
            <a:r>
              <a:rPr lang="zh-CN" altLang="en-US">
                <a:sym typeface="+mn-ea"/>
              </a:rPr>
              <a:t>）</a:t>
            </a:r>
            <a:endParaRPr lang="zh-CN" altLang="en-US"/>
          </a:p>
          <a:p>
            <a:endParaRPr lang="en-US" altLang="zh-CN"/>
          </a:p>
        </p:txBody>
      </p:sp>
      <p:grpSp>
        <p:nvGrpSpPr>
          <p:cNvPr id="5" name="组合 4"/>
          <p:cNvGrpSpPr/>
          <p:nvPr/>
        </p:nvGrpSpPr>
        <p:grpSpPr>
          <a:xfrm>
            <a:off x="4859655" y="2853055"/>
            <a:ext cx="3564890" cy="3810000"/>
            <a:chOff x="7653" y="4493"/>
            <a:chExt cx="5614" cy="6000"/>
          </a:xfrm>
        </p:grpSpPr>
        <p:pic>
          <p:nvPicPr>
            <p:cNvPr id="2" name="图片 1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>
              <a:off x="7653" y="4493"/>
              <a:ext cx="5615" cy="60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/>
              <a:headEnd type="none" w="med" len="med"/>
              <a:tailEnd type="none" w="med" len="med"/>
            </a:ln>
          </p:spPr>
        </p:pic>
        <p:sp>
          <p:nvSpPr>
            <p:cNvPr id="4" name="文本框 3"/>
            <p:cNvSpPr txBox="1"/>
            <p:nvPr/>
          </p:nvSpPr>
          <p:spPr>
            <a:xfrm>
              <a:off x="7738" y="9496"/>
              <a:ext cx="1382" cy="80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/>
                <a:t>（</a:t>
              </a:r>
              <a:r>
                <a:rPr lang="en-US" altLang="zh-CN"/>
                <a:t> </a:t>
              </a:r>
              <a:r>
                <a:rPr lang="zh-CN" altLang="en-US"/>
                <a:t>）</a:t>
              </a:r>
              <a:endParaRPr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70032"/>
          <p:cNvSpPr/>
          <p:nvPr/>
        </p:nvSpPr>
        <p:spPr>
          <a:xfrm>
            <a:off x="152400" y="2133600"/>
            <a:ext cx="22860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434" name="TextBox 1"/>
          <p:cNvSpPr/>
          <p:nvPr/>
        </p:nvSpPr>
        <p:spPr>
          <a:xfrm>
            <a:off x="35560" y="1841500"/>
            <a:ext cx="91090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sz="320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已知棱锥顶点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  <a:sym typeface="+mn-ea"/>
              </a:rPr>
              <a:t>A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、</a:t>
            </a:r>
            <a:r>
              <a:rPr lang="en-US" altLang="zh-CN" sz="3200" b="1">
                <a:latin typeface="楷体_GB2312" pitchFamily="49" charset="-122"/>
                <a:ea typeface="楷体_GB2312" pitchFamily="49" charset="-122"/>
                <a:sym typeface="+mn-ea"/>
              </a:rPr>
              <a:t>B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的三面投影，另一顶点</a:t>
            </a:r>
            <a:r>
              <a:rPr lang="en-US" altLang="zh-CN" sz="3200" b="1">
                <a:latin typeface="楷体_GB2312" pitchFamily="49" charset="-122"/>
                <a:ea typeface="楷体_GB2312" pitchFamily="49" charset="-122"/>
                <a:sym typeface="+mn-ea"/>
              </a:rPr>
              <a:t>C</a:t>
            </a:r>
            <a:r>
              <a:rPr lang="zh-CN" sz="3200" b="1" dirty="0">
                <a:latin typeface="楷体_GB2312" pitchFamily="49" charset="-122"/>
                <a:ea typeface="楷体_GB2312" pitchFamily="49" charset="-122"/>
                <a:sym typeface="+mn-ea"/>
              </a:rPr>
              <a:t>与顶点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  <a:sym typeface="+mn-ea"/>
              </a:rPr>
              <a:t>A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在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  <a:sym typeface="+mn-ea"/>
              </a:rPr>
              <a:t>W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面上重影</a:t>
            </a:r>
            <a:r>
              <a:rPr lang="zh-CN" altLang="en-US" sz="3200" b="1">
                <a:latin typeface="楷体_GB2312" pitchFamily="49" charset="-122"/>
                <a:ea typeface="楷体_GB2312" pitchFamily="49" charset="-122"/>
                <a:sym typeface="+mn-ea"/>
              </a:rPr>
              <a:t>，在顶点</a:t>
            </a:r>
            <a:r>
              <a:rPr lang="en-US" altLang="zh-CN" sz="3200" b="1">
                <a:latin typeface="楷体_GB2312" pitchFamily="49" charset="-122"/>
                <a:ea typeface="楷体_GB2312" pitchFamily="49" charset="-122"/>
                <a:sym typeface="+mn-ea"/>
              </a:rPr>
              <a:t>A</a:t>
            </a:r>
            <a:r>
              <a:rPr lang="zh-CN" altLang="en-US" sz="3200" b="1">
                <a:latin typeface="楷体_GB2312" pitchFamily="49" charset="-122"/>
                <a:ea typeface="楷体_GB2312" pitchFamily="49" charset="-122"/>
                <a:sym typeface="+mn-ea"/>
              </a:rPr>
              <a:t>的右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方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  <a:sym typeface="+mn-ea"/>
              </a:rPr>
              <a:t>25</a:t>
            </a:r>
            <a:r>
              <a:rPr lang="en-US" altLang="zh-CN" sz="3200" b="1">
                <a:latin typeface="楷体_GB2312" pitchFamily="49" charset="-122"/>
                <a:ea typeface="楷体_GB2312" pitchFamily="49" charset="-122"/>
                <a:sym typeface="+mn-ea"/>
              </a:rPr>
              <a:t>mm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处。求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  <a:sym typeface="+mn-ea"/>
              </a:rPr>
              <a:t>: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点</a:t>
            </a:r>
            <a:r>
              <a:rPr lang="en-US" altLang="zh-CN" sz="3200" b="1">
                <a:latin typeface="楷体_GB2312" pitchFamily="49" charset="-122"/>
                <a:ea typeface="楷体_GB2312" pitchFamily="49" charset="-122"/>
                <a:sym typeface="+mn-ea"/>
              </a:rPr>
              <a:t>C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  <a:sym typeface="+mn-ea"/>
              </a:rPr>
              <a:t>的三面投影。</a:t>
            </a:r>
            <a:r>
              <a:rPr sz="3200">
                <a:latin typeface="Arial" panose="020B0604020202020204" pitchFamily="34" charset="0"/>
                <a:ea typeface="宋体" panose="02010600030101010101" pitchFamily="2" charset="-122"/>
              </a:rPr>
              <a:t>（此题在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小试身手</a:t>
            </a:r>
            <a:r>
              <a:rPr sz="3200">
                <a:latin typeface="Arial" panose="020B0604020202020204" pitchFamily="34" charset="0"/>
                <a:ea typeface="宋体" panose="02010600030101010101" pitchFamily="2" charset="-122"/>
              </a:rPr>
              <a:t>处完成）</a:t>
            </a:r>
            <a:endParaRPr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0" name="Text Box 143"/>
          <p:cNvSpPr/>
          <p:nvPr/>
        </p:nvSpPr>
        <p:spPr>
          <a:xfrm>
            <a:off x="4165600" y="4054475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18441" name="Text Box 144"/>
          <p:cNvSpPr/>
          <p:nvPr/>
        </p:nvSpPr>
        <p:spPr>
          <a:xfrm>
            <a:off x="2595563" y="2522538"/>
            <a:ext cx="387350" cy="4587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1460" y="175895"/>
            <a:ext cx="576707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9600" b="1">
                <a:ln w="44450">
                  <a:solidFill>
                    <a:srgbClr val="3B8F84"/>
                  </a:solidFill>
                </a:ln>
                <a:solidFill>
                  <a:srgbClr val="F3E4CF"/>
                </a:solidFill>
                <a:effectLst>
                  <a:outerShdw dist="50800" dir="9600000" algn="t" rotWithShape="0">
                    <a:srgbClr val="1E6C60">
                      <a:alpha val="100000"/>
                    </a:srgbClr>
                  </a:outerShdw>
                </a:effectLst>
                <a:latin typeface="汉仪雪君体简" panose="02010600000101010101" charset="-122"/>
                <a:ea typeface="汉仪雪君体简" panose="02010600000101010101" charset="-122"/>
                <a:sym typeface="+mn-ea"/>
              </a:rPr>
              <a:t>终极通关</a:t>
            </a:r>
            <a:endParaRPr lang="zh-CN" altLang="en-US" sz="9600" b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  <a:sym typeface="+mn-ea"/>
            </a:endParaRPr>
          </a:p>
        </p:txBody>
      </p:sp>
      <p:pic>
        <p:nvPicPr>
          <p:cNvPr id="3" name="图片 -214748259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3F1ED"/>
              </a:clrFrom>
              <a:clrTo>
                <a:srgbClr val="F3F1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55558" y="3357245"/>
            <a:ext cx="3152775" cy="3162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9457" name="文本框 170032"/>
          <p:cNvSpPr/>
          <p:nvPr/>
        </p:nvSpPr>
        <p:spPr>
          <a:xfrm>
            <a:off x="152400" y="2133600"/>
            <a:ext cx="22860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9458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00" y="14288"/>
            <a:ext cx="3779838" cy="2835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59" name="TextBox 1"/>
          <p:cNvSpPr/>
          <p:nvPr/>
        </p:nvSpPr>
        <p:spPr>
          <a:xfrm>
            <a:off x="3996055" y="1141413"/>
            <a:ext cx="3637280" cy="645160"/>
          </a:xfrm>
          <a:prstGeom prst="rect">
            <a:avLst/>
          </a:prstGeom>
          <a:gradFill>
            <a:gsLst>
              <a:gs pos="0">
                <a:srgbClr val="61D8DC"/>
              </a:gs>
              <a:gs pos="100000">
                <a:srgbClr val="E840F7"/>
              </a:gs>
            </a:gsLst>
            <a:lin ang="5400000" scaled="1"/>
          </a:gradFill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60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600">
                <a:latin typeface="Arial" panose="020B0604020202020204" pitchFamily="34" charset="0"/>
                <a:ea typeface="宋体" panose="02010600030101010101" pitchFamily="2" charset="-122"/>
              </a:rPr>
              <a:t>、点的表达方式</a:t>
            </a:r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9460" name="TextBox 2"/>
          <p:cNvSpPr/>
          <p:nvPr/>
        </p:nvSpPr>
        <p:spPr>
          <a:xfrm>
            <a:off x="3996055" y="2420620"/>
            <a:ext cx="3673475" cy="646113"/>
          </a:xfrm>
          <a:prstGeom prst="rect">
            <a:avLst/>
          </a:prstGeom>
          <a:gradFill>
            <a:gsLst>
              <a:gs pos="0">
                <a:srgbClr val="D082AF"/>
              </a:gs>
              <a:gs pos="100000">
                <a:srgbClr val="A5CBF0"/>
              </a:gs>
            </a:gsLst>
            <a:lin ang="16200000" scaled="0"/>
          </a:gradFill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6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600">
                <a:latin typeface="Arial" panose="020B0604020202020204" pitchFamily="34" charset="0"/>
                <a:ea typeface="宋体" panose="02010600030101010101" pitchFamily="2" charset="-122"/>
              </a:rPr>
              <a:t>、点的投影规律</a:t>
            </a:r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9461" name="TextBox 3"/>
          <p:cNvSpPr/>
          <p:nvPr/>
        </p:nvSpPr>
        <p:spPr>
          <a:xfrm>
            <a:off x="2843530" y="3500755"/>
            <a:ext cx="5227955" cy="1170305"/>
          </a:xfrm>
          <a:prstGeom prst="rect">
            <a:avLst/>
          </a:prstGeom>
          <a:gradFill>
            <a:gsLst>
              <a:gs pos="0">
                <a:srgbClr val="61D8DC"/>
              </a:gs>
              <a:gs pos="100000">
                <a:srgbClr val="E840F7"/>
              </a:gs>
            </a:gsLst>
            <a:lin ang="5400000" scaled="1"/>
          </a:gradFill>
          <a:ln w="9525">
            <a:noFill/>
          </a:ln>
        </p:spPr>
        <p:txBody>
          <a:bodyPr wrap="square" anchor="t" anchorCtr="0">
            <a:noAutofit/>
          </a:bodyPr>
          <a:p>
            <a:pPr algn="l"/>
            <a:r>
              <a:rPr lang="en-US" altLang="zh-CN" sz="3600">
                <a:latin typeface="Arial" panose="020B0604020202020204" pitchFamily="34" charset="0"/>
                <a:ea typeface="宋体" panose="02010600030101010101" pitchFamily="2" charset="-122"/>
              </a:rPr>
              <a:t>         3</a:t>
            </a:r>
            <a:r>
              <a:rPr lang="zh-CN" altLang="en-US" sz="3600">
                <a:latin typeface="Arial" panose="020B0604020202020204" pitchFamily="34" charset="0"/>
                <a:ea typeface="宋体" panose="02010600030101010101" pitchFamily="2" charset="-122"/>
              </a:rPr>
              <a:t>、点的三面投影和坐标的关系</a:t>
            </a:r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Box 3"/>
          <p:cNvSpPr/>
          <p:nvPr/>
        </p:nvSpPr>
        <p:spPr>
          <a:xfrm>
            <a:off x="3923665" y="5085080"/>
            <a:ext cx="4344035" cy="861695"/>
          </a:xfrm>
          <a:prstGeom prst="rect">
            <a:avLst/>
          </a:prstGeom>
          <a:gradFill>
            <a:gsLst>
              <a:gs pos="0">
                <a:srgbClr val="D082AF"/>
              </a:gs>
              <a:gs pos="100000">
                <a:srgbClr val="A5CBF0"/>
              </a:gs>
            </a:gsLst>
            <a:lin ang="16200000" scaled="0"/>
          </a:gradFill>
          <a:ln w="9525">
            <a:noFill/>
          </a:ln>
        </p:spPr>
        <p:txBody>
          <a:bodyPr wrap="none" anchor="t" anchorCtr="0">
            <a:noAutofit/>
          </a:bodyPr>
          <a:p>
            <a:r>
              <a:rPr lang="en-US" altLang="zh-CN" sz="36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600">
                <a:latin typeface="Arial" panose="020B0604020202020204" pitchFamily="34" charset="0"/>
                <a:ea typeface="宋体" panose="02010600030101010101" pitchFamily="2" charset="-122"/>
              </a:rPr>
              <a:t>、两点的相对位置</a:t>
            </a:r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ldLvl="0" animBg="1"/>
      <p:bldP spid="19459" grpId="1" animBg="1"/>
      <p:bldP spid="19460" grpId="0" bldLvl="0" animBg="1"/>
      <p:bldP spid="19460" grpId="1" animBg="1"/>
      <p:bldP spid="19461" grpId="0" bldLvl="0" animBg="1"/>
      <p:bldP spid="19461" grpId="1" animBg="1"/>
      <p:bldP spid="2" grpId="0" bldLvl="0" animBg="1"/>
      <p:bldP spid="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434" name="文本框 1"/>
          <p:cNvSpPr/>
          <p:nvPr>
            <p:custDataLst>
              <p:tags r:id="rId1"/>
            </p:custDataLst>
          </p:nvPr>
        </p:nvSpPr>
        <p:spPr>
          <a:xfrm>
            <a:off x="171450" y="504825"/>
            <a:ext cx="1145540" cy="525780"/>
          </a:xfrm>
          <a:prstGeom prst="rect">
            <a:avLst/>
          </a:prstGeom>
          <a:solidFill>
            <a:srgbClr val="66FF33"/>
          </a:solidFill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开拓篇</a:t>
            </a:r>
            <a:endParaRPr lang="zh-CN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7450" y="1412875"/>
            <a:ext cx="6950075" cy="4399915"/>
          </a:xfrm>
          <a:prstGeom prst="rect">
            <a:avLst/>
          </a:prstGeom>
          <a:solidFill>
            <a:srgbClr val="FFFF00"/>
          </a:solidFill>
        </p:spPr>
        <p:txBody>
          <a:bodyPr wrap="square" rtlCol="0" anchor="t">
            <a:spAutoFit/>
          </a:bodyPr>
          <a:p>
            <a:pPr>
              <a:spcBef>
                <a:spcPct val="50000"/>
              </a:spcBef>
            </a:pPr>
            <a:r>
              <a:rPr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个人任务：</a:t>
            </a:r>
            <a:endParaRPr b="1" dirty="0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    </a:t>
            </a:r>
            <a:r>
              <a:rPr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1.完成机械制图习题集题目，熟</a:t>
            </a:r>
            <a:endParaRPr b="1" dirty="0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  <a:p>
            <a:pPr>
              <a:spcBef>
                <a:spcPct val="50000"/>
              </a:spcBef>
            </a:pPr>
            <a:r>
              <a:rPr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练掌握点的投影的相关知识；</a:t>
            </a:r>
            <a:endParaRPr b="1" dirty="0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    </a:t>
            </a:r>
            <a:r>
              <a:rPr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2.登录超星平台，观看微课，预</a:t>
            </a:r>
            <a:endParaRPr b="1" dirty="0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  <a:p>
            <a:pPr>
              <a:spcBef>
                <a:spcPct val="50000"/>
              </a:spcBef>
            </a:pPr>
            <a:r>
              <a:rPr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习直线的投影。</a:t>
            </a:r>
            <a:endParaRPr b="1" dirty="0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  <a:p>
            <a:pPr>
              <a:spcBef>
                <a:spcPct val="50000"/>
              </a:spcBef>
            </a:pPr>
            <a:r>
              <a:rPr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小组任务：</a:t>
            </a:r>
            <a:endParaRPr b="1" dirty="0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    1.</a:t>
            </a:r>
            <a:r>
              <a:rPr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组员互助，共同提高。</a:t>
            </a:r>
            <a:endParaRPr b="1" dirty="0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972185" y="260985"/>
            <a:ext cx="855662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9600" b="1">
                <a:ln w="44450">
                  <a:solidFill>
                    <a:srgbClr val="3B8F84"/>
                  </a:solidFill>
                </a:ln>
                <a:solidFill>
                  <a:srgbClr val="F3E4CF"/>
                </a:solidFill>
                <a:effectLst>
                  <a:outerShdw dist="50800" dir="9600000" algn="t" rotWithShape="0">
                    <a:srgbClr val="1E6C60">
                      <a:alpha val="100000"/>
                    </a:srgbClr>
                  </a:outerShdw>
                </a:effectLst>
                <a:latin typeface="汉仪雪君体简" panose="02010600000101010101" charset="-122"/>
                <a:ea typeface="汉仪雪君体简" panose="02010600000101010101" charset="-122"/>
                <a:sym typeface="+mn-ea"/>
              </a:rPr>
              <a:t>加油，未来的</a:t>
            </a:r>
            <a:endParaRPr lang="zh-CN" altLang="en-US" sz="9600" b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107315" y="2780665"/>
            <a:ext cx="8556625" cy="20612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800" b="1">
                <a:ln w="44450">
                  <a:solidFill>
                    <a:srgbClr val="3B8F84"/>
                  </a:solidFill>
                </a:ln>
                <a:solidFill>
                  <a:srgbClr val="F3E4CF"/>
                </a:solidFill>
                <a:effectLst>
                  <a:outerShdw dist="50800" dir="9600000" algn="t" rotWithShape="0">
                    <a:srgbClr val="1E6C60">
                      <a:alpha val="100000"/>
                    </a:srgbClr>
                  </a:outerShdw>
                </a:effectLst>
                <a:latin typeface="汉仪雪君体简" panose="02010600000101010101" charset="-122"/>
                <a:ea typeface="汉仪雪君体简" panose="02010600000101010101" charset="-122"/>
                <a:sym typeface="+mn-ea"/>
              </a:rPr>
              <a:t>大国工匠们！</a:t>
            </a:r>
            <a:endParaRPr lang="zh-CN" altLang="en-US" sz="12800" b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179705" y="1052830"/>
            <a:ext cx="8705850" cy="452310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做好班级每个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“</a:t>
            </a:r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点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”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形成班级每条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“</a:t>
            </a:r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线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”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组成班级每一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“</a:t>
            </a:r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面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”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搭稳班级这个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“</a:t>
            </a:r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体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”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11384" name="Picture 1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76695" y="44450"/>
            <a:ext cx="2566988" cy="7127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Picture 12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"/>
          <a:stretch>
            <a:fillRect/>
          </a:stretch>
        </p:blipFill>
        <p:spPr>
          <a:xfrm>
            <a:off x="6516370" y="116840"/>
            <a:ext cx="2566988" cy="7127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3" name="直接连接符 165954"/>
          <p:cNvSpPr/>
          <p:nvPr>
            <p:custDataLst>
              <p:tags r:id="rId3"/>
            </p:custDataLst>
          </p:nvPr>
        </p:nvSpPr>
        <p:spPr>
          <a:xfrm flipV="1">
            <a:off x="7273925" y="4670108"/>
            <a:ext cx="1588" cy="103187"/>
          </a:xfrm>
          <a:prstGeom prst="line">
            <a:avLst/>
          </a:prstGeom>
          <a:ln w="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4" name="直接连接符 165956"/>
          <p:cNvSpPr/>
          <p:nvPr>
            <p:custDataLst>
              <p:tags r:id="rId4"/>
            </p:custDataLst>
          </p:nvPr>
        </p:nvSpPr>
        <p:spPr>
          <a:xfrm>
            <a:off x="7405688" y="4670108"/>
            <a:ext cx="1587" cy="103187"/>
          </a:xfrm>
          <a:prstGeom prst="line">
            <a:avLst/>
          </a:prstGeom>
          <a:ln w="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54" name="任意多边形 165973"/>
          <p:cNvSpPr/>
          <p:nvPr>
            <p:custDataLst>
              <p:tags r:id="rId5"/>
            </p:custDataLst>
          </p:nvPr>
        </p:nvSpPr>
        <p:spPr>
          <a:xfrm>
            <a:off x="4198303" y="4744720"/>
            <a:ext cx="209550" cy="71438"/>
          </a:xfrm>
          <a:custGeom>
            <a:avLst/>
            <a:gdLst/>
            <a:ahLst/>
            <a:cxnLst/>
            <a:pathLst>
              <a:path w="132" h="45">
                <a:moveTo>
                  <a:pt x="132" y="45"/>
                </a:moveTo>
                <a:lnTo>
                  <a:pt x="132" y="0"/>
                </a:lnTo>
                <a:lnTo>
                  <a:pt x="0" y="23"/>
                </a:lnTo>
                <a:lnTo>
                  <a:pt x="132" y="45"/>
                </a:lnTo>
                <a:close/>
              </a:path>
            </a:pathLst>
          </a:custGeom>
          <a:solidFill>
            <a:srgbClr val="000000"/>
          </a:solidFill>
          <a:ln w="9525">
            <a:noFill/>
          </a:ln>
        </p:spPr>
        <p:txBody>
          <a:bodyPr/>
          <a:p>
            <a:pPr fontAlgn="base"/>
            <a:endParaRPr lang="zh-CN" altLang="en-US" sz="1800" strike="noStrike" noProof="1">
              <a:solidFill>
                <a:schemeClr val="dk1"/>
              </a:solidFill>
            </a:endParaRPr>
          </a:p>
        </p:txBody>
      </p:sp>
      <p:sp>
        <p:nvSpPr>
          <p:cNvPr id="6155" name="任意多边形 165974"/>
          <p:cNvSpPr/>
          <p:nvPr>
            <p:custDataLst>
              <p:tags r:id="rId6"/>
            </p:custDataLst>
          </p:nvPr>
        </p:nvSpPr>
        <p:spPr>
          <a:xfrm>
            <a:off x="4181793" y="4728210"/>
            <a:ext cx="209550" cy="71438"/>
          </a:xfrm>
          <a:custGeom>
            <a:avLst/>
            <a:gdLst/>
            <a:ahLst/>
            <a:cxnLst/>
            <a:pathLst>
              <a:path w="132" h="45">
                <a:moveTo>
                  <a:pt x="132" y="45"/>
                </a:moveTo>
                <a:lnTo>
                  <a:pt x="132" y="0"/>
                </a:lnTo>
                <a:lnTo>
                  <a:pt x="0" y="23"/>
                </a:lnTo>
                <a:lnTo>
                  <a:pt x="132" y="45"/>
                </a:lnTo>
              </a:path>
            </a:pathLst>
          </a:custGeom>
          <a:noFill/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pPr fontAlgn="base"/>
            <a:endParaRPr lang="zh-CN" altLang="en-US" sz="1800" strike="noStrike" noProof="1">
              <a:solidFill>
                <a:schemeClr val="dk1"/>
              </a:solidFill>
            </a:endParaRPr>
          </a:p>
        </p:txBody>
      </p:sp>
      <p:sp>
        <p:nvSpPr>
          <p:cNvPr id="9227" name="直接连接符 165976"/>
          <p:cNvSpPr/>
          <p:nvPr>
            <p:custDataLst>
              <p:tags r:id="rId7"/>
            </p:custDataLst>
          </p:nvPr>
        </p:nvSpPr>
        <p:spPr>
          <a:xfrm>
            <a:off x="4675188" y="4781233"/>
            <a:ext cx="7937" cy="1587"/>
          </a:xfrm>
          <a:prstGeom prst="line">
            <a:avLst/>
          </a:prstGeom>
          <a:ln w="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9228" name="组合 166038"/>
          <p:cNvGrpSpPr/>
          <p:nvPr/>
        </p:nvGrpSpPr>
        <p:grpSpPr>
          <a:xfrm>
            <a:off x="3976688" y="1911033"/>
            <a:ext cx="4875212" cy="4379912"/>
            <a:chOff x="2505" y="1023"/>
            <a:chExt cx="3071" cy="2759"/>
          </a:xfrm>
        </p:grpSpPr>
        <p:sp>
          <p:nvSpPr>
            <p:cNvPr id="9229" name="直接连接符 165929"/>
            <p:cNvSpPr/>
            <p:nvPr>
              <p:custDataLst>
                <p:tags r:id="rId8"/>
              </p:custDataLst>
            </p:nvPr>
          </p:nvSpPr>
          <p:spPr>
            <a:xfrm flipV="1">
              <a:off x="4510" y="1023"/>
              <a:ext cx="1" cy="180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9230" name="直接连接符 165930"/>
            <p:cNvSpPr/>
            <p:nvPr>
              <p:custDataLst>
                <p:tags r:id="rId9"/>
              </p:custDataLst>
            </p:nvPr>
          </p:nvSpPr>
          <p:spPr>
            <a:xfrm flipH="1">
              <a:off x="2553" y="2817"/>
              <a:ext cx="1957" cy="1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9231" name="直接连接符 165943"/>
            <p:cNvSpPr/>
            <p:nvPr>
              <p:custDataLst>
                <p:tags r:id="rId10"/>
              </p:custDataLst>
            </p:nvPr>
          </p:nvSpPr>
          <p:spPr>
            <a:xfrm>
              <a:off x="2763" y="2941"/>
              <a:ext cx="100" cy="14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9232" name="直接连接符 165944"/>
            <p:cNvSpPr/>
            <p:nvPr>
              <p:custDataLst>
                <p:tags r:id="rId11"/>
              </p:custDataLst>
            </p:nvPr>
          </p:nvSpPr>
          <p:spPr>
            <a:xfrm flipH="1">
              <a:off x="2763" y="2941"/>
              <a:ext cx="100" cy="14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162" name="任意多边形 165945"/>
            <p:cNvSpPr/>
            <p:nvPr>
              <p:custDataLst>
                <p:tags r:id="rId12"/>
              </p:custDataLst>
            </p:nvPr>
          </p:nvSpPr>
          <p:spPr>
            <a:xfrm>
              <a:off x="5476" y="3622"/>
              <a:ext cx="100" cy="73"/>
            </a:xfrm>
            <a:custGeom>
              <a:avLst/>
              <a:gdLst/>
              <a:ahLst/>
              <a:cxnLst/>
              <a:pathLst>
                <a:path w="100" h="73">
                  <a:moveTo>
                    <a:pt x="0" y="0"/>
                  </a:moveTo>
                  <a:lnTo>
                    <a:pt x="50" y="73"/>
                  </a:lnTo>
                  <a:lnTo>
                    <a:pt x="100" y="0"/>
                  </a:lnTo>
                </a:path>
              </a:pathLst>
            </a:custGeom>
            <a:noFill/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9234" name="直接连接符 165946"/>
            <p:cNvSpPr/>
            <p:nvPr>
              <p:custDataLst>
                <p:tags r:id="rId13"/>
              </p:custDataLst>
            </p:nvPr>
          </p:nvSpPr>
          <p:spPr>
            <a:xfrm>
              <a:off x="5526" y="3695"/>
              <a:ext cx="1" cy="75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164" name="任意多边形 165955"/>
            <p:cNvSpPr/>
            <p:nvPr>
              <p:custDataLst>
                <p:tags r:id="rId14"/>
              </p:custDataLst>
            </p:nvPr>
          </p:nvSpPr>
          <p:spPr>
            <a:xfrm>
              <a:off x="4582" y="2718"/>
              <a:ext cx="83" cy="43"/>
            </a:xfrm>
            <a:custGeom>
              <a:avLst/>
              <a:gdLst/>
              <a:ahLst/>
              <a:cxnLst/>
              <a:pathLst>
                <a:path w="83" h="43">
                  <a:moveTo>
                    <a:pt x="83" y="43"/>
                  </a:moveTo>
                  <a:lnTo>
                    <a:pt x="70" y="13"/>
                  </a:lnTo>
                  <a:lnTo>
                    <a:pt x="40" y="0"/>
                  </a:lnTo>
                  <a:lnTo>
                    <a:pt x="13" y="13"/>
                  </a:lnTo>
                  <a:lnTo>
                    <a:pt x="0" y="43"/>
                  </a:lnTo>
                </a:path>
              </a:pathLst>
            </a:custGeom>
            <a:noFill/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165" name="任意多边形 165957"/>
            <p:cNvSpPr/>
            <p:nvPr>
              <p:custDataLst>
                <p:tags r:id="rId15"/>
              </p:custDataLst>
            </p:nvPr>
          </p:nvSpPr>
          <p:spPr>
            <a:xfrm>
              <a:off x="4582" y="2826"/>
              <a:ext cx="83" cy="42"/>
            </a:xfrm>
            <a:custGeom>
              <a:avLst/>
              <a:gdLst/>
              <a:ahLst/>
              <a:cxnLst/>
              <a:pathLst>
                <a:path w="83" h="42">
                  <a:moveTo>
                    <a:pt x="0" y="0"/>
                  </a:moveTo>
                  <a:lnTo>
                    <a:pt x="13" y="30"/>
                  </a:lnTo>
                  <a:lnTo>
                    <a:pt x="40" y="42"/>
                  </a:lnTo>
                  <a:lnTo>
                    <a:pt x="70" y="30"/>
                  </a:lnTo>
                  <a:lnTo>
                    <a:pt x="83" y="0"/>
                  </a:lnTo>
                </a:path>
              </a:pathLst>
            </a:custGeom>
            <a:noFill/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166" name="任意多边形 165969"/>
            <p:cNvSpPr/>
            <p:nvPr>
              <p:custDataLst>
                <p:tags r:id="rId16"/>
              </p:custDataLst>
            </p:nvPr>
          </p:nvSpPr>
          <p:spPr>
            <a:xfrm>
              <a:off x="4622" y="1073"/>
              <a:ext cx="83" cy="147"/>
            </a:xfrm>
            <a:custGeom>
              <a:avLst/>
              <a:gdLst/>
              <a:ahLst/>
              <a:cxnLst/>
              <a:pathLst>
                <a:path w="83" h="147">
                  <a:moveTo>
                    <a:pt x="0" y="0"/>
                  </a:moveTo>
                  <a:lnTo>
                    <a:pt x="83" y="0"/>
                  </a:lnTo>
                  <a:lnTo>
                    <a:pt x="0" y="147"/>
                  </a:lnTo>
                  <a:lnTo>
                    <a:pt x="83" y="147"/>
                  </a:lnTo>
                </a:path>
              </a:pathLst>
            </a:custGeom>
            <a:noFill/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167" name="任意多边形 165970"/>
            <p:cNvSpPr/>
            <p:nvPr>
              <p:custDataLst>
                <p:tags r:id="rId17"/>
              </p:custDataLst>
            </p:nvPr>
          </p:nvSpPr>
          <p:spPr>
            <a:xfrm>
              <a:off x="4487" y="1023"/>
              <a:ext cx="45" cy="135"/>
            </a:xfrm>
            <a:custGeom>
              <a:avLst/>
              <a:gdLst/>
              <a:ahLst/>
              <a:cxnLst/>
              <a:pathLst>
                <a:path w="45" h="135">
                  <a:moveTo>
                    <a:pt x="0" y="135"/>
                  </a:moveTo>
                  <a:lnTo>
                    <a:pt x="45" y="135"/>
                  </a:lnTo>
                  <a:lnTo>
                    <a:pt x="23" y="0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168" name="任意多边形 165971"/>
            <p:cNvSpPr/>
            <p:nvPr>
              <p:custDataLst>
                <p:tags r:id="rId18"/>
              </p:custDataLst>
            </p:nvPr>
          </p:nvSpPr>
          <p:spPr>
            <a:xfrm>
              <a:off x="4487" y="1023"/>
              <a:ext cx="45" cy="135"/>
            </a:xfrm>
            <a:custGeom>
              <a:avLst/>
              <a:gdLst/>
              <a:ahLst/>
              <a:cxnLst/>
              <a:pathLst>
                <a:path w="45" h="135">
                  <a:moveTo>
                    <a:pt x="0" y="135"/>
                  </a:moveTo>
                  <a:lnTo>
                    <a:pt x="45" y="135"/>
                  </a:lnTo>
                  <a:lnTo>
                    <a:pt x="23" y="0"/>
                  </a:lnTo>
                  <a:lnTo>
                    <a:pt x="0" y="135"/>
                  </a:lnTo>
                </a:path>
              </a:pathLst>
            </a:custGeom>
            <a:noFill/>
            <a:ln w="31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9240" name="直接连接符 165972"/>
            <p:cNvSpPr/>
            <p:nvPr>
              <p:custDataLst>
                <p:tags r:id="rId19"/>
              </p:custDataLst>
            </p:nvPr>
          </p:nvSpPr>
          <p:spPr>
            <a:xfrm>
              <a:off x="4510" y="1158"/>
              <a:ext cx="1" cy="412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9241" name="直接连接符 165975"/>
            <p:cNvSpPr/>
            <p:nvPr>
              <p:custDataLst>
                <p:tags r:id="rId20"/>
              </p:custDataLst>
            </p:nvPr>
          </p:nvSpPr>
          <p:spPr>
            <a:xfrm>
              <a:off x="2505" y="2831"/>
              <a:ext cx="530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171" name="任意多边形 165977"/>
            <p:cNvSpPr/>
            <p:nvPr>
              <p:custDataLst>
                <p:tags r:id="rId21"/>
              </p:custDataLst>
            </p:nvPr>
          </p:nvSpPr>
          <p:spPr>
            <a:xfrm>
              <a:off x="5349" y="3670"/>
              <a:ext cx="110" cy="112"/>
            </a:xfrm>
            <a:custGeom>
              <a:avLst/>
              <a:gdLst/>
              <a:ahLst/>
              <a:cxnLst/>
              <a:pathLst>
                <a:path w="110" h="112">
                  <a:moveTo>
                    <a:pt x="32" y="0"/>
                  </a:moveTo>
                  <a:lnTo>
                    <a:pt x="0" y="32"/>
                  </a:lnTo>
                  <a:lnTo>
                    <a:pt x="110" y="112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172" name="任意多边形 165978"/>
            <p:cNvSpPr/>
            <p:nvPr>
              <p:custDataLst>
                <p:tags r:id="rId22"/>
              </p:custDataLst>
            </p:nvPr>
          </p:nvSpPr>
          <p:spPr>
            <a:xfrm>
              <a:off x="5349" y="3670"/>
              <a:ext cx="110" cy="112"/>
            </a:xfrm>
            <a:custGeom>
              <a:avLst/>
              <a:gdLst/>
              <a:ahLst/>
              <a:cxnLst/>
              <a:pathLst>
                <a:path w="110" h="112">
                  <a:moveTo>
                    <a:pt x="32" y="0"/>
                  </a:moveTo>
                  <a:lnTo>
                    <a:pt x="0" y="32"/>
                  </a:lnTo>
                  <a:lnTo>
                    <a:pt x="110" y="112"/>
                  </a:lnTo>
                  <a:lnTo>
                    <a:pt x="32" y="0"/>
                  </a:lnTo>
                </a:path>
              </a:pathLst>
            </a:custGeom>
            <a:noFill/>
            <a:ln w="31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9244" name="直接连接符 165981"/>
            <p:cNvSpPr/>
            <p:nvPr>
              <p:custDataLst>
                <p:tags r:id="rId23"/>
              </p:custDataLst>
            </p:nvPr>
          </p:nvSpPr>
          <p:spPr>
            <a:xfrm>
              <a:off x="4510" y="2831"/>
              <a:ext cx="949" cy="95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66086" name="组合 166085"/>
          <p:cNvGrpSpPr/>
          <p:nvPr/>
        </p:nvGrpSpPr>
        <p:grpSpPr>
          <a:xfrm>
            <a:off x="5843588" y="2506345"/>
            <a:ext cx="2647950" cy="3236913"/>
            <a:chOff x="3681" y="1398"/>
            <a:chExt cx="1668" cy="2039"/>
          </a:xfrm>
        </p:grpSpPr>
        <p:sp>
          <p:nvSpPr>
            <p:cNvPr id="6175" name="任意多边形 165997"/>
            <p:cNvSpPr/>
            <p:nvPr>
              <p:custDataLst>
                <p:tags r:id="rId24"/>
              </p:custDataLst>
            </p:nvPr>
          </p:nvSpPr>
          <p:spPr>
            <a:xfrm>
              <a:off x="3681" y="1987"/>
              <a:ext cx="1433" cy="27"/>
            </a:xfrm>
            <a:custGeom>
              <a:avLst/>
              <a:gdLst/>
              <a:ahLst/>
              <a:cxnLst/>
              <a:pathLst>
                <a:path w="1433" h="27">
                  <a:moveTo>
                    <a:pt x="0" y="0"/>
                  </a:moveTo>
                  <a:lnTo>
                    <a:pt x="0" y="15"/>
                  </a:lnTo>
                  <a:lnTo>
                    <a:pt x="0" y="27"/>
                  </a:lnTo>
                  <a:lnTo>
                    <a:pt x="1433" y="27"/>
                  </a:lnTo>
                  <a:lnTo>
                    <a:pt x="1433" y="15"/>
                  </a:lnTo>
                  <a:lnTo>
                    <a:pt x="143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176" name="任意多边形 165999"/>
            <p:cNvSpPr/>
            <p:nvPr>
              <p:custDataLst>
                <p:tags r:id="rId25"/>
              </p:custDataLst>
            </p:nvPr>
          </p:nvSpPr>
          <p:spPr>
            <a:xfrm>
              <a:off x="5114" y="1987"/>
              <a:ext cx="13" cy="27"/>
            </a:xfrm>
            <a:custGeom>
              <a:avLst/>
              <a:gdLst/>
              <a:ahLst/>
              <a:cxnLst/>
              <a:pathLst>
                <a:path w="13" h="27">
                  <a:moveTo>
                    <a:pt x="0" y="15"/>
                  </a:moveTo>
                  <a:lnTo>
                    <a:pt x="0" y="0"/>
                  </a:lnTo>
                  <a:lnTo>
                    <a:pt x="8" y="5"/>
                  </a:lnTo>
                  <a:lnTo>
                    <a:pt x="13" y="10"/>
                  </a:lnTo>
                  <a:lnTo>
                    <a:pt x="13" y="20"/>
                  </a:lnTo>
                  <a:lnTo>
                    <a:pt x="8" y="25"/>
                  </a:lnTo>
                  <a:lnTo>
                    <a:pt x="0" y="27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177" name="任意多边形 166000"/>
            <p:cNvSpPr/>
            <p:nvPr>
              <p:custDataLst>
                <p:tags r:id="rId26"/>
              </p:custDataLst>
            </p:nvPr>
          </p:nvSpPr>
          <p:spPr>
            <a:xfrm>
              <a:off x="5114" y="1987"/>
              <a:ext cx="13" cy="27"/>
            </a:xfrm>
            <a:custGeom>
              <a:avLst/>
              <a:gdLst/>
              <a:ahLst/>
              <a:cxnLst/>
              <a:pathLst>
                <a:path w="13" h="27">
                  <a:moveTo>
                    <a:pt x="0" y="0"/>
                  </a:moveTo>
                  <a:lnTo>
                    <a:pt x="8" y="5"/>
                  </a:lnTo>
                  <a:lnTo>
                    <a:pt x="13" y="10"/>
                  </a:lnTo>
                  <a:lnTo>
                    <a:pt x="13" y="20"/>
                  </a:lnTo>
                  <a:lnTo>
                    <a:pt x="8" y="25"/>
                  </a:lnTo>
                  <a:lnTo>
                    <a:pt x="0" y="27"/>
                  </a:lnTo>
                </a:path>
              </a:pathLst>
            </a:custGeom>
            <a:noFill/>
            <a:ln w="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179" name="任意多边形 166032"/>
            <p:cNvSpPr/>
            <p:nvPr>
              <p:custDataLst>
                <p:tags r:id="rId27"/>
              </p:custDataLst>
            </p:nvPr>
          </p:nvSpPr>
          <p:spPr>
            <a:xfrm>
              <a:off x="4665" y="1969"/>
              <a:ext cx="202" cy="68"/>
            </a:xfrm>
            <a:custGeom>
              <a:avLst/>
              <a:gdLst/>
              <a:ahLst/>
              <a:cxnLst/>
              <a:pathLst>
                <a:path w="202" h="68">
                  <a:moveTo>
                    <a:pt x="0" y="68"/>
                  </a:moveTo>
                  <a:lnTo>
                    <a:pt x="0" y="0"/>
                  </a:lnTo>
                  <a:lnTo>
                    <a:pt x="202" y="33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grpSp>
          <p:nvGrpSpPr>
            <p:cNvPr id="9251" name="组合 166081"/>
            <p:cNvGrpSpPr/>
            <p:nvPr/>
          </p:nvGrpSpPr>
          <p:grpSpPr>
            <a:xfrm>
              <a:off x="3681" y="1398"/>
              <a:ext cx="1668" cy="2039"/>
              <a:chOff x="3681" y="1398"/>
              <a:chExt cx="1668" cy="2039"/>
            </a:xfrm>
          </p:grpSpPr>
          <p:sp>
            <p:nvSpPr>
              <p:cNvPr id="9252" name="直接连接符 165994"/>
              <p:cNvSpPr/>
              <p:nvPr>
                <p:custDataLst>
                  <p:tags r:id="rId28"/>
                </p:custDataLst>
              </p:nvPr>
            </p:nvSpPr>
            <p:spPr>
              <a:xfrm>
                <a:off x="4510" y="1398"/>
                <a:ext cx="604" cy="604"/>
              </a:xfrm>
              <a:prstGeom prst="line">
                <a:avLst/>
              </a:prstGeom>
              <a:ln w="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9253" name="直接连接符 166001"/>
              <p:cNvSpPr/>
              <p:nvPr>
                <p:custDataLst>
                  <p:tags r:id="rId29"/>
                </p:custDataLst>
              </p:nvPr>
            </p:nvSpPr>
            <p:spPr>
              <a:xfrm>
                <a:off x="5114" y="2002"/>
                <a:ext cx="1" cy="1435"/>
              </a:xfrm>
              <a:prstGeom prst="line">
                <a:avLst/>
              </a:prstGeom>
              <a:ln w="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grpSp>
            <p:nvGrpSpPr>
              <p:cNvPr id="9254" name="组合 166043"/>
              <p:cNvGrpSpPr/>
              <p:nvPr/>
            </p:nvGrpSpPr>
            <p:grpSpPr>
              <a:xfrm>
                <a:off x="3681" y="1854"/>
                <a:ext cx="1668" cy="193"/>
                <a:chOff x="3681" y="1854"/>
                <a:chExt cx="1668" cy="193"/>
              </a:xfrm>
            </p:grpSpPr>
            <p:sp>
              <p:nvSpPr>
                <p:cNvPr id="6184" name="任意多边形 166016"/>
                <p:cNvSpPr/>
                <p:nvPr>
                  <p:custDataLst>
                    <p:tags r:id="rId30"/>
                  </p:custDataLst>
                </p:nvPr>
              </p:nvSpPr>
              <p:spPr>
                <a:xfrm>
                  <a:off x="5264" y="1937"/>
                  <a:ext cx="17" cy="45"/>
                </a:xfrm>
                <a:custGeom>
                  <a:avLst/>
                  <a:gdLst/>
                  <a:ahLst/>
                  <a:cxnLst/>
                  <a:pathLst>
                    <a:path w="17" h="45">
                      <a:moveTo>
                        <a:pt x="0" y="0"/>
                      </a:moveTo>
                      <a:lnTo>
                        <a:pt x="17" y="0"/>
                      </a:lnTo>
                      <a:lnTo>
                        <a:pt x="17" y="4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185" name="任意多边形 166017"/>
                <p:cNvSpPr/>
                <p:nvPr>
                  <p:custDataLst>
                    <p:tags r:id="rId31"/>
                  </p:custDataLst>
                </p:nvPr>
              </p:nvSpPr>
              <p:spPr>
                <a:xfrm>
                  <a:off x="5264" y="1982"/>
                  <a:ext cx="17" cy="15"/>
                </a:xfrm>
                <a:custGeom>
                  <a:avLst/>
                  <a:gdLst/>
                  <a:ahLst/>
                  <a:cxnLst/>
                  <a:pathLst>
                    <a:path w="17" h="15">
                      <a:moveTo>
                        <a:pt x="0" y="15"/>
                      </a:moveTo>
                      <a:lnTo>
                        <a:pt x="2" y="15"/>
                      </a:lnTo>
                      <a:lnTo>
                        <a:pt x="12" y="1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9257" name="直接连接符 166018"/>
                <p:cNvSpPr/>
                <p:nvPr>
                  <p:custDataLst>
                    <p:tags r:id="rId32"/>
                  </p:custDataLst>
                </p:nvPr>
              </p:nvSpPr>
              <p:spPr>
                <a:xfrm flipH="1" flipV="1">
                  <a:off x="5281" y="1984"/>
                  <a:ext cx="10" cy="13"/>
                </a:xfrm>
                <a:prstGeom prst="line">
                  <a:avLst/>
                </a:prstGeom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6187" name="任意多边形 166019"/>
                <p:cNvSpPr/>
                <p:nvPr>
                  <p:custDataLst>
                    <p:tags r:id="rId33"/>
                  </p:custDataLst>
                </p:nvPr>
              </p:nvSpPr>
              <p:spPr>
                <a:xfrm>
                  <a:off x="5249" y="1952"/>
                  <a:ext cx="15" cy="45"/>
                </a:xfrm>
                <a:custGeom>
                  <a:avLst/>
                  <a:gdLst/>
                  <a:ahLst/>
                  <a:cxnLst/>
                  <a:pathLst>
                    <a:path w="15" h="45">
                      <a:moveTo>
                        <a:pt x="0" y="0"/>
                      </a:moveTo>
                      <a:lnTo>
                        <a:pt x="0" y="30"/>
                      </a:lnTo>
                      <a:lnTo>
                        <a:pt x="5" y="40"/>
                      </a:lnTo>
                      <a:lnTo>
                        <a:pt x="15" y="4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188" name="任意多边形 166020"/>
                <p:cNvSpPr/>
                <p:nvPr>
                  <p:custDataLst>
                    <p:tags r:id="rId34"/>
                  </p:custDataLst>
                </p:nvPr>
              </p:nvSpPr>
              <p:spPr>
                <a:xfrm>
                  <a:off x="5249" y="1937"/>
                  <a:ext cx="15" cy="15"/>
                </a:xfrm>
                <a:custGeom>
                  <a:avLst/>
                  <a:gdLst/>
                  <a:ahLst/>
                  <a:cxnLst/>
                  <a:pathLst>
                    <a:path w="15" h="15">
                      <a:moveTo>
                        <a:pt x="15" y="0"/>
                      </a:moveTo>
                      <a:lnTo>
                        <a:pt x="5" y="5"/>
                      </a:lnTo>
                      <a:lnTo>
                        <a:pt x="0" y="1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9260" name="直接连接符 166021"/>
                <p:cNvSpPr/>
                <p:nvPr>
                  <p:custDataLst>
                    <p:tags r:id="rId35"/>
                  </p:custDataLst>
                </p:nvPr>
              </p:nvSpPr>
              <p:spPr>
                <a:xfrm flipV="1">
                  <a:off x="5319" y="1907"/>
                  <a:ext cx="5" cy="20"/>
                </a:xfrm>
                <a:prstGeom prst="line">
                  <a:avLst/>
                </a:prstGeom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9261" name="直接连接符 166022"/>
                <p:cNvSpPr/>
                <p:nvPr>
                  <p:custDataLst>
                    <p:tags r:id="rId36"/>
                  </p:custDataLst>
                </p:nvPr>
              </p:nvSpPr>
              <p:spPr>
                <a:xfrm flipH="1">
                  <a:off x="5344" y="1907"/>
                  <a:ext cx="5" cy="20"/>
                </a:xfrm>
                <a:prstGeom prst="line">
                  <a:avLst/>
                </a:prstGeom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grpSp>
              <p:nvGrpSpPr>
                <p:cNvPr id="9267" name="组合 166042"/>
                <p:cNvGrpSpPr/>
                <p:nvPr/>
              </p:nvGrpSpPr>
              <p:grpSpPr>
                <a:xfrm>
                  <a:off x="3681" y="1854"/>
                  <a:ext cx="1478" cy="193"/>
                  <a:chOff x="3681" y="1854"/>
                  <a:chExt cx="1478" cy="193"/>
                </a:xfrm>
              </p:grpSpPr>
              <p:sp>
                <p:nvSpPr>
                  <p:cNvPr id="9268" name="直接连接符 165979"/>
                  <p:cNvSpPr/>
                  <p:nvPr>
                    <p:custDataLst>
                      <p:tags r:id="rId37"/>
                    </p:custDataLst>
                  </p:nvPr>
                </p:nvSpPr>
                <p:spPr>
                  <a:xfrm flipV="1">
                    <a:off x="4260" y="1854"/>
                    <a:ext cx="65" cy="100"/>
                  </a:xfrm>
                  <a:prstGeom prst="line">
                    <a:avLst/>
                  </a:prstGeom>
                  <a:ln w="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9269" name="直接连接符 165980"/>
                  <p:cNvSpPr/>
                  <p:nvPr>
                    <p:custDataLst>
                      <p:tags r:id="rId38"/>
                    </p:custDataLst>
                  </p:nvPr>
                </p:nvSpPr>
                <p:spPr>
                  <a:xfrm>
                    <a:off x="4260" y="1854"/>
                    <a:ext cx="65" cy="100"/>
                  </a:xfrm>
                  <a:prstGeom prst="line">
                    <a:avLst/>
                  </a:prstGeom>
                  <a:ln w="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199" name="任意多边形 165998"/>
                  <p:cNvSpPr/>
                  <p:nvPr>
                    <p:custDataLst>
                      <p:tags r:id="rId39"/>
                    </p:custDataLst>
                  </p:nvPr>
                </p:nvSpPr>
                <p:spPr>
                  <a:xfrm>
                    <a:off x="3681" y="1987"/>
                    <a:ext cx="1433" cy="27"/>
                  </a:xfrm>
                  <a:custGeom>
                    <a:avLst/>
                    <a:gdLst/>
                    <a:ahLst/>
                    <a:cxnLst/>
                    <a:pathLst>
                      <a:path w="1433" h="27">
                        <a:moveTo>
                          <a:pt x="0" y="0"/>
                        </a:moveTo>
                        <a:lnTo>
                          <a:pt x="0" y="15"/>
                        </a:lnTo>
                        <a:lnTo>
                          <a:pt x="0" y="27"/>
                        </a:lnTo>
                        <a:lnTo>
                          <a:pt x="1433" y="27"/>
                        </a:lnTo>
                        <a:lnTo>
                          <a:pt x="1433" y="15"/>
                        </a:lnTo>
                        <a:lnTo>
                          <a:pt x="1433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70C0"/>
                  </a:solidFill>
                  <a:ln w="0" cap="flat" cmpd="sng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pPr fontAlgn="base"/>
                    <a:endParaRPr lang="zh-CN" altLang="en-US" sz="1800" strike="noStrike" noProof="1">
                      <a:solidFill>
                        <a:schemeClr val="dk1"/>
                      </a:solidFill>
                    </a:endParaRPr>
                  </a:p>
                </p:txBody>
              </p:sp>
              <p:sp>
                <p:nvSpPr>
                  <p:cNvPr id="6200" name="任意多边形 166003"/>
                  <p:cNvSpPr/>
                  <p:nvPr>
                    <p:custDataLst>
                      <p:tags r:id="rId40"/>
                    </p:custDataLst>
                  </p:nvPr>
                </p:nvSpPr>
                <p:spPr>
                  <a:xfrm>
                    <a:off x="5069" y="1957"/>
                    <a:ext cx="90" cy="90"/>
                  </a:xfrm>
                  <a:custGeom>
                    <a:avLst/>
                    <a:gdLst/>
                    <a:ahLst/>
                    <a:cxnLst/>
                    <a:pathLst>
                      <a:path w="90" h="90">
                        <a:moveTo>
                          <a:pt x="90" y="45"/>
                        </a:moveTo>
                        <a:lnTo>
                          <a:pt x="75" y="15"/>
                        </a:lnTo>
                        <a:lnTo>
                          <a:pt x="45" y="0"/>
                        </a:lnTo>
                        <a:lnTo>
                          <a:pt x="13" y="15"/>
                        </a:lnTo>
                        <a:lnTo>
                          <a:pt x="0" y="45"/>
                        </a:lnTo>
                        <a:lnTo>
                          <a:pt x="13" y="77"/>
                        </a:lnTo>
                        <a:lnTo>
                          <a:pt x="45" y="90"/>
                        </a:lnTo>
                        <a:lnTo>
                          <a:pt x="75" y="77"/>
                        </a:lnTo>
                        <a:lnTo>
                          <a:pt x="90" y="45"/>
                        </a:lnTo>
                      </a:path>
                    </a:pathLst>
                  </a:custGeom>
                  <a:solidFill>
                    <a:schemeClr val="accent3"/>
                  </a:solidFill>
                  <a:ln w="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pPr fontAlgn="base"/>
                    <a:endParaRPr lang="zh-CN" altLang="en-US" sz="1800" strike="noStrike" noProof="1">
                      <a:solidFill>
                        <a:schemeClr val="dk1"/>
                      </a:solidFill>
                    </a:endParaRPr>
                  </a:p>
                </p:txBody>
              </p:sp>
              <p:sp>
                <p:nvSpPr>
                  <p:cNvPr id="6201" name="任意多边形 166033"/>
                  <p:cNvSpPr/>
                  <p:nvPr>
                    <p:custDataLst>
                      <p:tags r:id="rId41"/>
                    </p:custDataLst>
                  </p:nvPr>
                </p:nvSpPr>
                <p:spPr>
                  <a:xfrm>
                    <a:off x="4665" y="1969"/>
                    <a:ext cx="202" cy="68"/>
                  </a:xfrm>
                  <a:custGeom>
                    <a:avLst/>
                    <a:gdLst/>
                    <a:ahLst/>
                    <a:cxnLst/>
                    <a:pathLst>
                      <a:path w="202" h="68">
                        <a:moveTo>
                          <a:pt x="0" y="68"/>
                        </a:moveTo>
                        <a:lnTo>
                          <a:pt x="0" y="0"/>
                        </a:lnTo>
                        <a:lnTo>
                          <a:pt x="202" y="33"/>
                        </a:lnTo>
                        <a:lnTo>
                          <a:pt x="0" y="68"/>
                        </a:lnTo>
                      </a:path>
                    </a:pathLst>
                  </a:custGeom>
                  <a:gradFill>
                    <a:gsLst>
                      <a:gs pos="50000">
                        <a:schemeClr val="accent2"/>
                      </a:gs>
                      <a:gs pos="0">
                        <a:schemeClr val="accent2">
                          <a:lumMod val="25000"/>
                          <a:lumOff val="75000"/>
                        </a:schemeClr>
                      </a:gs>
                      <a:gs pos="100000">
                        <a:schemeClr val="accent2">
                          <a:lumMod val="85000"/>
                        </a:schemeClr>
                      </a:gs>
                    </a:gsLst>
                    <a:lin ang="5400000" scaled="1"/>
                  </a:gradFill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pPr fontAlgn="base"/>
                    <a:endParaRPr lang="zh-CN" altLang="en-US" sz="1800" strike="noStrike" noProof="1">
                      <a:solidFill>
                        <a:schemeClr val="dk1"/>
                      </a:solidFill>
                    </a:endParaRPr>
                  </a:p>
                </p:txBody>
              </p:sp>
            </p:grpSp>
          </p:grpSp>
        </p:grpSp>
      </p:grpSp>
      <p:grpSp>
        <p:nvGrpSpPr>
          <p:cNvPr id="166085" name="组合 166084"/>
          <p:cNvGrpSpPr/>
          <p:nvPr/>
        </p:nvGrpSpPr>
        <p:grpSpPr>
          <a:xfrm>
            <a:off x="4884738" y="3465195"/>
            <a:ext cx="3233737" cy="2616200"/>
            <a:chOff x="3077" y="2002"/>
            <a:chExt cx="2037" cy="1648"/>
          </a:xfrm>
        </p:grpSpPr>
        <p:sp>
          <p:nvSpPr>
            <p:cNvPr id="6203" name="任意多边形 165947"/>
            <p:cNvSpPr/>
            <p:nvPr>
              <p:custDataLst>
                <p:tags r:id="rId42"/>
              </p:custDataLst>
            </p:nvPr>
          </p:nvSpPr>
          <p:spPr>
            <a:xfrm>
              <a:off x="3669" y="3437"/>
              <a:ext cx="27" cy="13"/>
            </a:xfrm>
            <a:custGeom>
              <a:avLst/>
              <a:gdLst/>
              <a:ahLst/>
              <a:cxnLst/>
              <a:pathLst>
                <a:path w="27" h="13">
                  <a:moveTo>
                    <a:pt x="12" y="0"/>
                  </a:moveTo>
                  <a:lnTo>
                    <a:pt x="27" y="0"/>
                  </a:lnTo>
                  <a:lnTo>
                    <a:pt x="22" y="8"/>
                  </a:lnTo>
                  <a:lnTo>
                    <a:pt x="17" y="13"/>
                  </a:lnTo>
                  <a:lnTo>
                    <a:pt x="7" y="13"/>
                  </a:lnTo>
                  <a:lnTo>
                    <a:pt x="2" y="8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204" name="任意多边形 165948"/>
            <p:cNvSpPr/>
            <p:nvPr>
              <p:custDataLst>
                <p:tags r:id="rId43"/>
              </p:custDataLst>
            </p:nvPr>
          </p:nvSpPr>
          <p:spPr>
            <a:xfrm>
              <a:off x="3669" y="3437"/>
              <a:ext cx="27" cy="13"/>
            </a:xfrm>
            <a:custGeom>
              <a:avLst/>
              <a:gdLst/>
              <a:ahLst/>
              <a:cxnLst/>
              <a:pathLst>
                <a:path w="27" h="13">
                  <a:moveTo>
                    <a:pt x="27" y="0"/>
                  </a:moveTo>
                  <a:lnTo>
                    <a:pt x="22" y="8"/>
                  </a:lnTo>
                  <a:lnTo>
                    <a:pt x="17" y="13"/>
                  </a:lnTo>
                  <a:lnTo>
                    <a:pt x="7" y="13"/>
                  </a:ln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205" name="任意多边形 165949"/>
            <p:cNvSpPr/>
            <p:nvPr>
              <p:custDataLst>
                <p:tags r:id="rId44"/>
              </p:custDataLst>
            </p:nvPr>
          </p:nvSpPr>
          <p:spPr>
            <a:xfrm>
              <a:off x="3669" y="2002"/>
              <a:ext cx="27" cy="1435"/>
            </a:xfrm>
            <a:custGeom>
              <a:avLst/>
              <a:gdLst/>
              <a:ahLst/>
              <a:cxnLst/>
              <a:pathLst>
                <a:path w="27" h="1435">
                  <a:moveTo>
                    <a:pt x="0" y="1435"/>
                  </a:moveTo>
                  <a:lnTo>
                    <a:pt x="12" y="1435"/>
                  </a:lnTo>
                  <a:lnTo>
                    <a:pt x="27" y="1435"/>
                  </a:lnTo>
                  <a:lnTo>
                    <a:pt x="27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43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6206" name="任意多边形 166034"/>
            <p:cNvSpPr/>
            <p:nvPr>
              <p:custDataLst>
                <p:tags r:id="rId45"/>
              </p:custDataLst>
            </p:nvPr>
          </p:nvSpPr>
          <p:spPr>
            <a:xfrm>
              <a:off x="3649" y="2863"/>
              <a:ext cx="65" cy="202"/>
            </a:xfrm>
            <a:custGeom>
              <a:avLst/>
              <a:gdLst/>
              <a:ahLst/>
              <a:cxnLst/>
              <a:pathLst>
                <a:path w="65" h="202">
                  <a:moveTo>
                    <a:pt x="65" y="0"/>
                  </a:moveTo>
                  <a:lnTo>
                    <a:pt x="0" y="0"/>
                  </a:lnTo>
                  <a:lnTo>
                    <a:pt x="32" y="202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grpSp>
          <p:nvGrpSpPr>
            <p:cNvPr id="9278" name="组合 166080"/>
            <p:cNvGrpSpPr/>
            <p:nvPr/>
          </p:nvGrpSpPr>
          <p:grpSpPr>
            <a:xfrm>
              <a:off x="3077" y="2002"/>
              <a:ext cx="2037" cy="1648"/>
              <a:chOff x="3077" y="2002"/>
              <a:chExt cx="2037" cy="1648"/>
            </a:xfrm>
          </p:grpSpPr>
          <p:sp>
            <p:nvSpPr>
              <p:cNvPr id="9279" name="直接连接符 165982"/>
              <p:cNvSpPr/>
              <p:nvPr>
                <p:custDataLst>
                  <p:tags r:id="rId46"/>
                </p:custDataLst>
              </p:nvPr>
            </p:nvSpPr>
            <p:spPr>
              <a:xfrm>
                <a:off x="3077" y="2831"/>
                <a:ext cx="604" cy="606"/>
              </a:xfrm>
              <a:prstGeom prst="line">
                <a:avLst/>
              </a:prstGeom>
              <a:ln w="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9280" name="直接连接符 165983"/>
              <p:cNvSpPr/>
              <p:nvPr>
                <p:custDataLst>
                  <p:tags r:id="rId47"/>
                </p:custDataLst>
              </p:nvPr>
            </p:nvSpPr>
            <p:spPr>
              <a:xfrm>
                <a:off x="3681" y="3437"/>
                <a:ext cx="1433" cy="1"/>
              </a:xfrm>
              <a:prstGeom prst="line">
                <a:avLst/>
              </a:prstGeom>
              <a:ln w="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grpSp>
            <p:nvGrpSpPr>
              <p:cNvPr id="9281" name="组合 166040"/>
              <p:cNvGrpSpPr/>
              <p:nvPr/>
            </p:nvGrpSpPr>
            <p:grpSpPr>
              <a:xfrm>
                <a:off x="3599" y="2002"/>
                <a:ext cx="207" cy="1648"/>
                <a:chOff x="3599" y="2002"/>
                <a:chExt cx="207" cy="1648"/>
              </a:xfrm>
            </p:grpSpPr>
            <p:sp>
              <p:nvSpPr>
                <p:cNvPr id="6211" name="任意多边形 165931"/>
                <p:cNvSpPr/>
                <p:nvPr>
                  <p:custDataLst>
                    <p:tags r:id="rId48"/>
                  </p:custDataLst>
                </p:nvPr>
              </p:nvSpPr>
              <p:spPr>
                <a:xfrm>
                  <a:off x="3614" y="3590"/>
                  <a:ext cx="17" cy="45"/>
                </a:xfrm>
                <a:custGeom>
                  <a:avLst/>
                  <a:gdLst/>
                  <a:ahLst/>
                  <a:cxnLst/>
                  <a:pathLst>
                    <a:path w="17" h="45">
                      <a:moveTo>
                        <a:pt x="0" y="0"/>
                      </a:moveTo>
                      <a:lnTo>
                        <a:pt x="17" y="0"/>
                      </a:lnTo>
                      <a:lnTo>
                        <a:pt x="17" y="4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12" name="任意多边形 165932"/>
                <p:cNvSpPr/>
                <p:nvPr>
                  <p:custDataLst>
                    <p:tags r:id="rId49"/>
                  </p:custDataLst>
                </p:nvPr>
              </p:nvSpPr>
              <p:spPr>
                <a:xfrm>
                  <a:off x="3614" y="3635"/>
                  <a:ext cx="17" cy="15"/>
                </a:xfrm>
                <a:custGeom>
                  <a:avLst/>
                  <a:gdLst/>
                  <a:ahLst/>
                  <a:cxnLst/>
                  <a:pathLst>
                    <a:path w="17" h="15">
                      <a:moveTo>
                        <a:pt x="0" y="15"/>
                      </a:moveTo>
                      <a:lnTo>
                        <a:pt x="2" y="15"/>
                      </a:lnTo>
                      <a:lnTo>
                        <a:pt x="12" y="1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9284" name="直接连接符 165933"/>
                <p:cNvSpPr/>
                <p:nvPr>
                  <p:custDataLst>
                    <p:tags r:id="rId50"/>
                  </p:custDataLst>
                </p:nvPr>
              </p:nvSpPr>
              <p:spPr>
                <a:xfrm flipH="1" flipV="1">
                  <a:off x="3631" y="3637"/>
                  <a:ext cx="10" cy="13"/>
                </a:xfrm>
                <a:prstGeom prst="line">
                  <a:avLst/>
                </a:prstGeom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6214" name="任意多边形 165934"/>
                <p:cNvSpPr/>
                <p:nvPr>
                  <p:custDataLst>
                    <p:tags r:id="rId51"/>
                  </p:custDataLst>
                </p:nvPr>
              </p:nvSpPr>
              <p:spPr>
                <a:xfrm>
                  <a:off x="3599" y="3605"/>
                  <a:ext cx="15" cy="45"/>
                </a:xfrm>
                <a:custGeom>
                  <a:avLst/>
                  <a:gdLst/>
                  <a:ahLst/>
                  <a:cxnLst/>
                  <a:pathLst>
                    <a:path w="15" h="45">
                      <a:moveTo>
                        <a:pt x="0" y="0"/>
                      </a:moveTo>
                      <a:lnTo>
                        <a:pt x="0" y="30"/>
                      </a:lnTo>
                      <a:lnTo>
                        <a:pt x="2" y="40"/>
                      </a:lnTo>
                      <a:lnTo>
                        <a:pt x="15" y="4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15" name="任意多边形 165935"/>
                <p:cNvSpPr/>
                <p:nvPr>
                  <p:custDataLst>
                    <p:tags r:id="rId52"/>
                  </p:custDataLst>
                </p:nvPr>
              </p:nvSpPr>
              <p:spPr>
                <a:xfrm>
                  <a:off x="3599" y="3590"/>
                  <a:ext cx="15" cy="15"/>
                </a:xfrm>
                <a:custGeom>
                  <a:avLst/>
                  <a:gdLst/>
                  <a:ahLst/>
                  <a:cxnLst/>
                  <a:pathLst>
                    <a:path w="15" h="15">
                      <a:moveTo>
                        <a:pt x="15" y="0"/>
                      </a:moveTo>
                      <a:lnTo>
                        <a:pt x="2" y="5"/>
                      </a:lnTo>
                      <a:lnTo>
                        <a:pt x="0" y="1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23" name="任意多边形 165950"/>
                <p:cNvSpPr/>
                <p:nvPr>
                  <p:custDataLst>
                    <p:tags r:id="rId53"/>
                  </p:custDataLst>
                </p:nvPr>
              </p:nvSpPr>
              <p:spPr>
                <a:xfrm>
                  <a:off x="3669" y="2002"/>
                  <a:ext cx="27" cy="1435"/>
                </a:xfrm>
                <a:custGeom>
                  <a:avLst/>
                  <a:gdLst/>
                  <a:ahLst/>
                  <a:cxnLst/>
                  <a:pathLst>
                    <a:path w="27" h="1435">
                      <a:moveTo>
                        <a:pt x="0" y="1435"/>
                      </a:moveTo>
                      <a:lnTo>
                        <a:pt x="12" y="1435"/>
                      </a:lnTo>
                      <a:lnTo>
                        <a:pt x="27" y="1435"/>
                      </a:lnTo>
                      <a:lnTo>
                        <a:pt x="27" y="0"/>
                      </a:lnTo>
                      <a:lnTo>
                        <a:pt x="12" y="0"/>
                      </a:lnTo>
                      <a:lnTo>
                        <a:pt x="0" y="0"/>
                      </a:lnTo>
                      <a:lnTo>
                        <a:pt x="0" y="1435"/>
                      </a:lnTo>
                    </a:path>
                  </a:pathLst>
                </a:custGeom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</a:gradFill>
                <a:ln w="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24" name="任意多边形 165985"/>
                <p:cNvSpPr/>
                <p:nvPr>
                  <p:custDataLst>
                    <p:tags r:id="rId54"/>
                  </p:custDataLst>
                </p:nvPr>
              </p:nvSpPr>
              <p:spPr>
                <a:xfrm>
                  <a:off x="3636" y="3393"/>
                  <a:ext cx="90" cy="87"/>
                </a:xfrm>
                <a:custGeom>
                  <a:avLst/>
                  <a:gdLst/>
                  <a:ahLst/>
                  <a:cxnLst/>
                  <a:pathLst>
                    <a:path w="90" h="87">
                      <a:moveTo>
                        <a:pt x="90" y="44"/>
                      </a:moveTo>
                      <a:lnTo>
                        <a:pt x="78" y="12"/>
                      </a:lnTo>
                      <a:lnTo>
                        <a:pt x="45" y="0"/>
                      </a:lnTo>
                      <a:lnTo>
                        <a:pt x="13" y="12"/>
                      </a:lnTo>
                      <a:lnTo>
                        <a:pt x="0" y="44"/>
                      </a:lnTo>
                      <a:lnTo>
                        <a:pt x="13" y="74"/>
                      </a:lnTo>
                      <a:lnTo>
                        <a:pt x="45" y="87"/>
                      </a:lnTo>
                      <a:lnTo>
                        <a:pt x="78" y="74"/>
                      </a:lnTo>
                      <a:lnTo>
                        <a:pt x="90" y="44"/>
                      </a:lnTo>
                    </a:path>
                  </a:pathLst>
                </a:custGeom>
                <a:solidFill>
                  <a:schemeClr val="accent3"/>
                </a:solidFill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25" name="任意多边形 166029"/>
                <p:cNvSpPr/>
                <p:nvPr>
                  <p:custDataLst>
                    <p:tags r:id="rId55"/>
                  </p:custDataLst>
                </p:nvPr>
              </p:nvSpPr>
              <p:spPr>
                <a:xfrm>
                  <a:off x="3738" y="2586"/>
                  <a:ext cx="68" cy="100"/>
                </a:xfrm>
                <a:custGeom>
                  <a:avLst/>
                  <a:gdLst/>
                  <a:ahLst/>
                  <a:cxnLst/>
                  <a:pathLst>
                    <a:path w="68" h="100">
                      <a:moveTo>
                        <a:pt x="0" y="0"/>
                      </a:moveTo>
                      <a:lnTo>
                        <a:pt x="68" y="0"/>
                      </a:lnTo>
                      <a:lnTo>
                        <a:pt x="0" y="100"/>
                      </a:lnTo>
                      <a:lnTo>
                        <a:pt x="68" y="100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26" name="任意多边形 166035"/>
                <p:cNvSpPr/>
                <p:nvPr>
                  <p:custDataLst>
                    <p:tags r:id="rId56"/>
                  </p:custDataLst>
                </p:nvPr>
              </p:nvSpPr>
              <p:spPr>
                <a:xfrm>
                  <a:off x="3649" y="2863"/>
                  <a:ext cx="65" cy="202"/>
                </a:xfrm>
                <a:custGeom>
                  <a:avLst/>
                  <a:gdLst/>
                  <a:ahLst/>
                  <a:cxnLst/>
                  <a:pathLst>
                    <a:path w="65" h="202">
                      <a:moveTo>
                        <a:pt x="65" y="0"/>
                      </a:moveTo>
                      <a:lnTo>
                        <a:pt x="0" y="0"/>
                      </a:lnTo>
                      <a:lnTo>
                        <a:pt x="32" y="202"/>
                      </a:lnTo>
                      <a:lnTo>
                        <a:pt x="65" y="0"/>
                      </a:lnTo>
                    </a:path>
                  </a:pathLst>
                </a:custGeom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</a:gradFill>
                <a:ln w="3175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</p:grpSp>
        </p:grpSp>
      </p:grpSp>
      <p:grpSp>
        <p:nvGrpSpPr>
          <p:cNvPr id="166046" name="组合 166045"/>
          <p:cNvGrpSpPr/>
          <p:nvPr/>
        </p:nvGrpSpPr>
        <p:grpSpPr>
          <a:xfrm>
            <a:off x="4733925" y="2157095"/>
            <a:ext cx="2425700" cy="2624138"/>
            <a:chOff x="2982" y="1178"/>
            <a:chExt cx="1528" cy="1653"/>
          </a:xfrm>
        </p:grpSpPr>
        <p:sp>
          <p:nvSpPr>
            <p:cNvPr id="9299" name="直接连接符 165992"/>
            <p:cNvSpPr/>
            <p:nvPr>
              <p:custDataLst>
                <p:tags r:id="rId57"/>
              </p:custDataLst>
            </p:nvPr>
          </p:nvSpPr>
          <p:spPr>
            <a:xfrm flipV="1">
              <a:off x="3077" y="1398"/>
              <a:ext cx="1" cy="143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9300" name="直接连接符 165993"/>
            <p:cNvSpPr/>
            <p:nvPr>
              <p:custDataLst>
                <p:tags r:id="rId58"/>
              </p:custDataLst>
            </p:nvPr>
          </p:nvSpPr>
          <p:spPr>
            <a:xfrm>
              <a:off x="3077" y="1398"/>
              <a:ext cx="1433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9301" name="组合 166044"/>
            <p:cNvGrpSpPr/>
            <p:nvPr/>
          </p:nvGrpSpPr>
          <p:grpSpPr>
            <a:xfrm>
              <a:off x="2982" y="1178"/>
              <a:ext cx="714" cy="836"/>
              <a:chOff x="2982" y="1178"/>
              <a:chExt cx="714" cy="836"/>
            </a:xfrm>
          </p:grpSpPr>
          <p:sp>
            <p:nvSpPr>
              <p:cNvPr id="6231" name="任意多边形 165951"/>
              <p:cNvSpPr/>
              <p:nvPr>
                <p:custDataLst>
                  <p:tags r:id="rId59"/>
                </p:custDataLst>
              </p:nvPr>
            </p:nvSpPr>
            <p:spPr>
              <a:xfrm>
                <a:off x="3669" y="1989"/>
                <a:ext cx="27" cy="13"/>
              </a:xfrm>
              <a:custGeom>
                <a:avLst/>
                <a:gdLst/>
                <a:ahLst/>
                <a:cxnLst/>
                <a:pathLst>
                  <a:path w="27" h="13">
                    <a:moveTo>
                      <a:pt x="12" y="13"/>
                    </a:moveTo>
                    <a:lnTo>
                      <a:pt x="0" y="13"/>
                    </a:lnTo>
                    <a:lnTo>
                      <a:pt x="2" y="5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22" y="5"/>
                    </a:lnTo>
                    <a:lnTo>
                      <a:pt x="27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6232" name="任意多边形 165952"/>
              <p:cNvSpPr/>
              <p:nvPr>
                <p:custDataLst>
                  <p:tags r:id="rId60"/>
                </p:custDataLst>
              </p:nvPr>
            </p:nvSpPr>
            <p:spPr>
              <a:xfrm>
                <a:off x="3669" y="1989"/>
                <a:ext cx="27" cy="13"/>
              </a:xfrm>
              <a:custGeom>
                <a:avLst/>
                <a:gdLst/>
                <a:ahLst/>
                <a:cxnLst/>
                <a:pathLst>
                  <a:path w="27" h="13">
                    <a:moveTo>
                      <a:pt x="0" y="13"/>
                    </a:moveTo>
                    <a:lnTo>
                      <a:pt x="2" y="5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22" y="5"/>
                    </a:lnTo>
                    <a:lnTo>
                      <a:pt x="27" y="13"/>
                    </a:lnTo>
                  </a:path>
                </a:pathLst>
              </a:custGeom>
              <a:noFill/>
              <a:ln w="0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9304" name="直接连接符 165953"/>
              <p:cNvSpPr/>
              <p:nvPr>
                <p:custDataLst>
                  <p:tags r:id="rId61"/>
                </p:custDataLst>
              </p:nvPr>
            </p:nvSpPr>
            <p:spPr>
              <a:xfrm>
                <a:off x="3681" y="2002"/>
                <a:ext cx="3" cy="1"/>
              </a:xfrm>
              <a:prstGeom prst="line">
                <a:avLst/>
              </a:prstGeom>
              <a:ln w="31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6234" name="任意多边形 165986"/>
              <p:cNvSpPr/>
              <p:nvPr>
                <p:custDataLst>
                  <p:tags r:id="rId62"/>
                </p:custDataLst>
              </p:nvPr>
            </p:nvSpPr>
            <p:spPr>
              <a:xfrm>
                <a:off x="3671" y="1992"/>
                <a:ext cx="23" cy="22"/>
              </a:xfrm>
              <a:custGeom>
                <a:avLst/>
                <a:gdLst/>
                <a:ahLst/>
                <a:cxnLst/>
                <a:pathLst>
                  <a:path w="23" h="22">
                    <a:moveTo>
                      <a:pt x="10" y="10"/>
                    </a:moveTo>
                    <a:lnTo>
                      <a:pt x="20" y="0"/>
                    </a:lnTo>
                    <a:lnTo>
                      <a:pt x="23" y="7"/>
                    </a:lnTo>
                    <a:lnTo>
                      <a:pt x="23" y="15"/>
                    </a:lnTo>
                    <a:lnTo>
                      <a:pt x="15" y="22"/>
                    </a:lnTo>
                    <a:lnTo>
                      <a:pt x="8" y="22"/>
                    </a:lnTo>
                    <a:lnTo>
                      <a:pt x="0" y="20"/>
                    </a:lnTo>
                    <a:lnTo>
                      <a:pt x="10" y="1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6235" name="任意多边形 165987"/>
              <p:cNvSpPr/>
              <p:nvPr>
                <p:custDataLst>
                  <p:tags r:id="rId63"/>
                </p:custDataLst>
              </p:nvPr>
            </p:nvSpPr>
            <p:spPr>
              <a:xfrm>
                <a:off x="3671" y="1992"/>
                <a:ext cx="23" cy="22"/>
              </a:xfrm>
              <a:custGeom>
                <a:avLst/>
                <a:gdLst/>
                <a:ahLst/>
                <a:cxnLst/>
                <a:pathLst>
                  <a:path w="23" h="22">
                    <a:moveTo>
                      <a:pt x="20" y="0"/>
                    </a:moveTo>
                    <a:lnTo>
                      <a:pt x="23" y="7"/>
                    </a:lnTo>
                    <a:lnTo>
                      <a:pt x="23" y="15"/>
                    </a:lnTo>
                    <a:lnTo>
                      <a:pt x="15" y="22"/>
                    </a:lnTo>
                    <a:lnTo>
                      <a:pt x="8" y="22"/>
                    </a:lnTo>
                    <a:lnTo>
                      <a:pt x="0" y="20"/>
                    </a:lnTo>
                  </a:path>
                </a:pathLst>
              </a:custGeom>
              <a:noFill/>
              <a:ln w="0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6236" name="任意多边形 165988"/>
              <p:cNvSpPr/>
              <p:nvPr>
                <p:custDataLst>
                  <p:tags r:id="rId64"/>
                </p:custDataLst>
              </p:nvPr>
            </p:nvSpPr>
            <p:spPr>
              <a:xfrm>
                <a:off x="3067" y="1388"/>
                <a:ext cx="624" cy="624"/>
              </a:xfrm>
              <a:custGeom>
                <a:avLst/>
                <a:gdLst/>
                <a:ahLst/>
                <a:cxnLst/>
                <a:pathLst>
                  <a:path w="624" h="624">
                    <a:moveTo>
                      <a:pt x="604" y="624"/>
                    </a:moveTo>
                    <a:lnTo>
                      <a:pt x="614" y="614"/>
                    </a:lnTo>
                    <a:lnTo>
                      <a:pt x="624" y="604"/>
                    </a:lnTo>
                    <a:lnTo>
                      <a:pt x="20" y="0"/>
                    </a:lnTo>
                    <a:lnTo>
                      <a:pt x="10" y="10"/>
                    </a:lnTo>
                    <a:lnTo>
                      <a:pt x="0" y="19"/>
                    </a:lnTo>
                    <a:lnTo>
                      <a:pt x="604" y="6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6237" name="任意多边形 165990"/>
              <p:cNvSpPr/>
              <p:nvPr>
                <p:custDataLst>
                  <p:tags r:id="rId65"/>
                </p:custDataLst>
              </p:nvPr>
            </p:nvSpPr>
            <p:spPr>
              <a:xfrm>
                <a:off x="3064" y="1385"/>
                <a:ext cx="23" cy="22"/>
              </a:xfrm>
              <a:custGeom>
                <a:avLst/>
                <a:gdLst/>
                <a:ahLst/>
                <a:cxnLst/>
                <a:pathLst>
                  <a:path w="23" h="22">
                    <a:moveTo>
                      <a:pt x="13" y="13"/>
                    </a:moveTo>
                    <a:lnTo>
                      <a:pt x="3" y="22"/>
                    </a:lnTo>
                    <a:lnTo>
                      <a:pt x="0" y="15"/>
                    </a:lnTo>
                    <a:lnTo>
                      <a:pt x="0" y="8"/>
                    </a:lnTo>
                    <a:lnTo>
                      <a:pt x="8" y="0"/>
                    </a:lnTo>
                    <a:lnTo>
                      <a:pt x="15" y="0"/>
                    </a:lnTo>
                    <a:lnTo>
                      <a:pt x="23" y="3"/>
                    </a:lnTo>
                    <a:lnTo>
                      <a:pt x="13" y="13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6238" name="任意多边形 165991"/>
              <p:cNvSpPr/>
              <p:nvPr>
                <p:custDataLst>
                  <p:tags r:id="rId66"/>
                </p:custDataLst>
              </p:nvPr>
            </p:nvSpPr>
            <p:spPr>
              <a:xfrm>
                <a:off x="3064" y="1385"/>
                <a:ext cx="23" cy="22"/>
              </a:xfrm>
              <a:custGeom>
                <a:avLst/>
                <a:gdLst/>
                <a:ahLst/>
                <a:cxnLst/>
                <a:pathLst>
                  <a:path w="23" h="22">
                    <a:moveTo>
                      <a:pt x="3" y="22"/>
                    </a:moveTo>
                    <a:lnTo>
                      <a:pt x="0" y="15"/>
                    </a:lnTo>
                    <a:lnTo>
                      <a:pt x="0" y="8"/>
                    </a:lnTo>
                    <a:lnTo>
                      <a:pt x="8" y="0"/>
                    </a:lnTo>
                    <a:lnTo>
                      <a:pt x="15" y="0"/>
                    </a:lnTo>
                    <a:lnTo>
                      <a:pt x="23" y="3"/>
                    </a:lnTo>
                  </a:path>
                </a:pathLst>
              </a:custGeom>
              <a:noFill/>
              <a:ln w="0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6239" name="任意多边形 165995"/>
              <p:cNvSpPr/>
              <p:nvPr>
                <p:custDataLst>
                  <p:tags r:id="rId67"/>
                </p:custDataLst>
              </p:nvPr>
            </p:nvSpPr>
            <p:spPr>
              <a:xfrm>
                <a:off x="3669" y="1987"/>
                <a:ext cx="12" cy="27"/>
              </a:xfrm>
              <a:custGeom>
                <a:avLst/>
                <a:gdLst/>
                <a:ahLst/>
                <a:cxnLst/>
                <a:pathLst>
                  <a:path w="12" h="27">
                    <a:moveTo>
                      <a:pt x="12" y="15"/>
                    </a:moveTo>
                    <a:lnTo>
                      <a:pt x="12" y="27"/>
                    </a:lnTo>
                    <a:lnTo>
                      <a:pt x="5" y="25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5" y="5"/>
                    </a:lnTo>
                    <a:lnTo>
                      <a:pt x="12" y="0"/>
                    </a:lnTo>
                    <a:lnTo>
                      <a:pt x="12" y="15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6240" name="任意多边形 165996"/>
              <p:cNvSpPr/>
              <p:nvPr>
                <p:custDataLst>
                  <p:tags r:id="rId68"/>
                </p:custDataLst>
              </p:nvPr>
            </p:nvSpPr>
            <p:spPr>
              <a:xfrm>
                <a:off x="3669" y="1987"/>
                <a:ext cx="12" cy="27"/>
              </a:xfrm>
              <a:custGeom>
                <a:avLst/>
                <a:gdLst/>
                <a:ahLst/>
                <a:cxnLst/>
                <a:pathLst>
                  <a:path w="12" h="27">
                    <a:moveTo>
                      <a:pt x="12" y="27"/>
                    </a:moveTo>
                    <a:lnTo>
                      <a:pt x="5" y="25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5" y="5"/>
                    </a:lnTo>
                    <a:lnTo>
                      <a:pt x="12" y="0"/>
                    </a:lnTo>
                  </a:path>
                </a:pathLst>
              </a:custGeom>
              <a:noFill/>
              <a:ln w="0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sp>
            <p:nvSpPr>
              <p:cNvPr id="6241" name="任意多边形 166031"/>
              <p:cNvSpPr/>
              <p:nvPr>
                <p:custDataLst>
                  <p:tags r:id="rId69"/>
                </p:custDataLst>
              </p:nvPr>
            </p:nvSpPr>
            <p:spPr>
              <a:xfrm>
                <a:off x="3212" y="1532"/>
                <a:ext cx="167" cy="168"/>
              </a:xfrm>
              <a:custGeom>
                <a:avLst/>
                <a:gdLst/>
                <a:ahLst/>
                <a:cxnLst/>
                <a:pathLst>
                  <a:path w="167" h="168">
                    <a:moveTo>
                      <a:pt x="120" y="168"/>
                    </a:moveTo>
                    <a:lnTo>
                      <a:pt x="167" y="120"/>
                    </a:lnTo>
                    <a:lnTo>
                      <a:pt x="0" y="0"/>
                    </a:lnTo>
                    <a:lnTo>
                      <a:pt x="120" y="168"/>
                    </a:lnTo>
                  </a:path>
                </a:pathLst>
              </a:custGeom>
              <a:noFill/>
              <a:ln w="317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pPr fontAlgn="base"/>
                <a:endParaRPr lang="zh-CN" altLang="en-US" sz="1800" strike="noStrike" noProof="1">
                  <a:solidFill>
                    <a:schemeClr val="dk1"/>
                  </a:solidFill>
                </a:endParaRPr>
              </a:p>
            </p:txBody>
          </p:sp>
          <p:grpSp>
            <p:nvGrpSpPr>
              <p:cNvPr id="9313" name="组合 166041"/>
              <p:cNvGrpSpPr/>
              <p:nvPr/>
            </p:nvGrpSpPr>
            <p:grpSpPr>
              <a:xfrm>
                <a:off x="2982" y="1178"/>
                <a:ext cx="709" cy="834"/>
                <a:chOff x="2982" y="1178"/>
                <a:chExt cx="709" cy="834"/>
              </a:xfrm>
            </p:grpSpPr>
            <p:sp>
              <p:nvSpPr>
                <p:cNvPr id="6243" name="任意多边形 165989"/>
                <p:cNvSpPr/>
                <p:nvPr>
                  <p:custDataLst>
                    <p:tags r:id="rId70"/>
                  </p:custDataLst>
                </p:nvPr>
              </p:nvSpPr>
              <p:spPr>
                <a:xfrm>
                  <a:off x="3077" y="1398"/>
                  <a:ext cx="614" cy="614"/>
                </a:xfrm>
                <a:custGeom>
                  <a:avLst/>
                  <a:gdLst/>
                  <a:ahLst/>
                  <a:cxnLst/>
                  <a:pathLst>
                    <a:path w="624" h="624">
                      <a:moveTo>
                        <a:pt x="604" y="624"/>
                      </a:moveTo>
                      <a:lnTo>
                        <a:pt x="614" y="614"/>
                      </a:lnTo>
                      <a:lnTo>
                        <a:pt x="624" y="604"/>
                      </a:lnTo>
                      <a:lnTo>
                        <a:pt x="20" y="0"/>
                      </a:lnTo>
                      <a:lnTo>
                        <a:pt x="10" y="10"/>
                      </a:lnTo>
                      <a:lnTo>
                        <a:pt x="0" y="19"/>
                      </a:lnTo>
                      <a:lnTo>
                        <a:pt x="604" y="624"/>
                      </a:lnTo>
                    </a:path>
                  </a:pathLst>
                </a:custGeom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</a:gradFill>
                <a:ln w="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44" name="任意多边形 166002"/>
                <p:cNvSpPr/>
                <p:nvPr>
                  <p:custDataLst>
                    <p:tags r:id="rId71"/>
                  </p:custDataLst>
                </p:nvPr>
              </p:nvSpPr>
              <p:spPr>
                <a:xfrm>
                  <a:off x="3032" y="1353"/>
                  <a:ext cx="90" cy="89"/>
                </a:xfrm>
                <a:custGeom>
                  <a:avLst/>
                  <a:gdLst/>
                  <a:ahLst/>
                  <a:cxnLst/>
                  <a:pathLst>
                    <a:path w="90" h="89">
                      <a:moveTo>
                        <a:pt x="90" y="45"/>
                      </a:moveTo>
                      <a:lnTo>
                        <a:pt x="77" y="15"/>
                      </a:lnTo>
                      <a:lnTo>
                        <a:pt x="45" y="0"/>
                      </a:lnTo>
                      <a:lnTo>
                        <a:pt x="12" y="15"/>
                      </a:lnTo>
                      <a:lnTo>
                        <a:pt x="0" y="45"/>
                      </a:lnTo>
                      <a:lnTo>
                        <a:pt x="12" y="77"/>
                      </a:lnTo>
                      <a:lnTo>
                        <a:pt x="45" y="89"/>
                      </a:lnTo>
                      <a:lnTo>
                        <a:pt x="77" y="77"/>
                      </a:lnTo>
                      <a:lnTo>
                        <a:pt x="90" y="45"/>
                      </a:lnTo>
                    </a:path>
                  </a:pathLst>
                </a:custGeom>
                <a:solidFill>
                  <a:schemeClr val="accent3"/>
                </a:solidFill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45" name="任意多边形 166004"/>
                <p:cNvSpPr/>
                <p:nvPr>
                  <p:custDataLst>
                    <p:tags r:id="rId72"/>
                  </p:custDataLst>
                </p:nvPr>
              </p:nvSpPr>
              <p:spPr>
                <a:xfrm>
                  <a:off x="2997" y="1208"/>
                  <a:ext cx="17" cy="45"/>
                </a:xfrm>
                <a:custGeom>
                  <a:avLst/>
                  <a:gdLst/>
                  <a:ahLst/>
                  <a:cxnLst/>
                  <a:pathLst>
                    <a:path w="17" h="45">
                      <a:moveTo>
                        <a:pt x="0" y="0"/>
                      </a:moveTo>
                      <a:lnTo>
                        <a:pt x="17" y="0"/>
                      </a:lnTo>
                      <a:lnTo>
                        <a:pt x="17" y="4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46" name="任意多边形 166005"/>
                <p:cNvSpPr/>
                <p:nvPr>
                  <p:custDataLst>
                    <p:tags r:id="rId73"/>
                  </p:custDataLst>
                </p:nvPr>
              </p:nvSpPr>
              <p:spPr>
                <a:xfrm>
                  <a:off x="2997" y="1253"/>
                  <a:ext cx="17" cy="15"/>
                </a:xfrm>
                <a:custGeom>
                  <a:avLst/>
                  <a:gdLst/>
                  <a:ahLst/>
                  <a:cxnLst/>
                  <a:pathLst>
                    <a:path w="17" h="15">
                      <a:moveTo>
                        <a:pt x="0" y="15"/>
                      </a:moveTo>
                      <a:lnTo>
                        <a:pt x="2" y="15"/>
                      </a:lnTo>
                      <a:lnTo>
                        <a:pt x="15" y="10"/>
                      </a:lnTo>
                      <a:lnTo>
                        <a:pt x="17" y="0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9318" name="直接连接符 166006"/>
                <p:cNvSpPr/>
                <p:nvPr>
                  <p:custDataLst>
                    <p:tags r:id="rId74"/>
                  </p:custDataLst>
                </p:nvPr>
              </p:nvSpPr>
              <p:spPr>
                <a:xfrm flipH="1" flipV="1">
                  <a:off x="3014" y="1255"/>
                  <a:ext cx="10" cy="13"/>
                </a:xfrm>
                <a:prstGeom prst="line">
                  <a:avLst/>
                </a:prstGeom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6248" name="任意多边形 166007"/>
                <p:cNvSpPr/>
                <p:nvPr>
                  <p:custDataLst>
                    <p:tags r:id="rId75"/>
                  </p:custDataLst>
                </p:nvPr>
              </p:nvSpPr>
              <p:spPr>
                <a:xfrm>
                  <a:off x="2982" y="1223"/>
                  <a:ext cx="15" cy="45"/>
                </a:xfrm>
                <a:custGeom>
                  <a:avLst/>
                  <a:gdLst/>
                  <a:ahLst/>
                  <a:cxnLst/>
                  <a:pathLst>
                    <a:path w="15" h="45">
                      <a:moveTo>
                        <a:pt x="0" y="0"/>
                      </a:moveTo>
                      <a:lnTo>
                        <a:pt x="0" y="30"/>
                      </a:lnTo>
                      <a:lnTo>
                        <a:pt x="5" y="40"/>
                      </a:lnTo>
                      <a:lnTo>
                        <a:pt x="15" y="4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49" name="任意多边形 166008"/>
                <p:cNvSpPr/>
                <p:nvPr>
                  <p:custDataLst>
                    <p:tags r:id="rId76"/>
                  </p:custDataLst>
                </p:nvPr>
              </p:nvSpPr>
              <p:spPr>
                <a:xfrm>
                  <a:off x="2982" y="1208"/>
                  <a:ext cx="15" cy="15"/>
                </a:xfrm>
                <a:custGeom>
                  <a:avLst/>
                  <a:gdLst/>
                  <a:ahLst/>
                  <a:cxnLst/>
                  <a:pathLst>
                    <a:path w="15" h="15">
                      <a:moveTo>
                        <a:pt x="15" y="0"/>
                      </a:moveTo>
                      <a:lnTo>
                        <a:pt x="5" y="5"/>
                      </a:lnTo>
                      <a:lnTo>
                        <a:pt x="0" y="15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9321" name="直接连接符 166009"/>
                <p:cNvSpPr/>
                <p:nvPr>
                  <p:custDataLst>
                    <p:tags r:id="rId77"/>
                  </p:custDataLst>
                </p:nvPr>
              </p:nvSpPr>
              <p:spPr>
                <a:xfrm flipV="1">
                  <a:off x="3052" y="1178"/>
                  <a:ext cx="5" cy="20"/>
                </a:xfrm>
                <a:prstGeom prst="line">
                  <a:avLst/>
                </a:prstGeom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6257" name="任意多边形 166030"/>
                <p:cNvSpPr/>
                <p:nvPr>
                  <p:custDataLst>
                    <p:tags r:id="rId78"/>
                  </p:custDataLst>
                </p:nvPr>
              </p:nvSpPr>
              <p:spPr>
                <a:xfrm>
                  <a:off x="3212" y="1532"/>
                  <a:ext cx="167" cy="168"/>
                </a:xfrm>
                <a:custGeom>
                  <a:avLst/>
                  <a:gdLst/>
                  <a:ahLst/>
                  <a:cxnLst/>
                  <a:pathLst>
                    <a:path w="167" h="168">
                      <a:moveTo>
                        <a:pt x="120" y="168"/>
                      </a:moveTo>
                      <a:lnTo>
                        <a:pt x="167" y="120"/>
                      </a:lnTo>
                      <a:lnTo>
                        <a:pt x="0" y="0"/>
                      </a:lnTo>
                      <a:lnTo>
                        <a:pt x="120" y="168"/>
                      </a:lnTo>
                      <a:close/>
                    </a:path>
                  </a:pathLst>
                </a:custGeom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</a:gradFill>
                <a:ln w="9525">
                  <a:noFill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6258" name="任意多边形 166036"/>
                <p:cNvSpPr/>
                <p:nvPr>
                  <p:custDataLst>
                    <p:tags r:id="rId79"/>
                  </p:custDataLst>
                </p:nvPr>
              </p:nvSpPr>
              <p:spPr>
                <a:xfrm>
                  <a:off x="3481" y="1597"/>
                  <a:ext cx="68" cy="148"/>
                </a:xfrm>
                <a:custGeom>
                  <a:avLst/>
                  <a:gdLst/>
                  <a:ahLst/>
                  <a:cxnLst/>
                  <a:pathLst>
                    <a:path w="68" h="148">
                      <a:moveTo>
                        <a:pt x="0" y="148"/>
                      </a:moveTo>
                      <a:lnTo>
                        <a:pt x="18" y="148"/>
                      </a:lnTo>
                      <a:lnTo>
                        <a:pt x="68" y="0"/>
                      </a:lnTo>
                    </a:path>
                  </a:pathLst>
                </a:custGeom>
                <a:noFill/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pPr fontAlgn="base"/>
                  <a:endParaRPr lang="zh-CN" altLang="en-US" sz="1800" strike="noStrike" noProof="1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9330" name="直接连接符 166037"/>
                <p:cNvSpPr/>
                <p:nvPr>
                  <p:custDataLst>
                    <p:tags r:id="rId80"/>
                  </p:custDataLst>
                </p:nvPr>
              </p:nvSpPr>
              <p:spPr>
                <a:xfrm>
                  <a:off x="3481" y="1597"/>
                  <a:ext cx="33" cy="98"/>
                </a:xfrm>
                <a:prstGeom prst="line">
                  <a:avLst/>
                </a:prstGeom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</p:grpSp>
        </p:grpSp>
      </p:grpSp>
      <p:grpSp>
        <p:nvGrpSpPr>
          <p:cNvPr id="166040" name="组合 166039"/>
          <p:cNvGrpSpPr/>
          <p:nvPr/>
        </p:nvGrpSpPr>
        <p:grpSpPr>
          <a:xfrm>
            <a:off x="5761038" y="3381058"/>
            <a:ext cx="315913" cy="369887"/>
            <a:chOff x="3629" y="1949"/>
            <a:chExt cx="199" cy="233"/>
          </a:xfrm>
        </p:grpSpPr>
        <p:sp>
          <p:nvSpPr>
            <p:cNvPr id="6270" name="任意多边形 165967"/>
            <p:cNvSpPr/>
            <p:nvPr>
              <p:custDataLst>
                <p:tags r:id="rId81"/>
              </p:custDataLst>
            </p:nvPr>
          </p:nvSpPr>
          <p:spPr>
            <a:xfrm>
              <a:off x="3768" y="2092"/>
              <a:ext cx="60" cy="90"/>
            </a:xfrm>
            <a:custGeom>
              <a:avLst/>
              <a:gdLst/>
              <a:ahLst/>
              <a:cxnLst/>
              <a:pathLst>
                <a:path w="60" h="90">
                  <a:moveTo>
                    <a:pt x="0" y="90"/>
                  </a:moveTo>
                  <a:lnTo>
                    <a:pt x="30" y="0"/>
                  </a:lnTo>
                  <a:lnTo>
                    <a:pt x="60" y="90"/>
                  </a:lnTo>
                </a:path>
              </a:pathLst>
            </a:custGeom>
            <a:noFill/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9342" name="直接连接符 165968"/>
            <p:cNvSpPr/>
            <p:nvPr>
              <p:custDataLst>
                <p:tags r:id="rId82"/>
              </p:custDataLst>
            </p:nvPr>
          </p:nvSpPr>
          <p:spPr>
            <a:xfrm flipH="1">
              <a:off x="3778" y="2157"/>
              <a:ext cx="40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272" name="任意多边形 165984"/>
            <p:cNvSpPr/>
            <p:nvPr>
              <p:custDataLst>
                <p:tags r:id="rId83"/>
              </p:custDataLst>
            </p:nvPr>
          </p:nvSpPr>
          <p:spPr>
            <a:xfrm>
              <a:off x="3629" y="1949"/>
              <a:ext cx="104" cy="108"/>
            </a:xfrm>
            <a:custGeom>
              <a:avLst/>
              <a:gdLst/>
              <a:ahLst/>
              <a:cxnLst/>
              <a:pathLst>
                <a:path w="104" h="108">
                  <a:moveTo>
                    <a:pt x="104" y="53"/>
                  </a:moveTo>
                  <a:lnTo>
                    <a:pt x="90" y="15"/>
                  </a:lnTo>
                  <a:lnTo>
                    <a:pt x="52" y="0"/>
                  </a:lnTo>
                  <a:lnTo>
                    <a:pt x="15" y="15"/>
                  </a:lnTo>
                  <a:lnTo>
                    <a:pt x="0" y="53"/>
                  </a:lnTo>
                  <a:lnTo>
                    <a:pt x="15" y="90"/>
                  </a:lnTo>
                  <a:lnTo>
                    <a:pt x="52" y="108"/>
                  </a:lnTo>
                  <a:lnTo>
                    <a:pt x="90" y="90"/>
                  </a:lnTo>
                  <a:lnTo>
                    <a:pt x="104" y="53"/>
                  </a:lnTo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660033"/>
                </a:gs>
              </a:gsLst>
              <a:path path="rect">
                <a:fillToRect l="50000" t="50000" r="50000" b="50000"/>
              </a:path>
              <a:tileRect/>
            </a:gradFill>
            <a:ln w="31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</p:grpSp>
      <p:sp>
        <p:nvSpPr>
          <p:cNvPr id="121" name="文本框 165152"/>
          <p:cNvSpPr/>
          <p:nvPr>
            <p:custDataLst>
              <p:tags r:id="rId84"/>
            </p:custDataLst>
          </p:nvPr>
        </p:nvSpPr>
        <p:spPr>
          <a:xfrm>
            <a:off x="995363" y="1039813"/>
            <a:ext cx="5259387" cy="460375"/>
          </a:xfrm>
          <a:prstGeom prst="rect">
            <a:avLst/>
          </a:prstGeom>
          <a:solidFill>
            <a:srgbClr val="99FF99"/>
          </a:solidFill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任务一、空间点与投影点的表达方式</a:t>
            </a:r>
            <a:endParaRPr lang="zh-CN" altLang="en-US" sz="24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2" name="文本框 166086"/>
          <p:cNvSpPr/>
          <p:nvPr>
            <p:custDataLst>
              <p:tags r:id="rId85"/>
            </p:custDataLst>
          </p:nvPr>
        </p:nvSpPr>
        <p:spPr>
          <a:xfrm>
            <a:off x="189230" y="1847215"/>
            <a:ext cx="3975735" cy="791210"/>
          </a:xfrm>
          <a:prstGeom prst="rect">
            <a:avLst/>
          </a:prstGeom>
          <a:solidFill>
            <a:srgbClr val="CCCC00"/>
          </a:solidFill>
          <a:ln w="7620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noAutofit/>
          </a:bodyPr>
          <a:p>
            <a:pPr algn="ctr"/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rPr>
              <a:t>空间点用大写字母表示：</a:t>
            </a:r>
            <a:r>
              <a:rPr lang="en-US" altLang="zh-CN" sz="2000" b="1">
                <a:solidFill>
                  <a:srgbClr val="990033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rPr>
              <a:t>A</a:t>
            </a:r>
            <a:r>
              <a:rPr lang="zh-CN" altLang="en-US" sz="2000" b="1">
                <a:solidFill>
                  <a:srgbClr val="990033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rPr>
              <a:t>、</a:t>
            </a:r>
            <a:r>
              <a:rPr lang="en-US" altLang="zh-CN" sz="2000" b="1">
                <a:solidFill>
                  <a:srgbClr val="990033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rPr>
              <a:t>B</a:t>
            </a:r>
            <a:r>
              <a:rPr lang="zh-CN" altLang="en-US" sz="2000" b="1">
                <a:solidFill>
                  <a:srgbClr val="990033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rPr>
              <a:t>、</a:t>
            </a:r>
            <a:r>
              <a:rPr lang="en-US" altLang="zh-CN" sz="2000" b="1">
                <a:solidFill>
                  <a:srgbClr val="990033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rPr>
              <a:t>C</a:t>
            </a:r>
            <a:r>
              <a:rPr lang="en-US" altLang="zh-CN"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rPr>
              <a:t>...</a:t>
            </a:r>
            <a:endParaRPr lang="zh-CN" altLang="en-US" sz="20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3" name="文本框 166086"/>
          <p:cNvSpPr/>
          <p:nvPr>
            <p:custDataLst>
              <p:tags r:id="rId86"/>
            </p:custDataLst>
          </p:nvPr>
        </p:nvSpPr>
        <p:spPr>
          <a:xfrm>
            <a:off x="189230" y="2954655"/>
            <a:ext cx="3975735" cy="2178050"/>
          </a:xfrm>
          <a:prstGeom prst="rect">
            <a:avLst/>
          </a:prstGeom>
          <a:solidFill>
            <a:srgbClr val="CCCC00"/>
          </a:solidFill>
          <a:ln w="7620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投影点的表示：</a:t>
            </a:r>
            <a:endParaRPr lang="zh-CN" altLang="en-US" sz="20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正面投影：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r>
              <a:rPr lang="zh-CN" altLang="en-US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、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c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...</a:t>
            </a:r>
            <a:endParaRPr lang="en-US" altLang="zh-CN" sz="20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水平投影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:a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c ...</a:t>
            </a:r>
            <a:endParaRPr lang="en-US" altLang="zh-CN" sz="20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侧面投影：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</a:t>
            </a:r>
            <a:r>
              <a:rPr lang="zh-CN" altLang="en-US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、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b</a:t>
            </a:r>
            <a:r>
              <a:rPr lang="zh-CN" altLang="en-US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、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c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..</a:t>
            </a:r>
            <a:endParaRPr lang="zh-CN" altLang="en-US" sz="20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base"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 fill="hold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6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37" dur="300" fill="hold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1" bldLvl="0" animBg="1"/>
      <p:bldP spid="122" grpId="0" bldLvl="0" animBg="1"/>
      <p:bldP spid="123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文本框 88110"/>
          <p:cNvSpPr/>
          <p:nvPr>
            <p:custDataLst>
              <p:tags r:id="rId1"/>
            </p:custDataLst>
          </p:nvPr>
        </p:nvSpPr>
        <p:spPr>
          <a:xfrm>
            <a:off x="8093075" y="2114550"/>
            <a:ext cx="184150" cy="366713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>
            <a:spAutoFit/>
          </a:bodyPr>
          <a:p>
            <a:pPr algn="ctr">
              <a:buFontTx/>
            </a:pPr>
            <a:endParaRPr lang="zh-CN" altLang="zh-CN" sz="1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317" name="文本框 1"/>
          <p:cNvSpPr/>
          <p:nvPr>
            <p:custDataLst>
              <p:tags r:id="rId2"/>
            </p:custDataLst>
          </p:nvPr>
        </p:nvSpPr>
        <p:spPr>
          <a:xfrm>
            <a:off x="238125" y="288925"/>
            <a:ext cx="4705350" cy="457200"/>
          </a:xfrm>
          <a:prstGeom prst="rect">
            <a:avLst/>
          </a:prstGeom>
          <a:solidFill>
            <a:srgbClr val="66FF33"/>
          </a:solidFill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任务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二、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探索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点的三面投影规律</a:t>
            </a:r>
            <a:endParaRPr lang="en-US" altLang="en-US" sz="24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grpSp>
        <p:nvGrpSpPr>
          <p:cNvPr id="13318" name="Group 135"/>
          <p:cNvGrpSpPr/>
          <p:nvPr/>
        </p:nvGrpSpPr>
        <p:grpSpPr>
          <a:xfrm>
            <a:off x="92075" y="719138"/>
            <a:ext cx="3844925" cy="3752850"/>
            <a:chOff x="218" y="586"/>
            <a:chExt cx="2422" cy="2363"/>
          </a:xfrm>
        </p:grpSpPr>
        <p:cxnSp>
          <p:nvCxnSpPr>
            <p:cNvPr id="13319" name="Line 137"/>
            <p:cNvCxnSpPr/>
            <p:nvPr>
              <p:custDataLst>
                <p:tags r:id="rId3"/>
              </p:custDataLst>
            </p:nvPr>
          </p:nvCxnSpPr>
          <p:spPr>
            <a:xfrm>
              <a:off x="443" y="1847"/>
              <a:ext cx="2153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3320" name="Text Box 140"/>
            <p:cNvSpPr/>
            <p:nvPr>
              <p:custDataLst>
                <p:tags r:id="rId4"/>
              </p:custDataLst>
            </p:nvPr>
          </p:nvSpPr>
          <p:spPr>
            <a:xfrm>
              <a:off x="1562" y="1810"/>
              <a:ext cx="26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O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21" name="Text Box 141"/>
            <p:cNvSpPr/>
            <p:nvPr>
              <p:custDataLst>
                <p:tags r:id="rId5"/>
              </p:custDataLst>
            </p:nvPr>
          </p:nvSpPr>
          <p:spPr>
            <a:xfrm>
              <a:off x="218" y="1695"/>
              <a:ext cx="255" cy="29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X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22" name="Text Box 142"/>
            <p:cNvSpPr/>
            <p:nvPr>
              <p:custDataLst>
                <p:tags r:id="rId6"/>
              </p:custDataLst>
            </p:nvPr>
          </p:nvSpPr>
          <p:spPr>
            <a:xfrm>
              <a:off x="1562" y="2661"/>
              <a:ext cx="25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Y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23" name="Text Box 143"/>
            <p:cNvSpPr/>
            <p:nvPr>
              <p:custDataLst>
                <p:tags r:id="rId7"/>
              </p:custDataLst>
            </p:nvPr>
          </p:nvSpPr>
          <p:spPr>
            <a:xfrm>
              <a:off x="2385" y="1829"/>
              <a:ext cx="25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Y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24" name="Text Box 144"/>
            <p:cNvSpPr/>
            <p:nvPr>
              <p:custDataLst>
                <p:tags r:id="rId8"/>
              </p:custDataLst>
            </p:nvPr>
          </p:nvSpPr>
          <p:spPr>
            <a:xfrm>
              <a:off x="1459" y="586"/>
              <a:ext cx="24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Z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25" name="Oval 145"/>
            <p:cNvSpPr/>
            <p:nvPr>
              <p:custDataLst>
                <p:tags r:id="rId9"/>
              </p:custDataLst>
            </p:nvPr>
          </p:nvSpPr>
          <p:spPr>
            <a:xfrm>
              <a:off x="980" y="1136"/>
              <a:ext cx="57" cy="57"/>
            </a:xfrm>
            <a:prstGeom prst="ellipse">
              <a:avLst/>
            </a:prstGeom>
            <a:solidFill>
              <a:srgbClr val="FFFFCC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>
                <a:buFontTx/>
              </a:pPr>
              <a:endPara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26" name="Oval 146"/>
            <p:cNvSpPr/>
            <p:nvPr>
              <p:custDataLst>
                <p:tags r:id="rId10"/>
              </p:custDataLst>
            </p:nvPr>
          </p:nvSpPr>
          <p:spPr>
            <a:xfrm>
              <a:off x="2145" y="1142"/>
              <a:ext cx="57" cy="57"/>
            </a:xfrm>
            <a:prstGeom prst="ellipse">
              <a:avLst/>
            </a:prstGeom>
            <a:solidFill>
              <a:srgbClr val="FFFFCC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>
                <a:buFontTx/>
              </a:pPr>
              <a:endPara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27" name="Oval 147"/>
            <p:cNvSpPr/>
            <p:nvPr>
              <p:custDataLst>
                <p:tags r:id="rId11"/>
              </p:custDataLst>
            </p:nvPr>
          </p:nvSpPr>
          <p:spPr>
            <a:xfrm>
              <a:off x="987" y="2403"/>
              <a:ext cx="57" cy="57"/>
            </a:xfrm>
            <a:prstGeom prst="ellipse">
              <a:avLst/>
            </a:prstGeom>
            <a:solidFill>
              <a:srgbClr val="FFFFCC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>
                <a:buFontTx/>
              </a:pPr>
              <a:endPara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cxnSp>
          <p:nvCxnSpPr>
            <p:cNvPr id="13328" name="Line 148"/>
            <p:cNvCxnSpPr/>
            <p:nvPr>
              <p:custDataLst>
                <p:tags r:id="rId12"/>
              </p:custDataLst>
            </p:nvPr>
          </p:nvCxnSpPr>
          <p:spPr>
            <a:xfrm>
              <a:off x="1012" y="1167"/>
              <a:ext cx="0" cy="127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329" name="Line 149"/>
            <p:cNvCxnSpPr/>
            <p:nvPr>
              <p:custDataLst>
                <p:tags r:id="rId13"/>
              </p:custDataLst>
            </p:nvPr>
          </p:nvCxnSpPr>
          <p:spPr>
            <a:xfrm>
              <a:off x="1012" y="1167"/>
              <a:ext cx="1171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3330" name="Text Box 150"/>
            <p:cNvSpPr/>
            <p:nvPr>
              <p:custDataLst>
                <p:tags r:id="rId14"/>
              </p:custDataLst>
            </p:nvPr>
          </p:nvSpPr>
          <p:spPr>
            <a:xfrm>
              <a:off x="824" y="913"/>
              <a:ext cx="635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a'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31" name="Text Box 151"/>
            <p:cNvSpPr/>
            <p:nvPr>
              <p:custDataLst>
                <p:tags r:id="rId15"/>
              </p:custDataLst>
            </p:nvPr>
          </p:nvSpPr>
          <p:spPr>
            <a:xfrm>
              <a:off x="828" y="2341"/>
              <a:ext cx="21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a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32" name="Text Box 152"/>
            <p:cNvSpPr/>
            <p:nvPr>
              <p:custDataLst>
                <p:tags r:id="rId16"/>
              </p:custDataLst>
            </p:nvPr>
          </p:nvSpPr>
          <p:spPr>
            <a:xfrm>
              <a:off x="2159" y="920"/>
              <a:ext cx="3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a"</a:t>
              </a:r>
              <a:endPara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33" name="Text Box 153"/>
            <p:cNvSpPr/>
            <p:nvPr>
              <p:custDataLst>
                <p:tags r:id="rId17"/>
              </p:custDataLst>
            </p:nvPr>
          </p:nvSpPr>
          <p:spPr>
            <a:xfrm>
              <a:off x="772" y="1607"/>
              <a:ext cx="284" cy="29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a</a:t>
              </a:r>
              <a:r>
                <a:rPr lang="en-US" altLang="zh-CN" sz="18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x</a:t>
              </a:r>
              <a:endParaRPr lang="en-US" altLang="zh-CN" sz="18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sp>
          <p:nvSpPr>
            <p:cNvPr id="13334" name="Text Box 154"/>
            <p:cNvSpPr/>
            <p:nvPr>
              <p:custDataLst>
                <p:tags r:id="rId18"/>
              </p:custDataLst>
            </p:nvPr>
          </p:nvSpPr>
          <p:spPr>
            <a:xfrm>
              <a:off x="1549" y="912"/>
              <a:ext cx="27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>
                <a:buFontTx/>
              </a:pPr>
              <a:r>
                <a:rPr lang="en-US" altLang="zh-CN" sz="24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a</a:t>
              </a:r>
              <a:r>
                <a:rPr lang="en-US" altLang="zh-CN" sz="1800" b="1">
                  <a:solidFill>
                    <a:schemeClr val="tx1"/>
                  </a:solidFill>
                  <a:latin typeface="Times New Roman" panose="02020603050405020304" pitchFamily="18" charset="0"/>
                  <a:ea typeface="隶书" pitchFamily="49" charset="-122"/>
                </a:rPr>
                <a:t>z</a:t>
              </a:r>
              <a:endParaRPr lang="en-US" altLang="zh-CN" sz="18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  <p:cxnSp>
          <p:nvCxnSpPr>
            <p:cNvPr id="13335" name="Line 155"/>
            <p:cNvCxnSpPr/>
            <p:nvPr>
              <p:custDataLst>
                <p:tags r:id="rId19"/>
              </p:custDataLst>
            </p:nvPr>
          </p:nvCxnSpPr>
          <p:spPr>
            <a:xfrm>
              <a:off x="1578" y="844"/>
              <a:ext cx="0" cy="199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374" name="Text Box 122"/>
          <p:cNvSpPr/>
          <p:nvPr>
            <p:custDataLst>
              <p:tags r:id="rId20"/>
            </p:custDataLst>
          </p:nvPr>
        </p:nvSpPr>
        <p:spPr>
          <a:xfrm>
            <a:off x="5403850" y="427038"/>
            <a:ext cx="2689225" cy="701675"/>
          </a:xfrm>
          <a:prstGeom prst="rect">
            <a:avLst/>
          </a:prstGeom>
          <a:noFill/>
          <a:ln w="9525">
            <a:noFill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pPr fontAlgn="base">
              <a:spcBef>
                <a:spcPct val="50000"/>
              </a:spcBef>
              <a:buFontTx/>
            </a:pPr>
            <a:r>
              <a:rPr lang="zh-CN" altLang="en-US" sz="4000" b="1" strike="noStrike" noProof="1">
                <a:solidFill>
                  <a:srgbClr val="00B05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隶书" pitchFamily="49" charset="-122"/>
                <a:cs typeface="+mn-cs"/>
              </a:rPr>
              <a:t>投影规律</a:t>
            </a:r>
            <a:endParaRPr lang="zh-CN" altLang="en-US" sz="4000" b="1" strike="noStrike" noProof="1">
              <a:solidFill>
                <a:srgbClr val="00B05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2379" name="Oval 121"/>
          <p:cNvSpPr/>
          <p:nvPr>
            <p:custDataLst>
              <p:tags r:id="rId21"/>
            </p:custDataLst>
          </p:nvPr>
        </p:nvSpPr>
        <p:spPr>
          <a:xfrm>
            <a:off x="4313238" y="1635125"/>
            <a:ext cx="304800" cy="304800"/>
          </a:xfrm>
          <a:prstGeom prst="ellipse">
            <a:avLst/>
          </a:prstGeom>
          <a:gradFill rotWithShape="0">
            <a:gsLst>
              <a:gs pos="0">
                <a:srgbClr val="CCFFCC"/>
              </a:gs>
              <a:gs pos="100000">
                <a:srgbClr val="60786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FontTx/>
            </a:pP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2380" name="Oval 121"/>
          <p:cNvSpPr/>
          <p:nvPr>
            <p:custDataLst>
              <p:tags r:id="rId22"/>
            </p:custDataLst>
          </p:nvPr>
        </p:nvSpPr>
        <p:spPr>
          <a:xfrm>
            <a:off x="4313238" y="2298700"/>
            <a:ext cx="304800" cy="304800"/>
          </a:xfrm>
          <a:prstGeom prst="ellipse">
            <a:avLst/>
          </a:prstGeom>
          <a:gradFill rotWithShape="0">
            <a:gsLst>
              <a:gs pos="0">
                <a:srgbClr val="CCFFCC"/>
              </a:gs>
              <a:gs pos="100000">
                <a:srgbClr val="607860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FontTx/>
            </a:pP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2381" name="矩形 11"/>
          <p:cNvSpPr/>
          <p:nvPr>
            <p:custDataLst>
              <p:tags r:id="rId23"/>
            </p:custDataLst>
          </p:nvPr>
        </p:nvSpPr>
        <p:spPr>
          <a:xfrm>
            <a:off x="4618355" y="1504950"/>
            <a:ext cx="4557395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  <a:buFontTx/>
            </a:pP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点的两面投影连线，必定垂直于相应的投影轴</a:t>
            </a:r>
            <a:endParaRPr lang="zh-CN" altLang="en-US" sz="24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382" name="矩形 12"/>
          <p:cNvSpPr/>
          <p:nvPr>
            <p:custDataLst>
              <p:tags r:id="rId24"/>
            </p:custDataLst>
          </p:nvPr>
        </p:nvSpPr>
        <p:spPr>
          <a:xfrm>
            <a:off x="4618355" y="2266950"/>
            <a:ext cx="4459605" cy="46228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50000"/>
              </a:spcBef>
            </a:pPr>
            <a:r>
              <a:rPr lang="zh-CN" sz="2400" b="1" err="1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点的水平面投影到0X轴的距离等于点的侧面投影到0Z轴的距离。</a:t>
            </a:r>
            <a:endParaRPr lang="zh-CN" sz="2400" b="1" err="1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</p:txBody>
      </p:sp>
      <p:cxnSp>
        <p:nvCxnSpPr>
          <p:cNvPr id="13345" name="Line 137"/>
          <p:cNvCxnSpPr/>
          <p:nvPr>
            <p:custDataLst>
              <p:tags r:id="rId25"/>
            </p:custDataLst>
          </p:nvPr>
        </p:nvCxnSpPr>
        <p:spPr>
          <a:xfrm>
            <a:off x="3211513" y="1681163"/>
            <a:ext cx="0" cy="981075"/>
          </a:xfrm>
          <a:prstGeom prst="line">
            <a:avLst/>
          </a:prstGeom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346" name="矩形 4"/>
          <p:cNvSpPr/>
          <p:nvPr>
            <p:custDataLst>
              <p:tags r:id="rId26"/>
            </p:custDataLst>
          </p:nvPr>
        </p:nvSpPr>
        <p:spPr>
          <a:xfrm>
            <a:off x="3241675" y="2297113"/>
            <a:ext cx="441325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400" b="1" baseline="-25000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endParaRPr lang="en-US" altLang="zh-CN" sz="2400" b="1" baseline="-25000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13347" name="Line 52"/>
          <p:cNvCxnSpPr/>
          <p:nvPr>
            <p:custDataLst>
              <p:tags r:id="rId27"/>
            </p:custDataLst>
          </p:nvPr>
        </p:nvCxnSpPr>
        <p:spPr>
          <a:xfrm flipH="1">
            <a:off x="2270125" y="2774950"/>
            <a:ext cx="889000" cy="889000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48" name="Line 8"/>
          <p:cNvCxnSpPr/>
          <p:nvPr>
            <p:custDataLst>
              <p:tags r:id="rId28"/>
            </p:custDataLst>
          </p:nvPr>
        </p:nvCxnSpPr>
        <p:spPr>
          <a:xfrm flipV="1">
            <a:off x="1398588" y="3673475"/>
            <a:ext cx="871537" cy="1588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349" name="矩形 7"/>
          <p:cNvSpPr/>
          <p:nvPr>
            <p:custDataLst>
              <p:tags r:id="rId29"/>
            </p:custDataLst>
          </p:nvPr>
        </p:nvSpPr>
        <p:spPr>
          <a:xfrm>
            <a:off x="2362200" y="3551238"/>
            <a:ext cx="441325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400" b="1" baseline="-25000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endParaRPr lang="en-US" altLang="zh-CN" sz="2400" b="1" baseline="-25000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89" name="TextBox 4"/>
          <p:cNvSpPr/>
          <p:nvPr/>
        </p:nvSpPr>
        <p:spPr>
          <a:xfrm>
            <a:off x="539433" y="5097780"/>
            <a:ext cx="3057525" cy="523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buFontTx/>
            </a:pPr>
            <a:r>
              <a:rPr lang="zh-CN" altLang="en-US" b="1">
                <a:latin typeface="Arial" panose="020B0604020202020204" pitchFamily="34" charset="0"/>
                <a:ea typeface="宋体" panose="02010600030101010101" pitchFamily="2" charset="-122"/>
              </a:rPr>
              <a:t>点的投影永远是点</a:t>
            </a:r>
            <a:endParaRPr lang="zh-CN" altLang="en-US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18355" y="4580890"/>
            <a:ext cx="4036695" cy="1383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p>
            <a:r>
              <a:rPr lang="zh-CN" altLang="en-US"/>
              <a:t>强调：一个点的三面投影，仍满足：长对正、高平齐、宽相等。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base">
                                        <p:cTn id="11" dur="500"/>
                                        <p:tgtEl>
                                          <p:spTgt spid="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base">
                                        <p:cTn id="20" dur="500"/>
                                        <p:tgtEl>
                                          <p:spTgt spid="2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base">
                                        <p:cTn id="38" dur="1000"/>
                                        <p:tgtEl>
                                          <p:spTgt spid="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9" grpId="5" bldLvl="0" animBg="1"/>
      <p:bldP spid="2380" grpId="6" bldLvl="0" animBg="1"/>
      <p:bldP spid="2381" grpId="7" animBg="1"/>
      <p:bldP spid="2382" grpId="8" animBg="1"/>
      <p:bldP spid="2389" grpId="10" animBg="1"/>
      <p:bldP spid="2" grpId="0" bldLvl="0" animBg="1"/>
      <p:bldP spid="2" grpId="1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4337" name="文本框 170032"/>
          <p:cNvSpPr/>
          <p:nvPr/>
        </p:nvSpPr>
        <p:spPr>
          <a:xfrm>
            <a:off x="152400" y="2133600"/>
            <a:ext cx="22860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338" name="Text Box 4"/>
          <p:cNvSpPr/>
          <p:nvPr/>
        </p:nvSpPr>
        <p:spPr>
          <a:xfrm>
            <a:off x="-228600" y="304800"/>
            <a:ext cx="8229600" cy="609600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/>
          <a:p>
            <a:pPr algn="ctr">
              <a:buFontTx/>
            </a:pPr>
            <a:r>
              <a:rPr lang="zh-CN" altLang="en-US" b="1">
                <a:solidFill>
                  <a:srgbClr val="0000FF"/>
                </a:solidFill>
                <a:latin typeface="Garamond" pitchFamily="18" charset="0"/>
                <a:ea typeface="仿宋_GB2312" charset="-122"/>
              </a:rPr>
              <a:t>例</a:t>
            </a:r>
            <a:r>
              <a:rPr lang="en-US" altLang="zh-CN" b="1">
                <a:solidFill>
                  <a:srgbClr val="0000FF"/>
                </a:solidFill>
                <a:latin typeface="Garamond" pitchFamily="18" charset="0"/>
                <a:ea typeface="仿宋_GB2312" charset="-122"/>
              </a:rPr>
              <a:t>1</a:t>
            </a:r>
            <a:r>
              <a:rPr lang="zh-CN" altLang="en-US" b="1">
                <a:solidFill>
                  <a:srgbClr val="0000FF"/>
                </a:solidFill>
                <a:latin typeface="Garamond" pitchFamily="18" charset="0"/>
                <a:ea typeface="仿宋_GB2312" charset="-122"/>
              </a:rPr>
              <a:t>：已知点的两面投影，求第三投影。</a:t>
            </a:r>
            <a:endParaRPr lang="zh-CN" altLang="en-US" b="1">
              <a:solidFill>
                <a:srgbClr val="0000FF"/>
              </a:solidFill>
              <a:latin typeface="Garamond" pitchFamily="18" charset="0"/>
              <a:ea typeface="仿宋_GB2312" charset="-122"/>
            </a:endParaRPr>
          </a:p>
        </p:txBody>
      </p:sp>
      <p:sp>
        <p:nvSpPr>
          <p:cNvPr id="2397" name="Freeform 6"/>
          <p:cNvSpPr/>
          <p:nvPr/>
        </p:nvSpPr>
        <p:spPr>
          <a:xfrm>
            <a:off x="1685925" y="2120900"/>
            <a:ext cx="1654175" cy="3175"/>
          </a:xfrm>
          <a:prstGeom prst="rect">
            <a:avLst/>
          </a:prstGeom>
          <a:noFill/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07" name="Freeform 16"/>
          <p:cNvSpPr/>
          <p:nvPr/>
        </p:nvSpPr>
        <p:spPr>
          <a:xfrm>
            <a:off x="3295650" y="2125663"/>
            <a:ext cx="3175" cy="1450975"/>
          </a:xfrm>
          <a:prstGeom prst="rect">
            <a:avLst/>
          </a:prstGeom>
          <a:noFill/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08" name="Freeform 17"/>
          <p:cNvSpPr/>
          <p:nvPr/>
        </p:nvSpPr>
        <p:spPr>
          <a:xfrm>
            <a:off x="1681163" y="3579813"/>
            <a:ext cx="1614487" cy="1587"/>
          </a:xfrm>
          <a:prstGeom prst="rect">
            <a:avLst/>
          </a:prstGeom>
          <a:noFill/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409" name="Group 18"/>
          <p:cNvGrpSpPr/>
          <p:nvPr/>
        </p:nvGrpSpPr>
        <p:grpSpPr>
          <a:xfrm>
            <a:off x="3141663" y="1790700"/>
            <a:ext cx="614362" cy="479425"/>
            <a:chOff x="2203" y="932"/>
            <a:chExt cx="387" cy="302"/>
          </a:xfrm>
        </p:grpSpPr>
        <p:sp>
          <p:nvSpPr>
            <p:cNvPr id="14353" name="Text Box 19"/>
            <p:cNvSpPr/>
            <p:nvPr/>
          </p:nvSpPr>
          <p:spPr>
            <a:xfrm>
              <a:off x="2203" y="1061"/>
              <a:ext cx="212" cy="1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p>
              <a:pPr algn="ctr">
                <a:buFontTx/>
              </a:pPr>
              <a:r>
                <a:rPr lang="en-US" altLang="zh-CN" sz="1200">
                  <a:solidFill>
                    <a:srgbClr val="0005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●</a:t>
              </a:r>
              <a:endParaRPr lang="en-US" altLang="zh-CN" sz="1200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4354" name="Text Box 20"/>
            <p:cNvSpPr/>
            <p:nvPr/>
          </p:nvSpPr>
          <p:spPr>
            <a:xfrm>
              <a:off x="2299" y="932"/>
              <a:ext cx="29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p>
              <a:pPr algn="ctr">
                <a:buFontTx/>
              </a:pPr>
              <a:r>
                <a:rPr lang="en-US" altLang="zh-CN" sz="2400" b="1">
                  <a:solidFill>
                    <a:srgbClr val="0005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  <a:r>
                <a:rPr lang="en-US" altLang="zh-CN" sz="2400" b="1">
                  <a:solidFill>
                    <a:srgbClr val="000514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Symbol" panose="05050102010706020507" pitchFamily="18" charset="2"/>
                </a:rPr>
                <a:t></a:t>
              </a:r>
              <a:endPara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endParaRPr>
            </a:p>
          </p:txBody>
        </p:sp>
      </p:grpSp>
      <p:cxnSp>
        <p:nvCxnSpPr>
          <p:cNvPr id="14355" name="Line 21"/>
          <p:cNvCxnSpPr/>
          <p:nvPr/>
        </p:nvCxnSpPr>
        <p:spPr>
          <a:xfrm>
            <a:off x="1685925" y="2168525"/>
            <a:ext cx="0" cy="1411288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356" name="Text Box 22"/>
          <p:cNvSpPr/>
          <p:nvPr/>
        </p:nvSpPr>
        <p:spPr>
          <a:xfrm>
            <a:off x="1531938" y="1998663"/>
            <a:ext cx="336550" cy="274637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>
            <a:spAutoFit/>
          </a:bodyPr>
          <a:p>
            <a:pPr algn="ctr">
              <a:buFontTx/>
            </a:pPr>
            <a:r>
              <a:rPr lang="en-US" altLang="zh-CN" sz="1200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●</a:t>
            </a:r>
            <a:endParaRPr lang="en-US" altLang="zh-CN" sz="1200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357" name="Text Box 23"/>
          <p:cNvSpPr/>
          <p:nvPr/>
        </p:nvSpPr>
        <p:spPr>
          <a:xfrm>
            <a:off x="1530350" y="3430588"/>
            <a:ext cx="336550" cy="274637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>
            <a:spAutoFit/>
          </a:bodyPr>
          <a:p>
            <a:pPr algn="ctr">
              <a:buFontTx/>
            </a:pPr>
            <a:r>
              <a:rPr lang="en-US" altLang="zh-CN" sz="1200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●</a:t>
            </a:r>
            <a:endParaRPr lang="en-US" altLang="zh-CN" sz="1200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14358" name="Line 24"/>
          <p:cNvCxnSpPr/>
          <p:nvPr/>
        </p:nvCxnSpPr>
        <p:spPr>
          <a:xfrm>
            <a:off x="1330325" y="3036888"/>
            <a:ext cx="2886075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359" name="Line 25"/>
          <p:cNvCxnSpPr/>
          <p:nvPr/>
        </p:nvCxnSpPr>
        <p:spPr>
          <a:xfrm>
            <a:off x="2767013" y="1703388"/>
            <a:ext cx="0" cy="2441575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360" name="Text Box 26"/>
          <p:cNvSpPr/>
          <p:nvPr/>
        </p:nvSpPr>
        <p:spPr>
          <a:xfrm>
            <a:off x="1257300" y="1797050"/>
            <a:ext cx="582613" cy="457200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p>
            <a:pPr algn="ctr"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EuroRoman" pitchFamily="2" charset="2"/>
              </a:rPr>
              <a:t>a</a:t>
            </a: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</a:t>
            </a:r>
            <a:endParaRPr lang="en-US" altLang="zh-CN" sz="2400" b="1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  <a:sym typeface="Symbol" panose="05050102010706020507" pitchFamily="18" charset="2"/>
            </a:endParaRPr>
          </a:p>
        </p:txBody>
      </p:sp>
      <p:sp>
        <p:nvSpPr>
          <p:cNvPr id="14361" name="Text Box 27"/>
          <p:cNvSpPr/>
          <p:nvPr/>
        </p:nvSpPr>
        <p:spPr>
          <a:xfrm>
            <a:off x="1341438" y="3330575"/>
            <a:ext cx="361950" cy="519113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>
            <a:spAutoFit/>
          </a:bodyPr>
          <a:p>
            <a:pPr algn="ctr">
              <a:buFontTx/>
            </a:pPr>
            <a:r>
              <a:rPr lang="en-US" altLang="zh-CN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zh-CN" b="1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362" name="Text Box 28"/>
          <p:cNvSpPr/>
          <p:nvPr/>
        </p:nvSpPr>
        <p:spPr>
          <a:xfrm>
            <a:off x="1635125" y="2668588"/>
            <a:ext cx="4508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ctr"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18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endParaRPr lang="en-US" altLang="zh-CN" sz="1800" b="1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20" name="Text Box 29"/>
          <p:cNvSpPr/>
          <p:nvPr/>
        </p:nvSpPr>
        <p:spPr>
          <a:xfrm>
            <a:off x="2713038" y="1749425"/>
            <a:ext cx="438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ctr"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18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z</a:t>
            </a:r>
            <a:endParaRPr lang="en-US" altLang="zh-CN" sz="1800" b="1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2433" name="Line 42"/>
          <p:cNvCxnSpPr/>
          <p:nvPr/>
        </p:nvCxnSpPr>
        <p:spPr>
          <a:xfrm>
            <a:off x="2757488" y="3044825"/>
            <a:ext cx="854075" cy="854075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437" name="Group 46"/>
          <p:cNvGrpSpPr/>
          <p:nvPr/>
        </p:nvGrpSpPr>
        <p:grpSpPr>
          <a:xfrm>
            <a:off x="4787900" y="1596708"/>
            <a:ext cx="3919538" cy="1368425"/>
            <a:chOff x="2562" y="935"/>
            <a:chExt cx="2469" cy="862"/>
          </a:xfrm>
        </p:grpSpPr>
        <p:sp>
          <p:nvSpPr>
            <p:cNvPr id="14381" name="Freeform 47" descr="蓝色面巾纸"/>
            <p:cNvSpPr/>
            <p:nvPr/>
          </p:nvSpPr>
          <p:spPr>
            <a:xfrm>
              <a:off x="2562" y="981"/>
              <a:ext cx="2469" cy="816"/>
            </a:xfrm>
            <a:prstGeom prst="rect">
              <a:avLst/>
            </a:prstGeom>
            <a:blipFill rotWithShape="1">
              <a:blip r:embed="rId1">
                <a:alphaModFix amt="36000"/>
              </a:blip>
            </a:blipFill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82" name="Text Box 48"/>
            <p:cNvSpPr/>
            <p:nvPr/>
          </p:nvSpPr>
          <p:spPr>
            <a:xfrm>
              <a:off x="3379" y="935"/>
              <a:ext cx="1633" cy="59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 algn="ctr">
                <a:spcBef>
                  <a:spcPct val="50000"/>
                </a:spcBef>
                <a:buFontTx/>
              </a:pPr>
              <a:r>
                <a:rPr lang="zh-CN" altLang="en-US" b="1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通过作</a:t>
              </a:r>
              <a:r>
                <a:rPr lang="en-US" altLang="zh-CN" b="1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45°</a:t>
              </a:r>
              <a:r>
                <a:rPr lang="zh-CN" altLang="en-US" b="1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线使</a:t>
              </a:r>
              <a:r>
                <a:rPr lang="en-US" altLang="zh-CN" b="1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a</a:t>
              </a:r>
              <a:r>
                <a:rPr lang="en-US" altLang="zh-CN" b="1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Symbol" panose="05050102010706020507" pitchFamily="18" charset="2"/>
                </a:rPr>
                <a:t></a:t>
              </a:r>
              <a:r>
                <a:rPr lang="en-US" altLang="zh-CN" b="1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a</a:t>
              </a:r>
              <a:r>
                <a:rPr lang="en-US" altLang="zh-CN" b="1" baseline="-25000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z</a:t>
              </a:r>
              <a:r>
                <a:rPr lang="en-US" altLang="zh-CN" b="1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=aa</a:t>
              </a:r>
              <a:r>
                <a:rPr lang="en-US" altLang="zh-CN" b="1" baseline="-25000">
                  <a:solidFill>
                    <a:srgbClr val="000514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x</a:t>
              </a:r>
              <a:endParaRPr lang="en-US" altLang="zh-CN" b="1" baseline="-25000">
                <a:solidFill>
                  <a:srgbClr val="000514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14384" name="Text Box 141"/>
          <p:cNvSpPr/>
          <p:nvPr/>
        </p:nvSpPr>
        <p:spPr>
          <a:xfrm>
            <a:off x="835025" y="2806700"/>
            <a:ext cx="404813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rPr>
              <a:t>X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14385" name="Text Box 144"/>
          <p:cNvSpPr/>
          <p:nvPr/>
        </p:nvSpPr>
        <p:spPr>
          <a:xfrm>
            <a:off x="2579688" y="1211263"/>
            <a:ext cx="387350" cy="4587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rPr>
              <a:t>Z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14386" name="Text Box 143"/>
          <p:cNvSpPr/>
          <p:nvPr/>
        </p:nvSpPr>
        <p:spPr>
          <a:xfrm>
            <a:off x="4240213" y="2973388"/>
            <a:ext cx="40481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rPr>
              <a:t>Y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14387" name="Text Box 143"/>
          <p:cNvSpPr/>
          <p:nvPr/>
        </p:nvSpPr>
        <p:spPr>
          <a:xfrm>
            <a:off x="2779713" y="4110038"/>
            <a:ext cx="404812" cy="4587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rPr>
              <a:t>Y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7" dur="500"/>
                                        <p:tgtEl>
                                          <p:spTgt spid="2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0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base">
                                        <p:cTn id="12" dur="75"/>
                                        <p:tgtEl>
                                          <p:spTgt spid="2420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base">
                                        <p:cTn id="17" dur="500"/>
                                        <p:tgtEl>
                                          <p:spTgt spid="2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22" dur="500"/>
                                        <p:tgtEl>
                                          <p:spTgt spid="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27" dur="500"/>
                                        <p:tgtEl>
                                          <p:spTgt spid="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0" grpId="0" animBg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5391" name="Text Box 143"/>
          <p:cNvSpPr/>
          <p:nvPr/>
        </p:nvSpPr>
        <p:spPr>
          <a:xfrm>
            <a:off x="8556625" y="4283075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2" name="矩形 1" descr="7b0a2020202022776f7264617274223a2022220a7d0a"/>
          <p:cNvSpPr/>
          <p:nvPr/>
        </p:nvSpPr>
        <p:spPr>
          <a:xfrm>
            <a:off x="2051685" y="1341120"/>
            <a:ext cx="4589780" cy="1849120"/>
          </a:xfrm>
          <a:prstGeom prst="rect">
            <a:avLst/>
          </a:prstGeom>
          <a:noFill/>
        </p:spPr>
        <p:txBody>
          <a:bodyPr wrap="none" lIns="90170" tIns="46990" rIns="90170" bIns="46990" rtlCol="0" anchor="t">
            <a:noAutofit/>
          </a:bodyPr>
          <a:p>
            <a:pPr algn="ctr" fontAlgn="base"/>
            <a:r>
              <a:rPr lang="zh-CN" altLang="en-US" sz="9600" b="1" strike="noStrike" noProof="1">
                <a:ln w="44450">
                  <a:solidFill>
                    <a:srgbClr val="3B8F84"/>
                  </a:solidFill>
                </a:ln>
                <a:solidFill>
                  <a:srgbClr val="F3E4CF"/>
                </a:solidFill>
                <a:effectLst>
                  <a:outerShdw dist="50800" dir="9600000" algn="t" rotWithShape="0">
                    <a:srgbClr val="1E6C60">
                      <a:alpha val="100000"/>
                    </a:srgbClr>
                  </a:outerShdw>
                </a:effectLst>
                <a:latin typeface="汉仪雪君体简" panose="02010600000101010101" charset="-122"/>
                <a:ea typeface="汉仪雪君体简" panose="02010600000101010101" charset="-122"/>
                <a:cs typeface="+mn-cs"/>
              </a:rPr>
              <a:t>小试身手</a:t>
            </a:r>
            <a:endParaRPr lang="zh-CN" altLang="en-US" sz="9600" b="1" strike="noStrike" noProof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  <a:cs typeface="+mn-cs"/>
            </a:endParaRPr>
          </a:p>
          <a:p>
            <a:pPr algn="ctr" fontAlgn="base"/>
            <a:r>
              <a:rPr lang="en-US" altLang="zh-CN" sz="4400" b="1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汉仪雪君体简" panose="02010600000101010101" charset="-122"/>
                <a:ea typeface="汉仪雪君体简" panose="02010600000101010101" charset="-122"/>
              </a:rPr>
              <a:t> </a:t>
            </a:r>
            <a:r>
              <a:rPr lang="zh-CN" altLang="en-US" sz="4400" b="1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汉仪雪君体简" panose="02010600000101010101" charset="-122"/>
                <a:ea typeface="汉仪雪君体简" panose="02010600000101010101" charset="-122"/>
              </a:rPr>
              <a:t>完成课堂导航任务二中的两道练习题</a:t>
            </a:r>
            <a:endParaRPr lang="zh-CN" altLang="en-US" sz="4400" b="1" strike="noStrike" noProof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</a:endParaRPr>
          </a:p>
          <a:p>
            <a:pPr algn="ctr" fontAlgn="base"/>
            <a:endParaRPr lang="zh-CN" altLang="en-US" sz="2400" b="1" strike="noStrike" noProof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</a:endParaRPr>
          </a:p>
          <a:p>
            <a:pPr algn="ctr" fontAlgn="base"/>
            <a:endParaRPr lang="zh-CN" altLang="en-US" sz="2400" b="1" strike="noStrike" noProof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</a:endParaRPr>
          </a:p>
        </p:txBody>
      </p:sp>
      <p:pic>
        <p:nvPicPr>
          <p:cNvPr id="3" name="图片 -214748259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3F1ED"/>
              </a:clrFrom>
              <a:clrTo>
                <a:srgbClr val="F3F1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7313" y="3500755"/>
            <a:ext cx="3152775" cy="3162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488" name="Rectangle 4"/>
          <p:cNvSpPr/>
          <p:nvPr/>
        </p:nvSpPr>
        <p:spPr>
          <a:xfrm>
            <a:off x="171450" y="3910013"/>
            <a:ext cx="3816350" cy="939800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p>
            <a:pPr eaLnBrk="0" hangingPunct="0">
              <a:lnSpc>
                <a:spcPct val="115000"/>
              </a:lnSpc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zh-CN" altLang="en-US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侧面投影</a:t>
            </a: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a"</a:t>
            </a:r>
            <a:r>
              <a:rPr lang="zh-CN" altLang="en-US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反映</a:t>
            </a: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点</a:t>
            </a: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altLang="en-US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Z</a:t>
            </a:r>
            <a:r>
              <a:rPr lang="zh-CN" altLang="en-US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的坐标。</a:t>
            </a:r>
            <a:endParaRPr lang="zh-CN" altLang="en-US" sz="2400" b="1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489" name="Group 5"/>
          <p:cNvGrpSpPr/>
          <p:nvPr/>
        </p:nvGrpSpPr>
        <p:grpSpPr>
          <a:xfrm>
            <a:off x="3810000" y="476250"/>
            <a:ext cx="5334000" cy="5410200"/>
            <a:chOff x="2400" y="912"/>
            <a:chExt cx="3360" cy="3408"/>
          </a:xfrm>
        </p:grpSpPr>
        <p:sp>
          <p:nvSpPr>
            <p:cNvPr id="16387" name="Text Box 6"/>
            <p:cNvSpPr/>
            <p:nvPr/>
          </p:nvSpPr>
          <p:spPr>
            <a:xfrm>
              <a:off x="3552" y="2131"/>
              <a:ext cx="419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 eaLnBrk="0" hangingPunct="0">
                <a:buFontTx/>
              </a:pPr>
              <a:endParaRPr lang="zh-CN" altLang="zh-CN" sz="36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6388" name="Text Box 7"/>
            <p:cNvSpPr/>
            <p:nvPr/>
          </p:nvSpPr>
          <p:spPr>
            <a:xfrm>
              <a:off x="3994" y="2378"/>
              <a:ext cx="339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 eaLnBrk="0" hangingPunct="0">
                <a:buFontTx/>
              </a:pPr>
              <a:endParaRPr lang="zh-CN" altLang="zh-CN" sz="36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6389" name="Text Box 8"/>
            <p:cNvSpPr/>
            <p:nvPr/>
          </p:nvSpPr>
          <p:spPr>
            <a:xfrm>
              <a:off x="3863" y="3139"/>
              <a:ext cx="116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 eaLnBrk="0" hangingPunct="0">
                <a:buFontTx/>
              </a:pPr>
              <a:endParaRPr lang="zh-CN" altLang="zh-CN" sz="36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6390" name="Text Box 9"/>
            <p:cNvSpPr/>
            <p:nvPr/>
          </p:nvSpPr>
          <p:spPr>
            <a:xfrm>
              <a:off x="4571" y="2808"/>
              <a:ext cx="290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/>
            <a:p>
              <a:pPr eaLnBrk="0" hangingPunct="0">
                <a:buFontTx/>
              </a:pPr>
              <a:r>
                <a:rPr lang="en-US" altLang="zh-CN" b="1">
                  <a:solidFill>
                    <a:srgbClr val="0005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endParaRPr lang="en-US" altLang="zh-CN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16391" name="Group 10"/>
            <p:cNvGrpSpPr/>
            <p:nvPr/>
          </p:nvGrpSpPr>
          <p:grpSpPr>
            <a:xfrm>
              <a:off x="2400" y="912"/>
              <a:ext cx="3360" cy="3408"/>
              <a:chOff x="2400" y="912"/>
              <a:chExt cx="3360" cy="3408"/>
            </a:xfrm>
          </p:grpSpPr>
          <p:grpSp>
            <p:nvGrpSpPr>
              <p:cNvPr id="16392" name="Group 11"/>
              <p:cNvGrpSpPr/>
              <p:nvPr/>
            </p:nvGrpSpPr>
            <p:grpSpPr>
              <a:xfrm>
                <a:off x="2736" y="1488"/>
                <a:ext cx="2580" cy="2627"/>
                <a:chOff x="2736" y="1488"/>
                <a:chExt cx="2580" cy="2627"/>
              </a:xfrm>
            </p:grpSpPr>
            <p:cxnSp>
              <p:nvCxnSpPr>
                <p:cNvPr id="16393" name="Line 12"/>
                <p:cNvCxnSpPr/>
                <p:nvPr/>
              </p:nvCxnSpPr>
              <p:spPr>
                <a:xfrm>
                  <a:off x="5078" y="2725"/>
                  <a:ext cx="0" cy="1087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sp>
              <p:nvSpPr>
                <p:cNvPr id="16394" name="Oval 13"/>
                <p:cNvSpPr/>
                <p:nvPr/>
              </p:nvSpPr>
              <p:spPr>
                <a:xfrm>
                  <a:off x="3772" y="2689"/>
                  <a:ext cx="52" cy="65"/>
                </a:xfrm>
                <a:prstGeom prst="ellipse">
                  <a:avLst/>
                </a:prstGeom>
                <a:solidFill>
                  <a:srgbClr val="FF0000"/>
                </a:solidFill>
                <a:ln w="76200" cap="flat" cmpd="sng">
                  <a:solidFill>
                    <a:srgbClr val="FF33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p>
                  <a:pPr>
                    <a:buFontTx/>
                  </a:pPr>
                  <a:endParaRPr lang="zh-CN" altLang="zh-CN" sz="1800">
                    <a:solidFill>
                      <a:srgbClr val="FFFFFF"/>
                    </a:solidFill>
                    <a:latin typeface="Garamond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395" name="Text Box 14"/>
                <p:cNvSpPr/>
                <p:nvPr/>
              </p:nvSpPr>
              <p:spPr>
                <a:xfrm>
                  <a:off x="3420" y="2474"/>
                  <a:ext cx="324" cy="40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 anchorCtr="0"/>
                <a:p>
                  <a:pPr eaLnBrk="0" hangingPunct="0">
                    <a:buFontTx/>
                  </a:pPr>
                  <a:r>
                    <a:rPr lang="en-US" altLang="zh-CN" sz="3600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A</a:t>
                  </a:r>
                  <a:endParaRPr lang="en-US" altLang="zh-CN" sz="3600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396" name="Text Box 15"/>
                <p:cNvSpPr/>
                <p:nvPr/>
              </p:nvSpPr>
              <p:spPr>
                <a:xfrm>
                  <a:off x="2736" y="1488"/>
                  <a:ext cx="301" cy="36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 anchorCtr="0"/>
                <a:p>
                  <a:pPr eaLnBrk="0" hangingPunct="0">
                    <a:buFontTx/>
                  </a:pPr>
                  <a:r>
                    <a:rPr lang="en-US" altLang="zh-CN" sz="3200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V</a:t>
                  </a:r>
                  <a:endParaRPr lang="en-US" altLang="zh-CN" sz="3200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397" name="Text Box 16"/>
                <p:cNvSpPr/>
                <p:nvPr/>
              </p:nvSpPr>
              <p:spPr>
                <a:xfrm>
                  <a:off x="3408" y="3788"/>
                  <a:ext cx="290" cy="32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 anchorCtr="0"/>
                <a:p>
                  <a:pPr eaLnBrk="0" hangingPunct="0">
                    <a:buFontTx/>
                  </a:pPr>
                  <a:r>
                    <a:rPr lang="en-US" altLang="zh-CN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H</a:t>
                  </a:r>
                  <a:endParaRPr lang="en-US" altLang="zh-CN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398" name="Text Box 17"/>
                <p:cNvSpPr/>
                <p:nvPr/>
              </p:nvSpPr>
              <p:spPr>
                <a:xfrm>
                  <a:off x="4512" y="1758"/>
                  <a:ext cx="340" cy="32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 anchorCtr="0"/>
                <a:p>
                  <a:pPr eaLnBrk="0" hangingPunct="0">
                    <a:buFontTx/>
                  </a:pPr>
                  <a:r>
                    <a:rPr lang="en-US" altLang="zh-CN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W</a:t>
                  </a:r>
                  <a:endParaRPr lang="en-US" altLang="zh-CN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399" name="Text Box 18"/>
                <p:cNvSpPr/>
                <p:nvPr/>
              </p:nvSpPr>
              <p:spPr>
                <a:xfrm>
                  <a:off x="3019" y="1572"/>
                  <a:ext cx="340" cy="40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 anchorCtr="0"/>
                <a:p>
                  <a:pPr eaLnBrk="0" hangingPunct="0">
                    <a:buFontTx/>
                  </a:pPr>
                  <a:r>
                    <a:rPr lang="en-US" altLang="zh-CN" sz="3600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a'</a:t>
                  </a:r>
                  <a:endParaRPr lang="en-US" altLang="zh-CN" sz="3600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400" name="Text Box 19"/>
                <p:cNvSpPr/>
                <p:nvPr/>
              </p:nvSpPr>
              <p:spPr>
                <a:xfrm>
                  <a:off x="3792" y="3678"/>
                  <a:ext cx="260" cy="40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 anchorCtr="0"/>
                <a:p>
                  <a:pPr eaLnBrk="0" hangingPunct="0">
                    <a:buFontTx/>
                  </a:pPr>
                  <a:r>
                    <a:rPr lang="en-US" altLang="zh-CN" sz="3600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a</a:t>
                  </a:r>
                  <a:endParaRPr lang="en-US" altLang="zh-CN" sz="3600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401" name="Text Box 20"/>
                <p:cNvSpPr/>
                <p:nvPr/>
              </p:nvSpPr>
              <p:spPr>
                <a:xfrm>
                  <a:off x="4896" y="2334"/>
                  <a:ext cx="420" cy="40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 anchorCtr="0"/>
                <a:p>
                  <a:pPr eaLnBrk="0" hangingPunct="0">
                    <a:buFontTx/>
                  </a:pPr>
                  <a:r>
                    <a:rPr lang="en-US" altLang="zh-CN" sz="3600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a"</a:t>
                  </a:r>
                  <a:endParaRPr lang="en-US" altLang="zh-CN" sz="3600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16402" name="Line 21"/>
                <p:cNvCxnSpPr/>
                <p:nvPr/>
              </p:nvCxnSpPr>
              <p:spPr>
                <a:xfrm flipV="1">
                  <a:off x="3293" y="2072"/>
                  <a:ext cx="0" cy="1106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03" name="Line 22"/>
                <p:cNvCxnSpPr/>
                <p:nvPr/>
              </p:nvCxnSpPr>
              <p:spPr>
                <a:xfrm>
                  <a:off x="3293" y="2072"/>
                  <a:ext cx="1294" cy="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04" name="Line 23"/>
                <p:cNvCxnSpPr/>
                <p:nvPr/>
              </p:nvCxnSpPr>
              <p:spPr>
                <a:xfrm>
                  <a:off x="4568" y="2072"/>
                  <a:ext cx="510" cy="653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05" name="Line 24"/>
                <p:cNvCxnSpPr/>
                <p:nvPr/>
              </p:nvCxnSpPr>
              <p:spPr>
                <a:xfrm>
                  <a:off x="3293" y="3160"/>
                  <a:ext cx="510" cy="652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06" name="Line 25"/>
                <p:cNvCxnSpPr/>
                <p:nvPr/>
              </p:nvCxnSpPr>
              <p:spPr>
                <a:xfrm flipV="1">
                  <a:off x="3803" y="2725"/>
                  <a:ext cx="0" cy="1087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07" name="Line 26"/>
                <p:cNvCxnSpPr/>
                <p:nvPr/>
              </p:nvCxnSpPr>
              <p:spPr>
                <a:xfrm>
                  <a:off x="3803" y="2725"/>
                  <a:ext cx="1275" cy="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08" name="Line 27"/>
                <p:cNvCxnSpPr/>
                <p:nvPr/>
              </p:nvCxnSpPr>
              <p:spPr>
                <a:xfrm>
                  <a:off x="3293" y="2072"/>
                  <a:ext cx="510" cy="653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09" name="Line 28"/>
                <p:cNvCxnSpPr/>
                <p:nvPr/>
              </p:nvCxnSpPr>
              <p:spPr>
                <a:xfrm>
                  <a:off x="3803" y="3812"/>
                  <a:ext cx="1275" cy="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</p:grpSp>
          <p:grpSp>
            <p:nvGrpSpPr>
              <p:cNvPr id="16410" name="Group 29"/>
              <p:cNvGrpSpPr/>
              <p:nvPr/>
            </p:nvGrpSpPr>
            <p:grpSpPr>
              <a:xfrm>
                <a:off x="2400" y="912"/>
                <a:ext cx="3360" cy="3408"/>
                <a:chOff x="0" y="1968"/>
                <a:chExt cx="2529" cy="2256"/>
              </a:xfrm>
            </p:grpSpPr>
            <p:cxnSp>
              <p:nvCxnSpPr>
                <p:cNvPr id="16411" name="Line 30"/>
                <p:cNvCxnSpPr/>
                <p:nvPr/>
              </p:nvCxnSpPr>
              <p:spPr>
                <a:xfrm flipV="1">
                  <a:off x="240" y="2367"/>
                  <a:ext cx="0" cy="1083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6412" name="Text Box 31"/>
                <p:cNvSpPr/>
                <p:nvPr/>
              </p:nvSpPr>
              <p:spPr>
                <a:xfrm>
                  <a:off x="0" y="3208"/>
                  <a:ext cx="527" cy="21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/>
                <a:p>
                  <a:pPr eaLnBrk="0" hangingPunct="0">
                    <a:buFontTx/>
                  </a:pPr>
                  <a:r>
                    <a:rPr lang="en-US" altLang="zh-CN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X</a:t>
                  </a:r>
                  <a:endParaRPr lang="en-US" altLang="zh-CN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413" name="Text Box 32"/>
                <p:cNvSpPr/>
                <p:nvPr/>
              </p:nvSpPr>
              <p:spPr>
                <a:xfrm>
                  <a:off x="1392" y="1968"/>
                  <a:ext cx="327" cy="21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/>
                <a:p>
                  <a:pPr eaLnBrk="0" hangingPunct="0">
                    <a:buFontTx/>
                  </a:pPr>
                  <a:r>
                    <a:rPr lang="en-US" altLang="zh-CN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Z</a:t>
                  </a:r>
                  <a:endParaRPr lang="en-US" altLang="zh-CN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6414" name="Text Box 33"/>
                <p:cNvSpPr/>
                <p:nvPr/>
              </p:nvSpPr>
              <p:spPr>
                <a:xfrm>
                  <a:off x="2256" y="3936"/>
                  <a:ext cx="273" cy="21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/>
                <a:p>
                  <a:pPr eaLnBrk="0" hangingPunct="0">
                    <a:buFontTx/>
                  </a:pPr>
                  <a:r>
                    <a:rPr lang="en-US" altLang="zh-CN" b="1">
                      <a:solidFill>
                        <a:srgbClr val="000514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Y</a:t>
                  </a:r>
                  <a:endParaRPr lang="en-US" altLang="zh-CN" b="1">
                    <a:solidFill>
                      <a:srgbClr val="000514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16415" name="Line 34"/>
                <p:cNvCxnSpPr/>
                <p:nvPr/>
              </p:nvCxnSpPr>
              <p:spPr>
                <a:xfrm>
                  <a:off x="240" y="2367"/>
                  <a:ext cx="1404" cy="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416" name="Line 35"/>
                <p:cNvCxnSpPr/>
                <p:nvPr/>
              </p:nvCxnSpPr>
              <p:spPr>
                <a:xfrm flipV="1">
                  <a:off x="1632" y="2064"/>
                  <a:ext cx="0" cy="1392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triangle" w="sm" len="lg"/>
                </a:ln>
              </p:spPr>
            </p:cxnSp>
            <p:cxnSp>
              <p:nvCxnSpPr>
                <p:cNvPr id="16417" name="Line 36"/>
                <p:cNvCxnSpPr/>
                <p:nvPr/>
              </p:nvCxnSpPr>
              <p:spPr>
                <a:xfrm flipH="1">
                  <a:off x="0" y="3456"/>
                  <a:ext cx="1632" cy="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triangle" w="sm" len="lg"/>
                </a:ln>
              </p:spPr>
            </p:cxnSp>
            <p:cxnSp>
              <p:nvCxnSpPr>
                <p:cNvPr id="16418" name="Line 37"/>
                <p:cNvCxnSpPr/>
                <p:nvPr/>
              </p:nvCxnSpPr>
              <p:spPr>
                <a:xfrm>
                  <a:off x="1632" y="3456"/>
                  <a:ext cx="672" cy="768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triangle" w="sm" len="lg"/>
                </a:ln>
              </p:spPr>
            </p:cxnSp>
            <p:cxnSp>
              <p:nvCxnSpPr>
                <p:cNvPr id="16419" name="Line 38"/>
                <p:cNvCxnSpPr/>
                <p:nvPr/>
              </p:nvCxnSpPr>
              <p:spPr>
                <a:xfrm>
                  <a:off x="791" y="4080"/>
                  <a:ext cx="1392" cy="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20" name="Line 39"/>
                <p:cNvCxnSpPr/>
                <p:nvPr/>
              </p:nvCxnSpPr>
              <p:spPr>
                <a:xfrm flipV="1">
                  <a:off x="2183" y="2976"/>
                  <a:ext cx="0" cy="1104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21" name="Line 40"/>
                <p:cNvCxnSpPr/>
                <p:nvPr/>
              </p:nvCxnSpPr>
              <p:spPr>
                <a:xfrm>
                  <a:off x="240" y="3456"/>
                  <a:ext cx="576" cy="624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sm" len="lg"/>
                </a:ln>
              </p:spPr>
            </p:cxnSp>
            <p:cxnSp>
              <p:nvCxnSpPr>
                <p:cNvPr id="16422" name="Line 41"/>
                <p:cNvCxnSpPr/>
                <p:nvPr/>
              </p:nvCxnSpPr>
              <p:spPr>
                <a:xfrm flipH="1" flipV="1">
                  <a:off x="1632" y="2373"/>
                  <a:ext cx="577" cy="624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round/>
                  <a:headEnd type="none" w="sm" len="lg"/>
                  <a:tailEnd type="none" w="sm" len="lg"/>
                </a:ln>
              </p:spPr>
            </p:cxnSp>
          </p:grpSp>
        </p:grpSp>
      </p:grpSp>
      <p:sp>
        <p:nvSpPr>
          <p:cNvPr id="2526" name="Text Box 44"/>
          <p:cNvSpPr/>
          <p:nvPr/>
        </p:nvSpPr>
        <p:spPr>
          <a:xfrm>
            <a:off x="207963" y="1598613"/>
            <a:ext cx="3851275" cy="8223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buFontTx/>
            </a:pP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水平投影 </a:t>
            </a: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a 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反映</a:t>
            </a: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点</a:t>
            </a: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X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和</a:t>
            </a: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Y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的坐标；</a:t>
            </a:r>
            <a:endParaRPr lang="zh-CN" altLang="en-US" sz="2400" b="1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27" name="Text Box 46"/>
          <p:cNvSpPr/>
          <p:nvPr/>
        </p:nvSpPr>
        <p:spPr>
          <a:xfrm>
            <a:off x="88900" y="2733675"/>
            <a:ext cx="3924300" cy="8223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buFontTx/>
            </a:pP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正面投影 </a:t>
            </a: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a'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反映</a:t>
            </a: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点</a:t>
            </a: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X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和</a:t>
            </a: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Z</a:t>
            </a:r>
            <a:r>
              <a:rPr lang="zh-CN" altLang="en-US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的坐标；</a:t>
            </a:r>
            <a:endParaRPr lang="zh-CN" altLang="en-US" sz="2400" b="1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28" name="Oval 47"/>
          <p:cNvSpPr/>
          <p:nvPr/>
        </p:nvSpPr>
        <p:spPr>
          <a:xfrm>
            <a:off x="5148263" y="2276475"/>
            <a:ext cx="144462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FontTx/>
            </a:pPr>
            <a:endParaRPr lang="zh-CN" altLang="zh-CN" sz="1800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29" name="Oval 48"/>
          <p:cNvSpPr/>
          <p:nvPr/>
        </p:nvSpPr>
        <p:spPr>
          <a:xfrm>
            <a:off x="5940425" y="5013325"/>
            <a:ext cx="144463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FontTx/>
            </a:pPr>
            <a:endParaRPr lang="zh-CN" altLang="zh-CN" sz="1800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30" name="Oval 49"/>
          <p:cNvSpPr/>
          <p:nvPr/>
        </p:nvSpPr>
        <p:spPr>
          <a:xfrm>
            <a:off x="7956550" y="3284538"/>
            <a:ext cx="144463" cy="144462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FontTx/>
            </a:pPr>
            <a:endParaRPr lang="zh-CN" altLang="zh-CN" sz="1800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31" name="Text Box 50"/>
          <p:cNvSpPr/>
          <p:nvPr/>
        </p:nvSpPr>
        <p:spPr>
          <a:xfrm>
            <a:off x="5775325" y="1831975"/>
            <a:ext cx="361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buFontTx/>
            </a:pPr>
            <a:r>
              <a:rPr lang="en-US" altLang="zh-CN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x</a:t>
            </a:r>
            <a:endParaRPr lang="en-US" altLang="zh-CN" b="1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32" name="Text Box 51"/>
          <p:cNvSpPr/>
          <p:nvPr/>
        </p:nvSpPr>
        <p:spPr>
          <a:xfrm>
            <a:off x="4859338" y="2852738"/>
            <a:ext cx="288925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  <a:buFontTx/>
            </a:pPr>
            <a:r>
              <a:rPr lang="en-US" altLang="zh-CN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z</a:t>
            </a:r>
            <a:endParaRPr lang="en-US" altLang="zh-CN" b="1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33" name="Text Box 52"/>
          <p:cNvSpPr/>
          <p:nvPr/>
        </p:nvSpPr>
        <p:spPr>
          <a:xfrm>
            <a:off x="5364163" y="4508500"/>
            <a:ext cx="360362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  <a:buFontTx/>
            </a:pP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y</a:t>
            </a:r>
            <a:endParaRPr lang="en-US" altLang="zh-CN" sz="2400" b="1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34" name="Text Box 53"/>
          <p:cNvSpPr/>
          <p:nvPr/>
        </p:nvSpPr>
        <p:spPr>
          <a:xfrm>
            <a:off x="6804025" y="4638675"/>
            <a:ext cx="361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buFontTx/>
            </a:pPr>
            <a:r>
              <a:rPr lang="en-US" altLang="zh-CN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x</a:t>
            </a:r>
            <a:endParaRPr lang="en-US" altLang="zh-CN" b="1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35" name="Text Box 54"/>
          <p:cNvSpPr/>
          <p:nvPr/>
        </p:nvSpPr>
        <p:spPr>
          <a:xfrm>
            <a:off x="7740650" y="3860800"/>
            <a:ext cx="288925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  <a:buFontTx/>
            </a:pPr>
            <a:r>
              <a:rPr lang="en-US" altLang="zh-CN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z</a:t>
            </a:r>
            <a:endParaRPr lang="en-US" altLang="zh-CN" b="1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536" name="Text Box 55"/>
          <p:cNvSpPr/>
          <p:nvPr/>
        </p:nvSpPr>
        <p:spPr>
          <a:xfrm>
            <a:off x="7667625" y="2492375"/>
            <a:ext cx="360363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  <a:buFontTx/>
            </a:pPr>
            <a:r>
              <a:rPr lang="en-US" altLang="zh-CN" sz="2400" b="1">
                <a:solidFill>
                  <a:srgbClr val="000514"/>
                </a:solidFill>
                <a:latin typeface="Garamond" pitchFamily="18" charset="0"/>
                <a:ea typeface="宋体" panose="02010600030101010101" pitchFamily="2" charset="-122"/>
              </a:rPr>
              <a:t>y</a:t>
            </a:r>
            <a:endParaRPr lang="en-US" altLang="zh-CN" sz="2400" b="1">
              <a:solidFill>
                <a:srgbClr val="000514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16434" name="文本框 1"/>
          <p:cNvSpPr/>
          <p:nvPr/>
        </p:nvSpPr>
        <p:spPr>
          <a:xfrm>
            <a:off x="171450" y="504825"/>
            <a:ext cx="5771515" cy="525780"/>
          </a:xfrm>
          <a:prstGeom prst="rect">
            <a:avLst/>
          </a:prstGeom>
          <a:solidFill>
            <a:srgbClr val="66FF33"/>
          </a:solidFill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FontTx/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任务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三、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探索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点的三面投影和坐标的关系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538" name="TextBox 10"/>
          <p:cNvSpPr/>
          <p:nvPr/>
        </p:nvSpPr>
        <p:spPr>
          <a:xfrm>
            <a:off x="431800" y="5349875"/>
            <a:ext cx="402717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3200" b="1">
                <a:solidFill>
                  <a:srgbClr val="CC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空间点的坐标（</a:t>
            </a:r>
            <a:r>
              <a:rPr lang="en-US" altLang="zh-CN" sz="3200" b="1">
                <a:solidFill>
                  <a:srgbClr val="CC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x,y,z)</a:t>
            </a:r>
            <a:endParaRPr lang="en-US" altLang="zh-CN" sz="3200" b="1">
              <a:solidFill>
                <a:srgbClr val="CC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base">
                                        <p:cTn id="9" dur="500"/>
                                        <p:tgtEl>
                                          <p:spTgt spid="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4" nodeType="afterEffect">
                                  <p:childTnLst>
                                    <p:set>
                                      <p:cBhvr additive="base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35" dur="500"/>
                                        <p:tgtEl>
                                          <p:spTgt spid="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3" nodeType="afterEffect">
                                  <p:childTnLst>
                                    <p:set>
                                      <p:cBhvr additive="base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55" dur="500"/>
                                        <p:tgtEl>
                                          <p:spTgt spid="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4" fill="hold" grpId="5" nodeType="afterEffect">
                                  <p:childTnLst>
                                    <p:set>
                                      <p:cBhvr additive="base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75" dur="500"/>
                                        <p:tgtEl>
                                          <p:spTgt spid="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" grpId="0" animBg="1"/>
      <p:bldP spid="2526" grpId="1" animBg="1"/>
      <p:bldP spid="2527" grpId="2" animBg="1"/>
      <p:bldP spid="2528" grpId="3" animBg="1"/>
      <p:bldP spid="2529" grpId="4" animBg="1"/>
      <p:bldP spid="2530" grpId="5" animBg="1"/>
      <p:bldP spid="2531" grpId="6" animBg="1"/>
      <p:bldP spid="2532" grpId="7" animBg="1"/>
      <p:bldP spid="2533" grpId="8" animBg="1"/>
      <p:bldP spid="2534" grpId="9" animBg="1"/>
      <p:bldP spid="2535" grpId="10" animBg="1"/>
      <p:bldP spid="2536" grpId="11" animBg="1"/>
      <p:bldP spid="2538" grpId="1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7409" name="文本框 170032"/>
          <p:cNvSpPr/>
          <p:nvPr/>
        </p:nvSpPr>
        <p:spPr>
          <a:xfrm>
            <a:off x="152400" y="2133600"/>
            <a:ext cx="22860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542" name="AutoShape 4"/>
          <p:cNvSpPr/>
          <p:nvPr/>
        </p:nvSpPr>
        <p:spPr>
          <a:xfrm>
            <a:off x="5534025" y="1871663"/>
            <a:ext cx="122238" cy="1187450"/>
          </a:xfrm>
          <a:prstGeom prst="leftBrace">
            <a:avLst>
              <a:gd name="adj1" fmla="val 80862"/>
              <a:gd name="adj2" fmla="val 50000"/>
            </a:avLst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eaLnBrk="0" hangingPunct="0">
              <a:buFontTx/>
            </a:pPr>
            <a:endParaRPr lang="zh-CN" altLang="zh-CN" sz="2400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543" name="Object 5"/>
          <p:cNvGraphicFramePr>
            <a:graphicFrameLocks noChangeAspect="1"/>
          </p:cNvGraphicFramePr>
          <p:nvPr/>
        </p:nvGraphicFramePr>
        <p:xfrm>
          <a:off x="5245100" y="2222500"/>
          <a:ext cx="419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451485" imgH="485140" progId="Word.Document.8">
                  <p:embed/>
                </p:oleObj>
              </mc:Choice>
              <mc:Fallback>
                <p:oleObj name="" r:id="rId1" imgW="451485" imgH="485140" progId="Word.Document.8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45100" y="2222500"/>
                        <a:ext cx="419100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4" name="AutoShape 6"/>
          <p:cNvSpPr/>
          <p:nvPr/>
        </p:nvSpPr>
        <p:spPr>
          <a:xfrm>
            <a:off x="5534025" y="3059113"/>
            <a:ext cx="122238" cy="803275"/>
          </a:xfrm>
          <a:prstGeom prst="leftBrace">
            <a:avLst>
              <a:gd name="adj1" fmla="val 54700"/>
              <a:gd name="adj2" fmla="val 50000"/>
            </a:avLst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FontTx/>
            </a:pPr>
            <a:endParaRPr lang="zh-CN" altLang="zh-CN" sz="1800">
              <a:solidFill>
                <a:srgbClr val="FFFFFF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545" name="Object 7"/>
          <p:cNvGraphicFramePr>
            <a:graphicFrameLocks noChangeAspect="1"/>
          </p:cNvGraphicFramePr>
          <p:nvPr/>
        </p:nvGraphicFramePr>
        <p:xfrm>
          <a:off x="5245100" y="32004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699770" imgH="485140" progId="Word.Document.8">
                  <p:embed/>
                </p:oleObj>
              </mc:Choice>
              <mc:Fallback>
                <p:oleObj name="" r:id="rId3" imgW="699770" imgH="485140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45100" y="3200400"/>
                        <a:ext cx="749300" cy="50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6" name="AutoShape 8"/>
          <p:cNvSpPr/>
          <p:nvPr/>
        </p:nvSpPr>
        <p:spPr>
          <a:xfrm rot="5400000" flipV="1">
            <a:off x="5868988" y="2705100"/>
            <a:ext cx="119062" cy="434975"/>
          </a:xfrm>
          <a:prstGeom prst="leftBrace">
            <a:avLst>
              <a:gd name="adj1" fmla="val 30410"/>
              <a:gd name="adj2" fmla="val 50000"/>
            </a:avLst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>
              <a:buFontTx/>
            </a:pPr>
            <a:endParaRPr lang="zh-CN" altLang="zh-CN" sz="1800">
              <a:solidFill>
                <a:srgbClr val="FFFFFF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547" name="Object 9"/>
          <p:cNvGraphicFramePr>
            <a:graphicFrameLocks noChangeAspect="1"/>
          </p:cNvGraphicFramePr>
          <p:nvPr/>
        </p:nvGraphicFramePr>
        <p:xfrm>
          <a:off x="5854700" y="2451100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5" imgW="508000" imgH="485140" progId="Word.Document.8">
                  <p:embed/>
                </p:oleObj>
              </mc:Choice>
              <mc:Fallback>
                <p:oleObj name="" r:id="rId5" imgW="508000" imgH="485140" progId="Word.Document.8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54700" y="2451100"/>
                        <a:ext cx="647700" cy="622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8" name="Text Box 11"/>
          <p:cNvSpPr/>
          <p:nvPr/>
        </p:nvSpPr>
        <p:spPr>
          <a:xfrm>
            <a:off x="5535613" y="1433513"/>
            <a:ext cx="695325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a′</a:t>
            </a:r>
            <a:endParaRPr lang="en-US" altLang="zh-CN" sz="2400" b="1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49" name="Text Box 12"/>
          <p:cNvSpPr/>
          <p:nvPr/>
        </p:nvSpPr>
        <p:spPr>
          <a:xfrm>
            <a:off x="5545138" y="3795713"/>
            <a:ext cx="695325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zh-CN" sz="2400" b="1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50" name="Text Box 13"/>
          <p:cNvSpPr/>
          <p:nvPr/>
        </p:nvSpPr>
        <p:spPr>
          <a:xfrm>
            <a:off x="6859588" y="1430338"/>
            <a:ext cx="912812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  <a:buFontTx/>
            </a:pPr>
            <a:r>
              <a:rPr lang="en-US" altLang="zh-CN" sz="2400" b="1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a″</a:t>
            </a:r>
            <a:endParaRPr lang="en-US" altLang="zh-CN" sz="2400" b="1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cxnSp>
        <p:nvCxnSpPr>
          <p:cNvPr id="2551" name="Line 14"/>
          <p:cNvCxnSpPr/>
          <p:nvPr/>
        </p:nvCxnSpPr>
        <p:spPr>
          <a:xfrm>
            <a:off x="5711825" y="3862388"/>
            <a:ext cx="438150" cy="0"/>
          </a:xfrm>
          <a:prstGeom prst="line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52" name="Line 15"/>
          <p:cNvCxnSpPr/>
          <p:nvPr/>
        </p:nvCxnSpPr>
        <p:spPr>
          <a:xfrm>
            <a:off x="5710238" y="1898650"/>
            <a:ext cx="0" cy="1985963"/>
          </a:xfrm>
          <a:prstGeom prst="line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53" name="Line 16"/>
          <p:cNvCxnSpPr/>
          <p:nvPr/>
        </p:nvCxnSpPr>
        <p:spPr>
          <a:xfrm>
            <a:off x="5703888" y="1879600"/>
            <a:ext cx="438150" cy="1588"/>
          </a:xfrm>
          <a:prstGeom prst="line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554" name="Group 17"/>
          <p:cNvGrpSpPr/>
          <p:nvPr/>
        </p:nvGrpSpPr>
        <p:grpSpPr>
          <a:xfrm>
            <a:off x="5688013" y="1852613"/>
            <a:ext cx="57150" cy="2033587"/>
            <a:chOff x="2772" y="1776"/>
            <a:chExt cx="34" cy="1281"/>
          </a:xfrm>
        </p:grpSpPr>
        <p:sp>
          <p:nvSpPr>
            <p:cNvPr id="17423" name="AutoShape 18"/>
            <p:cNvSpPr/>
            <p:nvPr/>
          </p:nvSpPr>
          <p:spPr>
            <a:xfrm>
              <a:off x="2772" y="1776"/>
              <a:ext cx="34" cy="33"/>
            </a:xfrm>
            <a:prstGeom prst="rect">
              <a:avLst/>
            </a:prstGeom>
            <a:solidFill>
              <a:srgbClr val="FFFF00"/>
            </a:solidFill>
            <a:ln w="190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24" name="AutoShape 19"/>
            <p:cNvSpPr/>
            <p:nvPr/>
          </p:nvSpPr>
          <p:spPr>
            <a:xfrm>
              <a:off x="2772" y="3024"/>
              <a:ext cx="34" cy="33"/>
            </a:xfrm>
            <a:prstGeom prst="rect">
              <a:avLst/>
            </a:prstGeom>
            <a:solidFill>
              <a:srgbClr val="FFFF00"/>
            </a:solidFill>
            <a:ln w="190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2557" name="Group 20"/>
          <p:cNvGrpSpPr/>
          <p:nvPr/>
        </p:nvGrpSpPr>
        <p:grpSpPr>
          <a:xfrm>
            <a:off x="6149975" y="3059113"/>
            <a:ext cx="1177925" cy="1143000"/>
            <a:chOff x="6480" y="4547"/>
            <a:chExt cx="1620" cy="1620"/>
          </a:xfrm>
        </p:grpSpPr>
        <p:cxnSp>
          <p:nvCxnSpPr>
            <p:cNvPr id="17426" name="Line 21"/>
            <p:cNvCxnSpPr/>
            <p:nvPr/>
          </p:nvCxnSpPr>
          <p:spPr>
            <a:xfrm>
              <a:off x="6480" y="4547"/>
              <a:ext cx="1620" cy="1620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7427" name="Arc 22"/>
            <p:cNvSpPr/>
            <p:nvPr/>
          </p:nvSpPr>
          <p:spPr>
            <a:xfrm flipV="1">
              <a:off x="6506" y="4878"/>
              <a:ext cx="284" cy="171"/>
            </a:xfrm>
            <a:prstGeom prst="rect">
              <a:avLst/>
            </a:prstGeom>
            <a:noFill/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2560" name="Object 23"/>
          <p:cNvGraphicFramePr>
            <a:graphicFrameLocks noChangeAspect="1"/>
          </p:cNvGraphicFramePr>
          <p:nvPr/>
        </p:nvGraphicFramePr>
        <p:xfrm>
          <a:off x="6154738" y="3286125"/>
          <a:ext cx="65246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519430" imgH="485140" progId="Word.Document.8">
                  <p:embed/>
                </p:oleObj>
              </mc:Choice>
              <mc:Fallback>
                <p:oleObj name="" r:id="rId7" imgW="519430" imgH="485140" progId="Word.Document.8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54738" y="3286125"/>
                        <a:ext cx="652462" cy="6016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61" name="Line 24"/>
          <p:cNvCxnSpPr/>
          <p:nvPr/>
        </p:nvCxnSpPr>
        <p:spPr>
          <a:xfrm>
            <a:off x="6154738" y="1879600"/>
            <a:ext cx="846137" cy="1588"/>
          </a:xfrm>
          <a:prstGeom prst="line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triangle" w="sm" len="lg"/>
          </a:ln>
        </p:spPr>
      </p:cxnSp>
      <p:cxnSp>
        <p:nvCxnSpPr>
          <p:cNvPr id="2562" name="Line 25"/>
          <p:cNvCxnSpPr/>
          <p:nvPr/>
        </p:nvCxnSpPr>
        <p:spPr>
          <a:xfrm>
            <a:off x="6183313" y="3862388"/>
            <a:ext cx="831850" cy="0"/>
          </a:xfrm>
          <a:prstGeom prst="line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triangle" w="sm" len="lg"/>
          </a:ln>
        </p:spPr>
      </p:cxnSp>
      <p:grpSp>
        <p:nvGrpSpPr>
          <p:cNvPr id="2563" name="Group 26"/>
          <p:cNvGrpSpPr/>
          <p:nvPr/>
        </p:nvGrpSpPr>
        <p:grpSpPr>
          <a:xfrm>
            <a:off x="6996113" y="1879600"/>
            <a:ext cx="0" cy="1968500"/>
            <a:chOff x="3602" y="1802"/>
            <a:chExt cx="0" cy="1240"/>
          </a:xfrm>
        </p:grpSpPr>
        <p:cxnSp>
          <p:nvCxnSpPr>
            <p:cNvPr id="17432" name="Line 27"/>
            <p:cNvCxnSpPr/>
            <p:nvPr/>
          </p:nvCxnSpPr>
          <p:spPr>
            <a:xfrm rot="-5400000">
              <a:off x="3335" y="2775"/>
              <a:ext cx="534" cy="0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triangle" w="sm" len="med"/>
            </a:ln>
          </p:spPr>
        </p:cxnSp>
        <p:cxnSp>
          <p:nvCxnSpPr>
            <p:cNvPr id="17433" name="Line 28"/>
            <p:cNvCxnSpPr/>
            <p:nvPr/>
          </p:nvCxnSpPr>
          <p:spPr>
            <a:xfrm flipV="1">
              <a:off x="3602" y="1802"/>
              <a:ext cx="0" cy="739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566" name="AutoShape 29"/>
          <p:cNvSpPr/>
          <p:nvPr/>
        </p:nvSpPr>
        <p:spPr>
          <a:xfrm>
            <a:off x="6956425" y="1838325"/>
            <a:ext cx="61913" cy="61913"/>
          </a:xfrm>
          <a:prstGeom prst="rect">
            <a:avLst/>
          </a:prstGeom>
          <a:solidFill>
            <a:srgbClr val="FFFF00"/>
          </a:solidFill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567" name="Group 30"/>
          <p:cNvGrpSpPr/>
          <p:nvPr/>
        </p:nvGrpSpPr>
        <p:grpSpPr>
          <a:xfrm>
            <a:off x="3944938" y="1000125"/>
            <a:ext cx="4648200" cy="4267200"/>
            <a:chOff x="1680" y="1248"/>
            <a:chExt cx="2928" cy="2688"/>
          </a:xfrm>
        </p:grpSpPr>
        <p:cxnSp>
          <p:nvCxnSpPr>
            <p:cNvPr id="17436" name="Line 31"/>
            <p:cNvCxnSpPr/>
            <p:nvPr/>
          </p:nvCxnSpPr>
          <p:spPr>
            <a:xfrm>
              <a:off x="1680" y="2549"/>
              <a:ext cx="2928" cy="0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triangle" w="sm" len="lg"/>
              <a:tailEnd type="triangle" w="sm" len="lg"/>
            </a:ln>
          </p:spPr>
        </p:cxnSp>
        <p:cxnSp>
          <p:nvCxnSpPr>
            <p:cNvPr id="17437" name="Line 32"/>
            <p:cNvCxnSpPr/>
            <p:nvPr/>
          </p:nvCxnSpPr>
          <p:spPr>
            <a:xfrm rot="5400000">
              <a:off x="1728" y="2592"/>
              <a:ext cx="2688" cy="0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triangle" w="sm" len="lg"/>
              <a:tailEnd type="triangle" w="sm" len="lg"/>
            </a:ln>
          </p:spPr>
        </p:cxnSp>
      </p:grpSp>
      <p:graphicFrame>
        <p:nvGraphicFramePr>
          <p:cNvPr id="2570" name="Object 33"/>
          <p:cNvGraphicFramePr>
            <a:graphicFrameLocks noChangeAspect="1"/>
          </p:cNvGraphicFramePr>
          <p:nvPr/>
        </p:nvGraphicFramePr>
        <p:xfrm>
          <a:off x="3556000" y="2679700"/>
          <a:ext cx="330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9" imgW="226060" imgH="485140" progId="Word.Document.8">
                  <p:embed/>
                </p:oleObj>
              </mc:Choice>
              <mc:Fallback>
                <p:oleObj name="" r:id="rId9" imgW="226060" imgH="485140" progId="Word.Document.8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56000" y="2679700"/>
                        <a:ext cx="330200" cy="711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71" name="Group 34"/>
          <p:cNvGrpSpPr/>
          <p:nvPr/>
        </p:nvGrpSpPr>
        <p:grpSpPr>
          <a:xfrm>
            <a:off x="4859338" y="2994025"/>
            <a:ext cx="2557462" cy="139700"/>
            <a:chOff x="2256" y="2504"/>
            <a:chExt cx="1611" cy="88"/>
          </a:xfrm>
        </p:grpSpPr>
        <p:cxnSp>
          <p:nvCxnSpPr>
            <p:cNvPr id="17440" name="Line 35"/>
            <p:cNvCxnSpPr/>
            <p:nvPr/>
          </p:nvCxnSpPr>
          <p:spPr>
            <a:xfrm>
              <a:off x="2256" y="2507"/>
              <a:ext cx="0" cy="80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441" name="Line 36"/>
            <p:cNvCxnSpPr/>
            <p:nvPr/>
          </p:nvCxnSpPr>
          <p:spPr>
            <a:xfrm>
              <a:off x="3327" y="2504"/>
              <a:ext cx="0" cy="88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442" name="Line 37"/>
            <p:cNvCxnSpPr/>
            <p:nvPr/>
          </p:nvCxnSpPr>
          <p:spPr>
            <a:xfrm>
              <a:off x="3601" y="2505"/>
              <a:ext cx="0" cy="86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443" name="Line 38"/>
            <p:cNvCxnSpPr/>
            <p:nvPr/>
          </p:nvCxnSpPr>
          <p:spPr>
            <a:xfrm>
              <a:off x="3867" y="2505"/>
              <a:ext cx="0" cy="86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444" name="Line 39"/>
            <p:cNvCxnSpPr/>
            <p:nvPr/>
          </p:nvCxnSpPr>
          <p:spPr>
            <a:xfrm>
              <a:off x="2523" y="2508"/>
              <a:ext cx="0" cy="80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445" name="Line 40"/>
            <p:cNvCxnSpPr/>
            <p:nvPr/>
          </p:nvCxnSpPr>
          <p:spPr>
            <a:xfrm>
              <a:off x="2797" y="2508"/>
              <a:ext cx="0" cy="80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aphicFrame>
        <p:nvGraphicFramePr>
          <p:cNvPr id="2578" name="Object 41"/>
          <p:cNvGraphicFramePr>
            <a:graphicFrameLocks noChangeAspect="1"/>
          </p:cNvGraphicFramePr>
          <p:nvPr/>
        </p:nvGraphicFramePr>
        <p:xfrm>
          <a:off x="6065838" y="390525"/>
          <a:ext cx="444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1" imgW="281940" imgH="485140" progId="Word.Document.8">
                  <p:embed/>
                </p:oleObj>
              </mc:Choice>
              <mc:Fallback>
                <p:oleObj name="" r:id="rId11" imgW="281940" imgH="485140" progId="Word.Document.8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065838" y="390525"/>
                        <a:ext cx="444500" cy="76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79" name="Object 42"/>
          <p:cNvGraphicFramePr>
            <a:graphicFrameLocks noChangeAspect="1"/>
          </p:cNvGraphicFramePr>
          <p:nvPr/>
        </p:nvGraphicFramePr>
        <p:xfrm>
          <a:off x="6068219" y="4084638"/>
          <a:ext cx="742950" cy="234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3" imgW="495300" imgH="1600200" progId="Word.Document.8">
                  <p:embed/>
                </p:oleObj>
              </mc:Choice>
              <mc:Fallback>
                <p:oleObj name="" r:id="rId13" imgW="495300" imgH="1600200" progId="Word.Document.8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68219" y="4084638"/>
                        <a:ext cx="742950" cy="2346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80" name="Object 43"/>
          <p:cNvGraphicFramePr>
            <a:graphicFrameLocks noChangeAspect="1"/>
          </p:cNvGraphicFramePr>
          <p:nvPr/>
        </p:nvGraphicFramePr>
        <p:xfrm>
          <a:off x="8750300" y="2832100"/>
          <a:ext cx="355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5" imgW="293370" imgH="485140" progId="Word.Document.8">
                  <p:embed/>
                </p:oleObj>
              </mc:Choice>
              <mc:Fallback>
                <p:oleObj name="" r:id="rId15" imgW="293370" imgH="485140" progId="Word.Document.8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750300" y="2832100"/>
                        <a:ext cx="355600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81" name="Object 44"/>
          <p:cNvGraphicFramePr>
            <a:graphicFrameLocks noChangeAspect="1"/>
          </p:cNvGraphicFramePr>
          <p:nvPr/>
        </p:nvGraphicFramePr>
        <p:xfrm>
          <a:off x="6045200" y="2641600"/>
          <a:ext cx="736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7" imgW="666115" imgH="677545" progId="Word.Document.8">
                  <p:embed/>
                </p:oleObj>
              </mc:Choice>
              <mc:Fallback>
                <p:oleObj name="" r:id="rId17" imgW="666115" imgH="677545" progId="Word.Document.8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045200" y="2641600"/>
                        <a:ext cx="736600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82" name="Group 45"/>
          <p:cNvGrpSpPr/>
          <p:nvPr/>
        </p:nvGrpSpPr>
        <p:grpSpPr>
          <a:xfrm>
            <a:off x="6076950" y="1879600"/>
            <a:ext cx="144463" cy="2389188"/>
            <a:chOff x="3023" y="1802"/>
            <a:chExt cx="91" cy="1505"/>
          </a:xfrm>
        </p:grpSpPr>
        <p:cxnSp>
          <p:nvCxnSpPr>
            <p:cNvPr id="17451" name="Line 46"/>
            <p:cNvCxnSpPr/>
            <p:nvPr/>
          </p:nvCxnSpPr>
          <p:spPr>
            <a:xfrm rot="-5400000">
              <a:off x="3067" y="2248"/>
              <a:ext cx="0" cy="91"/>
            </a:xfrm>
            <a:prstGeom prst="line">
              <a:avLst/>
            </a:prstGeom>
            <a:ln w="9525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7452" name="Group 47"/>
            <p:cNvGrpSpPr/>
            <p:nvPr/>
          </p:nvGrpSpPr>
          <p:grpSpPr>
            <a:xfrm>
              <a:off x="3024" y="1802"/>
              <a:ext cx="81" cy="1505"/>
              <a:chOff x="3024" y="1802"/>
              <a:chExt cx="81" cy="1505"/>
            </a:xfrm>
          </p:grpSpPr>
          <p:cxnSp>
            <p:nvCxnSpPr>
              <p:cNvPr id="17453" name="Line 48"/>
              <p:cNvCxnSpPr/>
              <p:nvPr/>
            </p:nvCxnSpPr>
            <p:spPr>
              <a:xfrm rot="5400000">
                <a:off x="3062" y="2755"/>
                <a:ext cx="0" cy="81"/>
              </a:xfrm>
              <a:prstGeom prst="line">
                <a:avLst/>
              </a:prstGeom>
              <a:ln w="9525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454" name="Line 49"/>
              <p:cNvCxnSpPr/>
              <p:nvPr/>
            </p:nvCxnSpPr>
            <p:spPr>
              <a:xfrm rot="5400000">
                <a:off x="3062" y="1995"/>
                <a:ext cx="0" cy="81"/>
              </a:xfrm>
              <a:prstGeom prst="line">
                <a:avLst/>
              </a:prstGeom>
              <a:ln w="9525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455" name="Line 50"/>
              <p:cNvCxnSpPr/>
              <p:nvPr/>
            </p:nvCxnSpPr>
            <p:spPr>
              <a:xfrm rot="5400000">
                <a:off x="3062" y="3263"/>
                <a:ext cx="0" cy="81"/>
              </a:xfrm>
              <a:prstGeom prst="line">
                <a:avLst/>
              </a:prstGeom>
              <a:ln w="9525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456" name="Line 51"/>
              <p:cNvCxnSpPr/>
              <p:nvPr/>
            </p:nvCxnSpPr>
            <p:spPr>
              <a:xfrm rot="5400000">
                <a:off x="3062" y="3009"/>
                <a:ext cx="0" cy="81"/>
              </a:xfrm>
              <a:prstGeom prst="line">
                <a:avLst/>
              </a:prstGeom>
              <a:ln w="9525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457" name="Line 52"/>
              <p:cNvCxnSpPr/>
              <p:nvPr/>
            </p:nvCxnSpPr>
            <p:spPr>
              <a:xfrm rot="5400000">
                <a:off x="3062" y="1759"/>
                <a:ext cx="0" cy="81"/>
              </a:xfrm>
              <a:prstGeom prst="line">
                <a:avLst/>
              </a:prstGeom>
              <a:ln w="9525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590" name="Text Box 53"/>
          <p:cNvSpPr/>
          <p:nvPr/>
        </p:nvSpPr>
        <p:spPr>
          <a:xfrm>
            <a:off x="179388" y="3933825"/>
            <a:ext cx="1716088" cy="45720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p>
            <a:pPr eaLnBrk="0" fontAlgn="base" hangingPunct="0">
              <a:buFontTx/>
            </a:pP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作图步骤：</a:t>
            </a:r>
            <a:endParaRPr lang="zh-CN" altLang="en-US" sz="2400" b="1" strike="noStrike" noProof="1">
              <a:solidFill>
                <a:srgbClr val="000514"/>
              </a:solidFill>
              <a:effectLst>
                <a:outerShdw blurRad="38100" dist="38100" dir="2700000">
                  <a:srgbClr val="00000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591" name="Text Box 54"/>
          <p:cNvSpPr/>
          <p:nvPr/>
        </p:nvSpPr>
        <p:spPr>
          <a:xfrm>
            <a:off x="62230" y="4660900"/>
            <a:ext cx="5417820" cy="3841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eaLnBrk="0" fontAlgn="base" hangingPunct="0">
              <a:lnSpc>
                <a:spcPct val="80000"/>
              </a:lnSpc>
              <a:buFontTx/>
            </a:pP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（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）画出坐标原点及各投影轴</a:t>
            </a:r>
            <a:r>
              <a:rPr lang="zh-CN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;</a:t>
            </a:r>
            <a:endParaRPr lang="zh-CN" altLang="zh-CN" sz="2400" b="1" strike="noStrike" noProof="1">
              <a:solidFill>
                <a:srgbClr val="000514"/>
              </a:solidFill>
              <a:effectLst>
                <a:outerShdw blurRad="38100" dist="38100" dir="2700000">
                  <a:srgbClr val="00000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592" name="Text Box 55"/>
          <p:cNvSpPr/>
          <p:nvPr/>
        </p:nvSpPr>
        <p:spPr>
          <a:xfrm>
            <a:off x="61913" y="5218113"/>
            <a:ext cx="6711950" cy="3841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eaLnBrk="0" fontAlgn="base" hangingPunct="0">
              <a:lnSpc>
                <a:spcPct val="80000"/>
              </a:lnSpc>
              <a:buFontTx/>
            </a:pP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（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）根据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A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点的坐标求其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V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、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H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面的投影</a:t>
            </a:r>
            <a:r>
              <a:rPr lang="zh-CN" altLang="en-US" sz="10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a′,a  ;</a:t>
            </a:r>
            <a:endParaRPr lang="en-US" altLang="zh-CN" sz="2400" b="1" strike="noStrike" noProof="1">
              <a:solidFill>
                <a:srgbClr val="000514"/>
              </a:solidFill>
              <a:effectLst>
                <a:outerShdw blurRad="38100" dist="38100" dir="2700000">
                  <a:srgbClr val="00000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593" name="Text Box 56"/>
          <p:cNvSpPr/>
          <p:nvPr/>
        </p:nvSpPr>
        <p:spPr>
          <a:xfrm>
            <a:off x="61913" y="5775325"/>
            <a:ext cx="6400800" cy="3841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just" eaLnBrk="0" fontAlgn="base" hangingPunct="0">
              <a:lnSpc>
                <a:spcPct val="80000"/>
              </a:lnSpc>
              <a:buFontTx/>
            </a:pP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（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3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）根据点的投影规律求出第三投影</a:t>
            </a:r>
            <a:r>
              <a:rPr lang="zh-CN" altLang="en-US" sz="10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a″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。</a:t>
            </a:r>
            <a:endParaRPr lang="zh-CN" altLang="en-US" sz="2400" b="1" strike="noStrike" noProof="1">
              <a:solidFill>
                <a:srgbClr val="000514"/>
              </a:solidFill>
              <a:effectLst>
                <a:outerShdw blurRad="38100" dist="38100" dir="2700000">
                  <a:srgbClr val="00000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594" name="Text Box 57"/>
          <p:cNvSpPr/>
          <p:nvPr/>
        </p:nvSpPr>
        <p:spPr>
          <a:xfrm>
            <a:off x="0" y="163513"/>
            <a:ext cx="7391400" cy="45720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p>
            <a:pPr eaLnBrk="0" fontAlgn="base" hangingPunct="0">
              <a:buFontTx/>
            </a:pP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例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2.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已知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A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点的坐标为（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5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10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15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）</a:t>
            </a:r>
            <a:r>
              <a:rPr lang="en-US" altLang="zh-CN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,</a:t>
            </a:r>
            <a:r>
              <a:rPr lang="zh-CN" altLang="en-US" sz="2400" b="1" strike="noStrike" noProof="1">
                <a:solidFill>
                  <a:srgbClr val="000514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求其三面投影。</a:t>
            </a:r>
            <a:endParaRPr lang="zh-CN" altLang="en-US" sz="2400" b="1" strike="noStrike" noProof="1">
              <a:solidFill>
                <a:srgbClr val="000514"/>
              </a:solidFill>
              <a:effectLst>
                <a:outerShdw blurRad="38100" dist="38100" dir="2700000">
                  <a:srgbClr val="000000"/>
                </a:outerShdw>
              </a:effectLst>
              <a:latin typeface="宋体" panose="02010600030101010101" pitchFamily="2" charset="-122"/>
            </a:endParaRPr>
          </a:p>
        </p:txBody>
      </p:sp>
      <p:grpSp>
        <p:nvGrpSpPr>
          <p:cNvPr id="2595" name="Group 59"/>
          <p:cNvGrpSpPr/>
          <p:nvPr/>
        </p:nvGrpSpPr>
        <p:grpSpPr>
          <a:xfrm>
            <a:off x="4416425" y="1844675"/>
            <a:ext cx="2579688" cy="1981200"/>
            <a:chOff x="2127" y="1344"/>
            <a:chExt cx="1625" cy="1248"/>
          </a:xfrm>
        </p:grpSpPr>
        <p:sp>
          <p:nvSpPr>
            <p:cNvPr id="17464" name="Freeform 60"/>
            <p:cNvSpPr/>
            <p:nvPr/>
          </p:nvSpPr>
          <p:spPr>
            <a:xfrm>
              <a:off x="2127" y="1344"/>
              <a:ext cx="816" cy="528"/>
            </a:xfrm>
            <a:prstGeom prst="rect">
              <a:avLst/>
            </a:prstGeom>
            <a:noFill/>
            <a:ln w="19050" cap="flat" cmpd="sng">
              <a:solidFill>
                <a:srgbClr val="0000FF"/>
              </a:solidFill>
              <a:prstDash val="lgDashDotDot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5" name="Rectangle 61"/>
            <p:cNvSpPr/>
            <p:nvPr/>
          </p:nvSpPr>
          <p:spPr>
            <a:xfrm>
              <a:off x="2127" y="2352"/>
              <a:ext cx="816" cy="240"/>
            </a:xfrm>
            <a:prstGeom prst="rect">
              <a:avLst/>
            </a:prstGeom>
            <a:noFill/>
            <a:ln w="19050" cap="flat" cmpd="sng">
              <a:solidFill>
                <a:srgbClr val="0000FF"/>
              </a:solidFill>
              <a:prstDash val="lgDashDotDot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FontTx/>
              </a:pPr>
              <a:endParaRPr lang="zh-CN" altLang="zh-CN" sz="1800">
                <a:solidFill>
                  <a:srgbClr val="FFFFFF"/>
                </a:solidFill>
                <a:latin typeface="Garamond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7466" name="Rectangle 62"/>
            <p:cNvSpPr/>
            <p:nvPr/>
          </p:nvSpPr>
          <p:spPr>
            <a:xfrm rot="5400000">
              <a:off x="3381" y="1501"/>
              <a:ext cx="502" cy="240"/>
            </a:xfrm>
            <a:prstGeom prst="rect">
              <a:avLst/>
            </a:prstGeom>
            <a:noFill/>
            <a:ln w="19050" cap="flat" cmpd="sng">
              <a:solidFill>
                <a:srgbClr val="0000FF"/>
              </a:solidFill>
              <a:prstDash val="lgDashDotDot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FontTx/>
              </a:pPr>
              <a:endParaRPr lang="zh-CN" altLang="zh-CN" sz="1800">
                <a:solidFill>
                  <a:srgbClr val="FFFFFF"/>
                </a:solidFill>
                <a:latin typeface="Garamond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2599" name="AutoShape 63"/>
          <p:cNvSpPr/>
          <p:nvPr/>
        </p:nvSpPr>
        <p:spPr>
          <a:xfrm rot="-60000" flipH="1">
            <a:off x="609600" y="1997075"/>
            <a:ext cx="1447800" cy="1066800"/>
          </a:xfrm>
          <a:prstGeom prst="rtTriangle">
            <a:avLst/>
          </a:prstGeom>
          <a:solidFill>
            <a:srgbClr val="99FF66"/>
          </a:solidFill>
          <a:ln w="9525"/>
          <a:scene3d>
            <a:camera prst="legacyPerspectiveFront">
              <a:rot lat="1500000" lon="20040000" rev="0"/>
            </a:camera>
            <a:lightRig rig="legacyFlat4" dir="t"/>
          </a:scene3d>
          <a:sp3d extrusionH="887400" prstMaterial="legacyMatte">
            <a:bevelT w="13500" h="13500" prst="angle"/>
            <a:bevelB w="13500" h="13500" prst="angle"/>
            <a:extrusionClr>
              <a:srgbClr val="99FF66"/>
            </a:extrusionClr>
          </a:sp3d>
        </p:spPr>
        <p:txBody>
          <a:bodyPr wrap="none" anchor="ctr" anchorCtr="0">
            <a:flatTx/>
          </a:bodyPr>
          <a:p>
            <a:pPr>
              <a:buFontTx/>
            </a:pPr>
            <a:endParaRPr lang="zh-CN" altLang="zh-CN" sz="1800">
              <a:solidFill>
                <a:srgbClr val="FFFFFF"/>
              </a:solidFill>
              <a:latin typeface="Garamond" pitchFamily="18" charset="0"/>
              <a:ea typeface="宋体" panose="02010600030101010101" pitchFamily="2" charset="-122"/>
            </a:endParaRPr>
          </a:p>
        </p:txBody>
      </p:sp>
      <p:sp>
        <p:nvSpPr>
          <p:cNvPr id="2600" name="AutoShape 64"/>
          <p:cNvSpPr/>
          <p:nvPr/>
        </p:nvSpPr>
        <p:spPr>
          <a:xfrm>
            <a:off x="1924050" y="1876425"/>
            <a:ext cx="76200" cy="76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601" name="Text Box 65"/>
          <p:cNvSpPr/>
          <p:nvPr/>
        </p:nvSpPr>
        <p:spPr>
          <a:xfrm>
            <a:off x="1855788" y="1387475"/>
            <a:ext cx="40481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ctr" eaLnBrk="0" hangingPunct="0">
              <a:buFontTx/>
            </a:pPr>
            <a:r>
              <a:rPr lang="en-US" altLang="zh-CN" sz="2400">
                <a:solidFill>
                  <a:srgbClr val="000514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zh-CN" sz="2400">
              <a:solidFill>
                <a:srgbClr val="00051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12" nodeType="afterEffect">
                                  <p:childTnLst>
                                    <p:set>
                                      <p:cBhvr additive="base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13" nodeType="afterEffect">
                                  <p:childTnLst>
                                    <p:set>
                                      <p:cBhvr additive="base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14" nodeType="afterEffect">
                                  <p:childTnLst>
                                    <p:set>
                                      <p:cBhvr additive="base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7" nodeType="afterEffect">
                                  <p:childTnLst>
                                    <p:set>
                                      <p:cBhvr additive="base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childTnLst>
                                    <p:set>
                                      <p:cBhvr additive="base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base">
                                        <p:cTn id="38" dur="500"/>
                                        <p:tgtEl>
                                          <p:spTgt spid="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1" fill="hold" nodeType="afterEffect">
                                  <p:childTnLst>
                                    <p:set>
                                      <p:cBhvr additive="base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" presetClass="entr" presetSubtype="12" fill="hold" nodeType="afterEffect">
                                  <p:childTnLst>
                                    <p:set>
                                      <p:cBhvr additive="base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childTnLst>
                                    <p:set>
                                      <p:cBhvr additive="base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childTnLst>
                                    <p:set>
                                      <p:cBhvr additive="base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" presetClass="entr" presetSubtype="6" fill="hold" nodeType="afterEffect">
                                  <p:childTnLst>
                                    <p:set>
                                      <p:cBhvr additive="base"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childTnLst>
                                    <p:set>
                                      <p:cBhvr additive="base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base">
                                        <p:cTn id="73" dur="500"/>
                                        <p:tgtEl>
                                          <p:spTgt spid="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childTnLst>
                                    <p:set>
                                      <p:cBhvr additive="base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77" dur="500"/>
                                        <p:tgtEl>
                                          <p:spTgt spid="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2" fill="hold" grpId="2" nodeType="afterEffect">
                                  <p:childTnLst>
                                    <p:set>
                                      <p:cBhvr additive="base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base">
                                        <p:cTn id="81" dur="500"/>
                                        <p:tgtEl>
                                          <p:spTgt spid="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" presetClass="entr" presetSubtype="2" fill="hold" nodeType="afterEffect">
                                  <p:childTnLst>
                                    <p:set>
                                      <p:cBhvr additive="base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childTnLst>
                                    <p:set>
                                      <p:cBhvr additive="base"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base">
                                        <p:cTn id="90" dur="500"/>
                                        <p:tgtEl>
                                          <p:spTgt spid="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1" fill="hold" grpId="1" nodeType="afterEffect">
                                  <p:childTnLst>
                                    <p:set>
                                      <p:cBhvr additive="base"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base">
                                        <p:cTn id="94" dur="500"/>
                                        <p:tgtEl>
                                          <p:spTgt spid="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2" presetClass="entr" presetSubtype="8" fill="hold" nodeType="afterEffect">
                                  <p:childTnLst>
                                    <p:set>
                                      <p:cBhvr additive="base"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000"/>
                            </p:stCondLst>
                            <p:childTnLst>
                              <p:par>
                                <p:cTn id="101" presetID="17" presetClass="entr" presetSubtype="8" fill="hold" nodeType="afterEffect">
                                  <p:childTnLst>
                                    <p:set>
                                      <p:cBhvr additive="base"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5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childTnLst>
                                    <p:set>
                                      <p:cBhvr additive="base"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110" dur="500"/>
                                        <p:tgtEl>
                                          <p:spTgt spid="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12" presetID="2" presetClass="entr" presetSubtype="8" fill="hold" nodeType="afterEffect">
                                  <p:childTnLst>
                                    <p:set>
                                      <p:cBhvr additive="base"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childTnLst>
                                    <p:set>
                                      <p:cBhvr additive="base"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119" dur="500"/>
                                        <p:tgtEl>
                                          <p:spTgt spid="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6000"/>
                            </p:stCondLst>
                            <p:childTnLst>
                              <p:par>
                                <p:cTn id="121" presetID="2" presetClass="entr" presetSubtype="4" fill="hold" nodeType="afterEffect">
                                  <p:childTnLst>
                                    <p:set>
                                      <p:cBhvr additive="base"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500"/>
                            </p:stCondLst>
                            <p:childTnLst>
                              <p:par>
                                <p:cTn id="126" presetID="2" presetClass="entr" presetSubtype="4" fill="hold" grpId="3" nodeType="afterEffect">
                                  <p:childTnLst>
                                    <p:set>
                                      <p:cBhvr additive="base"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000"/>
                            </p:stCondLst>
                            <p:childTnLst>
                              <p:par>
                                <p:cTn id="131" presetID="2" presetClass="entr" presetSubtype="4" fill="hold" grpId="4" nodeType="afterEffect">
                                  <p:childTnLst>
                                    <p:set>
                                      <p:cBhvr additive="base"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8" presetClass="entr" presetSubtype="6" fill="hold" nodeType="afterEffect">
                                  <p:childTnLst>
                                    <p:set>
                                      <p:cBhvr additive="base"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base">
                                        <p:cTn id="144" dur="500"/>
                                        <p:tgtEl>
                                          <p:spTgt spid="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" presetClass="entr" presetSubtype="6" fill="hold" nodeType="afterEffect">
                                  <p:childTnLst>
                                    <p:set>
                                      <p:cBhvr additive="base"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17" presetClass="entr" presetSubtype="8" fill="hold" nodeType="afterEffect">
                                  <p:childTnLst>
                                    <p:set>
                                      <p:cBhvr additive="base"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17" presetClass="entr" presetSubtype="4" fill="hold" nodeType="afterEffect">
                                  <p:childTnLst>
                                    <p:set>
                                      <p:cBhvr additive="base"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0"/>
                            </p:stCondLst>
                            <p:childTnLst>
                              <p:par>
                                <p:cTn id="165" presetID="17" presetClass="entr" presetSubtype="8" fill="hold" nodeType="afterEffect">
                                  <p:childTnLst>
                                    <p:set>
                                      <p:cBhvr additive="base"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000"/>
                            </p:stCondLst>
                            <p:childTnLst>
                              <p:par>
                                <p:cTn id="172" presetID="2" presetClass="entr" presetSubtype="2" fill="hold" grpId="6" nodeType="afterEffect">
                                  <p:childTnLst>
                                    <p:set>
                                      <p:cBhvr additive="base"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2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7" presetID="2" presetClass="entr" presetSubtype="2" fill="hold" grpId="5" nodeType="afterEffect">
                                  <p:childTnLst>
                                    <p:set>
                                      <p:cBhvr additive="base"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2" grpId="0" animBg="1"/>
      <p:bldP spid="2544" grpId="1" animBg="1"/>
      <p:bldP spid="2546" grpId="2" animBg="1"/>
      <p:bldP spid="2548" grpId="3" animBg="1"/>
      <p:bldP spid="2549" grpId="4" animBg="1"/>
      <p:bldP spid="2550" grpId="5" animBg="1"/>
      <p:bldP spid="2566" grpId="6" animBg="1"/>
      <p:bldP spid="2590" grpId="7" animBg="1"/>
      <p:bldP spid="2591" grpId="8" animBg="1"/>
      <p:bldP spid="2592" grpId="9" animBg="1"/>
      <p:bldP spid="2593" grpId="10" animBg="1"/>
      <p:bldP spid="2594" grpId="11" animBg="1"/>
      <p:bldP spid="2599" grpId="12" animBg="1"/>
      <p:bldP spid="2600" grpId="13" animBg="1"/>
      <p:bldP spid="2601" grpId="14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8433" name="文本框 170032"/>
          <p:cNvSpPr/>
          <p:nvPr/>
        </p:nvSpPr>
        <p:spPr>
          <a:xfrm>
            <a:off x="152400" y="2133600"/>
            <a:ext cx="22860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434" name="TextBox 1"/>
          <p:cNvSpPr/>
          <p:nvPr/>
        </p:nvSpPr>
        <p:spPr>
          <a:xfrm>
            <a:off x="252095" y="1574800"/>
            <a:ext cx="8832850" cy="1076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/>
            <a:r>
              <a:rPr lang="en-US" sz="320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sz="3200">
                <a:latin typeface="Arial" panose="020B0604020202020204" pitchFamily="34" charset="0"/>
                <a:ea typeface="宋体" panose="02010600030101010101" pitchFamily="2" charset="-122"/>
              </a:rPr>
              <a:t>已知三棱锥顶点S的坐标值S(20，20，15)，</a:t>
            </a:r>
            <a:endParaRPr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/>
            <a:r>
              <a:rPr sz="3200">
                <a:latin typeface="Arial" panose="020B0604020202020204" pitchFamily="34" charset="0"/>
                <a:ea typeface="宋体" panose="02010600030101010101" pitchFamily="2" charset="-122"/>
              </a:rPr>
              <a:t>求作顶点S的三面投影。</a:t>
            </a:r>
            <a:endParaRPr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18435" name="Line 24"/>
          <p:cNvCxnSpPr/>
          <p:nvPr/>
        </p:nvCxnSpPr>
        <p:spPr>
          <a:xfrm>
            <a:off x="899795" y="4293235"/>
            <a:ext cx="3743960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436" name="Line 25"/>
          <p:cNvCxnSpPr/>
          <p:nvPr/>
        </p:nvCxnSpPr>
        <p:spPr>
          <a:xfrm>
            <a:off x="2767013" y="2981325"/>
            <a:ext cx="4445" cy="3256280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09" name="Line 42"/>
          <p:cNvCxnSpPr/>
          <p:nvPr/>
        </p:nvCxnSpPr>
        <p:spPr>
          <a:xfrm>
            <a:off x="2757488" y="4283075"/>
            <a:ext cx="1670050" cy="1666240"/>
          </a:xfrm>
          <a:prstGeom prst="line">
            <a:avLst/>
          </a:prstGeom>
          <a:ln w="127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438" name="Text Box 141"/>
          <p:cNvSpPr/>
          <p:nvPr/>
        </p:nvSpPr>
        <p:spPr>
          <a:xfrm>
            <a:off x="395288" y="4080193"/>
            <a:ext cx="404812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rPr>
              <a:t>X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18439" name="Text Box 143"/>
          <p:cNvSpPr/>
          <p:nvPr/>
        </p:nvSpPr>
        <p:spPr>
          <a:xfrm>
            <a:off x="2987358" y="5949315"/>
            <a:ext cx="40481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rPr>
              <a:t>Y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18440" name="Text Box 143"/>
          <p:cNvSpPr/>
          <p:nvPr/>
        </p:nvSpPr>
        <p:spPr>
          <a:xfrm>
            <a:off x="4570730" y="3994785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rPr>
              <a:t>Y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18441" name="Text Box 144"/>
          <p:cNvSpPr/>
          <p:nvPr/>
        </p:nvSpPr>
        <p:spPr>
          <a:xfrm>
            <a:off x="2595563" y="2522538"/>
            <a:ext cx="387350" cy="4587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p>
            <a:pPr>
              <a:buFontTx/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隶书" pitchFamily="49" charset="-122"/>
              </a:rPr>
              <a:t>Z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1460" y="175895"/>
            <a:ext cx="576707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9600" b="1">
                <a:ln w="44450">
                  <a:solidFill>
                    <a:srgbClr val="3B8F84"/>
                  </a:solidFill>
                </a:ln>
                <a:solidFill>
                  <a:srgbClr val="F3E4CF"/>
                </a:solidFill>
                <a:effectLst>
                  <a:outerShdw dist="50800" dir="9600000" algn="t" rotWithShape="0">
                    <a:srgbClr val="1E6C60">
                      <a:alpha val="100000"/>
                    </a:srgbClr>
                  </a:outerShdw>
                </a:effectLst>
                <a:latin typeface="汉仪雪君体简" panose="02010600000101010101" charset="-122"/>
                <a:ea typeface="汉仪雪君体简" panose="02010600000101010101" charset="-122"/>
                <a:sym typeface="+mn-ea"/>
              </a:rPr>
              <a:t>乘胜追击</a:t>
            </a:r>
            <a:endParaRPr lang="zh-CN" altLang="en-US" sz="9600" b="1">
              <a:ln w="44450">
                <a:solidFill>
                  <a:srgbClr val="3B8F84"/>
                </a:solidFill>
              </a:ln>
              <a:solidFill>
                <a:srgbClr val="F3E4CF"/>
              </a:solidFill>
              <a:effectLst>
                <a:outerShdw dist="50800" dir="9600000" algn="t" rotWithShape="0">
                  <a:srgbClr val="1E6C60">
                    <a:alpha val="100000"/>
                  </a:srgbClr>
                </a:outerShdw>
              </a:effectLst>
              <a:latin typeface="汉仪雪君体简" panose="02010600000101010101" charset="-122"/>
              <a:ea typeface="汉仪雪君体简" panose="02010600000101010101" charset="-122"/>
              <a:sym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4733290" y="2699385"/>
            <a:ext cx="4152900" cy="3439160"/>
            <a:chOff x="3871" y="3522"/>
            <a:chExt cx="6540" cy="5416"/>
          </a:xfrm>
        </p:grpSpPr>
        <p:sp>
          <p:nvSpPr>
            <p:cNvPr id="7244" name="任意多边形 168142"/>
            <p:cNvSpPr/>
            <p:nvPr>
              <p:custDataLst>
                <p:tags r:id="rId1"/>
              </p:custDataLst>
            </p:nvPr>
          </p:nvSpPr>
          <p:spPr>
            <a:xfrm>
              <a:off x="6016" y="6147"/>
              <a:ext cx="1500" cy="2260"/>
            </a:xfrm>
            <a:custGeom>
              <a:avLst/>
              <a:gdLst/>
              <a:ahLst/>
              <a:cxnLst/>
              <a:pathLst>
                <a:path w="600" h="904">
                  <a:moveTo>
                    <a:pt x="0" y="684"/>
                  </a:moveTo>
                  <a:lnTo>
                    <a:pt x="468" y="0"/>
                  </a:lnTo>
                  <a:lnTo>
                    <a:pt x="600" y="904"/>
                  </a:lnTo>
                  <a:lnTo>
                    <a:pt x="0" y="684"/>
                  </a:lnTo>
                  <a:close/>
                </a:path>
              </a:pathLst>
            </a:custGeom>
            <a:solidFill>
              <a:schemeClr val="accent5">
                <a:alpha val="50000"/>
              </a:schemeClr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172" name="任意多边形 168136"/>
            <p:cNvSpPr/>
            <p:nvPr>
              <p:custDataLst>
                <p:tags r:id="rId2"/>
              </p:custDataLst>
            </p:nvPr>
          </p:nvSpPr>
          <p:spPr>
            <a:xfrm>
              <a:off x="4446" y="7130"/>
              <a:ext cx="5963" cy="1808"/>
            </a:xfrm>
            <a:custGeom>
              <a:avLst/>
              <a:gdLst/>
              <a:ahLst/>
              <a:cxnLst/>
              <a:pathLst>
                <a:path w="2385" h="723">
                  <a:moveTo>
                    <a:pt x="0" y="0"/>
                  </a:moveTo>
                  <a:lnTo>
                    <a:pt x="1665" y="3"/>
                  </a:lnTo>
                  <a:lnTo>
                    <a:pt x="2385" y="723"/>
                  </a:lnTo>
                  <a:lnTo>
                    <a:pt x="705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alpha val="50000"/>
              </a:schemeClr>
            </a:solidFill>
            <a:ln w="28575" cap="flat" cmpd="sng">
              <a:solidFill>
                <a:srgbClr val="B2B2B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173" name="任意多边形 168135"/>
            <p:cNvSpPr/>
            <p:nvPr>
              <p:custDataLst>
                <p:tags r:id="rId3"/>
              </p:custDataLst>
            </p:nvPr>
          </p:nvSpPr>
          <p:spPr>
            <a:xfrm>
              <a:off x="4454" y="3522"/>
              <a:ext cx="4155" cy="3615"/>
            </a:xfrm>
            <a:custGeom>
              <a:avLst/>
              <a:gdLst/>
              <a:ahLst/>
              <a:cxnLst/>
              <a:pathLst>
                <a:path w="1662" h="1446">
                  <a:moveTo>
                    <a:pt x="0" y="0"/>
                  </a:moveTo>
                  <a:lnTo>
                    <a:pt x="0" y="1446"/>
                  </a:lnTo>
                  <a:lnTo>
                    <a:pt x="1662" y="1446"/>
                  </a:lnTo>
                  <a:lnTo>
                    <a:pt x="165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99FF">
                <a:alpha val="50000"/>
              </a:srgbClr>
            </a:solidFill>
            <a:ln w="28575" cap="flat" cmpd="sng">
              <a:solidFill>
                <a:srgbClr val="B2B2B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174" name="任意多边形 168137"/>
            <p:cNvSpPr/>
            <p:nvPr>
              <p:custDataLst>
                <p:tags r:id="rId4"/>
              </p:custDataLst>
            </p:nvPr>
          </p:nvSpPr>
          <p:spPr>
            <a:xfrm>
              <a:off x="8609" y="3537"/>
              <a:ext cx="1800" cy="5400"/>
            </a:xfrm>
            <a:custGeom>
              <a:avLst/>
              <a:gdLst/>
              <a:ahLst/>
              <a:cxnLst/>
              <a:pathLst>
                <a:path w="720" h="2160">
                  <a:moveTo>
                    <a:pt x="0" y="0"/>
                  </a:moveTo>
                  <a:lnTo>
                    <a:pt x="0" y="1440"/>
                  </a:lnTo>
                  <a:lnTo>
                    <a:pt x="720" y="2160"/>
                  </a:lnTo>
                  <a:lnTo>
                    <a:pt x="720" y="7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alpha val="50000"/>
              </a:schemeClr>
            </a:solidFill>
            <a:ln w="28575" cap="flat" cmpd="sng">
              <a:solidFill>
                <a:srgbClr val="B2B2B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175" name="任意多边形 168146"/>
            <p:cNvSpPr/>
            <p:nvPr>
              <p:custDataLst>
                <p:tags r:id="rId5"/>
              </p:custDataLst>
            </p:nvPr>
          </p:nvSpPr>
          <p:spPr>
            <a:xfrm>
              <a:off x="6016" y="6147"/>
              <a:ext cx="1958" cy="1710"/>
            </a:xfrm>
            <a:custGeom>
              <a:avLst/>
              <a:gdLst/>
              <a:ahLst/>
              <a:cxnLst/>
              <a:pathLst>
                <a:path w="783" h="684">
                  <a:moveTo>
                    <a:pt x="468" y="0"/>
                  </a:moveTo>
                  <a:lnTo>
                    <a:pt x="0" y="684"/>
                  </a:lnTo>
                  <a:lnTo>
                    <a:pt x="783" y="684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66CCFF"/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176" name="任意多边形 168147"/>
            <p:cNvSpPr/>
            <p:nvPr>
              <p:custDataLst>
                <p:tags r:id="rId6"/>
              </p:custDataLst>
            </p:nvPr>
          </p:nvSpPr>
          <p:spPr>
            <a:xfrm>
              <a:off x="3871" y="7122"/>
              <a:ext cx="4723" cy="15"/>
            </a:xfrm>
            <a:custGeom>
              <a:avLst/>
              <a:gdLst/>
              <a:ahLst/>
              <a:cxnLst/>
              <a:pathLst>
                <a:path w="1889" h="6">
                  <a:moveTo>
                    <a:pt x="1889" y="6"/>
                  </a:move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sm" len="lg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10252" name="矩形 168073"/>
            <p:cNvSpPr/>
            <p:nvPr>
              <p:custDataLst>
                <p:tags r:id="rId7"/>
              </p:custDataLst>
            </p:nvPr>
          </p:nvSpPr>
          <p:spPr>
            <a:xfrm>
              <a:off x="4654" y="6622"/>
              <a:ext cx="220" cy="5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X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53" name="矩形 168074"/>
            <p:cNvSpPr/>
            <p:nvPr>
              <p:custDataLst>
                <p:tags r:id="rId8"/>
              </p:custDataLst>
            </p:nvPr>
          </p:nvSpPr>
          <p:spPr>
            <a:xfrm>
              <a:off x="4734" y="3717"/>
              <a:ext cx="220" cy="5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V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54" name="矩形 168075"/>
            <p:cNvSpPr/>
            <p:nvPr>
              <p:custDataLst>
                <p:tags r:id="rId9"/>
              </p:custDataLst>
            </p:nvPr>
          </p:nvSpPr>
          <p:spPr>
            <a:xfrm>
              <a:off x="7266" y="5562"/>
              <a:ext cx="220" cy="5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S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55" name="矩形 168076"/>
            <p:cNvSpPr/>
            <p:nvPr>
              <p:custDataLst>
                <p:tags r:id="rId10"/>
              </p:custDataLst>
            </p:nvPr>
          </p:nvSpPr>
          <p:spPr>
            <a:xfrm>
              <a:off x="10174" y="8020"/>
              <a:ext cx="220" cy="5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Y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56" name="矩形 168078"/>
            <p:cNvSpPr/>
            <p:nvPr>
              <p:custDataLst>
                <p:tags r:id="rId11"/>
              </p:custDataLst>
            </p:nvPr>
          </p:nvSpPr>
          <p:spPr>
            <a:xfrm>
              <a:off x="8839" y="6742"/>
              <a:ext cx="220" cy="5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O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57" name="矩形 168079"/>
            <p:cNvSpPr/>
            <p:nvPr>
              <p:custDataLst>
                <p:tags r:id="rId12"/>
              </p:custDataLst>
            </p:nvPr>
          </p:nvSpPr>
          <p:spPr>
            <a:xfrm>
              <a:off x="10026" y="5207"/>
              <a:ext cx="180" cy="4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W</a:t>
              </a:r>
              <a:endParaRPr lang="en-US" altLang="zh-CN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58" name="矩形 168080"/>
            <p:cNvSpPr/>
            <p:nvPr>
              <p:custDataLst>
                <p:tags r:id="rId13"/>
              </p:custDataLst>
            </p:nvPr>
          </p:nvSpPr>
          <p:spPr>
            <a:xfrm>
              <a:off x="8289" y="3600"/>
              <a:ext cx="220" cy="5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Z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59" name="矩形 168081"/>
            <p:cNvSpPr/>
            <p:nvPr>
              <p:custDataLst>
                <p:tags r:id="rId14"/>
              </p:custDataLst>
            </p:nvPr>
          </p:nvSpPr>
          <p:spPr>
            <a:xfrm>
              <a:off x="6911" y="7897"/>
              <a:ext cx="220" cy="5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s</a:t>
              </a:r>
              <a:endParaRPr lang="en-US" altLang="zh-CN" sz="2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grpSp>
          <p:nvGrpSpPr>
            <p:cNvPr id="10260" name="组合 168132"/>
            <p:cNvGrpSpPr/>
            <p:nvPr/>
          </p:nvGrpSpPr>
          <p:grpSpPr>
            <a:xfrm>
              <a:off x="9276" y="7945"/>
              <a:ext cx="330" cy="532"/>
              <a:chOff x="2139" y="2771"/>
              <a:chExt cx="132" cy="213"/>
            </a:xfrm>
          </p:grpSpPr>
          <p:sp>
            <p:nvSpPr>
              <p:cNvPr id="10261" name="矩形 168083"/>
              <p:cNvSpPr/>
              <p:nvPr>
                <p:custDataLst>
                  <p:tags r:id="rId15"/>
                </p:custDataLst>
              </p:nvPr>
            </p:nvSpPr>
            <p:spPr>
              <a:xfrm>
                <a:off x="2139" y="2771"/>
                <a:ext cx="88" cy="2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 anchorCtr="0">
                <a:spAutoFit/>
              </a:bodyPr>
              <a:p>
                <a:r>
                  <a:rPr lang="en-US" altLang="zh-CN" sz="22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s</a:t>
                </a:r>
                <a:endPara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0262" name="矩形 168084"/>
              <p:cNvSpPr/>
              <p:nvPr>
                <p:custDataLst>
                  <p:tags r:id="rId16"/>
                </p:custDataLst>
              </p:nvPr>
            </p:nvSpPr>
            <p:spPr>
              <a:xfrm>
                <a:off x="2199" y="2881"/>
                <a:ext cx="72" cy="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 anchorCtr="0">
                <a:spAutoFit/>
              </a:bodyPr>
              <a:p>
                <a:r>
                  <a:rPr lang="en-US" altLang="zh-CN" sz="9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Y</a:t>
                </a:r>
                <a:endParaRPr lang="en-US" altLang="zh-CN" sz="9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10263" name="组合 168131"/>
            <p:cNvGrpSpPr/>
            <p:nvPr/>
          </p:nvGrpSpPr>
          <p:grpSpPr>
            <a:xfrm>
              <a:off x="8771" y="4842"/>
              <a:ext cx="333" cy="533"/>
              <a:chOff x="1937" y="1530"/>
              <a:chExt cx="133" cy="213"/>
            </a:xfrm>
          </p:grpSpPr>
          <p:sp>
            <p:nvSpPr>
              <p:cNvPr id="10265" name="矩形 168086"/>
              <p:cNvSpPr/>
              <p:nvPr>
                <p:custDataLst>
                  <p:tags r:id="rId17"/>
                </p:custDataLst>
              </p:nvPr>
            </p:nvSpPr>
            <p:spPr>
              <a:xfrm>
                <a:off x="1962" y="1628"/>
                <a:ext cx="108" cy="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 anchorCtr="0">
                <a:spAutoFit/>
              </a:bodyPr>
              <a:p>
                <a:r>
                  <a:rPr lang="en-US" altLang="zh-CN" sz="9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Z</a:t>
                </a:r>
                <a:endParaRPr lang="en-US" altLang="zh-CN" sz="9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0264" name="矩形 168085"/>
              <p:cNvSpPr/>
              <p:nvPr>
                <p:custDataLst>
                  <p:tags r:id="rId18"/>
                </p:custDataLst>
              </p:nvPr>
            </p:nvSpPr>
            <p:spPr>
              <a:xfrm>
                <a:off x="1937" y="1530"/>
                <a:ext cx="88" cy="2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 anchorCtr="0">
                <a:spAutoFit/>
              </a:bodyPr>
              <a:p>
                <a:r>
                  <a:rPr lang="en-US" altLang="zh-CN" sz="22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s</a:t>
                </a:r>
                <a:endPara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10266" name="组合 168133"/>
            <p:cNvGrpSpPr/>
            <p:nvPr/>
          </p:nvGrpSpPr>
          <p:grpSpPr>
            <a:xfrm>
              <a:off x="5849" y="6570"/>
              <a:ext cx="345" cy="532"/>
              <a:chOff x="801" y="2221"/>
              <a:chExt cx="138" cy="213"/>
            </a:xfrm>
          </p:grpSpPr>
          <p:sp>
            <p:nvSpPr>
              <p:cNvPr id="10267" name="矩形 168082"/>
              <p:cNvSpPr/>
              <p:nvPr>
                <p:custDataLst>
                  <p:tags r:id="rId19"/>
                </p:custDataLst>
              </p:nvPr>
            </p:nvSpPr>
            <p:spPr>
              <a:xfrm>
                <a:off x="801" y="2221"/>
                <a:ext cx="88" cy="2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 anchorCtr="0">
                <a:spAutoFit/>
              </a:bodyPr>
              <a:p>
                <a:r>
                  <a:rPr lang="en-US" altLang="zh-CN" sz="22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s</a:t>
                </a:r>
                <a:endPara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0268" name="矩形 168087"/>
              <p:cNvSpPr/>
              <p:nvPr>
                <p:custDataLst>
                  <p:tags r:id="rId20"/>
                </p:custDataLst>
              </p:nvPr>
            </p:nvSpPr>
            <p:spPr>
              <a:xfrm>
                <a:off x="903" y="2320"/>
                <a:ext cx="36" cy="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 anchor="t" anchorCtr="0">
                <a:spAutoFit/>
              </a:bodyPr>
              <a:p>
                <a:r>
                  <a:rPr lang="en-US" altLang="zh-CN" sz="9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X</a:t>
                </a:r>
                <a:endParaRPr lang="en-US" altLang="zh-CN" sz="9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269" name="矩形 168088"/>
            <p:cNvSpPr/>
            <p:nvPr>
              <p:custDataLst>
                <p:tags r:id="rId21"/>
              </p:custDataLst>
            </p:nvPr>
          </p:nvSpPr>
          <p:spPr>
            <a:xfrm>
              <a:off x="9751" y="5697"/>
              <a:ext cx="660" cy="5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s″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70" name="矩形 168089"/>
            <p:cNvSpPr/>
            <p:nvPr>
              <p:custDataLst>
                <p:tags r:id="rId22"/>
              </p:custDataLst>
            </p:nvPr>
          </p:nvSpPr>
          <p:spPr>
            <a:xfrm>
              <a:off x="5941" y="4915"/>
              <a:ext cx="660" cy="5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s′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271" name="直接连接符 168095"/>
            <p:cNvSpPr/>
            <p:nvPr>
              <p:custDataLst>
                <p:tags r:id="rId23"/>
              </p:custDataLst>
            </p:nvPr>
          </p:nvSpPr>
          <p:spPr>
            <a:xfrm>
              <a:off x="6289" y="5252"/>
              <a:ext cx="2" cy="187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72" name="直接连接符 168097"/>
            <p:cNvSpPr/>
            <p:nvPr>
              <p:custDataLst>
                <p:tags r:id="rId24"/>
              </p:custDataLst>
            </p:nvPr>
          </p:nvSpPr>
          <p:spPr>
            <a:xfrm>
              <a:off x="7181" y="6145"/>
              <a:ext cx="258" cy="56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73" name="直接连接符 168098"/>
            <p:cNvSpPr/>
            <p:nvPr>
              <p:custDataLst>
                <p:tags r:id="rId25"/>
              </p:custDataLst>
            </p:nvPr>
          </p:nvSpPr>
          <p:spPr>
            <a:xfrm>
              <a:off x="7494" y="6825"/>
              <a:ext cx="57" cy="12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74" name="直接连接符 168099"/>
            <p:cNvSpPr/>
            <p:nvPr>
              <p:custDataLst>
                <p:tags r:id="rId26"/>
              </p:custDataLst>
            </p:nvPr>
          </p:nvSpPr>
          <p:spPr>
            <a:xfrm>
              <a:off x="7606" y="7065"/>
              <a:ext cx="55" cy="12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75" name="直接连接符 168100"/>
            <p:cNvSpPr/>
            <p:nvPr>
              <p:custDataLst>
                <p:tags r:id="rId27"/>
              </p:custDataLst>
            </p:nvPr>
          </p:nvSpPr>
          <p:spPr>
            <a:xfrm>
              <a:off x="7716" y="7305"/>
              <a:ext cx="260" cy="56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76" name="直接连接符 168101"/>
            <p:cNvSpPr/>
            <p:nvPr>
              <p:custDataLst>
                <p:tags r:id="rId28"/>
              </p:custDataLst>
            </p:nvPr>
          </p:nvSpPr>
          <p:spPr>
            <a:xfrm flipH="1">
              <a:off x="7524" y="7865"/>
              <a:ext cx="452" cy="555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77" name="直接连接符 168102"/>
            <p:cNvSpPr/>
            <p:nvPr>
              <p:custDataLst>
                <p:tags r:id="rId29"/>
              </p:custDataLst>
            </p:nvPr>
          </p:nvSpPr>
          <p:spPr>
            <a:xfrm>
              <a:off x="6021" y="7865"/>
              <a:ext cx="648" cy="2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78" name="直接连接符 168103"/>
            <p:cNvSpPr/>
            <p:nvPr>
              <p:custDataLst>
                <p:tags r:id="rId30"/>
              </p:custDataLst>
            </p:nvPr>
          </p:nvSpPr>
          <p:spPr>
            <a:xfrm>
              <a:off x="6801" y="7865"/>
              <a:ext cx="133" cy="2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79" name="直接连接符 168104"/>
            <p:cNvSpPr/>
            <p:nvPr>
              <p:custDataLst>
                <p:tags r:id="rId31"/>
              </p:custDataLst>
            </p:nvPr>
          </p:nvSpPr>
          <p:spPr>
            <a:xfrm>
              <a:off x="7066" y="7865"/>
              <a:ext cx="130" cy="2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0" name="直接连接符 168105"/>
            <p:cNvSpPr/>
            <p:nvPr>
              <p:custDataLst>
                <p:tags r:id="rId32"/>
              </p:custDataLst>
            </p:nvPr>
          </p:nvSpPr>
          <p:spPr>
            <a:xfrm>
              <a:off x="7329" y="7865"/>
              <a:ext cx="647" cy="2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1" name="直接连接符 168106"/>
            <p:cNvSpPr/>
            <p:nvPr>
              <p:custDataLst>
                <p:tags r:id="rId33"/>
              </p:custDataLst>
            </p:nvPr>
          </p:nvSpPr>
          <p:spPr>
            <a:xfrm flipH="1">
              <a:off x="6786" y="6145"/>
              <a:ext cx="395" cy="585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2" name="直接连接符 168107"/>
            <p:cNvSpPr/>
            <p:nvPr>
              <p:custDataLst>
                <p:tags r:id="rId34"/>
              </p:custDataLst>
            </p:nvPr>
          </p:nvSpPr>
          <p:spPr>
            <a:xfrm flipH="1">
              <a:off x="6639" y="6840"/>
              <a:ext cx="72" cy="11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3" name="直接连接符 168108"/>
            <p:cNvSpPr/>
            <p:nvPr>
              <p:custDataLst>
                <p:tags r:id="rId35"/>
              </p:custDataLst>
            </p:nvPr>
          </p:nvSpPr>
          <p:spPr>
            <a:xfrm flipH="1">
              <a:off x="6491" y="7060"/>
              <a:ext cx="73" cy="11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4" name="直接连接符 168109"/>
            <p:cNvSpPr/>
            <p:nvPr>
              <p:custDataLst>
                <p:tags r:id="rId36"/>
              </p:custDataLst>
            </p:nvPr>
          </p:nvSpPr>
          <p:spPr>
            <a:xfrm flipH="1">
              <a:off x="6021" y="7280"/>
              <a:ext cx="395" cy="585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5" name="直接连接符 168110"/>
            <p:cNvSpPr/>
            <p:nvPr>
              <p:custDataLst>
                <p:tags r:id="rId37"/>
              </p:custDataLst>
            </p:nvPr>
          </p:nvSpPr>
          <p:spPr>
            <a:xfrm flipH="1" flipV="1">
              <a:off x="7401" y="7610"/>
              <a:ext cx="123" cy="81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6" name="直接连接符 168111"/>
            <p:cNvSpPr/>
            <p:nvPr>
              <p:custDataLst>
                <p:tags r:id="rId38"/>
              </p:custDataLst>
            </p:nvPr>
          </p:nvSpPr>
          <p:spPr>
            <a:xfrm flipH="1" flipV="1">
              <a:off x="7361" y="7347"/>
              <a:ext cx="20" cy="13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7" name="直接连接符 168112"/>
            <p:cNvSpPr/>
            <p:nvPr>
              <p:custDataLst>
                <p:tags r:id="rId39"/>
              </p:custDataLst>
            </p:nvPr>
          </p:nvSpPr>
          <p:spPr>
            <a:xfrm flipH="1" flipV="1">
              <a:off x="7324" y="7085"/>
              <a:ext cx="20" cy="132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8" name="直接连接符 168113"/>
            <p:cNvSpPr/>
            <p:nvPr>
              <p:custDataLst>
                <p:tags r:id="rId40"/>
              </p:custDataLst>
            </p:nvPr>
          </p:nvSpPr>
          <p:spPr>
            <a:xfrm flipH="1" flipV="1">
              <a:off x="7181" y="6145"/>
              <a:ext cx="123" cy="81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9" name="直接连接符 168114"/>
            <p:cNvSpPr/>
            <p:nvPr>
              <p:custDataLst>
                <p:tags r:id="rId41"/>
              </p:custDataLst>
            </p:nvPr>
          </p:nvSpPr>
          <p:spPr>
            <a:xfrm>
              <a:off x="6021" y="7865"/>
              <a:ext cx="773" cy="285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0" name="直接连接符 168115"/>
            <p:cNvSpPr/>
            <p:nvPr>
              <p:custDataLst>
                <p:tags r:id="rId42"/>
              </p:custDataLst>
            </p:nvPr>
          </p:nvSpPr>
          <p:spPr>
            <a:xfrm>
              <a:off x="9476" y="6145"/>
              <a:ext cx="3" cy="1865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1" name="直接连接符 168116"/>
            <p:cNvSpPr/>
            <p:nvPr>
              <p:custDataLst>
                <p:tags r:id="rId43"/>
              </p:custDataLst>
            </p:nvPr>
          </p:nvSpPr>
          <p:spPr>
            <a:xfrm>
              <a:off x="6289" y="5252"/>
              <a:ext cx="2305" cy="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2" name="直接连接符 168117"/>
            <p:cNvSpPr/>
            <p:nvPr>
              <p:custDataLst>
                <p:tags r:id="rId44"/>
              </p:custDataLst>
            </p:nvPr>
          </p:nvSpPr>
          <p:spPr>
            <a:xfrm>
              <a:off x="7209" y="8302"/>
              <a:ext cx="315" cy="11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3" name="直接连接符 168125"/>
            <p:cNvSpPr/>
            <p:nvPr>
              <p:custDataLst>
                <p:tags r:id="rId45"/>
              </p:custDataLst>
            </p:nvPr>
          </p:nvSpPr>
          <p:spPr>
            <a:xfrm>
              <a:off x="8594" y="5252"/>
              <a:ext cx="890" cy="89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4" name="直接连接符 168126"/>
            <p:cNvSpPr/>
            <p:nvPr>
              <p:custDataLst>
                <p:tags r:id="rId46"/>
              </p:custDataLst>
            </p:nvPr>
          </p:nvSpPr>
          <p:spPr>
            <a:xfrm>
              <a:off x="6289" y="5252"/>
              <a:ext cx="892" cy="893"/>
            </a:xfrm>
            <a:prstGeom prst="line">
              <a:avLst/>
            </a:prstGeom>
            <a:ln w="19050" cap="flat" cmpd="sng">
              <a:solidFill>
                <a:srgbClr val="00507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5" name="直接连接符 168128"/>
            <p:cNvSpPr/>
            <p:nvPr>
              <p:custDataLst>
                <p:tags r:id="rId47"/>
              </p:custDataLst>
            </p:nvPr>
          </p:nvSpPr>
          <p:spPr>
            <a:xfrm flipH="1">
              <a:off x="7181" y="8010"/>
              <a:ext cx="2295" cy="2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6" name="直接连接符 168129"/>
            <p:cNvSpPr/>
            <p:nvPr>
              <p:custDataLst>
                <p:tags r:id="rId48"/>
              </p:custDataLst>
            </p:nvPr>
          </p:nvSpPr>
          <p:spPr>
            <a:xfrm flipH="1">
              <a:off x="7181" y="6145"/>
              <a:ext cx="2295" cy="2"/>
            </a:xfrm>
            <a:prstGeom prst="line">
              <a:avLst/>
            </a:prstGeom>
            <a:ln w="19050" cap="flat" cmpd="sng">
              <a:solidFill>
                <a:srgbClr val="00507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7" name="直接连接符 168130"/>
            <p:cNvSpPr/>
            <p:nvPr>
              <p:custDataLst>
                <p:tags r:id="rId49"/>
              </p:custDataLst>
            </p:nvPr>
          </p:nvSpPr>
          <p:spPr>
            <a:xfrm>
              <a:off x="7181" y="6145"/>
              <a:ext cx="3" cy="1865"/>
            </a:xfrm>
            <a:prstGeom prst="line">
              <a:avLst/>
            </a:prstGeom>
            <a:ln w="19050" cap="flat" cmpd="sng">
              <a:solidFill>
                <a:srgbClr val="00507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7239" name="任意多边形 168119"/>
            <p:cNvSpPr/>
            <p:nvPr>
              <p:custDataLst>
                <p:tags r:id="rId50"/>
              </p:custDataLst>
            </p:nvPr>
          </p:nvSpPr>
          <p:spPr>
            <a:xfrm>
              <a:off x="7121" y="6065"/>
              <a:ext cx="143" cy="140"/>
            </a:xfrm>
            <a:custGeom>
              <a:avLst/>
              <a:gdLst/>
              <a:ahLst/>
              <a:cxnLst/>
              <a:pathLst>
                <a:path w="283" h="283">
                  <a:moveTo>
                    <a:pt x="283" y="142"/>
                  </a:moveTo>
                  <a:lnTo>
                    <a:pt x="283" y="132"/>
                  </a:lnTo>
                  <a:lnTo>
                    <a:pt x="282" y="122"/>
                  </a:lnTo>
                  <a:lnTo>
                    <a:pt x="280" y="112"/>
                  </a:lnTo>
                  <a:lnTo>
                    <a:pt x="277" y="102"/>
                  </a:lnTo>
                  <a:lnTo>
                    <a:pt x="273" y="93"/>
                  </a:lnTo>
                  <a:lnTo>
                    <a:pt x="270" y="84"/>
                  </a:lnTo>
                  <a:lnTo>
                    <a:pt x="265" y="74"/>
                  </a:lnTo>
                  <a:lnTo>
                    <a:pt x="261" y="66"/>
                  </a:lnTo>
                  <a:lnTo>
                    <a:pt x="254" y="57"/>
                  </a:lnTo>
                  <a:lnTo>
                    <a:pt x="248" y="50"/>
                  </a:lnTo>
                  <a:lnTo>
                    <a:pt x="242" y="43"/>
                  </a:lnTo>
                  <a:lnTo>
                    <a:pt x="234" y="35"/>
                  </a:lnTo>
                  <a:lnTo>
                    <a:pt x="226" y="29"/>
                  </a:lnTo>
                  <a:lnTo>
                    <a:pt x="218" y="24"/>
                  </a:lnTo>
                  <a:lnTo>
                    <a:pt x="209" y="18"/>
                  </a:lnTo>
                  <a:lnTo>
                    <a:pt x="200" y="14"/>
                  </a:lnTo>
                  <a:lnTo>
                    <a:pt x="191" y="10"/>
                  </a:lnTo>
                  <a:lnTo>
                    <a:pt x="181" y="7"/>
                  </a:lnTo>
                  <a:lnTo>
                    <a:pt x="171" y="4"/>
                  </a:lnTo>
                  <a:lnTo>
                    <a:pt x="162" y="3"/>
                  </a:lnTo>
                  <a:lnTo>
                    <a:pt x="151" y="2"/>
                  </a:lnTo>
                  <a:lnTo>
                    <a:pt x="142" y="0"/>
                  </a:lnTo>
                  <a:lnTo>
                    <a:pt x="131" y="2"/>
                  </a:lnTo>
                  <a:lnTo>
                    <a:pt x="121" y="3"/>
                  </a:lnTo>
                  <a:lnTo>
                    <a:pt x="112" y="4"/>
                  </a:lnTo>
                  <a:lnTo>
                    <a:pt x="102" y="7"/>
                  </a:lnTo>
                  <a:lnTo>
                    <a:pt x="93" y="10"/>
                  </a:lnTo>
                  <a:lnTo>
                    <a:pt x="83" y="14"/>
                  </a:lnTo>
                  <a:lnTo>
                    <a:pt x="74" y="18"/>
                  </a:lnTo>
                  <a:lnTo>
                    <a:pt x="65" y="24"/>
                  </a:lnTo>
                  <a:lnTo>
                    <a:pt x="57" y="29"/>
                  </a:lnTo>
                  <a:lnTo>
                    <a:pt x="50" y="35"/>
                  </a:lnTo>
                  <a:lnTo>
                    <a:pt x="42" y="43"/>
                  </a:lnTo>
                  <a:lnTo>
                    <a:pt x="35" y="50"/>
                  </a:lnTo>
                  <a:lnTo>
                    <a:pt x="28" y="57"/>
                  </a:lnTo>
                  <a:lnTo>
                    <a:pt x="23" y="66"/>
                  </a:lnTo>
                  <a:lnTo>
                    <a:pt x="18" y="74"/>
                  </a:lnTo>
                  <a:lnTo>
                    <a:pt x="13" y="84"/>
                  </a:lnTo>
                  <a:lnTo>
                    <a:pt x="10" y="93"/>
                  </a:lnTo>
                  <a:lnTo>
                    <a:pt x="6" y="102"/>
                  </a:lnTo>
                  <a:lnTo>
                    <a:pt x="3" y="112"/>
                  </a:lnTo>
                  <a:lnTo>
                    <a:pt x="2" y="122"/>
                  </a:lnTo>
                  <a:lnTo>
                    <a:pt x="1" y="132"/>
                  </a:lnTo>
                  <a:lnTo>
                    <a:pt x="0" y="142"/>
                  </a:lnTo>
                  <a:lnTo>
                    <a:pt x="1" y="152"/>
                  </a:lnTo>
                  <a:lnTo>
                    <a:pt x="2" y="162"/>
                  </a:lnTo>
                  <a:lnTo>
                    <a:pt x="3" y="172"/>
                  </a:lnTo>
                  <a:lnTo>
                    <a:pt x="6" y="182"/>
                  </a:lnTo>
                  <a:lnTo>
                    <a:pt x="10" y="192"/>
                  </a:lnTo>
                  <a:lnTo>
                    <a:pt x="13" y="201"/>
                  </a:lnTo>
                  <a:lnTo>
                    <a:pt x="18" y="210"/>
                  </a:lnTo>
                  <a:lnTo>
                    <a:pt x="23" y="218"/>
                  </a:lnTo>
                  <a:lnTo>
                    <a:pt x="28" y="226"/>
                  </a:lnTo>
                  <a:lnTo>
                    <a:pt x="35" y="235"/>
                  </a:lnTo>
                  <a:lnTo>
                    <a:pt x="42" y="242"/>
                  </a:lnTo>
                  <a:lnTo>
                    <a:pt x="50" y="249"/>
                  </a:lnTo>
                  <a:lnTo>
                    <a:pt x="57" y="255"/>
                  </a:lnTo>
                  <a:lnTo>
                    <a:pt x="65" y="261"/>
                  </a:lnTo>
                  <a:lnTo>
                    <a:pt x="74" y="266"/>
                  </a:lnTo>
                  <a:lnTo>
                    <a:pt x="83" y="271"/>
                  </a:lnTo>
                  <a:lnTo>
                    <a:pt x="93" y="275"/>
                  </a:lnTo>
                  <a:lnTo>
                    <a:pt x="102" y="278"/>
                  </a:lnTo>
                  <a:lnTo>
                    <a:pt x="112" y="280"/>
                  </a:lnTo>
                  <a:lnTo>
                    <a:pt x="121" y="282"/>
                  </a:lnTo>
                  <a:lnTo>
                    <a:pt x="131" y="283"/>
                  </a:lnTo>
                  <a:lnTo>
                    <a:pt x="142" y="283"/>
                  </a:lnTo>
                  <a:lnTo>
                    <a:pt x="151" y="283"/>
                  </a:lnTo>
                  <a:lnTo>
                    <a:pt x="162" y="282"/>
                  </a:lnTo>
                  <a:lnTo>
                    <a:pt x="171" y="280"/>
                  </a:lnTo>
                  <a:lnTo>
                    <a:pt x="181" y="278"/>
                  </a:lnTo>
                  <a:lnTo>
                    <a:pt x="191" y="275"/>
                  </a:lnTo>
                  <a:lnTo>
                    <a:pt x="200" y="271"/>
                  </a:lnTo>
                  <a:lnTo>
                    <a:pt x="209" y="266"/>
                  </a:lnTo>
                  <a:lnTo>
                    <a:pt x="218" y="261"/>
                  </a:lnTo>
                  <a:lnTo>
                    <a:pt x="226" y="255"/>
                  </a:lnTo>
                  <a:lnTo>
                    <a:pt x="234" y="249"/>
                  </a:lnTo>
                  <a:lnTo>
                    <a:pt x="242" y="242"/>
                  </a:lnTo>
                  <a:lnTo>
                    <a:pt x="248" y="235"/>
                  </a:lnTo>
                  <a:lnTo>
                    <a:pt x="254" y="226"/>
                  </a:lnTo>
                  <a:lnTo>
                    <a:pt x="261" y="218"/>
                  </a:lnTo>
                  <a:lnTo>
                    <a:pt x="265" y="210"/>
                  </a:lnTo>
                  <a:lnTo>
                    <a:pt x="270" y="201"/>
                  </a:lnTo>
                  <a:lnTo>
                    <a:pt x="273" y="192"/>
                  </a:lnTo>
                  <a:lnTo>
                    <a:pt x="277" y="182"/>
                  </a:lnTo>
                  <a:lnTo>
                    <a:pt x="280" y="172"/>
                  </a:lnTo>
                  <a:lnTo>
                    <a:pt x="282" y="162"/>
                  </a:lnTo>
                  <a:lnTo>
                    <a:pt x="283" y="152"/>
                  </a:lnTo>
                  <a:lnTo>
                    <a:pt x="283" y="142"/>
                  </a:lnTo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762F00"/>
                </a:gs>
              </a:gsLst>
              <a:path path="rect">
                <a:fillToRect l="50000" t="50000" r="50000" b="50000"/>
              </a:path>
              <a:tileRect/>
            </a:gra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240" name="任意多边形 168121"/>
            <p:cNvSpPr/>
            <p:nvPr>
              <p:custDataLst>
                <p:tags r:id="rId51"/>
              </p:custDataLst>
            </p:nvPr>
          </p:nvSpPr>
          <p:spPr>
            <a:xfrm>
              <a:off x="9414" y="6075"/>
              <a:ext cx="140" cy="140"/>
            </a:xfrm>
            <a:custGeom>
              <a:avLst/>
              <a:gdLst/>
              <a:ahLst/>
              <a:cxnLst/>
              <a:pathLst>
                <a:path w="281" h="281">
                  <a:moveTo>
                    <a:pt x="281" y="140"/>
                  </a:moveTo>
                  <a:lnTo>
                    <a:pt x="281" y="132"/>
                  </a:lnTo>
                  <a:lnTo>
                    <a:pt x="281" y="124"/>
                  </a:lnTo>
                  <a:lnTo>
                    <a:pt x="279" y="116"/>
                  </a:lnTo>
                  <a:lnTo>
                    <a:pt x="278" y="108"/>
                  </a:lnTo>
                  <a:lnTo>
                    <a:pt x="276" y="99"/>
                  </a:lnTo>
                  <a:lnTo>
                    <a:pt x="273" y="92"/>
                  </a:lnTo>
                  <a:lnTo>
                    <a:pt x="270" y="85"/>
                  </a:lnTo>
                  <a:lnTo>
                    <a:pt x="266" y="77"/>
                  </a:lnTo>
                  <a:lnTo>
                    <a:pt x="262" y="70"/>
                  </a:lnTo>
                  <a:lnTo>
                    <a:pt x="258" y="63"/>
                  </a:lnTo>
                  <a:lnTo>
                    <a:pt x="254" y="56"/>
                  </a:lnTo>
                  <a:lnTo>
                    <a:pt x="249" y="50"/>
                  </a:lnTo>
                  <a:lnTo>
                    <a:pt x="243" y="44"/>
                  </a:lnTo>
                  <a:lnTo>
                    <a:pt x="237" y="37"/>
                  </a:lnTo>
                  <a:lnTo>
                    <a:pt x="231" y="32"/>
                  </a:lnTo>
                  <a:lnTo>
                    <a:pt x="224" y="27"/>
                  </a:lnTo>
                  <a:lnTo>
                    <a:pt x="218" y="23"/>
                  </a:lnTo>
                  <a:lnTo>
                    <a:pt x="211" y="18"/>
                  </a:lnTo>
                  <a:lnTo>
                    <a:pt x="203" y="14"/>
                  </a:lnTo>
                  <a:lnTo>
                    <a:pt x="196" y="11"/>
                  </a:lnTo>
                  <a:lnTo>
                    <a:pt x="189" y="8"/>
                  </a:lnTo>
                  <a:lnTo>
                    <a:pt x="181" y="5"/>
                  </a:lnTo>
                  <a:lnTo>
                    <a:pt x="173" y="3"/>
                  </a:lnTo>
                  <a:lnTo>
                    <a:pt x="165" y="2"/>
                  </a:lnTo>
                  <a:lnTo>
                    <a:pt x="157" y="1"/>
                  </a:lnTo>
                  <a:lnTo>
                    <a:pt x="149" y="0"/>
                  </a:lnTo>
                  <a:lnTo>
                    <a:pt x="140" y="0"/>
                  </a:lnTo>
                  <a:lnTo>
                    <a:pt x="132" y="0"/>
                  </a:lnTo>
                  <a:lnTo>
                    <a:pt x="125" y="1"/>
                  </a:lnTo>
                  <a:lnTo>
                    <a:pt x="116" y="2"/>
                  </a:lnTo>
                  <a:lnTo>
                    <a:pt x="108" y="3"/>
                  </a:lnTo>
                  <a:lnTo>
                    <a:pt x="100" y="5"/>
                  </a:lnTo>
                  <a:lnTo>
                    <a:pt x="92" y="8"/>
                  </a:lnTo>
                  <a:lnTo>
                    <a:pt x="85" y="11"/>
                  </a:lnTo>
                  <a:lnTo>
                    <a:pt x="77" y="14"/>
                  </a:lnTo>
                  <a:lnTo>
                    <a:pt x="70" y="18"/>
                  </a:lnTo>
                  <a:lnTo>
                    <a:pt x="63" y="23"/>
                  </a:lnTo>
                  <a:lnTo>
                    <a:pt x="56" y="27"/>
                  </a:lnTo>
                  <a:lnTo>
                    <a:pt x="50" y="32"/>
                  </a:lnTo>
                  <a:lnTo>
                    <a:pt x="44" y="37"/>
                  </a:lnTo>
                  <a:lnTo>
                    <a:pt x="37" y="44"/>
                  </a:lnTo>
                  <a:lnTo>
                    <a:pt x="32" y="50"/>
                  </a:lnTo>
                  <a:lnTo>
                    <a:pt x="27" y="56"/>
                  </a:lnTo>
                  <a:lnTo>
                    <a:pt x="23" y="63"/>
                  </a:lnTo>
                  <a:lnTo>
                    <a:pt x="18" y="70"/>
                  </a:lnTo>
                  <a:lnTo>
                    <a:pt x="14" y="77"/>
                  </a:lnTo>
                  <a:lnTo>
                    <a:pt x="11" y="85"/>
                  </a:lnTo>
                  <a:lnTo>
                    <a:pt x="8" y="92"/>
                  </a:lnTo>
                  <a:lnTo>
                    <a:pt x="5" y="99"/>
                  </a:lnTo>
                  <a:lnTo>
                    <a:pt x="3" y="108"/>
                  </a:lnTo>
                  <a:lnTo>
                    <a:pt x="2" y="116"/>
                  </a:lnTo>
                  <a:lnTo>
                    <a:pt x="1" y="124"/>
                  </a:lnTo>
                  <a:lnTo>
                    <a:pt x="0" y="132"/>
                  </a:lnTo>
                  <a:lnTo>
                    <a:pt x="0" y="140"/>
                  </a:lnTo>
                  <a:lnTo>
                    <a:pt x="0" y="149"/>
                  </a:lnTo>
                  <a:lnTo>
                    <a:pt x="1" y="157"/>
                  </a:lnTo>
                  <a:lnTo>
                    <a:pt x="2" y="165"/>
                  </a:lnTo>
                  <a:lnTo>
                    <a:pt x="3" y="173"/>
                  </a:lnTo>
                  <a:lnTo>
                    <a:pt x="5" y="181"/>
                  </a:lnTo>
                  <a:lnTo>
                    <a:pt x="8" y="189"/>
                  </a:lnTo>
                  <a:lnTo>
                    <a:pt x="11" y="196"/>
                  </a:lnTo>
                  <a:lnTo>
                    <a:pt x="14" y="203"/>
                  </a:lnTo>
                  <a:lnTo>
                    <a:pt x="18" y="211"/>
                  </a:lnTo>
                  <a:lnTo>
                    <a:pt x="23" y="218"/>
                  </a:lnTo>
                  <a:lnTo>
                    <a:pt x="27" y="225"/>
                  </a:lnTo>
                  <a:lnTo>
                    <a:pt x="32" y="231"/>
                  </a:lnTo>
                  <a:lnTo>
                    <a:pt x="37" y="237"/>
                  </a:lnTo>
                  <a:lnTo>
                    <a:pt x="44" y="243"/>
                  </a:lnTo>
                  <a:lnTo>
                    <a:pt x="50" y="249"/>
                  </a:lnTo>
                  <a:lnTo>
                    <a:pt x="56" y="254"/>
                  </a:lnTo>
                  <a:lnTo>
                    <a:pt x="63" y="258"/>
                  </a:lnTo>
                  <a:lnTo>
                    <a:pt x="70" y="262"/>
                  </a:lnTo>
                  <a:lnTo>
                    <a:pt x="77" y="267"/>
                  </a:lnTo>
                  <a:lnTo>
                    <a:pt x="85" y="270"/>
                  </a:lnTo>
                  <a:lnTo>
                    <a:pt x="92" y="273"/>
                  </a:lnTo>
                  <a:lnTo>
                    <a:pt x="100" y="276"/>
                  </a:lnTo>
                  <a:lnTo>
                    <a:pt x="108" y="278"/>
                  </a:lnTo>
                  <a:lnTo>
                    <a:pt x="116" y="279"/>
                  </a:lnTo>
                  <a:lnTo>
                    <a:pt x="125" y="280"/>
                  </a:lnTo>
                  <a:lnTo>
                    <a:pt x="132" y="281"/>
                  </a:lnTo>
                  <a:lnTo>
                    <a:pt x="140" y="281"/>
                  </a:lnTo>
                  <a:lnTo>
                    <a:pt x="149" y="281"/>
                  </a:lnTo>
                  <a:lnTo>
                    <a:pt x="157" y="280"/>
                  </a:lnTo>
                  <a:lnTo>
                    <a:pt x="165" y="279"/>
                  </a:lnTo>
                  <a:lnTo>
                    <a:pt x="173" y="278"/>
                  </a:lnTo>
                  <a:lnTo>
                    <a:pt x="181" y="276"/>
                  </a:lnTo>
                  <a:lnTo>
                    <a:pt x="189" y="273"/>
                  </a:lnTo>
                  <a:lnTo>
                    <a:pt x="196" y="270"/>
                  </a:lnTo>
                  <a:lnTo>
                    <a:pt x="203" y="267"/>
                  </a:lnTo>
                  <a:lnTo>
                    <a:pt x="211" y="262"/>
                  </a:lnTo>
                  <a:lnTo>
                    <a:pt x="218" y="258"/>
                  </a:lnTo>
                  <a:lnTo>
                    <a:pt x="224" y="254"/>
                  </a:lnTo>
                  <a:lnTo>
                    <a:pt x="231" y="249"/>
                  </a:lnTo>
                  <a:lnTo>
                    <a:pt x="237" y="243"/>
                  </a:lnTo>
                  <a:lnTo>
                    <a:pt x="243" y="237"/>
                  </a:lnTo>
                  <a:lnTo>
                    <a:pt x="249" y="231"/>
                  </a:lnTo>
                  <a:lnTo>
                    <a:pt x="254" y="225"/>
                  </a:lnTo>
                  <a:lnTo>
                    <a:pt x="258" y="218"/>
                  </a:lnTo>
                  <a:lnTo>
                    <a:pt x="262" y="211"/>
                  </a:lnTo>
                  <a:lnTo>
                    <a:pt x="266" y="203"/>
                  </a:lnTo>
                  <a:lnTo>
                    <a:pt x="270" y="196"/>
                  </a:lnTo>
                  <a:lnTo>
                    <a:pt x="273" y="189"/>
                  </a:lnTo>
                  <a:lnTo>
                    <a:pt x="276" y="181"/>
                  </a:lnTo>
                  <a:lnTo>
                    <a:pt x="278" y="173"/>
                  </a:lnTo>
                  <a:lnTo>
                    <a:pt x="279" y="165"/>
                  </a:lnTo>
                  <a:lnTo>
                    <a:pt x="281" y="157"/>
                  </a:lnTo>
                  <a:lnTo>
                    <a:pt x="281" y="149"/>
                  </a:lnTo>
                  <a:lnTo>
                    <a:pt x="281" y="140"/>
                  </a:lnTo>
                </a:path>
              </a:pathLst>
            </a:custGeom>
            <a:solidFill>
              <a:srgbClr val="FFCC00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241" name="任意多边形 168118"/>
            <p:cNvSpPr/>
            <p:nvPr>
              <p:custDataLst>
                <p:tags r:id="rId52"/>
              </p:custDataLst>
            </p:nvPr>
          </p:nvSpPr>
          <p:spPr>
            <a:xfrm>
              <a:off x="6219" y="5182"/>
              <a:ext cx="140" cy="140"/>
            </a:xfrm>
            <a:custGeom>
              <a:avLst/>
              <a:gdLst/>
              <a:ahLst/>
              <a:cxnLst/>
              <a:pathLst>
                <a:path w="282" h="283">
                  <a:moveTo>
                    <a:pt x="282" y="142"/>
                  </a:moveTo>
                  <a:lnTo>
                    <a:pt x="281" y="130"/>
                  </a:lnTo>
                  <a:lnTo>
                    <a:pt x="280" y="117"/>
                  </a:lnTo>
                  <a:lnTo>
                    <a:pt x="277" y="106"/>
                  </a:lnTo>
                  <a:lnTo>
                    <a:pt x="274" y="94"/>
                  </a:lnTo>
                  <a:lnTo>
                    <a:pt x="269" y="82"/>
                  </a:lnTo>
                  <a:lnTo>
                    <a:pt x="263" y="72"/>
                  </a:lnTo>
                  <a:lnTo>
                    <a:pt x="256" y="61"/>
                  </a:lnTo>
                  <a:lnTo>
                    <a:pt x="249" y="51"/>
                  </a:lnTo>
                  <a:lnTo>
                    <a:pt x="240" y="42"/>
                  </a:lnTo>
                  <a:lnTo>
                    <a:pt x="232" y="34"/>
                  </a:lnTo>
                  <a:lnTo>
                    <a:pt x="221" y="27"/>
                  </a:lnTo>
                  <a:lnTo>
                    <a:pt x="212" y="19"/>
                  </a:lnTo>
                  <a:lnTo>
                    <a:pt x="200" y="14"/>
                  </a:lnTo>
                  <a:lnTo>
                    <a:pt x="189" y="9"/>
                  </a:lnTo>
                  <a:lnTo>
                    <a:pt x="177" y="6"/>
                  </a:lnTo>
                  <a:lnTo>
                    <a:pt x="166" y="3"/>
                  </a:lnTo>
                  <a:lnTo>
                    <a:pt x="153" y="1"/>
                  </a:lnTo>
                  <a:lnTo>
                    <a:pt x="140" y="0"/>
                  </a:lnTo>
                  <a:lnTo>
                    <a:pt x="129" y="1"/>
                  </a:lnTo>
                  <a:lnTo>
                    <a:pt x="116" y="3"/>
                  </a:lnTo>
                  <a:lnTo>
                    <a:pt x="105" y="6"/>
                  </a:lnTo>
                  <a:lnTo>
                    <a:pt x="92" y="9"/>
                  </a:lnTo>
                  <a:lnTo>
                    <a:pt x="82" y="14"/>
                  </a:lnTo>
                  <a:lnTo>
                    <a:pt x="70" y="19"/>
                  </a:lnTo>
                  <a:lnTo>
                    <a:pt x="59" y="27"/>
                  </a:lnTo>
                  <a:lnTo>
                    <a:pt x="50" y="34"/>
                  </a:lnTo>
                  <a:lnTo>
                    <a:pt x="41" y="42"/>
                  </a:lnTo>
                  <a:lnTo>
                    <a:pt x="33" y="51"/>
                  </a:lnTo>
                  <a:lnTo>
                    <a:pt x="25" y="61"/>
                  </a:lnTo>
                  <a:lnTo>
                    <a:pt x="18" y="72"/>
                  </a:lnTo>
                  <a:lnTo>
                    <a:pt x="13" y="82"/>
                  </a:lnTo>
                  <a:lnTo>
                    <a:pt x="8" y="94"/>
                  </a:lnTo>
                  <a:lnTo>
                    <a:pt x="5" y="106"/>
                  </a:lnTo>
                  <a:lnTo>
                    <a:pt x="2" y="117"/>
                  </a:lnTo>
                  <a:lnTo>
                    <a:pt x="1" y="130"/>
                  </a:lnTo>
                  <a:lnTo>
                    <a:pt x="0" y="142"/>
                  </a:lnTo>
                  <a:lnTo>
                    <a:pt x="1" y="154"/>
                  </a:lnTo>
                  <a:lnTo>
                    <a:pt x="2" y="167"/>
                  </a:lnTo>
                  <a:lnTo>
                    <a:pt x="5" y="179"/>
                  </a:lnTo>
                  <a:lnTo>
                    <a:pt x="8" y="191"/>
                  </a:lnTo>
                  <a:lnTo>
                    <a:pt x="13" y="202"/>
                  </a:lnTo>
                  <a:lnTo>
                    <a:pt x="18" y="213"/>
                  </a:lnTo>
                  <a:lnTo>
                    <a:pt x="25" y="223"/>
                  </a:lnTo>
                  <a:lnTo>
                    <a:pt x="33" y="233"/>
                  </a:lnTo>
                  <a:lnTo>
                    <a:pt x="41" y="242"/>
                  </a:lnTo>
                  <a:lnTo>
                    <a:pt x="50" y="251"/>
                  </a:lnTo>
                  <a:lnTo>
                    <a:pt x="59" y="258"/>
                  </a:lnTo>
                  <a:lnTo>
                    <a:pt x="70" y="264"/>
                  </a:lnTo>
                  <a:lnTo>
                    <a:pt x="82" y="271"/>
                  </a:lnTo>
                  <a:lnTo>
                    <a:pt x="92" y="275"/>
                  </a:lnTo>
                  <a:lnTo>
                    <a:pt x="105" y="279"/>
                  </a:lnTo>
                  <a:lnTo>
                    <a:pt x="116" y="281"/>
                  </a:lnTo>
                  <a:lnTo>
                    <a:pt x="129" y="283"/>
                  </a:lnTo>
                  <a:lnTo>
                    <a:pt x="140" y="283"/>
                  </a:lnTo>
                  <a:lnTo>
                    <a:pt x="153" y="283"/>
                  </a:lnTo>
                  <a:lnTo>
                    <a:pt x="166" y="281"/>
                  </a:lnTo>
                  <a:lnTo>
                    <a:pt x="177" y="279"/>
                  </a:lnTo>
                  <a:lnTo>
                    <a:pt x="189" y="275"/>
                  </a:lnTo>
                  <a:lnTo>
                    <a:pt x="200" y="271"/>
                  </a:lnTo>
                  <a:lnTo>
                    <a:pt x="212" y="264"/>
                  </a:lnTo>
                  <a:lnTo>
                    <a:pt x="221" y="258"/>
                  </a:lnTo>
                  <a:lnTo>
                    <a:pt x="232" y="251"/>
                  </a:lnTo>
                  <a:lnTo>
                    <a:pt x="240" y="242"/>
                  </a:lnTo>
                  <a:lnTo>
                    <a:pt x="249" y="233"/>
                  </a:lnTo>
                  <a:lnTo>
                    <a:pt x="256" y="223"/>
                  </a:lnTo>
                  <a:lnTo>
                    <a:pt x="263" y="213"/>
                  </a:lnTo>
                  <a:lnTo>
                    <a:pt x="269" y="202"/>
                  </a:lnTo>
                  <a:lnTo>
                    <a:pt x="274" y="191"/>
                  </a:lnTo>
                  <a:lnTo>
                    <a:pt x="277" y="179"/>
                  </a:lnTo>
                  <a:lnTo>
                    <a:pt x="280" y="167"/>
                  </a:lnTo>
                  <a:lnTo>
                    <a:pt x="281" y="154"/>
                  </a:lnTo>
                  <a:lnTo>
                    <a:pt x="282" y="142"/>
                  </a:lnTo>
                </a:path>
              </a:pathLst>
            </a:custGeom>
            <a:solidFill>
              <a:srgbClr val="9966FF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242" name="任意多边形 168143"/>
            <p:cNvSpPr/>
            <p:nvPr>
              <p:custDataLst>
                <p:tags r:id="rId53"/>
              </p:custDataLst>
            </p:nvPr>
          </p:nvSpPr>
          <p:spPr>
            <a:xfrm>
              <a:off x="7196" y="6147"/>
              <a:ext cx="70" cy="220"/>
            </a:xfrm>
            <a:custGeom>
              <a:avLst/>
              <a:gdLst/>
              <a:ahLst/>
              <a:cxnLst/>
              <a:pathLst>
                <a:path w="28" h="88">
                  <a:moveTo>
                    <a:pt x="0" y="0"/>
                  </a:moveTo>
                  <a:cubicBezTo>
                    <a:pt x="18" y="12"/>
                    <a:pt x="10" y="2"/>
                    <a:pt x="16" y="24"/>
                  </a:cubicBezTo>
                  <a:cubicBezTo>
                    <a:pt x="18" y="32"/>
                    <a:pt x="24" y="48"/>
                    <a:pt x="24" y="48"/>
                  </a:cubicBezTo>
                  <a:cubicBezTo>
                    <a:pt x="28" y="85"/>
                    <a:pt x="28" y="72"/>
                    <a:pt x="28" y="88"/>
                  </a:cubicBez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243" name="任意多边形 168144"/>
            <p:cNvSpPr/>
            <p:nvPr>
              <p:custDataLst>
                <p:tags r:id="rId54"/>
              </p:custDataLst>
            </p:nvPr>
          </p:nvSpPr>
          <p:spPr>
            <a:xfrm>
              <a:off x="7196" y="6137"/>
              <a:ext cx="390" cy="1993"/>
            </a:xfrm>
            <a:custGeom>
              <a:avLst/>
              <a:gdLst/>
              <a:ahLst/>
              <a:cxnLst/>
              <a:pathLst>
                <a:path w="156" h="797">
                  <a:moveTo>
                    <a:pt x="0" y="0"/>
                  </a:moveTo>
                  <a:cubicBezTo>
                    <a:pt x="12" y="36"/>
                    <a:pt x="14" y="73"/>
                    <a:pt x="28" y="108"/>
                  </a:cubicBezTo>
                  <a:cubicBezTo>
                    <a:pt x="33" y="145"/>
                    <a:pt x="39" y="183"/>
                    <a:pt x="44" y="220"/>
                  </a:cubicBezTo>
                  <a:cubicBezTo>
                    <a:pt x="47" y="239"/>
                    <a:pt x="49" y="257"/>
                    <a:pt x="52" y="276"/>
                  </a:cubicBezTo>
                  <a:cubicBezTo>
                    <a:pt x="55" y="295"/>
                    <a:pt x="54" y="314"/>
                    <a:pt x="60" y="332"/>
                  </a:cubicBezTo>
                  <a:cubicBezTo>
                    <a:pt x="65" y="348"/>
                    <a:pt x="76" y="380"/>
                    <a:pt x="76" y="380"/>
                  </a:cubicBezTo>
                  <a:cubicBezTo>
                    <a:pt x="86" y="450"/>
                    <a:pt x="111" y="516"/>
                    <a:pt x="128" y="584"/>
                  </a:cubicBezTo>
                  <a:cubicBezTo>
                    <a:pt x="136" y="614"/>
                    <a:pt x="142" y="645"/>
                    <a:pt x="148" y="676"/>
                  </a:cubicBezTo>
                  <a:cubicBezTo>
                    <a:pt x="149" y="683"/>
                    <a:pt x="152" y="696"/>
                    <a:pt x="152" y="696"/>
                  </a:cubicBezTo>
                  <a:cubicBezTo>
                    <a:pt x="156" y="775"/>
                    <a:pt x="156" y="797"/>
                    <a:pt x="156" y="764"/>
                  </a:cubicBez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7245" name="任意多边形 168145"/>
            <p:cNvSpPr/>
            <p:nvPr>
              <p:custDataLst>
                <p:tags r:id="rId55"/>
              </p:custDataLst>
            </p:nvPr>
          </p:nvSpPr>
          <p:spPr>
            <a:xfrm>
              <a:off x="7186" y="6137"/>
              <a:ext cx="790" cy="2270"/>
            </a:xfrm>
            <a:custGeom>
              <a:avLst/>
              <a:gdLst/>
              <a:ahLst/>
              <a:cxnLst/>
              <a:pathLst>
                <a:path w="316" h="908">
                  <a:moveTo>
                    <a:pt x="0" y="0"/>
                  </a:moveTo>
                  <a:lnTo>
                    <a:pt x="136" y="908"/>
                  </a:lnTo>
                  <a:lnTo>
                    <a:pt x="316" y="6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66">
                <a:alpha val="50000"/>
              </a:srgbClr>
            </a:solidFill>
            <a:ln w="9525">
              <a:noFill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10318" name="直接连接符 168127"/>
            <p:cNvSpPr/>
            <p:nvPr>
              <p:custDataLst>
                <p:tags r:id="rId56"/>
              </p:custDataLst>
            </p:nvPr>
          </p:nvSpPr>
          <p:spPr>
            <a:xfrm>
              <a:off x="6289" y="7125"/>
              <a:ext cx="892" cy="885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7247" name="任意多边形 168120"/>
            <p:cNvSpPr/>
            <p:nvPr>
              <p:custDataLst>
                <p:tags r:id="rId57"/>
              </p:custDataLst>
            </p:nvPr>
          </p:nvSpPr>
          <p:spPr>
            <a:xfrm>
              <a:off x="7111" y="7937"/>
              <a:ext cx="140" cy="143"/>
            </a:xfrm>
            <a:custGeom>
              <a:avLst/>
              <a:gdLst/>
              <a:ahLst/>
              <a:cxnLst/>
              <a:pathLst>
                <a:path w="282" h="283">
                  <a:moveTo>
                    <a:pt x="282" y="141"/>
                  </a:moveTo>
                  <a:lnTo>
                    <a:pt x="282" y="134"/>
                  </a:lnTo>
                  <a:lnTo>
                    <a:pt x="282" y="125"/>
                  </a:lnTo>
                  <a:lnTo>
                    <a:pt x="280" y="118"/>
                  </a:lnTo>
                  <a:lnTo>
                    <a:pt x="279" y="111"/>
                  </a:lnTo>
                  <a:lnTo>
                    <a:pt x="277" y="102"/>
                  </a:lnTo>
                  <a:lnTo>
                    <a:pt x="274" y="95"/>
                  </a:lnTo>
                  <a:lnTo>
                    <a:pt x="271" y="88"/>
                  </a:lnTo>
                  <a:lnTo>
                    <a:pt x="268" y="80"/>
                  </a:lnTo>
                  <a:lnTo>
                    <a:pt x="265" y="73"/>
                  </a:lnTo>
                  <a:lnTo>
                    <a:pt x="261" y="67"/>
                  </a:lnTo>
                  <a:lnTo>
                    <a:pt x="257" y="60"/>
                  </a:lnTo>
                  <a:lnTo>
                    <a:pt x="251" y="54"/>
                  </a:lnTo>
                  <a:lnTo>
                    <a:pt x="246" y="48"/>
                  </a:lnTo>
                  <a:lnTo>
                    <a:pt x="241" y="41"/>
                  </a:lnTo>
                  <a:lnTo>
                    <a:pt x="236" y="36"/>
                  </a:lnTo>
                  <a:lnTo>
                    <a:pt x="229" y="31"/>
                  </a:lnTo>
                  <a:lnTo>
                    <a:pt x="223" y="27"/>
                  </a:lnTo>
                  <a:lnTo>
                    <a:pt x="216" y="22"/>
                  </a:lnTo>
                  <a:lnTo>
                    <a:pt x="209" y="18"/>
                  </a:lnTo>
                  <a:lnTo>
                    <a:pt x="202" y="14"/>
                  </a:lnTo>
                  <a:lnTo>
                    <a:pt x="195" y="11"/>
                  </a:lnTo>
                  <a:lnTo>
                    <a:pt x="187" y="9"/>
                  </a:lnTo>
                  <a:lnTo>
                    <a:pt x="180" y="6"/>
                  </a:lnTo>
                  <a:lnTo>
                    <a:pt x="172" y="3"/>
                  </a:lnTo>
                  <a:lnTo>
                    <a:pt x="165" y="2"/>
                  </a:lnTo>
                  <a:lnTo>
                    <a:pt x="157" y="1"/>
                  </a:lnTo>
                  <a:lnTo>
                    <a:pt x="149" y="0"/>
                  </a:lnTo>
                  <a:lnTo>
                    <a:pt x="141" y="0"/>
                  </a:lnTo>
                  <a:lnTo>
                    <a:pt x="134" y="0"/>
                  </a:lnTo>
                  <a:lnTo>
                    <a:pt x="125" y="1"/>
                  </a:lnTo>
                  <a:lnTo>
                    <a:pt x="118" y="2"/>
                  </a:lnTo>
                  <a:lnTo>
                    <a:pt x="109" y="3"/>
                  </a:lnTo>
                  <a:lnTo>
                    <a:pt x="102" y="6"/>
                  </a:lnTo>
                  <a:lnTo>
                    <a:pt x="95" y="9"/>
                  </a:lnTo>
                  <a:lnTo>
                    <a:pt x="87" y="11"/>
                  </a:lnTo>
                  <a:lnTo>
                    <a:pt x="80" y="14"/>
                  </a:lnTo>
                  <a:lnTo>
                    <a:pt x="73" y="18"/>
                  </a:lnTo>
                  <a:lnTo>
                    <a:pt x="66" y="22"/>
                  </a:lnTo>
                  <a:lnTo>
                    <a:pt x="59" y="27"/>
                  </a:lnTo>
                  <a:lnTo>
                    <a:pt x="53" y="31"/>
                  </a:lnTo>
                  <a:lnTo>
                    <a:pt x="47" y="36"/>
                  </a:lnTo>
                  <a:lnTo>
                    <a:pt x="41" y="41"/>
                  </a:lnTo>
                  <a:lnTo>
                    <a:pt x="36" y="48"/>
                  </a:lnTo>
                  <a:lnTo>
                    <a:pt x="31" y="54"/>
                  </a:lnTo>
                  <a:lnTo>
                    <a:pt x="26" y="60"/>
                  </a:lnTo>
                  <a:lnTo>
                    <a:pt x="21" y="67"/>
                  </a:lnTo>
                  <a:lnTo>
                    <a:pt x="17" y="73"/>
                  </a:lnTo>
                  <a:lnTo>
                    <a:pt x="14" y="80"/>
                  </a:lnTo>
                  <a:lnTo>
                    <a:pt x="11" y="88"/>
                  </a:lnTo>
                  <a:lnTo>
                    <a:pt x="7" y="95"/>
                  </a:lnTo>
                  <a:lnTo>
                    <a:pt x="5" y="102"/>
                  </a:lnTo>
                  <a:lnTo>
                    <a:pt x="3" y="111"/>
                  </a:lnTo>
                  <a:lnTo>
                    <a:pt x="2" y="118"/>
                  </a:lnTo>
                  <a:lnTo>
                    <a:pt x="1" y="125"/>
                  </a:lnTo>
                  <a:lnTo>
                    <a:pt x="0" y="134"/>
                  </a:lnTo>
                  <a:lnTo>
                    <a:pt x="0" y="141"/>
                  </a:lnTo>
                  <a:lnTo>
                    <a:pt x="0" y="150"/>
                  </a:lnTo>
                  <a:lnTo>
                    <a:pt x="1" y="157"/>
                  </a:lnTo>
                  <a:lnTo>
                    <a:pt x="2" y="165"/>
                  </a:lnTo>
                  <a:lnTo>
                    <a:pt x="3" y="173"/>
                  </a:lnTo>
                  <a:lnTo>
                    <a:pt x="5" y="181"/>
                  </a:lnTo>
                  <a:lnTo>
                    <a:pt x="7" y="188"/>
                  </a:lnTo>
                  <a:lnTo>
                    <a:pt x="11" y="196"/>
                  </a:lnTo>
                  <a:lnTo>
                    <a:pt x="14" y="203"/>
                  </a:lnTo>
                  <a:lnTo>
                    <a:pt x="17" y="210"/>
                  </a:lnTo>
                  <a:lnTo>
                    <a:pt x="21" y="217"/>
                  </a:lnTo>
                  <a:lnTo>
                    <a:pt x="26" y="223"/>
                  </a:lnTo>
                  <a:lnTo>
                    <a:pt x="31" y="229"/>
                  </a:lnTo>
                  <a:lnTo>
                    <a:pt x="36" y="236"/>
                  </a:lnTo>
                  <a:lnTo>
                    <a:pt x="41" y="241"/>
                  </a:lnTo>
                  <a:lnTo>
                    <a:pt x="47" y="247"/>
                  </a:lnTo>
                  <a:lnTo>
                    <a:pt x="53" y="253"/>
                  </a:lnTo>
                  <a:lnTo>
                    <a:pt x="59" y="257"/>
                  </a:lnTo>
                  <a:lnTo>
                    <a:pt x="66" y="261"/>
                  </a:lnTo>
                  <a:lnTo>
                    <a:pt x="73" y="265"/>
                  </a:lnTo>
                  <a:lnTo>
                    <a:pt x="80" y="269"/>
                  </a:lnTo>
                  <a:lnTo>
                    <a:pt x="87" y="273"/>
                  </a:lnTo>
                  <a:lnTo>
                    <a:pt x="95" y="275"/>
                  </a:lnTo>
                  <a:lnTo>
                    <a:pt x="102" y="278"/>
                  </a:lnTo>
                  <a:lnTo>
                    <a:pt x="109" y="279"/>
                  </a:lnTo>
                  <a:lnTo>
                    <a:pt x="118" y="281"/>
                  </a:lnTo>
                  <a:lnTo>
                    <a:pt x="125" y="282"/>
                  </a:lnTo>
                  <a:lnTo>
                    <a:pt x="134" y="283"/>
                  </a:lnTo>
                  <a:lnTo>
                    <a:pt x="141" y="283"/>
                  </a:lnTo>
                  <a:lnTo>
                    <a:pt x="149" y="283"/>
                  </a:lnTo>
                  <a:lnTo>
                    <a:pt x="157" y="282"/>
                  </a:lnTo>
                  <a:lnTo>
                    <a:pt x="165" y="281"/>
                  </a:lnTo>
                  <a:lnTo>
                    <a:pt x="172" y="279"/>
                  </a:lnTo>
                  <a:lnTo>
                    <a:pt x="180" y="278"/>
                  </a:lnTo>
                  <a:lnTo>
                    <a:pt x="187" y="275"/>
                  </a:lnTo>
                  <a:lnTo>
                    <a:pt x="195" y="273"/>
                  </a:lnTo>
                  <a:lnTo>
                    <a:pt x="202" y="269"/>
                  </a:lnTo>
                  <a:lnTo>
                    <a:pt x="209" y="265"/>
                  </a:lnTo>
                  <a:lnTo>
                    <a:pt x="216" y="261"/>
                  </a:lnTo>
                  <a:lnTo>
                    <a:pt x="223" y="257"/>
                  </a:lnTo>
                  <a:lnTo>
                    <a:pt x="229" y="253"/>
                  </a:lnTo>
                  <a:lnTo>
                    <a:pt x="236" y="247"/>
                  </a:lnTo>
                  <a:lnTo>
                    <a:pt x="241" y="241"/>
                  </a:lnTo>
                  <a:lnTo>
                    <a:pt x="246" y="236"/>
                  </a:lnTo>
                  <a:lnTo>
                    <a:pt x="251" y="229"/>
                  </a:lnTo>
                  <a:lnTo>
                    <a:pt x="257" y="223"/>
                  </a:lnTo>
                  <a:lnTo>
                    <a:pt x="261" y="217"/>
                  </a:lnTo>
                  <a:lnTo>
                    <a:pt x="265" y="210"/>
                  </a:lnTo>
                  <a:lnTo>
                    <a:pt x="268" y="203"/>
                  </a:lnTo>
                  <a:lnTo>
                    <a:pt x="271" y="196"/>
                  </a:lnTo>
                  <a:lnTo>
                    <a:pt x="274" y="188"/>
                  </a:lnTo>
                  <a:lnTo>
                    <a:pt x="277" y="181"/>
                  </a:lnTo>
                  <a:lnTo>
                    <a:pt x="279" y="173"/>
                  </a:lnTo>
                  <a:lnTo>
                    <a:pt x="280" y="165"/>
                  </a:lnTo>
                  <a:lnTo>
                    <a:pt x="282" y="157"/>
                  </a:lnTo>
                  <a:lnTo>
                    <a:pt x="282" y="150"/>
                  </a:lnTo>
                  <a:lnTo>
                    <a:pt x="282" y="141"/>
                  </a:lnTo>
                </a:path>
              </a:pathLst>
            </a:custGeom>
            <a:solidFill>
              <a:srgbClr val="33CC33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1800" strike="noStrike" noProof="1">
                <a:solidFill>
                  <a:schemeClr val="dk1"/>
                </a:solidFill>
              </a:endParaRPr>
            </a:p>
          </p:txBody>
        </p:sp>
        <p:sp>
          <p:nvSpPr>
            <p:cNvPr id="10321" name="矩形 168151"/>
            <p:cNvSpPr/>
            <p:nvPr>
              <p:custDataLst>
                <p:tags r:id="rId58"/>
              </p:custDataLst>
            </p:nvPr>
          </p:nvSpPr>
          <p:spPr>
            <a:xfrm>
              <a:off x="6256" y="8217"/>
              <a:ext cx="220" cy="5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 anchorCtr="0">
              <a:spAutoFit/>
            </a:bodyPr>
            <a:p>
              <a:r>
                <a:rPr lang="en-US" altLang="zh-CN" sz="22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H</a:t>
              </a:r>
              <a:endParaRPr lang="en-US" altLang="zh-CN" sz="22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base">
                                        <p:cTn id="7" dur="500"/>
                                        <p:tgtEl>
                                          <p:spTgt spid="2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00.xml><?xml version="1.0" encoding="utf-8"?>
<p:tagLst xmlns:p="http://schemas.openxmlformats.org/presentationml/2006/main">
  <p:tag name="KSO_WM_BEAUTIFY_FLAG" val=""/>
</p:tagLst>
</file>

<file path=ppt/tags/tag101.xml><?xml version="1.0" encoding="utf-8"?>
<p:tagLst xmlns:p="http://schemas.openxmlformats.org/presentationml/2006/main">
  <p:tag name="KSO_WM_BEAUTIFY_FLAG" val=""/>
</p:tagLst>
</file>

<file path=ppt/tags/tag102.xml><?xml version="1.0" encoding="utf-8"?>
<p:tagLst xmlns:p="http://schemas.openxmlformats.org/presentationml/2006/main">
  <p:tag name="KSO_WM_BEAUTIFY_FLAG" val=""/>
</p:tagLst>
</file>

<file path=ppt/tags/tag103.xml><?xml version="1.0" encoding="utf-8"?>
<p:tagLst xmlns:p="http://schemas.openxmlformats.org/presentationml/2006/main">
  <p:tag name="KSO_WM_BEAUTIFY_FLAG" val=""/>
</p:tagLst>
</file>

<file path=ppt/tags/tag104.xml><?xml version="1.0" encoding="utf-8"?>
<p:tagLst xmlns:p="http://schemas.openxmlformats.org/presentationml/2006/main">
  <p:tag name="KSO_WM_BEAUTIFY_FLAG" val=""/>
</p:tagLst>
</file>

<file path=ppt/tags/tag105.xml><?xml version="1.0" encoding="utf-8"?>
<p:tagLst xmlns:p="http://schemas.openxmlformats.org/presentationml/2006/main">
  <p:tag name="KSO_WM_BEAUTIFY_FLAG" val=""/>
</p:tagLst>
</file>

<file path=ppt/tags/tag106.xml><?xml version="1.0" encoding="utf-8"?>
<p:tagLst xmlns:p="http://schemas.openxmlformats.org/presentationml/2006/main">
  <p:tag name="KSO_WM_BEAUTIFY_FLAG" val=""/>
</p:tagLst>
</file>

<file path=ppt/tags/tag107.xml><?xml version="1.0" encoding="utf-8"?>
<p:tagLst xmlns:p="http://schemas.openxmlformats.org/presentationml/2006/main">
  <p:tag name="KSO_WM_BEAUTIFY_FLAG" val="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10.xml><?xml version="1.0" encoding="utf-8"?>
<p:tagLst xmlns:p="http://schemas.openxmlformats.org/presentationml/2006/main">
  <p:tag name="KSO_WM_BEAUTIFY_FLAG" val=""/>
</p:tagLst>
</file>

<file path=ppt/tags/tag111.xml><?xml version="1.0" encoding="utf-8"?>
<p:tagLst xmlns:p="http://schemas.openxmlformats.org/presentationml/2006/main">
  <p:tag name="KSO_WM_BEAUTIFY_FLAG" val=""/>
</p:tagLst>
</file>

<file path=ppt/tags/tag112.xml><?xml version="1.0" encoding="utf-8"?>
<p:tagLst xmlns:p="http://schemas.openxmlformats.org/presentationml/2006/main">
  <p:tag name="KSO_WM_BEAUTIFY_FLAG" val=""/>
</p:tagLst>
</file>

<file path=ppt/tags/tag113.xml><?xml version="1.0" encoding="utf-8"?>
<p:tagLst xmlns:p="http://schemas.openxmlformats.org/presentationml/2006/main">
  <p:tag name="KSO_WM_BEAUTIFY_FLAG" val=""/>
</p:tagLst>
</file>

<file path=ppt/tags/tag114.xml><?xml version="1.0" encoding="utf-8"?>
<p:tagLst xmlns:p="http://schemas.openxmlformats.org/presentationml/2006/main">
  <p:tag name="KSO_WM_BEAUTIFY_FLAG" val=""/>
</p:tagLst>
</file>

<file path=ppt/tags/tag115.xml><?xml version="1.0" encoding="utf-8"?>
<p:tagLst xmlns:p="http://schemas.openxmlformats.org/presentationml/2006/main">
  <p:tag name="KSO_WM_BEAUTIFY_FLAG" val=""/>
</p:tagLst>
</file>

<file path=ppt/tags/tag116.xml><?xml version="1.0" encoding="utf-8"?>
<p:tagLst xmlns:p="http://schemas.openxmlformats.org/presentationml/2006/main">
  <p:tag name="KSO_WM_BEAUTIFY_FLAG" val=""/>
</p:tagLst>
</file>

<file path=ppt/tags/tag117.xml><?xml version="1.0" encoding="utf-8"?>
<p:tagLst xmlns:p="http://schemas.openxmlformats.org/presentationml/2006/main">
  <p:tag name="KSO_WM_UNIT_FILL_FORE_SCHEMECOLOR_INDEX_BRIGHTNESS" val="0"/>
  <p:tag name="KSO_WM_UNIT_FILL_FORE_SCHEMECOLOR_INDEX" val="9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18.xml><?xml version="1.0" encoding="utf-8"?>
<p:tagLst xmlns:p="http://schemas.openxmlformats.org/presentationml/2006/main"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1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20.xml><?xml version="1.0" encoding="utf-8"?>
<p:tagLst xmlns:p="http://schemas.openxmlformats.org/presentationml/2006/main">
  <p:tag name="KSO_WM_UNIT_FILL_FORE_SCHEMECOLOR_INDEX_BRIGHTNESS" val="0"/>
  <p:tag name="KSO_WM_UNIT_FILL_FORE_SCHEMECOLOR_INDEX" val="9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2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22.xml><?xml version="1.0" encoding="utf-8"?>
<p:tagLst xmlns:p="http://schemas.openxmlformats.org/presentationml/2006/main">
  <p:tag name="KSO_WM_UNIT_LINE_FORE_SCHEMECOLOR_INDEX_BRIGHTNESS" val="0"/>
  <p:tag name="KSO_WM_UNIT_LINE_FORE_SCHEMECOLOR_INDEX" val="1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23.xml><?xml version="1.0" encoding="utf-8"?>
<p:tagLst xmlns:p="http://schemas.openxmlformats.org/presentationml/2006/main">
  <p:tag name="KSO_WM_BEAUTIFY_FLAG" val=""/>
</p:tagLst>
</file>

<file path=ppt/tags/tag124.xml><?xml version="1.0" encoding="utf-8"?>
<p:tagLst xmlns:p="http://schemas.openxmlformats.org/presentationml/2006/main">
  <p:tag name="KSO_WM_BEAUTIFY_FLAG" val=""/>
</p:tagLst>
</file>

<file path=ppt/tags/tag125.xml><?xml version="1.0" encoding="utf-8"?>
<p:tagLst xmlns:p="http://schemas.openxmlformats.org/presentationml/2006/main">
  <p:tag name="KSO_WM_BEAUTIFY_FLAG" val=""/>
</p:tagLst>
</file>

<file path=ppt/tags/tag126.xml><?xml version="1.0" encoding="utf-8"?>
<p:tagLst xmlns:p="http://schemas.openxmlformats.org/presentationml/2006/main">
  <p:tag name="KSO_WM_BEAUTIFY_FLAG" val=""/>
</p:tagLst>
</file>

<file path=ppt/tags/tag127.xml><?xml version="1.0" encoding="utf-8"?>
<p:tagLst xmlns:p="http://schemas.openxmlformats.org/presentationml/2006/main">
  <p:tag name="KSO_WM_BEAUTIFY_FLAG" val=""/>
</p:tagLst>
</file>

<file path=ppt/tags/tag128.xml><?xml version="1.0" encoding="utf-8"?>
<p:tagLst xmlns:p="http://schemas.openxmlformats.org/presentationml/2006/main">
  <p:tag name="KSO_WM_BEAUTIFY_FLAG" val=""/>
</p:tagLst>
</file>

<file path=ppt/tags/tag129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30.xml><?xml version="1.0" encoding="utf-8"?>
<p:tagLst xmlns:p="http://schemas.openxmlformats.org/presentationml/2006/main">
  <p:tag name="KSO_WM_BEAUTIFY_FLAG" val=""/>
</p:tagLst>
</file>

<file path=ppt/tags/tag131.xml><?xml version="1.0" encoding="utf-8"?>
<p:tagLst xmlns:p="http://schemas.openxmlformats.org/presentationml/2006/main">
  <p:tag name="KSO_WM_BEAUTIFY_FLAG" val=""/>
</p:tagLst>
</file>

<file path=ppt/tags/tag132.xml><?xml version="1.0" encoding="utf-8"?>
<p:tagLst xmlns:p="http://schemas.openxmlformats.org/presentationml/2006/main">
  <p:tag name="KSO_WM_BEAUTIFY_FLAG" val=""/>
</p:tagLst>
</file>

<file path=ppt/tags/tag133.xml><?xml version="1.0" encoding="utf-8"?>
<p:tagLst xmlns:p="http://schemas.openxmlformats.org/presentationml/2006/main">
  <p:tag name="KSO_WM_BEAUTIFY_FLAG" val=""/>
</p:tagLst>
</file>

<file path=ppt/tags/tag134.xml><?xml version="1.0" encoding="utf-8"?>
<p:tagLst xmlns:p="http://schemas.openxmlformats.org/presentationml/2006/main">
  <p:tag name="KSO_WM_BEAUTIFY_FLAG" val=""/>
</p:tagLst>
</file>

<file path=ppt/tags/tag135.xml><?xml version="1.0" encoding="utf-8"?>
<p:tagLst xmlns:p="http://schemas.openxmlformats.org/presentationml/2006/main">
  <p:tag name="KSO_WM_BEAUTIFY_FLAG" val=""/>
</p:tagLst>
</file>

<file path=ppt/tags/tag136.xml><?xml version="1.0" encoding="utf-8"?>
<p:tagLst xmlns:p="http://schemas.openxmlformats.org/presentationml/2006/main">
  <p:tag name="KSO_WM_BEAUTIFY_FLAG" val=""/>
</p:tagLst>
</file>

<file path=ppt/tags/tag137.xml><?xml version="1.0" encoding="utf-8"?>
<p:tagLst xmlns:p="http://schemas.openxmlformats.org/presentationml/2006/main">
  <p:tag name="KSO_WM_BEAUTIFY_FLAG" val=""/>
</p:tagLst>
</file>

<file path=ppt/tags/tag138.xml><?xml version="1.0" encoding="utf-8"?>
<p:tagLst xmlns:p="http://schemas.openxmlformats.org/presentationml/2006/main">
  <p:tag name="KSO_WM_BEAUTIFY_FLAG" val=""/>
</p:tagLst>
</file>

<file path=ppt/tags/tag139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40.xml><?xml version="1.0" encoding="utf-8"?>
<p:tagLst xmlns:p="http://schemas.openxmlformats.org/presentationml/2006/main">
  <p:tag name="KSO_WM_BEAUTIFY_FLAG" val=""/>
</p:tagLst>
</file>

<file path=ppt/tags/tag141.xml><?xml version="1.0" encoding="utf-8"?>
<p:tagLst xmlns:p="http://schemas.openxmlformats.org/presentationml/2006/main">
  <p:tag name="KSO_WM_BEAUTIFY_FLAG" val=""/>
</p:tagLst>
</file>

<file path=ppt/tags/tag142.xml><?xml version="1.0" encoding="utf-8"?>
<p:tagLst xmlns:p="http://schemas.openxmlformats.org/presentationml/2006/main">
  <p:tag name="KSO_WM_BEAUTIFY_FLAG" val=""/>
</p:tagLst>
</file>

<file path=ppt/tags/tag143.xml><?xml version="1.0" encoding="utf-8"?>
<p:tagLst xmlns:p="http://schemas.openxmlformats.org/presentationml/2006/main">
  <p:tag name="KSO_WM_BEAUTIFY_FLAG" val=""/>
</p:tagLst>
</file>

<file path=ppt/tags/tag144.xml><?xml version="1.0" encoding="utf-8"?>
<p:tagLst xmlns:p="http://schemas.openxmlformats.org/presentationml/2006/main">
  <p:tag name="KSO_WM_BEAUTIFY_FLAG" val=""/>
</p:tagLst>
</file>

<file path=ppt/tags/tag145.xml><?xml version="1.0" encoding="utf-8"?>
<p:tagLst xmlns:p="http://schemas.openxmlformats.org/presentationml/2006/main">
  <p:tag name="KSO_WM_BEAUTIFY_FLAG" val=""/>
</p:tagLst>
</file>

<file path=ppt/tags/tag146.xml><?xml version="1.0" encoding="utf-8"?>
<p:tagLst xmlns:p="http://schemas.openxmlformats.org/presentationml/2006/main">
  <p:tag name="KSO_WM_BEAUTIFY_FLAG" val=""/>
</p:tagLst>
</file>

<file path=ppt/tags/tag147.xml><?xml version="1.0" encoding="utf-8"?>
<p:tagLst xmlns:p="http://schemas.openxmlformats.org/presentationml/2006/main">
  <p:tag name="KSO_WM_BEAUTIFY_FLAG" val=""/>
</p:tagLst>
</file>

<file path=ppt/tags/tag148.xml><?xml version="1.0" encoding="utf-8"?>
<p:tagLst xmlns:p="http://schemas.openxmlformats.org/presentationml/2006/main">
  <p:tag name="KSO_WM_BEAUTIFY_FLAG" val=""/>
</p:tagLst>
</file>

<file path=ppt/tags/tag149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50.xml><?xml version="1.0" encoding="utf-8"?>
<p:tagLst xmlns:p="http://schemas.openxmlformats.org/presentationml/2006/main">
  <p:tag name="KSO_WM_BEAUTIFY_FLAG" val=""/>
</p:tagLst>
</file>

<file path=ppt/tags/tag151.xml><?xml version="1.0" encoding="utf-8"?>
<p:tagLst xmlns:p="http://schemas.openxmlformats.org/presentationml/2006/main">
  <p:tag name="KSO_WM_BEAUTIFY_FLAG" val=""/>
</p:tagLst>
</file>

<file path=ppt/tags/tag152.xml><?xml version="1.0" encoding="utf-8"?>
<p:tagLst xmlns:p="http://schemas.openxmlformats.org/presentationml/2006/main">
  <p:tag name="KSO_WM_BEAUTIFY_FLAG" val=""/>
</p:tagLst>
</file>

<file path=ppt/tags/tag153.xml><?xml version="1.0" encoding="utf-8"?>
<p:tagLst xmlns:p="http://schemas.openxmlformats.org/presentationml/2006/main">
  <p:tag name="KSO_WM_BEAUTIFY_FLAG" val=""/>
</p:tagLst>
</file>

<file path=ppt/tags/tag154.xml><?xml version="1.0" encoding="utf-8"?>
<p:tagLst xmlns:p="http://schemas.openxmlformats.org/presentationml/2006/main">
  <p:tag name="KSO_WM_BEAUTIFY_FLAG" val=""/>
</p:tagLst>
</file>

<file path=ppt/tags/tag155.xml><?xml version="1.0" encoding="utf-8"?>
<p:tagLst xmlns:p="http://schemas.openxmlformats.org/presentationml/2006/main">
  <p:tag name="KSO_WM_BEAUTIFY_FLAG" val=""/>
</p:tagLst>
</file>

<file path=ppt/tags/tag156.xml><?xml version="1.0" encoding="utf-8"?>
<p:tagLst xmlns:p="http://schemas.openxmlformats.org/presentationml/2006/main">
  <p:tag name="KSO_WM_BEAUTIFY_FLAG" val=""/>
</p:tagLst>
</file>

<file path=ppt/tags/tag157.xml><?xml version="1.0" encoding="utf-8"?>
<p:tagLst xmlns:p="http://schemas.openxmlformats.org/presentationml/2006/main">
  <p:tag name="KSO_WM_BEAUTIFY_FLAG" val=""/>
</p:tagLst>
</file>

<file path=ppt/tags/tag158.xml><?xml version="1.0" encoding="utf-8"?>
<p:tagLst xmlns:p="http://schemas.openxmlformats.org/presentationml/2006/main">
  <p:tag name="KSO_WM_BEAUTIFY_FLAG" val=""/>
</p:tagLst>
</file>

<file path=ppt/tags/tag159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60.xml><?xml version="1.0" encoding="utf-8"?>
<p:tagLst xmlns:p="http://schemas.openxmlformats.org/presentationml/2006/main">
  <p:tag name="KSO_WM_BEAUTIFY_FLAG" val=""/>
</p:tagLst>
</file>

<file path=ppt/tags/tag161.xml><?xml version="1.0" encoding="utf-8"?>
<p:tagLst xmlns:p="http://schemas.openxmlformats.org/presentationml/2006/main">
  <p:tag name="KSO_WM_BEAUTIFY_FLAG" val=""/>
</p:tagLst>
</file>

<file path=ppt/tags/tag162.xml><?xml version="1.0" encoding="utf-8"?>
<p:tagLst xmlns:p="http://schemas.openxmlformats.org/presentationml/2006/main">
  <p:tag name="KSO_WM_BEAUTIFY_FLAG" val=""/>
</p:tagLst>
</file>

<file path=ppt/tags/tag163.xml><?xml version="1.0" encoding="utf-8"?>
<p:tagLst xmlns:p="http://schemas.openxmlformats.org/presentationml/2006/main">
  <p:tag name="KSO_WM_BEAUTIFY_FLAG" val=""/>
</p:tagLst>
</file>

<file path=ppt/tags/tag164.xml><?xml version="1.0" encoding="utf-8"?>
<p:tagLst xmlns:p="http://schemas.openxmlformats.org/presentationml/2006/main">
  <p:tag name="KSO_WM_BEAUTIFY_FLAG" val=""/>
</p:tagLst>
</file>

<file path=ppt/tags/tag165.xml><?xml version="1.0" encoding="utf-8"?>
<p:tagLst xmlns:p="http://schemas.openxmlformats.org/presentationml/2006/main">
  <p:tag name="KSO_WM_BEAUTIFY_FLAG" val=""/>
</p:tagLst>
</file>

<file path=ppt/tags/tag16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6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6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6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7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7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72.xml><?xml version="1.0" encoding="utf-8"?>
<p:tagLst xmlns:p="http://schemas.openxmlformats.org/presentationml/2006/main">
  <p:tag name="KSO_WM_BEAUTIFY_FLAG" val=""/>
</p:tagLst>
</file>

<file path=ppt/tags/tag17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74.xml><?xml version="1.0" encoding="utf-8"?>
<p:tagLst xmlns:p="http://schemas.openxmlformats.org/presentationml/2006/main">
  <p:tag name="KSO_WM_BEAUTIFY_FLAG" val=""/>
</p:tagLst>
</file>

<file path=ppt/tags/tag175.xml><?xml version="1.0" encoding="utf-8"?>
<p:tagLst xmlns:p="http://schemas.openxmlformats.org/presentationml/2006/main">
  <p:tag name="KSO_WM_BEAUTIFY_FLAG" val=""/>
</p:tagLst>
</file>

<file path=ppt/tags/tag17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7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7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79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80.xml><?xml version="1.0" encoding="utf-8"?>
<p:tagLst xmlns:p="http://schemas.openxmlformats.org/presentationml/2006/main">
  <p:tag name="KSO_WM_BEAUTIFY_FLAG" val=""/>
</p:tagLst>
</file>

<file path=ppt/tags/tag181.xml><?xml version="1.0" encoding="utf-8"?>
<p:tagLst xmlns:p="http://schemas.openxmlformats.org/presentationml/2006/main">
  <p:tag name="KSO_WM_BEAUTIFY_FLAG" val=""/>
</p:tagLst>
</file>

<file path=ppt/tags/tag182.xml><?xml version="1.0" encoding="utf-8"?>
<p:tagLst xmlns:p="http://schemas.openxmlformats.org/presentationml/2006/main">
  <p:tag name="KSO_WM_BEAUTIFY_FLAG" val=""/>
</p:tagLst>
</file>

<file path=ppt/tags/tag183.xml><?xml version="1.0" encoding="utf-8"?>
<p:tagLst xmlns:p="http://schemas.openxmlformats.org/presentationml/2006/main">
  <p:tag name="KSO_WM_BEAUTIFY_FLAG" val=""/>
</p:tagLst>
</file>

<file path=ppt/tags/tag184.xml><?xml version="1.0" encoding="utf-8"?>
<p:tagLst xmlns:p="http://schemas.openxmlformats.org/presentationml/2006/main">
  <p:tag name="KSO_WM_UNIT_FILL_FORE_SCHEMECOLOR_INDEX_1_BRIGHTNESS" val="0"/>
  <p:tag name="KSO_WM_UNIT_FILL_FORE_SCHEMECOLOR_INDEX_1" val="12"/>
  <p:tag name="KSO_WM_UNIT_FILL_FORE_SCHEMECOLOR_INDEX_1_POS" val="0"/>
  <p:tag name="KSO_WM_UNIT_FILL_FORE_SCHEMECOLOR_INDEX_1_TRANS" val="0"/>
  <p:tag name="KSO_WM_BEAUTIFY_FLAG" val=""/>
</p:tagLst>
</file>

<file path=ppt/tags/tag18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8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87.xml><?xml version="1.0" encoding="utf-8"?>
<p:tagLst xmlns:p="http://schemas.openxmlformats.org/presentationml/2006/main">
  <p:tag name="KSO_WM_BEAUTIFY_FLAG" val=""/>
</p:tagLst>
</file>

<file path=ppt/tags/tag188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89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190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5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6.xml><?xml version="1.0" encoding="utf-8"?>
<p:tagLst xmlns:p="http://schemas.openxmlformats.org/presentationml/2006/main">
  <p:tag name="KSO_WM_BEAUTIFY_FLAG" val=""/>
</p:tagLst>
</file>

<file path=ppt/tags/tag197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199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0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01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0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03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0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05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0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07.xml><?xml version="1.0" encoding="utf-8"?>
<p:tagLst xmlns:p="http://schemas.openxmlformats.org/presentationml/2006/main">
  <p:tag name="KSO_WM_BEAUTIFY_FLAG" val=""/>
</p:tagLst>
</file>

<file path=ppt/tags/tag208.xml><?xml version="1.0" encoding="utf-8"?>
<p:tagLst xmlns:p="http://schemas.openxmlformats.org/presentationml/2006/main">
  <p:tag name="KSO_WM_BEAUTIFY_FLAG" val=""/>
</p:tagLst>
</file>

<file path=ppt/tags/tag209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10.xml><?xml version="1.0" encoding="utf-8"?>
<p:tagLst xmlns:p="http://schemas.openxmlformats.org/presentationml/2006/main">
  <p:tag name="KSO_WM_UNIT_LINE_FORE_SCHEMECOLOR_INDEX_BRIGHTNESS" val="0"/>
  <p:tag name="KSO_WM_UNIT_LINE_FORE_SCHEMECOLOR_INDEX" val="13"/>
  <p:tag name="KSO_WM_UNIT_LINE_FILL_TYPE" val="2"/>
  <p:tag name="KSO_WM_BEAUTIFY_FLAG" val=""/>
</p:tagLst>
</file>

<file path=ppt/tags/tag211.xml><?xml version="1.0" encoding="utf-8"?>
<p:tagLst xmlns:p="http://schemas.openxmlformats.org/presentationml/2006/main">
  <p:tag name="KSO_WM_BEAUTIFY_FLAG" val=""/>
</p:tagLst>
</file>

<file path=ppt/tags/tag212.xml><?xml version="1.0" encoding="utf-8"?>
<p:tagLst xmlns:p="http://schemas.openxmlformats.org/presentationml/2006/main">
  <p:tag name="KSO_WM_BEAUTIFY_FLAG" val=""/>
</p:tagLst>
</file>

<file path=ppt/tags/tag213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14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15.xml><?xml version="1.0" encoding="utf-8"?>
<p:tagLst xmlns:p="http://schemas.openxmlformats.org/presentationml/2006/main">
  <p:tag name="KSO_WM_BEAUTIFY_FLAG" val=""/>
</p:tagLst>
</file>

<file path=ppt/tags/tag2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1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1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19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0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1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2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3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4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5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6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7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8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29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30.xml><?xml version="1.0" encoding="utf-8"?>
<p:tagLst xmlns:p="http://schemas.openxmlformats.org/presentationml/2006/main">
  <p:tag name="KSO_WM_BEAUTIFY_FLAG" val=""/>
</p:tagLst>
</file>

<file path=ppt/tags/tag231.xml><?xml version="1.0" encoding="utf-8"?>
<p:tagLst xmlns:p="http://schemas.openxmlformats.org/presentationml/2006/main">
  <p:tag name="KSO_WM_UNIT_LINE_FORE_SCHEMECOLOR_INDEX_BRIGHTNESS" val="0"/>
  <p:tag name="KSO_WM_UNIT_LINE_FORE_SCHEMECOLOR_INDEX" val="13"/>
  <p:tag name="KSO_WM_UNIT_LINE_FILL_TYPE" val="2"/>
</p:tagLst>
</file>

<file path=ppt/tags/tag232.xml><?xml version="1.0" encoding="utf-8"?>
<p:tagLst xmlns:p="http://schemas.openxmlformats.org/presentationml/2006/main">
  <p:tag name="KSO_WM_BEAUTIFY_FLAG" val=""/>
</p:tagLst>
</file>

<file path=ppt/tags/tag233.xml><?xml version="1.0" encoding="utf-8"?>
<p:tagLst xmlns:p="http://schemas.openxmlformats.org/presentationml/2006/main">
  <p:tag name="KSO_WM_BEAUTIFY_FLAG" val=""/>
</p:tagLst>
</file>

<file path=ppt/tags/tag234.xml><?xml version="1.0" encoding="utf-8"?>
<p:tagLst xmlns:p="http://schemas.openxmlformats.org/presentationml/2006/main">
  <p:tag name="KSO_WM_BEAUTIFY_FLAG" val=""/>
</p:tagLst>
</file>

<file path=ppt/tags/tag235.xml><?xml version="1.0" encoding="utf-8"?>
<p:tagLst xmlns:p="http://schemas.openxmlformats.org/presentationml/2006/main">
  <p:tag name="KSO_WM_BEAUTIFY_FLAG" val=""/>
</p:tagLst>
</file>

<file path=ppt/tags/tag236.xml><?xml version="1.0" encoding="utf-8"?>
<p:tagLst xmlns:p="http://schemas.openxmlformats.org/presentationml/2006/main">
  <p:tag name="commondata" val="eyJoZGlkIjoiMWM0NWE3N2JhZDdlOTkxYTZiOGMyMTkzOGVmMmJhMjMifQ=="/>
</p:tagLst>
</file>

<file path=ppt/tags/tag24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5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6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7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3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3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41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42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43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44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45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4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5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53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54.xml><?xml version="1.0" encoding="utf-8"?>
<p:tagLst xmlns:p="http://schemas.openxmlformats.org/presentationml/2006/main"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5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56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0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3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4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5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6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7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8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69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71.xml><?xml version="1.0" encoding="utf-8"?>
<p:tagLst xmlns:p="http://schemas.openxmlformats.org/presentationml/2006/main"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7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7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7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7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BEAUTIFY_FLAG" val="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华文新魏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华文新魏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Arial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1348</Words>
  <Application>WPS 演示</Application>
  <PresentationFormat>Экран</PresentationFormat>
  <Paragraphs>295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9</vt:i4>
      </vt:variant>
      <vt:variant>
        <vt:lpstr>幻灯片标题</vt:lpstr>
      </vt:variant>
      <vt:variant>
        <vt:i4>17</vt:i4>
      </vt:variant>
    </vt:vector>
  </HeadingPairs>
  <TitlesOfParts>
    <vt:vector size="46" baseType="lpstr">
      <vt:lpstr>Arial</vt:lpstr>
      <vt:lpstr>宋体</vt:lpstr>
      <vt:lpstr>Wingdings</vt:lpstr>
      <vt:lpstr>Tahoma</vt:lpstr>
      <vt:lpstr>华文新魏</vt:lpstr>
      <vt:lpstr>Segoe Print</vt:lpstr>
      <vt:lpstr>Times New Roman</vt:lpstr>
      <vt:lpstr>微软雅黑</vt:lpstr>
      <vt:lpstr>Symbol</vt:lpstr>
      <vt:lpstr>隶书</vt:lpstr>
      <vt:lpstr>Garamond</vt:lpstr>
      <vt:lpstr>仿宋_GB2312</vt:lpstr>
      <vt:lpstr>EuroRoman</vt:lpstr>
      <vt:lpstr>汉仪雪君体简</vt:lpstr>
      <vt:lpstr>楷体_GB2312</vt:lpstr>
      <vt:lpstr>新宋体</vt:lpstr>
      <vt:lpstr>Arial Unicode MS</vt:lpstr>
      <vt:lpstr>仿宋</vt:lpstr>
      <vt:lpstr>1_默认设计模板</vt:lpstr>
      <vt:lpstr>3_默认设计模板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CAVTC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机械制图课件</dc:title>
  <dc:creator>成都航院制图教研室</dc:creator>
  <dc:subject>机械制图</dc:subject>
  <cp:lastModifiedBy>玥</cp:lastModifiedBy>
  <cp:revision>350</cp:revision>
  <dcterms:created xsi:type="dcterms:W3CDTF">2002-01-13T04:05:00Z</dcterms:created>
  <dcterms:modified xsi:type="dcterms:W3CDTF">2023-11-12T12:51:00Z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D169329E2989411293ED7EC8D750F22A_12</vt:lpwstr>
  </property>
</Properties>
</file>