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sldIdLst>
    <p:sldId id="256" r:id="rId3"/>
    <p:sldId id="312" r:id="rId4"/>
    <p:sldId id="313" r:id="rId5"/>
    <p:sldId id="322" r:id="rId6"/>
    <p:sldId id="334" r:id="rId7"/>
    <p:sldId id="351" r:id="rId8"/>
    <p:sldId id="352" r:id="rId9"/>
    <p:sldId id="353" r:id="rId10"/>
    <p:sldId id="354" r:id="rId11"/>
    <p:sldId id="355" r:id="rId12"/>
    <p:sldId id="356" r:id="rId13"/>
    <p:sldId id="335" r:id="rId14"/>
    <p:sldId id="336" r:id="rId15"/>
    <p:sldId id="338" r:id="rId16"/>
    <p:sldId id="337" r:id="rId17"/>
    <p:sldId id="340" r:id="rId18"/>
    <p:sldId id="346" r:id="rId19"/>
    <p:sldId id="341" r:id="rId20"/>
    <p:sldId id="343" r:id="rId21"/>
    <p:sldId id="339" r:id="rId22"/>
    <p:sldId id="342" r:id="rId23"/>
    <p:sldId id="358" r:id="rId24"/>
    <p:sldId id="357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053"/>
    <a:srgbClr val="4C8052"/>
    <a:srgbClr val="E05B49"/>
    <a:srgbClr val="EBF1E9"/>
    <a:srgbClr val="D6E9C4"/>
    <a:srgbClr val="ABCE84"/>
    <a:srgbClr val="BADA9B"/>
    <a:srgbClr val="FAB899"/>
    <a:srgbClr val="F48065"/>
    <a:srgbClr val="BFD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0"/>
                </a:schemeClr>
              </a:gs>
              <a:gs pos="100000">
                <a:srgbClr val="D6E9C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9778868" y="250944"/>
            <a:ext cx="2105608" cy="135061"/>
          </a:xfrm>
          <a:custGeom>
            <a:avLst/>
            <a:gdLst/>
            <a:ahLst/>
            <a:cxnLst/>
            <a:rect l="l" t="t" r="r" b="b"/>
            <a:pathLst>
              <a:path w="2105608" h="135061">
                <a:moveTo>
                  <a:pt x="72107" y="88738"/>
                </a:moveTo>
                <a:cubicBezTo>
                  <a:pt x="67271" y="88366"/>
                  <a:pt x="65224" y="90227"/>
                  <a:pt x="65968" y="94319"/>
                </a:cubicBezTo>
                <a:lnTo>
                  <a:pt x="65968" y="117760"/>
                </a:lnTo>
                <a:lnTo>
                  <a:pt x="97222" y="117760"/>
                </a:lnTo>
                <a:lnTo>
                  <a:pt x="97222" y="88738"/>
                </a:lnTo>
                <a:close/>
                <a:moveTo>
                  <a:pt x="1166366" y="64182"/>
                </a:moveTo>
                <a:lnTo>
                  <a:pt x="1166366" y="77576"/>
                </a:lnTo>
                <a:lnTo>
                  <a:pt x="1198178" y="77576"/>
                </a:lnTo>
                <a:lnTo>
                  <a:pt x="1198178" y="64182"/>
                </a:lnTo>
                <a:close/>
                <a:moveTo>
                  <a:pt x="907108" y="59159"/>
                </a:moveTo>
                <a:cubicBezTo>
                  <a:pt x="903015" y="58787"/>
                  <a:pt x="901341" y="61205"/>
                  <a:pt x="902085" y="66414"/>
                </a:cubicBezTo>
                <a:lnTo>
                  <a:pt x="902085" y="102691"/>
                </a:lnTo>
                <a:lnTo>
                  <a:pt x="910456" y="102691"/>
                </a:lnTo>
                <a:lnTo>
                  <a:pt x="910456" y="59159"/>
                </a:lnTo>
                <a:close/>
                <a:moveTo>
                  <a:pt x="705892" y="56368"/>
                </a:moveTo>
                <a:lnTo>
                  <a:pt x="705892" y="71437"/>
                </a:lnTo>
                <a:lnTo>
                  <a:pt x="738262" y="71437"/>
                </a:lnTo>
                <a:lnTo>
                  <a:pt x="738262" y="56368"/>
                </a:lnTo>
                <a:close/>
                <a:moveTo>
                  <a:pt x="1600610" y="53020"/>
                </a:moveTo>
                <a:lnTo>
                  <a:pt x="1601168" y="53020"/>
                </a:lnTo>
                <a:cubicBezTo>
                  <a:pt x="1609725" y="54136"/>
                  <a:pt x="1614376" y="58787"/>
                  <a:pt x="1615120" y="66972"/>
                </a:cubicBezTo>
                <a:lnTo>
                  <a:pt x="1615120" y="68089"/>
                </a:lnTo>
                <a:cubicBezTo>
                  <a:pt x="1614376" y="76646"/>
                  <a:pt x="1609725" y="81111"/>
                  <a:pt x="1601168" y="81483"/>
                </a:cubicBezTo>
                <a:lnTo>
                  <a:pt x="1600610" y="81483"/>
                </a:lnTo>
                <a:cubicBezTo>
                  <a:pt x="1591680" y="81111"/>
                  <a:pt x="1587029" y="76646"/>
                  <a:pt x="1586657" y="68089"/>
                </a:cubicBezTo>
                <a:lnTo>
                  <a:pt x="1586657" y="67530"/>
                </a:lnTo>
                <a:cubicBezTo>
                  <a:pt x="1587029" y="58601"/>
                  <a:pt x="1591680" y="53764"/>
                  <a:pt x="1600610" y="53020"/>
                </a:cubicBezTo>
                <a:close/>
                <a:moveTo>
                  <a:pt x="505234" y="53020"/>
                </a:moveTo>
                <a:lnTo>
                  <a:pt x="505793" y="53020"/>
                </a:lnTo>
                <a:cubicBezTo>
                  <a:pt x="514350" y="54136"/>
                  <a:pt x="519001" y="58787"/>
                  <a:pt x="519745" y="66972"/>
                </a:cubicBezTo>
                <a:lnTo>
                  <a:pt x="519745" y="68089"/>
                </a:lnTo>
                <a:cubicBezTo>
                  <a:pt x="519001" y="76646"/>
                  <a:pt x="514350" y="81111"/>
                  <a:pt x="505793" y="81483"/>
                </a:cubicBezTo>
                <a:lnTo>
                  <a:pt x="505234" y="81483"/>
                </a:lnTo>
                <a:cubicBezTo>
                  <a:pt x="496305" y="81111"/>
                  <a:pt x="491654" y="76646"/>
                  <a:pt x="491282" y="68089"/>
                </a:cubicBezTo>
                <a:lnTo>
                  <a:pt x="491282" y="67530"/>
                </a:lnTo>
                <a:cubicBezTo>
                  <a:pt x="491654" y="58601"/>
                  <a:pt x="496305" y="53764"/>
                  <a:pt x="505234" y="53020"/>
                </a:cubicBezTo>
                <a:close/>
                <a:moveTo>
                  <a:pt x="1170273" y="47997"/>
                </a:moveTo>
                <a:cubicBezTo>
                  <a:pt x="1167668" y="47997"/>
                  <a:pt x="1166366" y="49299"/>
                  <a:pt x="1166366" y="51903"/>
                </a:cubicBezTo>
                <a:lnTo>
                  <a:pt x="1166366" y="61391"/>
                </a:lnTo>
                <a:lnTo>
                  <a:pt x="1198178" y="61391"/>
                </a:lnTo>
                <a:lnTo>
                  <a:pt x="1198178" y="47997"/>
                </a:lnTo>
                <a:close/>
                <a:moveTo>
                  <a:pt x="81037" y="41858"/>
                </a:moveTo>
                <a:lnTo>
                  <a:pt x="73782" y="66972"/>
                </a:lnTo>
                <a:lnTo>
                  <a:pt x="92757" y="66972"/>
                </a:lnTo>
                <a:lnTo>
                  <a:pt x="95548" y="41858"/>
                </a:lnTo>
                <a:close/>
                <a:moveTo>
                  <a:pt x="705892" y="39625"/>
                </a:moveTo>
                <a:lnTo>
                  <a:pt x="705892" y="53578"/>
                </a:lnTo>
                <a:lnTo>
                  <a:pt x="738262" y="53578"/>
                </a:lnTo>
                <a:lnTo>
                  <a:pt x="738262" y="39625"/>
                </a:lnTo>
                <a:close/>
                <a:moveTo>
                  <a:pt x="1401626" y="38509"/>
                </a:moveTo>
                <a:lnTo>
                  <a:pt x="1401626" y="74786"/>
                </a:lnTo>
                <a:lnTo>
                  <a:pt x="1412788" y="74786"/>
                </a:lnTo>
                <a:lnTo>
                  <a:pt x="1412788" y="38509"/>
                </a:lnTo>
                <a:close/>
                <a:moveTo>
                  <a:pt x="260487" y="36277"/>
                </a:moveTo>
                <a:cubicBezTo>
                  <a:pt x="267184" y="55252"/>
                  <a:pt x="275928" y="69391"/>
                  <a:pt x="286718" y="78693"/>
                </a:cubicBezTo>
                <a:cubicBezTo>
                  <a:pt x="292671" y="68275"/>
                  <a:pt x="297694" y="54136"/>
                  <a:pt x="301786" y="36277"/>
                </a:cubicBezTo>
                <a:close/>
                <a:moveTo>
                  <a:pt x="705892" y="22882"/>
                </a:moveTo>
                <a:lnTo>
                  <a:pt x="705892" y="36835"/>
                </a:lnTo>
                <a:lnTo>
                  <a:pt x="738262" y="36835"/>
                </a:lnTo>
                <a:lnTo>
                  <a:pt x="738262" y="22882"/>
                </a:lnTo>
                <a:close/>
                <a:moveTo>
                  <a:pt x="332482" y="18975"/>
                </a:moveTo>
                <a:cubicBezTo>
                  <a:pt x="336203" y="19719"/>
                  <a:pt x="341598" y="23812"/>
                  <a:pt x="348667" y="31254"/>
                </a:cubicBezTo>
                <a:cubicBezTo>
                  <a:pt x="350156" y="33114"/>
                  <a:pt x="350714" y="34416"/>
                  <a:pt x="350342" y="35160"/>
                </a:cubicBezTo>
                <a:cubicBezTo>
                  <a:pt x="349970" y="36277"/>
                  <a:pt x="348667" y="36649"/>
                  <a:pt x="346435" y="36277"/>
                </a:cubicBezTo>
                <a:lnTo>
                  <a:pt x="314065" y="36277"/>
                </a:lnTo>
                <a:cubicBezTo>
                  <a:pt x="321506" y="37765"/>
                  <a:pt x="325413" y="39253"/>
                  <a:pt x="325785" y="40741"/>
                </a:cubicBezTo>
                <a:cubicBezTo>
                  <a:pt x="325413" y="42230"/>
                  <a:pt x="324483" y="43532"/>
                  <a:pt x="322994" y="44648"/>
                </a:cubicBezTo>
                <a:cubicBezTo>
                  <a:pt x="321134" y="46136"/>
                  <a:pt x="320018" y="47439"/>
                  <a:pt x="319646" y="48555"/>
                </a:cubicBezTo>
                <a:cubicBezTo>
                  <a:pt x="313321" y="66042"/>
                  <a:pt x="306809" y="79623"/>
                  <a:pt x="300112" y="89297"/>
                </a:cubicBezTo>
                <a:cubicBezTo>
                  <a:pt x="312018" y="99715"/>
                  <a:pt x="329134" y="106784"/>
                  <a:pt x="351458" y="110505"/>
                </a:cubicBezTo>
                <a:cubicBezTo>
                  <a:pt x="354434" y="111249"/>
                  <a:pt x="354248" y="112365"/>
                  <a:pt x="350900" y="113853"/>
                </a:cubicBezTo>
                <a:cubicBezTo>
                  <a:pt x="349784" y="114597"/>
                  <a:pt x="348853" y="115155"/>
                  <a:pt x="348109" y="115527"/>
                </a:cubicBezTo>
                <a:cubicBezTo>
                  <a:pt x="343644" y="117388"/>
                  <a:pt x="340296" y="120923"/>
                  <a:pt x="338063" y="126131"/>
                </a:cubicBezTo>
                <a:cubicBezTo>
                  <a:pt x="337319" y="130224"/>
                  <a:pt x="334343" y="131340"/>
                  <a:pt x="329134" y="129480"/>
                </a:cubicBezTo>
                <a:cubicBezTo>
                  <a:pt x="312762" y="123527"/>
                  <a:pt x="299182" y="115155"/>
                  <a:pt x="288392" y="104365"/>
                </a:cubicBezTo>
                <a:cubicBezTo>
                  <a:pt x="275369" y="114783"/>
                  <a:pt x="257882" y="124085"/>
                  <a:pt x="235930" y="132271"/>
                </a:cubicBezTo>
                <a:cubicBezTo>
                  <a:pt x="224768" y="135619"/>
                  <a:pt x="221419" y="135433"/>
                  <a:pt x="225884" y="131713"/>
                </a:cubicBezTo>
                <a:cubicBezTo>
                  <a:pt x="248580" y="120550"/>
                  <a:pt x="266068" y="107528"/>
                  <a:pt x="278346" y="92645"/>
                </a:cubicBezTo>
                <a:cubicBezTo>
                  <a:pt x="268672" y="77762"/>
                  <a:pt x="261975" y="58973"/>
                  <a:pt x="258254" y="36277"/>
                </a:cubicBezTo>
                <a:lnTo>
                  <a:pt x="229791" y="36277"/>
                </a:lnTo>
                <a:cubicBezTo>
                  <a:pt x="227930" y="36277"/>
                  <a:pt x="226814" y="35904"/>
                  <a:pt x="226442" y="35160"/>
                </a:cubicBezTo>
                <a:cubicBezTo>
                  <a:pt x="226442" y="34416"/>
                  <a:pt x="227186" y="33858"/>
                  <a:pt x="228675" y="33486"/>
                </a:cubicBezTo>
                <a:lnTo>
                  <a:pt x="320204" y="33486"/>
                </a:lnTo>
                <a:cubicBezTo>
                  <a:pt x="320576" y="33486"/>
                  <a:pt x="322064" y="31440"/>
                  <a:pt x="324669" y="27347"/>
                </a:cubicBezTo>
                <a:cubicBezTo>
                  <a:pt x="328389" y="21766"/>
                  <a:pt x="330994" y="18975"/>
                  <a:pt x="332482" y="18975"/>
                </a:cubicBezTo>
                <a:close/>
                <a:moveTo>
                  <a:pt x="2062200" y="18417"/>
                </a:moveTo>
                <a:cubicBezTo>
                  <a:pt x="2059224" y="18417"/>
                  <a:pt x="2057921" y="20091"/>
                  <a:pt x="2058293" y="23440"/>
                </a:cubicBezTo>
                <a:cubicBezTo>
                  <a:pt x="2058293" y="27161"/>
                  <a:pt x="2058107" y="31998"/>
                  <a:pt x="2057735" y="37951"/>
                </a:cubicBezTo>
                <a:cubicBezTo>
                  <a:pt x="2057735" y="45764"/>
                  <a:pt x="2057735" y="52462"/>
                  <a:pt x="2057735" y="58043"/>
                </a:cubicBezTo>
                <a:lnTo>
                  <a:pt x="2070014" y="58043"/>
                </a:lnTo>
                <a:lnTo>
                  <a:pt x="2070014" y="18417"/>
                </a:lnTo>
                <a:close/>
                <a:moveTo>
                  <a:pt x="2010854" y="17301"/>
                </a:moveTo>
                <a:cubicBezTo>
                  <a:pt x="2008622" y="16929"/>
                  <a:pt x="2007506" y="18231"/>
                  <a:pt x="2007506" y="21208"/>
                </a:cubicBezTo>
                <a:cubicBezTo>
                  <a:pt x="2006762" y="36463"/>
                  <a:pt x="2006390" y="48741"/>
                  <a:pt x="2006390" y="58043"/>
                </a:cubicBezTo>
                <a:lnTo>
                  <a:pt x="2016994" y="58043"/>
                </a:lnTo>
                <a:lnTo>
                  <a:pt x="2016994" y="17301"/>
                </a:lnTo>
                <a:close/>
                <a:moveTo>
                  <a:pt x="17971" y="8371"/>
                </a:moveTo>
                <a:cubicBezTo>
                  <a:pt x="26901" y="10232"/>
                  <a:pt x="33226" y="13022"/>
                  <a:pt x="36947" y="16743"/>
                </a:cubicBezTo>
                <a:cubicBezTo>
                  <a:pt x="41412" y="24556"/>
                  <a:pt x="39737" y="30509"/>
                  <a:pt x="31924" y="34602"/>
                </a:cubicBezTo>
                <a:cubicBezTo>
                  <a:pt x="27459" y="35718"/>
                  <a:pt x="23924" y="34788"/>
                  <a:pt x="21320" y="31812"/>
                </a:cubicBezTo>
                <a:cubicBezTo>
                  <a:pt x="20204" y="30695"/>
                  <a:pt x="19646" y="28463"/>
                  <a:pt x="19646" y="25114"/>
                </a:cubicBezTo>
                <a:cubicBezTo>
                  <a:pt x="20018" y="19533"/>
                  <a:pt x="18715" y="14882"/>
                  <a:pt x="15739" y="11162"/>
                </a:cubicBezTo>
                <a:cubicBezTo>
                  <a:pt x="15367" y="11162"/>
                  <a:pt x="14623" y="10790"/>
                  <a:pt x="13506" y="10046"/>
                </a:cubicBezTo>
                <a:cubicBezTo>
                  <a:pt x="10530" y="8557"/>
                  <a:pt x="12018" y="7999"/>
                  <a:pt x="17971" y="8371"/>
                </a:cubicBezTo>
                <a:close/>
                <a:moveTo>
                  <a:pt x="1340235" y="7255"/>
                </a:moveTo>
                <a:cubicBezTo>
                  <a:pt x="1351769" y="7999"/>
                  <a:pt x="1356420" y="10232"/>
                  <a:pt x="1354187" y="13952"/>
                </a:cubicBezTo>
                <a:cubicBezTo>
                  <a:pt x="1353443" y="15441"/>
                  <a:pt x="1353071" y="16371"/>
                  <a:pt x="1353071" y="16743"/>
                </a:cubicBezTo>
                <a:lnTo>
                  <a:pt x="1353071" y="45206"/>
                </a:lnTo>
                <a:lnTo>
                  <a:pt x="1356420" y="45206"/>
                </a:lnTo>
                <a:cubicBezTo>
                  <a:pt x="1356792" y="45206"/>
                  <a:pt x="1357908" y="44090"/>
                  <a:pt x="1359768" y="41858"/>
                </a:cubicBezTo>
                <a:cubicBezTo>
                  <a:pt x="1362001" y="38509"/>
                  <a:pt x="1363675" y="36649"/>
                  <a:pt x="1364791" y="36277"/>
                </a:cubicBezTo>
                <a:cubicBezTo>
                  <a:pt x="1366652" y="36649"/>
                  <a:pt x="1369628" y="39253"/>
                  <a:pt x="1373721" y="44090"/>
                </a:cubicBezTo>
                <a:cubicBezTo>
                  <a:pt x="1374465" y="45578"/>
                  <a:pt x="1374651" y="46694"/>
                  <a:pt x="1374279" y="47439"/>
                </a:cubicBezTo>
                <a:cubicBezTo>
                  <a:pt x="1373907" y="48183"/>
                  <a:pt x="1372791" y="48369"/>
                  <a:pt x="1370930" y="47997"/>
                </a:cubicBezTo>
                <a:lnTo>
                  <a:pt x="1353071" y="47997"/>
                </a:lnTo>
                <a:lnTo>
                  <a:pt x="1353071" y="84274"/>
                </a:lnTo>
                <a:cubicBezTo>
                  <a:pt x="1355676" y="83902"/>
                  <a:pt x="1359768" y="82971"/>
                  <a:pt x="1365350" y="81483"/>
                </a:cubicBezTo>
                <a:cubicBezTo>
                  <a:pt x="1367954" y="80739"/>
                  <a:pt x="1370186" y="79995"/>
                  <a:pt x="1372047" y="79251"/>
                </a:cubicBezTo>
                <a:cubicBezTo>
                  <a:pt x="1374279" y="78879"/>
                  <a:pt x="1375768" y="79251"/>
                  <a:pt x="1376512" y="80367"/>
                </a:cubicBezTo>
                <a:cubicBezTo>
                  <a:pt x="1376512" y="81111"/>
                  <a:pt x="1375395" y="82041"/>
                  <a:pt x="1373163" y="83157"/>
                </a:cubicBezTo>
                <a:cubicBezTo>
                  <a:pt x="1371675" y="84274"/>
                  <a:pt x="1369442" y="85576"/>
                  <a:pt x="1366466" y="87064"/>
                </a:cubicBezTo>
                <a:cubicBezTo>
                  <a:pt x="1338932" y="104179"/>
                  <a:pt x="1324236" y="112551"/>
                  <a:pt x="1322375" y="112179"/>
                </a:cubicBezTo>
                <a:cubicBezTo>
                  <a:pt x="1320143" y="111063"/>
                  <a:pt x="1317910" y="105482"/>
                  <a:pt x="1315678" y="95436"/>
                </a:cubicBezTo>
                <a:cubicBezTo>
                  <a:pt x="1314934" y="93947"/>
                  <a:pt x="1317166" y="92645"/>
                  <a:pt x="1322375" y="91529"/>
                </a:cubicBezTo>
                <a:cubicBezTo>
                  <a:pt x="1327584" y="90785"/>
                  <a:pt x="1332049" y="89669"/>
                  <a:pt x="1335770" y="88180"/>
                </a:cubicBezTo>
                <a:lnTo>
                  <a:pt x="1335770" y="47997"/>
                </a:lnTo>
                <a:lnTo>
                  <a:pt x="1321817" y="47997"/>
                </a:lnTo>
                <a:cubicBezTo>
                  <a:pt x="1319957" y="47997"/>
                  <a:pt x="1318469" y="47625"/>
                  <a:pt x="1317352" y="46881"/>
                </a:cubicBezTo>
                <a:cubicBezTo>
                  <a:pt x="1316608" y="46136"/>
                  <a:pt x="1317166" y="45578"/>
                  <a:pt x="1319027" y="45206"/>
                </a:cubicBezTo>
                <a:lnTo>
                  <a:pt x="1335770" y="45206"/>
                </a:lnTo>
                <a:lnTo>
                  <a:pt x="1335770" y="13394"/>
                </a:lnTo>
                <a:cubicBezTo>
                  <a:pt x="1335398" y="8929"/>
                  <a:pt x="1336886" y="6883"/>
                  <a:pt x="1340235" y="7255"/>
                </a:cubicBezTo>
                <a:close/>
                <a:moveTo>
                  <a:pt x="2021458" y="6697"/>
                </a:moveTo>
                <a:cubicBezTo>
                  <a:pt x="2029644" y="10046"/>
                  <a:pt x="2035039" y="13394"/>
                  <a:pt x="2037643" y="16743"/>
                </a:cubicBezTo>
                <a:cubicBezTo>
                  <a:pt x="2037643" y="17487"/>
                  <a:pt x="2036713" y="18603"/>
                  <a:pt x="2034853" y="20091"/>
                </a:cubicBezTo>
                <a:cubicBezTo>
                  <a:pt x="2032992" y="21580"/>
                  <a:pt x="2032248" y="22696"/>
                  <a:pt x="2032620" y="23440"/>
                </a:cubicBezTo>
                <a:lnTo>
                  <a:pt x="2032620" y="58043"/>
                </a:lnTo>
                <a:lnTo>
                  <a:pt x="2043782" y="58043"/>
                </a:lnTo>
                <a:cubicBezTo>
                  <a:pt x="2043410" y="56926"/>
                  <a:pt x="2043224" y="55438"/>
                  <a:pt x="2043224" y="53578"/>
                </a:cubicBezTo>
                <a:cubicBezTo>
                  <a:pt x="2043224" y="44276"/>
                  <a:pt x="2043224" y="36090"/>
                  <a:pt x="2043224" y="29021"/>
                </a:cubicBezTo>
                <a:cubicBezTo>
                  <a:pt x="2043224" y="21208"/>
                  <a:pt x="2043224" y="15441"/>
                  <a:pt x="2043224" y="11720"/>
                </a:cubicBezTo>
                <a:cubicBezTo>
                  <a:pt x="2042852" y="10232"/>
                  <a:pt x="2044154" y="9673"/>
                  <a:pt x="2047131" y="10046"/>
                </a:cubicBezTo>
                <a:cubicBezTo>
                  <a:pt x="2053084" y="12278"/>
                  <a:pt x="2057363" y="14324"/>
                  <a:pt x="2059968" y="16185"/>
                </a:cubicBezTo>
                <a:lnTo>
                  <a:pt x="2066665" y="16185"/>
                </a:lnTo>
                <a:cubicBezTo>
                  <a:pt x="2066665" y="16185"/>
                  <a:pt x="2067223" y="15627"/>
                  <a:pt x="2068339" y="14510"/>
                </a:cubicBezTo>
                <a:cubicBezTo>
                  <a:pt x="2070572" y="10046"/>
                  <a:pt x="2072804" y="7813"/>
                  <a:pt x="2075036" y="7813"/>
                </a:cubicBezTo>
                <a:cubicBezTo>
                  <a:pt x="2084338" y="11906"/>
                  <a:pt x="2089919" y="15999"/>
                  <a:pt x="2091780" y="20091"/>
                </a:cubicBezTo>
                <a:cubicBezTo>
                  <a:pt x="2091408" y="21208"/>
                  <a:pt x="2090291" y="22510"/>
                  <a:pt x="2088431" y="23998"/>
                </a:cubicBezTo>
                <a:cubicBezTo>
                  <a:pt x="2086943" y="25114"/>
                  <a:pt x="2086198" y="25859"/>
                  <a:pt x="2086198" y="26231"/>
                </a:cubicBezTo>
                <a:lnTo>
                  <a:pt x="2086198" y="57485"/>
                </a:lnTo>
                <a:cubicBezTo>
                  <a:pt x="2086570" y="57485"/>
                  <a:pt x="2087501" y="56554"/>
                  <a:pt x="2088989" y="54694"/>
                </a:cubicBezTo>
                <a:cubicBezTo>
                  <a:pt x="2091594" y="51345"/>
                  <a:pt x="2093454" y="49671"/>
                  <a:pt x="2094570" y="49671"/>
                </a:cubicBezTo>
                <a:cubicBezTo>
                  <a:pt x="2097547" y="50043"/>
                  <a:pt x="2100895" y="52276"/>
                  <a:pt x="2104616" y="56368"/>
                </a:cubicBezTo>
                <a:cubicBezTo>
                  <a:pt x="2106104" y="59345"/>
                  <a:pt x="2105918" y="60647"/>
                  <a:pt x="2104058" y="60275"/>
                </a:cubicBezTo>
                <a:lnTo>
                  <a:pt x="2086198" y="60275"/>
                </a:lnTo>
                <a:lnTo>
                  <a:pt x="2086198" y="118318"/>
                </a:lnTo>
                <a:cubicBezTo>
                  <a:pt x="2084710" y="125015"/>
                  <a:pt x="2078757" y="128922"/>
                  <a:pt x="2068339" y="130038"/>
                </a:cubicBezTo>
                <a:cubicBezTo>
                  <a:pt x="2064618" y="130038"/>
                  <a:pt x="2062572" y="128736"/>
                  <a:pt x="2062200" y="126131"/>
                </a:cubicBezTo>
                <a:cubicBezTo>
                  <a:pt x="2061456" y="122411"/>
                  <a:pt x="2059038" y="119806"/>
                  <a:pt x="2054944" y="118318"/>
                </a:cubicBezTo>
                <a:cubicBezTo>
                  <a:pt x="2054572" y="118318"/>
                  <a:pt x="2054014" y="118318"/>
                  <a:pt x="2053270" y="118318"/>
                </a:cubicBezTo>
                <a:cubicBezTo>
                  <a:pt x="2048806" y="116458"/>
                  <a:pt x="2048991" y="115527"/>
                  <a:pt x="2053828" y="115527"/>
                </a:cubicBezTo>
                <a:cubicBezTo>
                  <a:pt x="2058665" y="115527"/>
                  <a:pt x="2062572" y="115155"/>
                  <a:pt x="2065548" y="114411"/>
                </a:cubicBezTo>
                <a:cubicBezTo>
                  <a:pt x="2068153" y="114039"/>
                  <a:pt x="2069642" y="111993"/>
                  <a:pt x="2070014" y="108272"/>
                </a:cubicBezTo>
                <a:lnTo>
                  <a:pt x="2070014" y="60833"/>
                </a:lnTo>
                <a:lnTo>
                  <a:pt x="2057735" y="60833"/>
                </a:lnTo>
                <a:cubicBezTo>
                  <a:pt x="2057363" y="80925"/>
                  <a:pt x="2055131" y="95064"/>
                  <a:pt x="2051038" y="103249"/>
                </a:cubicBezTo>
                <a:cubicBezTo>
                  <a:pt x="2046573" y="112551"/>
                  <a:pt x="2038202" y="120364"/>
                  <a:pt x="2025923" y="126690"/>
                </a:cubicBezTo>
                <a:cubicBezTo>
                  <a:pt x="2022574" y="128178"/>
                  <a:pt x="2020342" y="128922"/>
                  <a:pt x="2019226" y="128922"/>
                </a:cubicBezTo>
                <a:cubicBezTo>
                  <a:pt x="2018482" y="128550"/>
                  <a:pt x="2019784" y="127248"/>
                  <a:pt x="2023132" y="125015"/>
                </a:cubicBezTo>
                <a:cubicBezTo>
                  <a:pt x="2037643" y="115714"/>
                  <a:pt x="2044526" y="94319"/>
                  <a:pt x="2043782" y="60833"/>
                </a:cubicBezTo>
                <a:lnTo>
                  <a:pt x="2032620" y="60833"/>
                </a:lnTo>
                <a:lnTo>
                  <a:pt x="2032620" y="105482"/>
                </a:lnTo>
                <a:cubicBezTo>
                  <a:pt x="2031876" y="114783"/>
                  <a:pt x="2026295" y="120178"/>
                  <a:pt x="2015877" y="121667"/>
                </a:cubicBezTo>
                <a:cubicBezTo>
                  <a:pt x="2012528" y="121667"/>
                  <a:pt x="2010110" y="120550"/>
                  <a:pt x="2008622" y="118318"/>
                </a:cubicBezTo>
                <a:cubicBezTo>
                  <a:pt x="2007506" y="114969"/>
                  <a:pt x="2005645" y="112737"/>
                  <a:pt x="2003041" y="111621"/>
                </a:cubicBezTo>
                <a:cubicBezTo>
                  <a:pt x="2002669" y="111621"/>
                  <a:pt x="2002111" y="111435"/>
                  <a:pt x="2001366" y="111063"/>
                </a:cubicBezTo>
                <a:cubicBezTo>
                  <a:pt x="1997646" y="109574"/>
                  <a:pt x="1998018" y="108830"/>
                  <a:pt x="2002483" y="108830"/>
                </a:cubicBezTo>
                <a:cubicBezTo>
                  <a:pt x="2008064" y="109202"/>
                  <a:pt x="2011970" y="108830"/>
                  <a:pt x="2014203" y="107714"/>
                </a:cubicBezTo>
                <a:cubicBezTo>
                  <a:pt x="2016063" y="107342"/>
                  <a:pt x="2016994" y="105296"/>
                  <a:pt x="2016994" y="101575"/>
                </a:cubicBezTo>
                <a:lnTo>
                  <a:pt x="2016994" y="60833"/>
                </a:lnTo>
                <a:lnTo>
                  <a:pt x="2006390" y="60833"/>
                </a:lnTo>
                <a:cubicBezTo>
                  <a:pt x="2007134" y="87622"/>
                  <a:pt x="1998018" y="108086"/>
                  <a:pt x="1979042" y="122225"/>
                </a:cubicBezTo>
                <a:cubicBezTo>
                  <a:pt x="1974577" y="125573"/>
                  <a:pt x="1972159" y="127248"/>
                  <a:pt x="1971787" y="127248"/>
                </a:cubicBezTo>
                <a:cubicBezTo>
                  <a:pt x="1971415" y="126876"/>
                  <a:pt x="1972903" y="124643"/>
                  <a:pt x="1976252" y="120550"/>
                </a:cubicBezTo>
                <a:cubicBezTo>
                  <a:pt x="1986670" y="109388"/>
                  <a:pt x="1991693" y="89483"/>
                  <a:pt x="1991321" y="60833"/>
                </a:cubicBezTo>
                <a:lnTo>
                  <a:pt x="1977368" y="60833"/>
                </a:lnTo>
                <a:cubicBezTo>
                  <a:pt x="1975880" y="60833"/>
                  <a:pt x="1974764" y="60647"/>
                  <a:pt x="1974019" y="60275"/>
                </a:cubicBezTo>
                <a:cubicBezTo>
                  <a:pt x="1973275" y="59531"/>
                  <a:pt x="1973647" y="58973"/>
                  <a:pt x="1975136" y="58601"/>
                </a:cubicBezTo>
                <a:lnTo>
                  <a:pt x="1991321" y="58601"/>
                </a:lnTo>
                <a:cubicBezTo>
                  <a:pt x="1991321" y="42230"/>
                  <a:pt x="1991507" y="28277"/>
                  <a:pt x="1991879" y="16743"/>
                </a:cubicBezTo>
                <a:cubicBezTo>
                  <a:pt x="1991507" y="10418"/>
                  <a:pt x="1992809" y="7813"/>
                  <a:pt x="1995785" y="8929"/>
                </a:cubicBezTo>
                <a:cubicBezTo>
                  <a:pt x="2000994" y="10418"/>
                  <a:pt x="2005459" y="12278"/>
                  <a:pt x="2009180" y="14510"/>
                </a:cubicBezTo>
                <a:lnTo>
                  <a:pt x="2014203" y="14510"/>
                </a:lnTo>
                <a:cubicBezTo>
                  <a:pt x="2014575" y="14510"/>
                  <a:pt x="2015505" y="13394"/>
                  <a:pt x="2016994" y="11162"/>
                </a:cubicBezTo>
                <a:cubicBezTo>
                  <a:pt x="2018854" y="8185"/>
                  <a:pt x="2020342" y="6697"/>
                  <a:pt x="2021458" y="6697"/>
                </a:cubicBezTo>
                <a:close/>
                <a:moveTo>
                  <a:pt x="1815220" y="5023"/>
                </a:moveTo>
                <a:cubicBezTo>
                  <a:pt x="1829358" y="6139"/>
                  <a:pt x="1833823" y="8371"/>
                  <a:pt x="1828614" y="11720"/>
                </a:cubicBezTo>
                <a:cubicBezTo>
                  <a:pt x="1827498" y="13208"/>
                  <a:pt x="1826940" y="14138"/>
                  <a:pt x="1826940" y="14510"/>
                </a:cubicBezTo>
                <a:lnTo>
                  <a:pt x="1826940" y="51345"/>
                </a:lnTo>
                <a:lnTo>
                  <a:pt x="1847590" y="51345"/>
                </a:lnTo>
                <a:cubicBezTo>
                  <a:pt x="1847962" y="51345"/>
                  <a:pt x="1849078" y="49857"/>
                  <a:pt x="1850938" y="46881"/>
                </a:cubicBezTo>
                <a:cubicBezTo>
                  <a:pt x="1854659" y="40927"/>
                  <a:pt x="1857264" y="37951"/>
                  <a:pt x="1858752" y="37951"/>
                </a:cubicBezTo>
                <a:cubicBezTo>
                  <a:pt x="1860240" y="38323"/>
                  <a:pt x="1864705" y="42044"/>
                  <a:pt x="1872146" y="49113"/>
                </a:cubicBezTo>
                <a:cubicBezTo>
                  <a:pt x="1873263" y="50973"/>
                  <a:pt x="1873635" y="52276"/>
                  <a:pt x="1873263" y="53020"/>
                </a:cubicBezTo>
                <a:cubicBezTo>
                  <a:pt x="1872891" y="53764"/>
                  <a:pt x="1871774" y="53950"/>
                  <a:pt x="1869914" y="53578"/>
                </a:cubicBezTo>
                <a:lnTo>
                  <a:pt x="1826940" y="53578"/>
                </a:lnTo>
                <a:lnTo>
                  <a:pt x="1826940" y="118318"/>
                </a:lnTo>
                <a:lnTo>
                  <a:pt x="1859310" y="118318"/>
                </a:lnTo>
                <a:cubicBezTo>
                  <a:pt x="1859682" y="118318"/>
                  <a:pt x="1861170" y="116644"/>
                  <a:pt x="1863775" y="113295"/>
                </a:cubicBezTo>
                <a:cubicBezTo>
                  <a:pt x="1866752" y="108830"/>
                  <a:pt x="1868798" y="106598"/>
                  <a:pt x="1869914" y="106598"/>
                </a:cubicBezTo>
                <a:cubicBezTo>
                  <a:pt x="1871402" y="106970"/>
                  <a:pt x="1875681" y="110319"/>
                  <a:pt x="1882750" y="116644"/>
                </a:cubicBezTo>
                <a:cubicBezTo>
                  <a:pt x="1884239" y="117760"/>
                  <a:pt x="1884611" y="118504"/>
                  <a:pt x="1883867" y="118876"/>
                </a:cubicBezTo>
                <a:cubicBezTo>
                  <a:pt x="1883495" y="119248"/>
                  <a:pt x="1882192" y="119620"/>
                  <a:pt x="1879960" y="119992"/>
                </a:cubicBezTo>
                <a:lnTo>
                  <a:pt x="1761642" y="119992"/>
                </a:lnTo>
                <a:cubicBezTo>
                  <a:pt x="1760153" y="119620"/>
                  <a:pt x="1758851" y="119248"/>
                  <a:pt x="1757735" y="118876"/>
                </a:cubicBezTo>
                <a:cubicBezTo>
                  <a:pt x="1756991" y="118504"/>
                  <a:pt x="1757363" y="118318"/>
                  <a:pt x="1758851" y="118318"/>
                </a:cubicBezTo>
                <a:lnTo>
                  <a:pt x="1807964" y="118318"/>
                </a:lnTo>
                <a:lnTo>
                  <a:pt x="1807964" y="7813"/>
                </a:lnTo>
                <a:cubicBezTo>
                  <a:pt x="1807220" y="5581"/>
                  <a:pt x="1809639" y="4651"/>
                  <a:pt x="1815220" y="5023"/>
                </a:cubicBezTo>
                <a:close/>
                <a:moveTo>
                  <a:pt x="112849" y="4464"/>
                </a:moveTo>
                <a:cubicBezTo>
                  <a:pt x="115454" y="5209"/>
                  <a:pt x="119732" y="7999"/>
                  <a:pt x="125686" y="12836"/>
                </a:cubicBezTo>
                <a:cubicBezTo>
                  <a:pt x="127546" y="15069"/>
                  <a:pt x="128290" y="16371"/>
                  <a:pt x="127918" y="16743"/>
                </a:cubicBezTo>
                <a:cubicBezTo>
                  <a:pt x="127918" y="17487"/>
                  <a:pt x="126616" y="17673"/>
                  <a:pt x="124011" y="17301"/>
                </a:cubicBezTo>
                <a:lnTo>
                  <a:pt x="92199" y="17301"/>
                </a:lnTo>
                <a:cubicBezTo>
                  <a:pt x="88851" y="16557"/>
                  <a:pt x="85316" y="23998"/>
                  <a:pt x="81595" y="39625"/>
                </a:cubicBezTo>
                <a:lnTo>
                  <a:pt x="93315" y="39625"/>
                </a:lnTo>
                <a:cubicBezTo>
                  <a:pt x="93688" y="39625"/>
                  <a:pt x="94618" y="38695"/>
                  <a:pt x="96106" y="36835"/>
                </a:cubicBezTo>
                <a:cubicBezTo>
                  <a:pt x="97594" y="34602"/>
                  <a:pt x="98897" y="33300"/>
                  <a:pt x="100013" y="32928"/>
                </a:cubicBezTo>
                <a:cubicBezTo>
                  <a:pt x="108198" y="35160"/>
                  <a:pt x="113965" y="38509"/>
                  <a:pt x="117314" y="42974"/>
                </a:cubicBezTo>
                <a:cubicBezTo>
                  <a:pt x="116942" y="43718"/>
                  <a:pt x="116198" y="44648"/>
                  <a:pt x="115082" y="45764"/>
                </a:cubicBezTo>
                <a:cubicBezTo>
                  <a:pt x="113221" y="47625"/>
                  <a:pt x="112291" y="49299"/>
                  <a:pt x="112291" y="50787"/>
                </a:cubicBezTo>
                <a:lnTo>
                  <a:pt x="111175" y="66972"/>
                </a:lnTo>
                <a:lnTo>
                  <a:pt x="112291" y="66972"/>
                </a:lnTo>
                <a:cubicBezTo>
                  <a:pt x="112663" y="66972"/>
                  <a:pt x="113779" y="65856"/>
                  <a:pt x="115640" y="63624"/>
                </a:cubicBezTo>
                <a:cubicBezTo>
                  <a:pt x="117872" y="60275"/>
                  <a:pt x="119546" y="58415"/>
                  <a:pt x="120663" y="58043"/>
                </a:cubicBezTo>
                <a:cubicBezTo>
                  <a:pt x="122523" y="58415"/>
                  <a:pt x="125872" y="60833"/>
                  <a:pt x="130709" y="65298"/>
                </a:cubicBezTo>
                <a:cubicBezTo>
                  <a:pt x="132197" y="67158"/>
                  <a:pt x="132755" y="68461"/>
                  <a:pt x="132383" y="69205"/>
                </a:cubicBezTo>
                <a:cubicBezTo>
                  <a:pt x="132011" y="69949"/>
                  <a:pt x="130522" y="70135"/>
                  <a:pt x="127918" y="69763"/>
                </a:cubicBezTo>
                <a:lnTo>
                  <a:pt x="35272" y="69763"/>
                </a:lnTo>
                <a:cubicBezTo>
                  <a:pt x="31552" y="70135"/>
                  <a:pt x="29877" y="69577"/>
                  <a:pt x="30250" y="68089"/>
                </a:cubicBezTo>
                <a:lnTo>
                  <a:pt x="29133" y="103249"/>
                </a:lnTo>
                <a:cubicBezTo>
                  <a:pt x="37691" y="100645"/>
                  <a:pt x="44760" y="97668"/>
                  <a:pt x="50341" y="94319"/>
                </a:cubicBezTo>
                <a:lnTo>
                  <a:pt x="50341" y="85948"/>
                </a:lnTo>
                <a:cubicBezTo>
                  <a:pt x="50341" y="82227"/>
                  <a:pt x="51644" y="80553"/>
                  <a:pt x="54248" y="80925"/>
                </a:cubicBezTo>
                <a:cubicBezTo>
                  <a:pt x="56108" y="81669"/>
                  <a:pt x="58713" y="82785"/>
                  <a:pt x="62062" y="84274"/>
                </a:cubicBezTo>
                <a:cubicBezTo>
                  <a:pt x="65410" y="85762"/>
                  <a:pt x="68015" y="86506"/>
                  <a:pt x="69875" y="86506"/>
                </a:cubicBezTo>
                <a:lnTo>
                  <a:pt x="93874" y="86506"/>
                </a:lnTo>
                <a:cubicBezTo>
                  <a:pt x="94246" y="86506"/>
                  <a:pt x="95176" y="85576"/>
                  <a:pt x="96664" y="83715"/>
                </a:cubicBezTo>
                <a:cubicBezTo>
                  <a:pt x="98524" y="80739"/>
                  <a:pt x="100199" y="79251"/>
                  <a:pt x="101687" y="79251"/>
                </a:cubicBezTo>
                <a:cubicBezTo>
                  <a:pt x="110617" y="82599"/>
                  <a:pt x="116012" y="86134"/>
                  <a:pt x="117872" y="89855"/>
                </a:cubicBezTo>
                <a:cubicBezTo>
                  <a:pt x="117872" y="90971"/>
                  <a:pt x="117128" y="92273"/>
                  <a:pt x="115640" y="93761"/>
                </a:cubicBezTo>
                <a:cubicBezTo>
                  <a:pt x="114151" y="95250"/>
                  <a:pt x="113407" y="96552"/>
                  <a:pt x="113407" y="97668"/>
                </a:cubicBezTo>
                <a:lnTo>
                  <a:pt x="113407" y="128922"/>
                </a:lnTo>
                <a:cubicBezTo>
                  <a:pt x="112663" y="132643"/>
                  <a:pt x="108942" y="134503"/>
                  <a:pt x="102245" y="134503"/>
                </a:cubicBezTo>
                <a:cubicBezTo>
                  <a:pt x="98897" y="134131"/>
                  <a:pt x="97222" y="132829"/>
                  <a:pt x="97222" y="130596"/>
                </a:cubicBezTo>
                <a:lnTo>
                  <a:pt x="97222" y="119434"/>
                </a:lnTo>
                <a:lnTo>
                  <a:pt x="65968" y="119434"/>
                </a:lnTo>
                <a:lnTo>
                  <a:pt x="65968" y="130038"/>
                </a:lnTo>
                <a:cubicBezTo>
                  <a:pt x="64852" y="133015"/>
                  <a:pt x="61503" y="134689"/>
                  <a:pt x="55922" y="135061"/>
                </a:cubicBezTo>
                <a:cubicBezTo>
                  <a:pt x="51830" y="135061"/>
                  <a:pt x="49969" y="133945"/>
                  <a:pt x="50341" y="131713"/>
                </a:cubicBezTo>
                <a:lnTo>
                  <a:pt x="50341" y="97668"/>
                </a:lnTo>
                <a:cubicBezTo>
                  <a:pt x="41040" y="105482"/>
                  <a:pt x="33970" y="112551"/>
                  <a:pt x="29133" y="118876"/>
                </a:cubicBezTo>
                <a:cubicBezTo>
                  <a:pt x="24296" y="125573"/>
                  <a:pt x="20948" y="128922"/>
                  <a:pt x="19087" y="128922"/>
                </a:cubicBezTo>
                <a:cubicBezTo>
                  <a:pt x="16483" y="127434"/>
                  <a:pt x="13320" y="122783"/>
                  <a:pt x="9600" y="114969"/>
                </a:cubicBezTo>
                <a:cubicBezTo>
                  <a:pt x="9600" y="113853"/>
                  <a:pt x="10158" y="112551"/>
                  <a:pt x="11274" y="111063"/>
                </a:cubicBezTo>
                <a:cubicBezTo>
                  <a:pt x="12762" y="108830"/>
                  <a:pt x="13692" y="106598"/>
                  <a:pt x="14064" y="104365"/>
                </a:cubicBezTo>
                <a:lnTo>
                  <a:pt x="15181" y="56926"/>
                </a:lnTo>
                <a:lnTo>
                  <a:pt x="3460" y="56926"/>
                </a:lnTo>
                <a:cubicBezTo>
                  <a:pt x="1972" y="56926"/>
                  <a:pt x="856" y="56554"/>
                  <a:pt x="112" y="55810"/>
                </a:cubicBezTo>
                <a:cubicBezTo>
                  <a:pt x="-260" y="55066"/>
                  <a:pt x="298" y="54508"/>
                  <a:pt x="1786" y="54136"/>
                </a:cubicBezTo>
                <a:lnTo>
                  <a:pt x="11274" y="54136"/>
                </a:lnTo>
                <a:cubicBezTo>
                  <a:pt x="11274" y="54136"/>
                  <a:pt x="11832" y="53392"/>
                  <a:pt x="12948" y="51903"/>
                </a:cubicBezTo>
                <a:cubicBezTo>
                  <a:pt x="15553" y="47811"/>
                  <a:pt x="17599" y="45764"/>
                  <a:pt x="19087" y="45764"/>
                </a:cubicBezTo>
                <a:cubicBezTo>
                  <a:pt x="28761" y="49113"/>
                  <a:pt x="33970" y="52648"/>
                  <a:pt x="34714" y="56368"/>
                </a:cubicBezTo>
                <a:cubicBezTo>
                  <a:pt x="34342" y="57485"/>
                  <a:pt x="33598" y="58415"/>
                  <a:pt x="32482" y="59159"/>
                </a:cubicBezTo>
                <a:cubicBezTo>
                  <a:pt x="30994" y="60275"/>
                  <a:pt x="30250" y="61205"/>
                  <a:pt x="30250" y="61949"/>
                </a:cubicBezTo>
                <a:lnTo>
                  <a:pt x="30250" y="66972"/>
                </a:lnTo>
                <a:lnTo>
                  <a:pt x="58155" y="66972"/>
                </a:lnTo>
                <a:lnTo>
                  <a:pt x="64294" y="41858"/>
                </a:lnTo>
                <a:lnTo>
                  <a:pt x="49783" y="41858"/>
                </a:lnTo>
                <a:cubicBezTo>
                  <a:pt x="48295" y="41858"/>
                  <a:pt x="47179" y="41672"/>
                  <a:pt x="46435" y="41299"/>
                </a:cubicBezTo>
                <a:cubicBezTo>
                  <a:pt x="45690" y="40555"/>
                  <a:pt x="46063" y="39997"/>
                  <a:pt x="47551" y="39625"/>
                </a:cubicBezTo>
                <a:lnTo>
                  <a:pt x="64852" y="39625"/>
                </a:lnTo>
                <a:lnTo>
                  <a:pt x="69875" y="17301"/>
                </a:lnTo>
                <a:lnTo>
                  <a:pt x="46435" y="17301"/>
                </a:lnTo>
                <a:cubicBezTo>
                  <a:pt x="44946" y="17301"/>
                  <a:pt x="43830" y="16929"/>
                  <a:pt x="43086" y="16185"/>
                </a:cubicBezTo>
                <a:cubicBezTo>
                  <a:pt x="42714" y="15441"/>
                  <a:pt x="43086" y="14882"/>
                  <a:pt x="44202" y="14510"/>
                </a:cubicBezTo>
                <a:lnTo>
                  <a:pt x="103361" y="14510"/>
                </a:lnTo>
                <a:cubicBezTo>
                  <a:pt x="104106" y="14882"/>
                  <a:pt x="105594" y="13208"/>
                  <a:pt x="107826" y="9487"/>
                </a:cubicBezTo>
                <a:cubicBezTo>
                  <a:pt x="110059" y="6139"/>
                  <a:pt x="111733" y="4464"/>
                  <a:pt x="112849" y="4464"/>
                </a:cubicBezTo>
                <a:close/>
                <a:moveTo>
                  <a:pt x="1388790" y="3906"/>
                </a:moveTo>
                <a:cubicBezTo>
                  <a:pt x="1399952" y="5023"/>
                  <a:pt x="1405533" y="6511"/>
                  <a:pt x="1405533" y="8371"/>
                </a:cubicBezTo>
                <a:cubicBezTo>
                  <a:pt x="1405161" y="9115"/>
                  <a:pt x="1404603" y="10046"/>
                  <a:pt x="1403859" y="11162"/>
                </a:cubicBezTo>
                <a:cubicBezTo>
                  <a:pt x="1402370" y="13394"/>
                  <a:pt x="1401626" y="15813"/>
                  <a:pt x="1401626" y="18417"/>
                </a:cubicBezTo>
                <a:lnTo>
                  <a:pt x="1401626" y="36277"/>
                </a:lnTo>
                <a:lnTo>
                  <a:pt x="1411114" y="36277"/>
                </a:lnTo>
                <a:cubicBezTo>
                  <a:pt x="1411858" y="36277"/>
                  <a:pt x="1412602" y="34788"/>
                  <a:pt x="1413347" y="31812"/>
                </a:cubicBezTo>
                <a:cubicBezTo>
                  <a:pt x="1414091" y="28835"/>
                  <a:pt x="1414835" y="27161"/>
                  <a:pt x="1415579" y="26789"/>
                </a:cubicBezTo>
                <a:cubicBezTo>
                  <a:pt x="1424509" y="28649"/>
                  <a:pt x="1431764" y="32556"/>
                  <a:pt x="1437345" y="38509"/>
                </a:cubicBezTo>
                <a:cubicBezTo>
                  <a:pt x="1437345" y="39625"/>
                  <a:pt x="1436415" y="40741"/>
                  <a:pt x="1434555" y="41858"/>
                </a:cubicBezTo>
                <a:cubicBezTo>
                  <a:pt x="1431578" y="44462"/>
                  <a:pt x="1430090" y="46881"/>
                  <a:pt x="1430090" y="49113"/>
                </a:cubicBezTo>
                <a:lnTo>
                  <a:pt x="1430090" y="73670"/>
                </a:lnTo>
                <a:cubicBezTo>
                  <a:pt x="1433438" y="68089"/>
                  <a:pt x="1435485" y="65112"/>
                  <a:pt x="1436229" y="64740"/>
                </a:cubicBezTo>
                <a:cubicBezTo>
                  <a:pt x="1439206" y="65484"/>
                  <a:pt x="1442926" y="68647"/>
                  <a:pt x="1447391" y="74228"/>
                </a:cubicBezTo>
                <a:cubicBezTo>
                  <a:pt x="1448135" y="75716"/>
                  <a:pt x="1448321" y="76646"/>
                  <a:pt x="1447949" y="77018"/>
                </a:cubicBezTo>
                <a:cubicBezTo>
                  <a:pt x="1447577" y="77762"/>
                  <a:pt x="1446647" y="77948"/>
                  <a:pt x="1445159" y="77576"/>
                </a:cubicBezTo>
                <a:lnTo>
                  <a:pt x="1404975" y="77576"/>
                </a:lnTo>
                <a:cubicBezTo>
                  <a:pt x="1410928" y="98040"/>
                  <a:pt x="1424509" y="111621"/>
                  <a:pt x="1445717" y="118318"/>
                </a:cubicBezTo>
                <a:cubicBezTo>
                  <a:pt x="1447577" y="118318"/>
                  <a:pt x="1446089" y="119434"/>
                  <a:pt x="1441252" y="121667"/>
                </a:cubicBezTo>
                <a:cubicBezTo>
                  <a:pt x="1439392" y="122411"/>
                  <a:pt x="1437903" y="123341"/>
                  <a:pt x="1436787" y="124457"/>
                </a:cubicBezTo>
                <a:cubicBezTo>
                  <a:pt x="1435671" y="125201"/>
                  <a:pt x="1434368" y="126690"/>
                  <a:pt x="1432880" y="128922"/>
                </a:cubicBezTo>
                <a:cubicBezTo>
                  <a:pt x="1431020" y="132271"/>
                  <a:pt x="1429160" y="133387"/>
                  <a:pt x="1427299" y="132271"/>
                </a:cubicBezTo>
                <a:cubicBezTo>
                  <a:pt x="1412416" y="124085"/>
                  <a:pt x="1403673" y="106040"/>
                  <a:pt x="1401068" y="78134"/>
                </a:cubicBezTo>
                <a:cubicBezTo>
                  <a:pt x="1397720" y="96366"/>
                  <a:pt x="1392138" y="108644"/>
                  <a:pt x="1384325" y="114969"/>
                </a:cubicBezTo>
                <a:cubicBezTo>
                  <a:pt x="1373163" y="123899"/>
                  <a:pt x="1358652" y="129666"/>
                  <a:pt x="1340793" y="132271"/>
                </a:cubicBezTo>
                <a:cubicBezTo>
                  <a:pt x="1335584" y="132643"/>
                  <a:pt x="1335026" y="132085"/>
                  <a:pt x="1339118" y="130596"/>
                </a:cubicBezTo>
                <a:cubicBezTo>
                  <a:pt x="1366280" y="120178"/>
                  <a:pt x="1381162" y="102691"/>
                  <a:pt x="1383767" y="78134"/>
                </a:cubicBezTo>
                <a:lnTo>
                  <a:pt x="1360885" y="78134"/>
                </a:lnTo>
                <a:cubicBezTo>
                  <a:pt x="1359768" y="78134"/>
                  <a:pt x="1358838" y="77762"/>
                  <a:pt x="1358094" y="77018"/>
                </a:cubicBezTo>
                <a:cubicBezTo>
                  <a:pt x="1358094" y="76274"/>
                  <a:pt x="1358652" y="75716"/>
                  <a:pt x="1359768" y="75344"/>
                </a:cubicBezTo>
                <a:lnTo>
                  <a:pt x="1383767" y="75344"/>
                </a:lnTo>
                <a:lnTo>
                  <a:pt x="1383767" y="38509"/>
                </a:lnTo>
                <a:lnTo>
                  <a:pt x="1370930" y="38509"/>
                </a:lnTo>
                <a:cubicBezTo>
                  <a:pt x="1369814" y="38509"/>
                  <a:pt x="1368884" y="38137"/>
                  <a:pt x="1368140" y="37393"/>
                </a:cubicBezTo>
                <a:cubicBezTo>
                  <a:pt x="1368140" y="37021"/>
                  <a:pt x="1368698" y="36649"/>
                  <a:pt x="1369814" y="36277"/>
                </a:cubicBezTo>
                <a:lnTo>
                  <a:pt x="1383767" y="36277"/>
                </a:lnTo>
                <a:lnTo>
                  <a:pt x="1383767" y="9487"/>
                </a:lnTo>
                <a:cubicBezTo>
                  <a:pt x="1383023" y="5767"/>
                  <a:pt x="1384697" y="3906"/>
                  <a:pt x="1388790" y="3906"/>
                </a:cubicBezTo>
                <a:close/>
                <a:moveTo>
                  <a:pt x="1168599" y="3906"/>
                </a:moveTo>
                <a:cubicBezTo>
                  <a:pt x="1177900" y="5023"/>
                  <a:pt x="1181063" y="7255"/>
                  <a:pt x="1178086" y="10604"/>
                </a:cubicBezTo>
                <a:cubicBezTo>
                  <a:pt x="1177342" y="11720"/>
                  <a:pt x="1176970" y="12278"/>
                  <a:pt x="1176970" y="12278"/>
                </a:cubicBezTo>
                <a:lnTo>
                  <a:pt x="1176970" y="23440"/>
                </a:lnTo>
                <a:lnTo>
                  <a:pt x="1188132" y="23440"/>
                </a:lnTo>
                <a:lnTo>
                  <a:pt x="1188132" y="10046"/>
                </a:lnTo>
                <a:cubicBezTo>
                  <a:pt x="1187016" y="5209"/>
                  <a:pt x="1189249" y="3162"/>
                  <a:pt x="1194830" y="3906"/>
                </a:cubicBezTo>
                <a:cubicBezTo>
                  <a:pt x="1204131" y="4651"/>
                  <a:pt x="1207108" y="6883"/>
                  <a:pt x="1203759" y="10604"/>
                </a:cubicBezTo>
                <a:cubicBezTo>
                  <a:pt x="1203015" y="11348"/>
                  <a:pt x="1202829" y="11720"/>
                  <a:pt x="1203201" y="11720"/>
                </a:cubicBezTo>
                <a:lnTo>
                  <a:pt x="1203201" y="23440"/>
                </a:lnTo>
                <a:lnTo>
                  <a:pt x="1208224" y="23440"/>
                </a:lnTo>
                <a:cubicBezTo>
                  <a:pt x="1208596" y="23440"/>
                  <a:pt x="1209526" y="22138"/>
                  <a:pt x="1211015" y="19533"/>
                </a:cubicBezTo>
                <a:cubicBezTo>
                  <a:pt x="1213619" y="15813"/>
                  <a:pt x="1215480" y="13766"/>
                  <a:pt x="1216596" y="13394"/>
                </a:cubicBezTo>
                <a:cubicBezTo>
                  <a:pt x="1219200" y="13394"/>
                  <a:pt x="1223107" y="16185"/>
                  <a:pt x="1228316" y="21766"/>
                </a:cubicBezTo>
                <a:cubicBezTo>
                  <a:pt x="1229060" y="23254"/>
                  <a:pt x="1229060" y="24370"/>
                  <a:pt x="1228316" y="25114"/>
                </a:cubicBezTo>
                <a:cubicBezTo>
                  <a:pt x="1227572" y="25859"/>
                  <a:pt x="1226270" y="26231"/>
                  <a:pt x="1224409" y="26231"/>
                </a:cubicBezTo>
                <a:lnTo>
                  <a:pt x="1203201" y="26231"/>
                </a:lnTo>
                <a:lnTo>
                  <a:pt x="1203201" y="38509"/>
                </a:lnTo>
                <a:cubicBezTo>
                  <a:pt x="1212875" y="43718"/>
                  <a:pt x="1218270" y="47625"/>
                  <a:pt x="1219386" y="50229"/>
                </a:cubicBezTo>
                <a:cubicBezTo>
                  <a:pt x="1219386" y="51345"/>
                  <a:pt x="1218270" y="52462"/>
                  <a:pt x="1216038" y="53578"/>
                </a:cubicBezTo>
                <a:cubicBezTo>
                  <a:pt x="1215294" y="54694"/>
                  <a:pt x="1214922" y="55252"/>
                  <a:pt x="1214922" y="55252"/>
                </a:cubicBezTo>
                <a:lnTo>
                  <a:pt x="1214922" y="79251"/>
                </a:lnTo>
                <a:cubicBezTo>
                  <a:pt x="1215294" y="82227"/>
                  <a:pt x="1211573" y="84088"/>
                  <a:pt x="1203759" y="84832"/>
                </a:cubicBezTo>
                <a:cubicBezTo>
                  <a:pt x="1199667" y="85948"/>
                  <a:pt x="1197806" y="84274"/>
                  <a:pt x="1198178" y="79809"/>
                </a:cubicBezTo>
                <a:lnTo>
                  <a:pt x="1193714" y="79809"/>
                </a:lnTo>
                <a:cubicBezTo>
                  <a:pt x="1189993" y="80181"/>
                  <a:pt x="1188318" y="82785"/>
                  <a:pt x="1188690" y="87622"/>
                </a:cubicBezTo>
                <a:cubicBezTo>
                  <a:pt x="1187946" y="89483"/>
                  <a:pt x="1187574" y="91901"/>
                  <a:pt x="1187574" y="94878"/>
                </a:cubicBezTo>
                <a:lnTo>
                  <a:pt x="1205434" y="94878"/>
                </a:lnTo>
                <a:cubicBezTo>
                  <a:pt x="1205806" y="95250"/>
                  <a:pt x="1206736" y="93947"/>
                  <a:pt x="1208224" y="90971"/>
                </a:cubicBezTo>
                <a:cubicBezTo>
                  <a:pt x="1209712" y="87994"/>
                  <a:pt x="1211015" y="86320"/>
                  <a:pt x="1212131" y="85948"/>
                </a:cubicBezTo>
                <a:cubicBezTo>
                  <a:pt x="1214363" y="85204"/>
                  <a:pt x="1218828" y="87622"/>
                  <a:pt x="1225526" y="93203"/>
                </a:cubicBezTo>
                <a:cubicBezTo>
                  <a:pt x="1227014" y="94692"/>
                  <a:pt x="1227572" y="95808"/>
                  <a:pt x="1227200" y="96552"/>
                </a:cubicBezTo>
                <a:cubicBezTo>
                  <a:pt x="1227200" y="97296"/>
                  <a:pt x="1226456" y="97668"/>
                  <a:pt x="1224967" y="97668"/>
                </a:cubicBezTo>
                <a:lnTo>
                  <a:pt x="1190365" y="97668"/>
                </a:lnTo>
                <a:cubicBezTo>
                  <a:pt x="1196690" y="108086"/>
                  <a:pt x="1208596" y="114969"/>
                  <a:pt x="1226084" y="118318"/>
                </a:cubicBezTo>
                <a:cubicBezTo>
                  <a:pt x="1228316" y="118318"/>
                  <a:pt x="1229432" y="118504"/>
                  <a:pt x="1229432" y="118876"/>
                </a:cubicBezTo>
                <a:cubicBezTo>
                  <a:pt x="1229432" y="118876"/>
                  <a:pt x="1228874" y="119248"/>
                  <a:pt x="1227758" y="119992"/>
                </a:cubicBezTo>
                <a:cubicBezTo>
                  <a:pt x="1224781" y="121481"/>
                  <a:pt x="1222549" y="123527"/>
                  <a:pt x="1221061" y="126131"/>
                </a:cubicBezTo>
                <a:cubicBezTo>
                  <a:pt x="1219200" y="127620"/>
                  <a:pt x="1217898" y="129480"/>
                  <a:pt x="1217154" y="131713"/>
                </a:cubicBezTo>
                <a:cubicBezTo>
                  <a:pt x="1216410" y="133201"/>
                  <a:pt x="1215852" y="133945"/>
                  <a:pt x="1215480" y="133945"/>
                </a:cubicBezTo>
                <a:cubicBezTo>
                  <a:pt x="1200597" y="129108"/>
                  <a:pt x="1191109" y="117388"/>
                  <a:pt x="1187016" y="98784"/>
                </a:cubicBezTo>
                <a:cubicBezTo>
                  <a:pt x="1181807" y="115900"/>
                  <a:pt x="1165622" y="127434"/>
                  <a:pt x="1138461" y="133387"/>
                </a:cubicBezTo>
                <a:cubicBezTo>
                  <a:pt x="1135112" y="134131"/>
                  <a:pt x="1133066" y="134317"/>
                  <a:pt x="1132322" y="133945"/>
                </a:cubicBezTo>
                <a:cubicBezTo>
                  <a:pt x="1132322" y="133201"/>
                  <a:pt x="1133810" y="132457"/>
                  <a:pt x="1136787" y="131713"/>
                </a:cubicBezTo>
                <a:cubicBezTo>
                  <a:pt x="1155762" y="123899"/>
                  <a:pt x="1167110" y="112551"/>
                  <a:pt x="1170831" y="97668"/>
                </a:cubicBezTo>
                <a:lnTo>
                  <a:pt x="1140694" y="97668"/>
                </a:lnTo>
                <a:cubicBezTo>
                  <a:pt x="1139577" y="97668"/>
                  <a:pt x="1138647" y="97482"/>
                  <a:pt x="1137903" y="97110"/>
                </a:cubicBezTo>
                <a:cubicBezTo>
                  <a:pt x="1137531" y="96366"/>
                  <a:pt x="1137903" y="95808"/>
                  <a:pt x="1139019" y="95436"/>
                </a:cubicBezTo>
                <a:lnTo>
                  <a:pt x="1170831" y="95436"/>
                </a:lnTo>
                <a:cubicBezTo>
                  <a:pt x="1171947" y="89483"/>
                  <a:pt x="1172506" y="84274"/>
                  <a:pt x="1172506" y="79809"/>
                </a:cubicBezTo>
                <a:lnTo>
                  <a:pt x="1166366" y="79809"/>
                </a:lnTo>
                <a:lnTo>
                  <a:pt x="1166366" y="82041"/>
                </a:lnTo>
                <a:cubicBezTo>
                  <a:pt x="1167110" y="85018"/>
                  <a:pt x="1163576" y="86692"/>
                  <a:pt x="1155762" y="87064"/>
                </a:cubicBezTo>
                <a:cubicBezTo>
                  <a:pt x="1152414" y="87808"/>
                  <a:pt x="1150925" y="86506"/>
                  <a:pt x="1151298" y="83157"/>
                </a:cubicBezTo>
                <a:lnTo>
                  <a:pt x="1151298" y="43532"/>
                </a:lnTo>
                <a:cubicBezTo>
                  <a:pt x="1151298" y="39811"/>
                  <a:pt x="1154832" y="39811"/>
                  <a:pt x="1161902" y="43532"/>
                </a:cubicBezTo>
                <a:cubicBezTo>
                  <a:pt x="1164878" y="44648"/>
                  <a:pt x="1166738" y="45206"/>
                  <a:pt x="1167482" y="45206"/>
                </a:cubicBezTo>
                <a:lnTo>
                  <a:pt x="1194830" y="45206"/>
                </a:lnTo>
                <a:cubicBezTo>
                  <a:pt x="1194830" y="45206"/>
                  <a:pt x="1195016" y="44648"/>
                  <a:pt x="1195388" y="43532"/>
                </a:cubicBezTo>
                <a:cubicBezTo>
                  <a:pt x="1196132" y="42044"/>
                  <a:pt x="1196876" y="41113"/>
                  <a:pt x="1197620" y="40741"/>
                </a:cubicBezTo>
                <a:cubicBezTo>
                  <a:pt x="1197248" y="40741"/>
                  <a:pt x="1196690" y="40927"/>
                  <a:pt x="1195946" y="41299"/>
                </a:cubicBezTo>
                <a:cubicBezTo>
                  <a:pt x="1193714" y="41299"/>
                  <a:pt x="1192411" y="41299"/>
                  <a:pt x="1192039" y="41299"/>
                </a:cubicBezTo>
                <a:cubicBezTo>
                  <a:pt x="1189063" y="41672"/>
                  <a:pt x="1187760" y="40369"/>
                  <a:pt x="1188132" y="37393"/>
                </a:cubicBezTo>
                <a:lnTo>
                  <a:pt x="1188132" y="26231"/>
                </a:lnTo>
                <a:lnTo>
                  <a:pt x="1176970" y="26231"/>
                </a:lnTo>
                <a:lnTo>
                  <a:pt x="1176970" y="35718"/>
                </a:lnTo>
                <a:cubicBezTo>
                  <a:pt x="1177714" y="38323"/>
                  <a:pt x="1174738" y="40183"/>
                  <a:pt x="1168041" y="41299"/>
                </a:cubicBezTo>
                <a:cubicBezTo>
                  <a:pt x="1164320" y="42044"/>
                  <a:pt x="1162460" y="40741"/>
                  <a:pt x="1162460" y="37393"/>
                </a:cubicBezTo>
                <a:lnTo>
                  <a:pt x="1162460" y="26231"/>
                </a:lnTo>
                <a:lnTo>
                  <a:pt x="1144042" y="26231"/>
                </a:lnTo>
                <a:cubicBezTo>
                  <a:pt x="1141810" y="25486"/>
                  <a:pt x="1141252" y="24556"/>
                  <a:pt x="1142368" y="23440"/>
                </a:cubicBezTo>
                <a:lnTo>
                  <a:pt x="1162460" y="23440"/>
                </a:lnTo>
                <a:lnTo>
                  <a:pt x="1162460" y="10604"/>
                </a:lnTo>
                <a:cubicBezTo>
                  <a:pt x="1161343" y="5767"/>
                  <a:pt x="1163390" y="3534"/>
                  <a:pt x="1168599" y="3906"/>
                </a:cubicBezTo>
                <a:close/>
                <a:moveTo>
                  <a:pt x="1121160" y="3906"/>
                </a:moveTo>
                <a:cubicBezTo>
                  <a:pt x="1130834" y="4651"/>
                  <a:pt x="1133996" y="6883"/>
                  <a:pt x="1130648" y="10604"/>
                </a:cubicBezTo>
                <a:cubicBezTo>
                  <a:pt x="1129903" y="11720"/>
                  <a:pt x="1129531" y="12278"/>
                  <a:pt x="1129531" y="12278"/>
                </a:cubicBezTo>
                <a:lnTo>
                  <a:pt x="1129531" y="35718"/>
                </a:lnTo>
                <a:lnTo>
                  <a:pt x="1133438" y="35718"/>
                </a:lnTo>
                <a:cubicBezTo>
                  <a:pt x="1133438" y="35718"/>
                  <a:pt x="1133996" y="34788"/>
                  <a:pt x="1135112" y="32928"/>
                </a:cubicBezTo>
                <a:cubicBezTo>
                  <a:pt x="1136973" y="29579"/>
                  <a:pt x="1138461" y="27719"/>
                  <a:pt x="1139577" y="27347"/>
                </a:cubicBezTo>
                <a:cubicBezTo>
                  <a:pt x="1141066" y="27347"/>
                  <a:pt x="1144042" y="29579"/>
                  <a:pt x="1148507" y="34044"/>
                </a:cubicBezTo>
                <a:cubicBezTo>
                  <a:pt x="1149623" y="35904"/>
                  <a:pt x="1149995" y="37207"/>
                  <a:pt x="1149623" y="37951"/>
                </a:cubicBezTo>
                <a:cubicBezTo>
                  <a:pt x="1149251" y="38695"/>
                  <a:pt x="1148135" y="38881"/>
                  <a:pt x="1146274" y="38509"/>
                </a:cubicBezTo>
                <a:lnTo>
                  <a:pt x="1129531" y="38509"/>
                </a:lnTo>
                <a:lnTo>
                  <a:pt x="1129531" y="51903"/>
                </a:lnTo>
                <a:cubicBezTo>
                  <a:pt x="1130276" y="52648"/>
                  <a:pt x="1131020" y="53206"/>
                  <a:pt x="1131764" y="53578"/>
                </a:cubicBezTo>
                <a:cubicBezTo>
                  <a:pt x="1141066" y="57671"/>
                  <a:pt x="1146274" y="61577"/>
                  <a:pt x="1147391" y="65298"/>
                </a:cubicBezTo>
                <a:cubicBezTo>
                  <a:pt x="1148879" y="70135"/>
                  <a:pt x="1147949" y="74228"/>
                  <a:pt x="1144600" y="77576"/>
                </a:cubicBezTo>
                <a:cubicBezTo>
                  <a:pt x="1140880" y="80553"/>
                  <a:pt x="1137717" y="80181"/>
                  <a:pt x="1135112" y="76460"/>
                </a:cubicBezTo>
                <a:cubicBezTo>
                  <a:pt x="1133996" y="75716"/>
                  <a:pt x="1133624" y="73670"/>
                  <a:pt x="1133996" y="70321"/>
                </a:cubicBezTo>
                <a:cubicBezTo>
                  <a:pt x="1134368" y="63996"/>
                  <a:pt x="1132880" y="59159"/>
                  <a:pt x="1129531" y="55810"/>
                </a:cubicBezTo>
                <a:lnTo>
                  <a:pt x="1129531" y="126131"/>
                </a:lnTo>
                <a:cubicBezTo>
                  <a:pt x="1129531" y="129852"/>
                  <a:pt x="1126741" y="132271"/>
                  <a:pt x="1121160" y="133387"/>
                </a:cubicBezTo>
                <a:cubicBezTo>
                  <a:pt x="1116323" y="133759"/>
                  <a:pt x="1114090" y="132085"/>
                  <a:pt x="1114462" y="128364"/>
                </a:cubicBezTo>
                <a:lnTo>
                  <a:pt x="1114462" y="75344"/>
                </a:lnTo>
                <a:cubicBezTo>
                  <a:pt x="1109998" y="83157"/>
                  <a:pt x="1104789" y="90041"/>
                  <a:pt x="1098836" y="95994"/>
                </a:cubicBezTo>
                <a:cubicBezTo>
                  <a:pt x="1096975" y="97854"/>
                  <a:pt x="1095859" y="98598"/>
                  <a:pt x="1095487" y="98226"/>
                </a:cubicBezTo>
                <a:cubicBezTo>
                  <a:pt x="1095487" y="97482"/>
                  <a:pt x="1096231" y="95994"/>
                  <a:pt x="1097719" y="93761"/>
                </a:cubicBezTo>
                <a:cubicBezTo>
                  <a:pt x="1107021" y="77762"/>
                  <a:pt x="1112416" y="59345"/>
                  <a:pt x="1113904" y="38509"/>
                </a:cubicBezTo>
                <a:lnTo>
                  <a:pt x="1094929" y="38509"/>
                </a:lnTo>
                <a:cubicBezTo>
                  <a:pt x="1092324" y="37393"/>
                  <a:pt x="1091766" y="36463"/>
                  <a:pt x="1093254" y="35718"/>
                </a:cubicBezTo>
                <a:lnTo>
                  <a:pt x="1115579" y="35718"/>
                </a:lnTo>
                <a:lnTo>
                  <a:pt x="1115579" y="9487"/>
                </a:lnTo>
                <a:cubicBezTo>
                  <a:pt x="1114834" y="5395"/>
                  <a:pt x="1116695" y="3534"/>
                  <a:pt x="1121160" y="3906"/>
                </a:cubicBezTo>
                <a:close/>
                <a:moveTo>
                  <a:pt x="273463" y="2930"/>
                </a:moveTo>
                <a:cubicBezTo>
                  <a:pt x="276532" y="3023"/>
                  <a:pt x="281137" y="3720"/>
                  <a:pt x="287276" y="5023"/>
                </a:cubicBezTo>
                <a:cubicBezTo>
                  <a:pt x="293973" y="6883"/>
                  <a:pt x="297694" y="9673"/>
                  <a:pt x="298438" y="13394"/>
                </a:cubicBezTo>
                <a:cubicBezTo>
                  <a:pt x="299182" y="19719"/>
                  <a:pt x="296577" y="24370"/>
                  <a:pt x="290624" y="27347"/>
                </a:cubicBezTo>
                <a:cubicBezTo>
                  <a:pt x="285043" y="29579"/>
                  <a:pt x="280950" y="27905"/>
                  <a:pt x="278346" y="22324"/>
                </a:cubicBezTo>
                <a:cubicBezTo>
                  <a:pt x="277602" y="21580"/>
                  <a:pt x="277230" y="20091"/>
                  <a:pt x="277230" y="17859"/>
                </a:cubicBezTo>
                <a:cubicBezTo>
                  <a:pt x="277230" y="12278"/>
                  <a:pt x="274439" y="7813"/>
                  <a:pt x="268858" y="4464"/>
                </a:cubicBezTo>
                <a:cubicBezTo>
                  <a:pt x="268858" y="3348"/>
                  <a:pt x="270393" y="2837"/>
                  <a:pt x="273463" y="2930"/>
                </a:cubicBezTo>
                <a:close/>
                <a:moveTo>
                  <a:pt x="742727" y="1674"/>
                </a:moveTo>
                <a:cubicBezTo>
                  <a:pt x="756122" y="3162"/>
                  <a:pt x="760772" y="5581"/>
                  <a:pt x="756680" y="8929"/>
                </a:cubicBezTo>
                <a:cubicBezTo>
                  <a:pt x="755563" y="9673"/>
                  <a:pt x="755191" y="10046"/>
                  <a:pt x="755563" y="10046"/>
                </a:cubicBezTo>
                <a:lnTo>
                  <a:pt x="755563" y="20091"/>
                </a:lnTo>
                <a:lnTo>
                  <a:pt x="762261" y="20091"/>
                </a:lnTo>
                <a:cubicBezTo>
                  <a:pt x="762261" y="20464"/>
                  <a:pt x="763005" y="19533"/>
                  <a:pt x="764493" y="17301"/>
                </a:cubicBezTo>
                <a:cubicBezTo>
                  <a:pt x="766726" y="13208"/>
                  <a:pt x="768400" y="10976"/>
                  <a:pt x="769516" y="10604"/>
                </a:cubicBezTo>
                <a:cubicBezTo>
                  <a:pt x="771376" y="10232"/>
                  <a:pt x="776027" y="13208"/>
                  <a:pt x="783469" y="19533"/>
                </a:cubicBezTo>
                <a:cubicBezTo>
                  <a:pt x="784585" y="20650"/>
                  <a:pt x="784957" y="21580"/>
                  <a:pt x="784585" y="22324"/>
                </a:cubicBezTo>
                <a:cubicBezTo>
                  <a:pt x="783841" y="22696"/>
                  <a:pt x="782724" y="22882"/>
                  <a:pt x="781236" y="22882"/>
                </a:cubicBezTo>
                <a:lnTo>
                  <a:pt x="755563" y="22882"/>
                </a:lnTo>
                <a:lnTo>
                  <a:pt x="755563" y="70879"/>
                </a:lnTo>
                <a:lnTo>
                  <a:pt x="763935" y="70879"/>
                </a:lnTo>
                <a:cubicBezTo>
                  <a:pt x="764307" y="70879"/>
                  <a:pt x="765423" y="69577"/>
                  <a:pt x="767284" y="66972"/>
                </a:cubicBezTo>
                <a:cubicBezTo>
                  <a:pt x="769888" y="62880"/>
                  <a:pt x="771748" y="60647"/>
                  <a:pt x="772865" y="60275"/>
                </a:cubicBezTo>
                <a:cubicBezTo>
                  <a:pt x="775841" y="61019"/>
                  <a:pt x="780306" y="64368"/>
                  <a:pt x="786259" y="70321"/>
                </a:cubicBezTo>
                <a:cubicBezTo>
                  <a:pt x="787375" y="71809"/>
                  <a:pt x="787748" y="72739"/>
                  <a:pt x="787375" y="73111"/>
                </a:cubicBezTo>
                <a:cubicBezTo>
                  <a:pt x="787375" y="73856"/>
                  <a:pt x="786259" y="74042"/>
                  <a:pt x="784027" y="73670"/>
                </a:cubicBezTo>
                <a:lnTo>
                  <a:pt x="744959" y="73670"/>
                </a:lnTo>
                <a:cubicBezTo>
                  <a:pt x="751285" y="84088"/>
                  <a:pt x="764679" y="90041"/>
                  <a:pt x="785143" y="91529"/>
                </a:cubicBezTo>
                <a:cubicBezTo>
                  <a:pt x="787748" y="91901"/>
                  <a:pt x="787934" y="92831"/>
                  <a:pt x="785701" y="94319"/>
                </a:cubicBezTo>
                <a:cubicBezTo>
                  <a:pt x="784957" y="95064"/>
                  <a:pt x="784399" y="95622"/>
                  <a:pt x="784027" y="95994"/>
                </a:cubicBezTo>
                <a:cubicBezTo>
                  <a:pt x="781794" y="98226"/>
                  <a:pt x="779748" y="101017"/>
                  <a:pt x="777888" y="104365"/>
                </a:cubicBezTo>
                <a:cubicBezTo>
                  <a:pt x="776771" y="108086"/>
                  <a:pt x="774539" y="109202"/>
                  <a:pt x="771190" y="107714"/>
                </a:cubicBezTo>
                <a:cubicBezTo>
                  <a:pt x="767842" y="107342"/>
                  <a:pt x="763377" y="105296"/>
                  <a:pt x="757796" y="101575"/>
                </a:cubicBezTo>
                <a:lnTo>
                  <a:pt x="729891" y="101575"/>
                </a:lnTo>
                <a:lnTo>
                  <a:pt x="729891" y="120550"/>
                </a:lnTo>
                <a:lnTo>
                  <a:pt x="756680" y="120550"/>
                </a:lnTo>
                <a:cubicBezTo>
                  <a:pt x="757424" y="120550"/>
                  <a:pt x="758726" y="119434"/>
                  <a:pt x="760586" y="117202"/>
                </a:cubicBezTo>
                <a:cubicBezTo>
                  <a:pt x="763563" y="113853"/>
                  <a:pt x="765795" y="111993"/>
                  <a:pt x="767284" y="111621"/>
                </a:cubicBezTo>
                <a:cubicBezTo>
                  <a:pt x="768028" y="111621"/>
                  <a:pt x="770446" y="113481"/>
                  <a:pt x="774539" y="117202"/>
                </a:cubicBezTo>
                <a:cubicBezTo>
                  <a:pt x="775655" y="117946"/>
                  <a:pt x="776585" y="118318"/>
                  <a:pt x="777330" y="118318"/>
                </a:cubicBezTo>
                <a:cubicBezTo>
                  <a:pt x="778818" y="120178"/>
                  <a:pt x="779376" y="121481"/>
                  <a:pt x="779004" y="122225"/>
                </a:cubicBezTo>
                <a:cubicBezTo>
                  <a:pt x="779004" y="122969"/>
                  <a:pt x="777888" y="123341"/>
                  <a:pt x="775655" y="123341"/>
                </a:cubicBezTo>
                <a:lnTo>
                  <a:pt x="671289" y="123341"/>
                </a:lnTo>
                <a:cubicBezTo>
                  <a:pt x="667197" y="122225"/>
                  <a:pt x="666080" y="121295"/>
                  <a:pt x="667941" y="120550"/>
                </a:cubicBezTo>
                <a:lnTo>
                  <a:pt x="712589" y="120550"/>
                </a:lnTo>
                <a:lnTo>
                  <a:pt x="712589" y="101017"/>
                </a:lnTo>
                <a:lnTo>
                  <a:pt x="692498" y="101017"/>
                </a:lnTo>
                <a:cubicBezTo>
                  <a:pt x="690637" y="101017"/>
                  <a:pt x="689149" y="100645"/>
                  <a:pt x="688033" y="99901"/>
                </a:cubicBezTo>
                <a:cubicBezTo>
                  <a:pt x="687661" y="99528"/>
                  <a:pt x="688405" y="99156"/>
                  <a:pt x="690265" y="98784"/>
                </a:cubicBezTo>
                <a:lnTo>
                  <a:pt x="712589" y="98784"/>
                </a:lnTo>
                <a:lnTo>
                  <a:pt x="712589" y="83157"/>
                </a:lnTo>
                <a:cubicBezTo>
                  <a:pt x="711845" y="80181"/>
                  <a:pt x="713892" y="78693"/>
                  <a:pt x="718728" y="78693"/>
                </a:cubicBezTo>
                <a:cubicBezTo>
                  <a:pt x="729518" y="79809"/>
                  <a:pt x="733611" y="82041"/>
                  <a:pt x="731007" y="85390"/>
                </a:cubicBezTo>
                <a:cubicBezTo>
                  <a:pt x="730263" y="86134"/>
                  <a:pt x="729891" y="86692"/>
                  <a:pt x="729891" y="87064"/>
                </a:cubicBezTo>
                <a:lnTo>
                  <a:pt x="729891" y="98784"/>
                </a:lnTo>
                <a:lnTo>
                  <a:pt x="737146" y="98784"/>
                </a:lnTo>
                <a:cubicBezTo>
                  <a:pt x="737146" y="98784"/>
                  <a:pt x="737518" y="98226"/>
                  <a:pt x="738262" y="97110"/>
                </a:cubicBezTo>
                <a:cubicBezTo>
                  <a:pt x="740495" y="94133"/>
                  <a:pt x="742355" y="92645"/>
                  <a:pt x="743843" y="92645"/>
                </a:cubicBezTo>
                <a:cubicBezTo>
                  <a:pt x="744215" y="92645"/>
                  <a:pt x="746076" y="93203"/>
                  <a:pt x="749424" y="94319"/>
                </a:cubicBezTo>
                <a:cubicBezTo>
                  <a:pt x="743471" y="86506"/>
                  <a:pt x="739750" y="79623"/>
                  <a:pt x="738262" y="73670"/>
                </a:cubicBezTo>
                <a:lnTo>
                  <a:pt x="713147" y="73670"/>
                </a:lnTo>
                <a:cubicBezTo>
                  <a:pt x="694544" y="93761"/>
                  <a:pt x="676312" y="105296"/>
                  <a:pt x="658453" y="108272"/>
                </a:cubicBezTo>
                <a:cubicBezTo>
                  <a:pt x="676312" y="95622"/>
                  <a:pt x="686916" y="84088"/>
                  <a:pt x="690265" y="73670"/>
                </a:cubicBezTo>
                <a:lnTo>
                  <a:pt x="664034" y="73670"/>
                </a:lnTo>
                <a:cubicBezTo>
                  <a:pt x="658825" y="73298"/>
                  <a:pt x="657523" y="72553"/>
                  <a:pt x="660127" y="71437"/>
                </a:cubicBezTo>
                <a:lnTo>
                  <a:pt x="689707" y="71437"/>
                </a:lnTo>
                <a:lnTo>
                  <a:pt x="689707" y="22324"/>
                </a:lnTo>
                <a:lnTo>
                  <a:pt x="666825" y="22324"/>
                </a:lnTo>
                <a:cubicBezTo>
                  <a:pt x="664964" y="22324"/>
                  <a:pt x="663662" y="22138"/>
                  <a:pt x="662918" y="21766"/>
                </a:cubicBezTo>
                <a:cubicBezTo>
                  <a:pt x="662546" y="21022"/>
                  <a:pt x="663104" y="20464"/>
                  <a:pt x="664592" y="20091"/>
                </a:cubicBezTo>
                <a:lnTo>
                  <a:pt x="689707" y="20091"/>
                </a:lnTo>
                <a:lnTo>
                  <a:pt x="689707" y="6139"/>
                </a:lnTo>
                <a:cubicBezTo>
                  <a:pt x="688963" y="3534"/>
                  <a:pt x="690451" y="2232"/>
                  <a:pt x="694172" y="2232"/>
                </a:cubicBezTo>
                <a:cubicBezTo>
                  <a:pt x="706078" y="2976"/>
                  <a:pt x="710543" y="5023"/>
                  <a:pt x="707566" y="8371"/>
                </a:cubicBezTo>
                <a:cubicBezTo>
                  <a:pt x="706450" y="10232"/>
                  <a:pt x="705892" y="11534"/>
                  <a:pt x="705892" y="12278"/>
                </a:cubicBezTo>
                <a:lnTo>
                  <a:pt x="705892" y="20091"/>
                </a:lnTo>
                <a:lnTo>
                  <a:pt x="738262" y="20091"/>
                </a:lnTo>
                <a:lnTo>
                  <a:pt x="738262" y="7255"/>
                </a:lnTo>
                <a:cubicBezTo>
                  <a:pt x="737890" y="3534"/>
                  <a:pt x="739378" y="1674"/>
                  <a:pt x="742727" y="1674"/>
                </a:cubicBezTo>
                <a:close/>
                <a:moveTo>
                  <a:pt x="961244" y="0"/>
                </a:moveTo>
                <a:cubicBezTo>
                  <a:pt x="970918" y="1116"/>
                  <a:pt x="975941" y="2046"/>
                  <a:pt x="976313" y="2790"/>
                </a:cubicBezTo>
                <a:cubicBezTo>
                  <a:pt x="976313" y="3534"/>
                  <a:pt x="975941" y="4278"/>
                  <a:pt x="975196" y="5023"/>
                </a:cubicBezTo>
                <a:cubicBezTo>
                  <a:pt x="974452" y="6511"/>
                  <a:pt x="974080" y="7999"/>
                  <a:pt x="974080" y="9487"/>
                </a:cubicBezTo>
                <a:lnTo>
                  <a:pt x="974080" y="55810"/>
                </a:lnTo>
                <a:lnTo>
                  <a:pt x="983568" y="55810"/>
                </a:lnTo>
                <a:lnTo>
                  <a:pt x="983568" y="22324"/>
                </a:lnTo>
                <a:cubicBezTo>
                  <a:pt x="982824" y="18975"/>
                  <a:pt x="984312" y="17487"/>
                  <a:pt x="988033" y="17859"/>
                </a:cubicBezTo>
                <a:cubicBezTo>
                  <a:pt x="997335" y="17859"/>
                  <a:pt x="1001986" y="18789"/>
                  <a:pt x="1001986" y="20650"/>
                </a:cubicBezTo>
                <a:cubicBezTo>
                  <a:pt x="1001986" y="21394"/>
                  <a:pt x="1001614" y="22138"/>
                  <a:pt x="1000869" y="22882"/>
                </a:cubicBezTo>
                <a:cubicBezTo>
                  <a:pt x="1000125" y="23998"/>
                  <a:pt x="999753" y="25486"/>
                  <a:pt x="999753" y="27347"/>
                </a:cubicBezTo>
                <a:lnTo>
                  <a:pt x="999753" y="55252"/>
                </a:lnTo>
                <a:cubicBezTo>
                  <a:pt x="1000497" y="62694"/>
                  <a:pt x="998079" y="66600"/>
                  <a:pt x="992498" y="66972"/>
                </a:cubicBezTo>
                <a:cubicBezTo>
                  <a:pt x="985428" y="68833"/>
                  <a:pt x="982452" y="67344"/>
                  <a:pt x="983568" y="62507"/>
                </a:cubicBezTo>
                <a:lnTo>
                  <a:pt x="983568" y="58043"/>
                </a:lnTo>
                <a:lnTo>
                  <a:pt x="974080" y="58043"/>
                </a:lnTo>
                <a:lnTo>
                  <a:pt x="974080" y="79809"/>
                </a:lnTo>
                <a:lnTo>
                  <a:pt x="974080" y="117760"/>
                </a:lnTo>
                <a:lnTo>
                  <a:pt x="985800" y="117760"/>
                </a:lnTo>
                <a:lnTo>
                  <a:pt x="985800" y="80367"/>
                </a:lnTo>
                <a:cubicBezTo>
                  <a:pt x="985056" y="74786"/>
                  <a:pt x="986545" y="72367"/>
                  <a:pt x="990265" y="73111"/>
                </a:cubicBezTo>
                <a:cubicBezTo>
                  <a:pt x="997335" y="74228"/>
                  <a:pt x="1002172" y="75530"/>
                  <a:pt x="1004776" y="77018"/>
                </a:cubicBezTo>
                <a:cubicBezTo>
                  <a:pt x="1004776" y="77762"/>
                  <a:pt x="1004404" y="78320"/>
                  <a:pt x="1003660" y="78693"/>
                </a:cubicBezTo>
                <a:cubicBezTo>
                  <a:pt x="1002916" y="79809"/>
                  <a:pt x="1002544" y="81111"/>
                  <a:pt x="1002544" y="82599"/>
                </a:cubicBezTo>
                <a:lnTo>
                  <a:pt x="1002544" y="118318"/>
                </a:lnTo>
                <a:cubicBezTo>
                  <a:pt x="1002916" y="125387"/>
                  <a:pt x="1000683" y="129108"/>
                  <a:pt x="995846" y="129480"/>
                </a:cubicBezTo>
                <a:cubicBezTo>
                  <a:pt x="988405" y="131340"/>
                  <a:pt x="985056" y="129852"/>
                  <a:pt x="985800" y="125015"/>
                </a:cubicBezTo>
                <a:lnTo>
                  <a:pt x="985800" y="119434"/>
                </a:lnTo>
                <a:lnTo>
                  <a:pt x="950640" y="119434"/>
                </a:lnTo>
                <a:cubicBezTo>
                  <a:pt x="949896" y="119434"/>
                  <a:pt x="949152" y="120364"/>
                  <a:pt x="948407" y="122225"/>
                </a:cubicBezTo>
                <a:cubicBezTo>
                  <a:pt x="946919" y="125201"/>
                  <a:pt x="945617" y="127062"/>
                  <a:pt x="944501" y="127806"/>
                </a:cubicBezTo>
                <a:cubicBezTo>
                  <a:pt x="938176" y="127062"/>
                  <a:pt x="933153" y="124643"/>
                  <a:pt x="929432" y="120550"/>
                </a:cubicBezTo>
                <a:cubicBezTo>
                  <a:pt x="929432" y="119806"/>
                  <a:pt x="929990" y="118876"/>
                  <a:pt x="931106" y="117760"/>
                </a:cubicBezTo>
                <a:cubicBezTo>
                  <a:pt x="932594" y="115900"/>
                  <a:pt x="933339" y="114411"/>
                  <a:pt x="933339" y="113295"/>
                </a:cubicBezTo>
                <a:lnTo>
                  <a:pt x="933339" y="83715"/>
                </a:lnTo>
                <a:cubicBezTo>
                  <a:pt x="932966" y="78134"/>
                  <a:pt x="934455" y="75530"/>
                  <a:pt x="937803" y="75902"/>
                </a:cubicBezTo>
                <a:cubicBezTo>
                  <a:pt x="944501" y="77018"/>
                  <a:pt x="948780" y="78134"/>
                  <a:pt x="950640" y="79251"/>
                </a:cubicBezTo>
                <a:cubicBezTo>
                  <a:pt x="950268" y="79995"/>
                  <a:pt x="949896" y="80553"/>
                  <a:pt x="949524" y="80925"/>
                </a:cubicBezTo>
                <a:cubicBezTo>
                  <a:pt x="948035" y="82785"/>
                  <a:pt x="947291" y="85018"/>
                  <a:pt x="947291" y="87622"/>
                </a:cubicBezTo>
                <a:lnTo>
                  <a:pt x="947291" y="117760"/>
                </a:lnTo>
                <a:lnTo>
                  <a:pt x="957895" y="117760"/>
                </a:lnTo>
                <a:lnTo>
                  <a:pt x="957895" y="58043"/>
                </a:lnTo>
                <a:lnTo>
                  <a:pt x="951756" y="58043"/>
                </a:lnTo>
                <a:cubicBezTo>
                  <a:pt x="951384" y="58043"/>
                  <a:pt x="950454" y="59159"/>
                  <a:pt x="948966" y="61391"/>
                </a:cubicBezTo>
                <a:cubicBezTo>
                  <a:pt x="947477" y="63996"/>
                  <a:pt x="946361" y="65484"/>
                  <a:pt x="945617" y="65856"/>
                </a:cubicBezTo>
                <a:cubicBezTo>
                  <a:pt x="939292" y="64740"/>
                  <a:pt x="935013" y="62507"/>
                  <a:pt x="932780" y="59159"/>
                </a:cubicBezTo>
                <a:cubicBezTo>
                  <a:pt x="932408" y="58415"/>
                  <a:pt x="932780" y="57671"/>
                  <a:pt x="933897" y="56926"/>
                </a:cubicBezTo>
                <a:cubicBezTo>
                  <a:pt x="934641" y="56182"/>
                  <a:pt x="935013" y="55252"/>
                  <a:pt x="935013" y="54136"/>
                </a:cubicBezTo>
                <a:lnTo>
                  <a:pt x="935013" y="21208"/>
                </a:lnTo>
                <a:lnTo>
                  <a:pt x="914921" y="21208"/>
                </a:lnTo>
                <a:cubicBezTo>
                  <a:pt x="912317" y="20836"/>
                  <a:pt x="910456" y="22882"/>
                  <a:pt x="909340" y="27347"/>
                </a:cubicBezTo>
                <a:cubicBezTo>
                  <a:pt x="907852" y="33300"/>
                  <a:pt x="906364" y="38881"/>
                  <a:pt x="904875" y="44090"/>
                </a:cubicBezTo>
                <a:cubicBezTo>
                  <a:pt x="903015" y="50043"/>
                  <a:pt x="901899" y="54322"/>
                  <a:pt x="901527" y="56926"/>
                </a:cubicBezTo>
                <a:lnTo>
                  <a:pt x="905433" y="56926"/>
                </a:lnTo>
                <a:cubicBezTo>
                  <a:pt x="905805" y="56926"/>
                  <a:pt x="906736" y="55996"/>
                  <a:pt x="908224" y="54136"/>
                </a:cubicBezTo>
                <a:cubicBezTo>
                  <a:pt x="910084" y="51159"/>
                  <a:pt x="911572" y="49671"/>
                  <a:pt x="912689" y="49671"/>
                </a:cubicBezTo>
                <a:cubicBezTo>
                  <a:pt x="918270" y="51903"/>
                  <a:pt x="923479" y="55624"/>
                  <a:pt x="928316" y="60833"/>
                </a:cubicBezTo>
                <a:cubicBezTo>
                  <a:pt x="928316" y="61949"/>
                  <a:pt x="927572" y="63066"/>
                  <a:pt x="926083" y="64182"/>
                </a:cubicBezTo>
                <a:cubicBezTo>
                  <a:pt x="925339" y="65298"/>
                  <a:pt x="924967" y="66042"/>
                  <a:pt x="924967" y="66414"/>
                </a:cubicBezTo>
                <a:lnTo>
                  <a:pt x="924967" y="109946"/>
                </a:lnTo>
                <a:cubicBezTo>
                  <a:pt x="924967" y="112923"/>
                  <a:pt x="922176" y="114597"/>
                  <a:pt x="916595" y="114969"/>
                </a:cubicBezTo>
                <a:cubicBezTo>
                  <a:pt x="912131" y="116086"/>
                  <a:pt x="910084" y="114597"/>
                  <a:pt x="910456" y="110505"/>
                </a:cubicBezTo>
                <a:lnTo>
                  <a:pt x="910456" y="104923"/>
                </a:lnTo>
                <a:lnTo>
                  <a:pt x="902085" y="104923"/>
                </a:lnTo>
                <a:lnTo>
                  <a:pt x="902085" y="119992"/>
                </a:lnTo>
                <a:cubicBezTo>
                  <a:pt x="901713" y="121853"/>
                  <a:pt x="899294" y="123341"/>
                  <a:pt x="894829" y="124457"/>
                </a:cubicBezTo>
                <a:cubicBezTo>
                  <a:pt x="889992" y="125573"/>
                  <a:pt x="887760" y="124643"/>
                  <a:pt x="888132" y="121667"/>
                </a:cubicBezTo>
                <a:lnTo>
                  <a:pt x="888132" y="81483"/>
                </a:lnTo>
                <a:cubicBezTo>
                  <a:pt x="876598" y="95622"/>
                  <a:pt x="873435" y="97668"/>
                  <a:pt x="878644" y="87622"/>
                </a:cubicBezTo>
                <a:cubicBezTo>
                  <a:pt x="886830" y="71623"/>
                  <a:pt x="891481" y="49485"/>
                  <a:pt x="892597" y="21208"/>
                </a:cubicBezTo>
                <a:lnTo>
                  <a:pt x="880877" y="21208"/>
                </a:lnTo>
                <a:cubicBezTo>
                  <a:pt x="879388" y="21208"/>
                  <a:pt x="878458" y="21022"/>
                  <a:pt x="878086" y="20650"/>
                </a:cubicBezTo>
                <a:cubicBezTo>
                  <a:pt x="877714" y="19905"/>
                  <a:pt x="878086" y="19347"/>
                  <a:pt x="879202" y="18975"/>
                </a:cubicBezTo>
                <a:lnTo>
                  <a:pt x="908782" y="18975"/>
                </a:lnTo>
                <a:cubicBezTo>
                  <a:pt x="909898" y="18975"/>
                  <a:pt x="911945" y="16929"/>
                  <a:pt x="914921" y="12836"/>
                </a:cubicBezTo>
                <a:cubicBezTo>
                  <a:pt x="916781" y="9115"/>
                  <a:pt x="918270" y="7255"/>
                  <a:pt x="919386" y="7255"/>
                </a:cubicBezTo>
                <a:cubicBezTo>
                  <a:pt x="920874" y="7255"/>
                  <a:pt x="925711" y="10790"/>
                  <a:pt x="933897" y="17859"/>
                </a:cubicBezTo>
                <a:cubicBezTo>
                  <a:pt x="933897" y="17859"/>
                  <a:pt x="934269" y="18045"/>
                  <a:pt x="935013" y="18417"/>
                </a:cubicBezTo>
                <a:cubicBezTo>
                  <a:pt x="935013" y="17673"/>
                  <a:pt x="937245" y="17673"/>
                  <a:pt x="941710" y="18417"/>
                </a:cubicBezTo>
                <a:cubicBezTo>
                  <a:pt x="947663" y="19533"/>
                  <a:pt x="951012" y="20650"/>
                  <a:pt x="951756" y="21766"/>
                </a:cubicBezTo>
                <a:cubicBezTo>
                  <a:pt x="951756" y="22510"/>
                  <a:pt x="951384" y="23440"/>
                  <a:pt x="950640" y="24556"/>
                </a:cubicBezTo>
                <a:cubicBezTo>
                  <a:pt x="949896" y="26045"/>
                  <a:pt x="949524" y="27719"/>
                  <a:pt x="949524" y="29579"/>
                </a:cubicBezTo>
                <a:lnTo>
                  <a:pt x="949524" y="55810"/>
                </a:lnTo>
                <a:lnTo>
                  <a:pt x="957895" y="55810"/>
                </a:lnTo>
                <a:lnTo>
                  <a:pt x="957895" y="5023"/>
                </a:lnTo>
                <a:cubicBezTo>
                  <a:pt x="957523" y="1674"/>
                  <a:pt x="958639" y="0"/>
                  <a:pt x="96124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2000" spc="600">
                <a:solidFill>
                  <a:schemeClr val="bg1"/>
                </a:solidFill>
                <a:latin typeface="方正小标宋简体" panose="02000000000000000000" pitchFamily="2" charset="-122"/>
                <a:ea typeface="方正小标宋简体" panose="02000000000000000000" pitchFamily="2" charset="-122"/>
              </a:defRPr>
            </a:lvl1pPr>
          </a:lstStyle>
          <a:p>
            <a:endParaRPr lang="zh-CN" altLang="en-US" sz="1100" dirty="0">
              <a:solidFill>
                <a:prstClr val="black">
                  <a:lumMod val="85000"/>
                  <a:lumOff val="15000"/>
                </a:prstClr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396334"/>
            <a:ext cx="12192000" cy="461665"/>
          </a:xfrm>
          <a:prstGeom prst="rect">
            <a:avLst/>
          </a:prstGeom>
          <a:solidFill>
            <a:srgbClr val="4B80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任意多边形 17"/>
          <p:cNvSpPr>
            <a:spLocks noChangeAspect="1"/>
          </p:cNvSpPr>
          <p:nvPr userDrawn="1"/>
        </p:nvSpPr>
        <p:spPr>
          <a:xfrm>
            <a:off x="5453785" y="6551052"/>
            <a:ext cx="228960" cy="235569"/>
          </a:xfrm>
          <a:custGeom>
            <a:avLst/>
            <a:gdLst>
              <a:gd name="connsiteX0" fmla="*/ 693416 w 719446"/>
              <a:gd name="connsiteY0" fmla="*/ 108415 h 740212"/>
              <a:gd name="connsiteX1" fmla="*/ 690092 w 719446"/>
              <a:gd name="connsiteY1" fmla="*/ 140538 h 740212"/>
              <a:gd name="connsiteX2" fmla="*/ 685108 w 719446"/>
              <a:gd name="connsiteY2" fmla="*/ 146076 h 740212"/>
              <a:gd name="connsiteX3" fmla="*/ 592616 w 719446"/>
              <a:gd name="connsiteY3" fmla="*/ 183184 h 740212"/>
              <a:gd name="connsiteX4" fmla="*/ 554400 w 719446"/>
              <a:gd name="connsiteY4" fmla="*/ 187615 h 740212"/>
              <a:gd name="connsiteX5" fmla="*/ 557723 w 719446"/>
              <a:gd name="connsiteY5" fmla="*/ 230814 h 740212"/>
              <a:gd name="connsiteX6" fmla="*/ 718892 w 719446"/>
              <a:gd name="connsiteY6" fmla="*/ 182630 h 740212"/>
              <a:gd name="connsiteX7" fmla="*/ 718339 w 719446"/>
              <a:gd name="connsiteY7" fmla="*/ 222507 h 740212"/>
              <a:gd name="connsiteX8" fmla="*/ 711139 w 719446"/>
              <a:gd name="connsiteY8" fmla="*/ 230814 h 740212"/>
              <a:gd name="connsiteX9" fmla="*/ 609785 w 719446"/>
              <a:gd name="connsiteY9" fmla="*/ 275676 h 740212"/>
              <a:gd name="connsiteX10" fmla="*/ 540554 w 719446"/>
              <a:gd name="connsiteY10" fmla="*/ 282322 h 740212"/>
              <a:gd name="connsiteX11" fmla="*/ 531692 w 719446"/>
              <a:gd name="connsiteY11" fmla="*/ 286199 h 740212"/>
              <a:gd name="connsiteX12" fmla="*/ 397662 w 719446"/>
              <a:gd name="connsiteY12" fmla="*/ 343245 h 740212"/>
              <a:gd name="connsiteX13" fmla="*/ 289108 w 719446"/>
              <a:gd name="connsiteY13" fmla="*/ 317768 h 740212"/>
              <a:gd name="connsiteX14" fmla="*/ 200492 w 719446"/>
              <a:gd name="connsiteY14" fmla="*/ 277337 h 740212"/>
              <a:gd name="connsiteX15" fmla="*/ 121292 w 719446"/>
              <a:gd name="connsiteY15" fmla="*/ 270138 h 740212"/>
              <a:gd name="connsiteX16" fmla="*/ 73662 w 719446"/>
              <a:gd name="connsiteY16" fmla="*/ 308907 h 740212"/>
              <a:gd name="connsiteX17" fmla="*/ 109108 w 719446"/>
              <a:gd name="connsiteY17" fmla="*/ 317214 h 740212"/>
              <a:gd name="connsiteX18" fmla="*/ 254769 w 719446"/>
              <a:gd name="connsiteY18" fmla="*/ 360414 h 740212"/>
              <a:gd name="connsiteX19" fmla="*/ 332862 w 719446"/>
              <a:gd name="connsiteY19" fmla="*/ 383121 h 740212"/>
              <a:gd name="connsiteX20" fmla="*/ 409292 w 719446"/>
              <a:gd name="connsiteY20" fmla="*/ 375921 h 740212"/>
              <a:gd name="connsiteX21" fmla="*/ 542769 w 719446"/>
              <a:gd name="connsiteY21" fmla="*/ 334937 h 740212"/>
              <a:gd name="connsiteX22" fmla="*/ 716123 w 719446"/>
              <a:gd name="connsiteY22" fmla="*/ 293399 h 740212"/>
              <a:gd name="connsiteX23" fmla="*/ 718892 w 719446"/>
              <a:gd name="connsiteY23" fmla="*/ 293399 h 740212"/>
              <a:gd name="connsiteX24" fmla="*/ 719446 w 719446"/>
              <a:gd name="connsiteY24" fmla="*/ 300045 h 740212"/>
              <a:gd name="connsiteX25" fmla="*/ 719446 w 719446"/>
              <a:gd name="connsiteY25" fmla="*/ 601336 h 740212"/>
              <a:gd name="connsiteX26" fmla="*/ 709477 w 719446"/>
              <a:gd name="connsiteY26" fmla="*/ 614074 h 740212"/>
              <a:gd name="connsiteX27" fmla="*/ 489600 w 719446"/>
              <a:gd name="connsiteY27" fmla="*/ 686074 h 740212"/>
              <a:gd name="connsiteX28" fmla="*/ 384923 w 719446"/>
              <a:gd name="connsiteY28" fmla="*/ 733151 h 740212"/>
              <a:gd name="connsiteX29" fmla="*/ 323446 w 719446"/>
              <a:gd name="connsiteY29" fmla="*/ 733151 h 740212"/>
              <a:gd name="connsiteX30" fmla="*/ 48185 w 719446"/>
              <a:gd name="connsiteY30" fmla="*/ 626813 h 740212"/>
              <a:gd name="connsiteX31" fmla="*/ 6092 w 719446"/>
              <a:gd name="connsiteY31" fmla="*/ 616844 h 740212"/>
              <a:gd name="connsiteX32" fmla="*/ 0 w 719446"/>
              <a:gd name="connsiteY32" fmla="*/ 610197 h 740212"/>
              <a:gd name="connsiteX33" fmla="*/ 554 w 719446"/>
              <a:gd name="connsiteY33" fmla="*/ 436290 h 740212"/>
              <a:gd name="connsiteX34" fmla="*/ 1108 w 719446"/>
              <a:gd name="connsiteY34" fmla="*/ 431860 h 740212"/>
              <a:gd name="connsiteX35" fmla="*/ 32677 w 719446"/>
              <a:gd name="connsiteY35" fmla="*/ 439614 h 740212"/>
              <a:gd name="connsiteX36" fmla="*/ 308492 w 719446"/>
              <a:gd name="connsiteY36" fmla="*/ 526567 h 740212"/>
              <a:gd name="connsiteX37" fmla="*/ 409846 w 719446"/>
              <a:gd name="connsiteY37" fmla="*/ 523798 h 740212"/>
              <a:gd name="connsiteX38" fmla="*/ 533908 w 719446"/>
              <a:gd name="connsiteY38" fmla="*/ 480044 h 740212"/>
              <a:gd name="connsiteX39" fmla="*/ 546646 w 719446"/>
              <a:gd name="connsiteY39" fmla="*/ 476721 h 740212"/>
              <a:gd name="connsiteX40" fmla="*/ 546646 w 719446"/>
              <a:gd name="connsiteY40" fmla="*/ 516044 h 740212"/>
              <a:gd name="connsiteX41" fmla="*/ 542769 w 719446"/>
              <a:gd name="connsiteY41" fmla="*/ 521028 h 740212"/>
              <a:gd name="connsiteX42" fmla="*/ 393785 w 719446"/>
              <a:gd name="connsiteY42" fmla="*/ 576967 h 740212"/>
              <a:gd name="connsiteX43" fmla="*/ 322339 w 719446"/>
              <a:gd name="connsiteY43" fmla="*/ 576967 h 740212"/>
              <a:gd name="connsiteX44" fmla="*/ 205477 w 719446"/>
              <a:gd name="connsiteY44" fmla="*/ 535428 h 740212"/>
              <a:gd name="connsiteX45" fmla="*/ 56492 w 719446"/>
              <a:gd name="connsiteY45" fmla="*/ 492783 h 740212"/>
              <a:gd name="connsiteX46" fmla="*/ 52062 w 719446"/>
              <a:gd name="connsiteY46" fmla="*/ 492229 h 740212"/>
              <a:gd name="connsiteX47" fmla="*/ 51508 w 719446"/>
              <a:gd name="connsiteY47" fmla="*/ 497213 h 740212"/>
              <a:gd name="connsiteX48" fmla="*/ 51508 w 719446"/>
              <a:gd name="connsiteY48" fmla="*/ 568105 h 740212"/>
              <a:gd name="connsiteX49" fmla="*/ 57600 w 719446"/>
              <a:gd name="connsiteY49" fmla="*/ 575859 h 740212"/>
              <a:gd name="connsiteX50" fmla="*/ 309046 w 719446"/>
              <a:gd name="connsiteY50" fmla="*/ 661151 h 740212"/>
              <a:gd name="connsiteX51" fmla="*/ 341169 w 719446"/>
              <a:gd name="connsiteY51" fmla="*/ 671674 h 740212"/>
              <a:gd name="connsiteX52" fmla="*/ 391016 w 719446"/>
              <a:gd name="connsiteY52" fmla="*/ 665028 h 740212"/>
              <a:gd name="connsiteX53" fmla="*/ 554954 w 719446"/>
              <a:gd name="connsiteY53" fmla="*/ 605213 h 740212"/>
              <a:gd name="connsiteX54" fmla="*/ 664062 w 719446"/>
              <a:gd name="connsiteY54" fmla="*/ 572536 h 740212"/>
              <a:gd name="connsiteX55" fmla="*/ 670154 w 719446"/>
              <a:gd name="connsiteY55" fmla="*/ 565336 h 740212"/>
              <a:gd name="connsiteX56" fmla="*/ 670154 w 719446"/>
              <a:gd name="connsiteY56" fmla="*/ 358752 h 740212"/>
              <a:gd name="connsiteX57" fmla="*/ 669600 w 719446"/>
              <a:gd name="connsiteY57" fmla="*/ 354322 h 740212"/>
              <a:gd name="connsiteX58" fmla="*/ 640246 w 719446"/>
              <a:gd name="connsiteY58" fmla="*/ 360414 h 740212"/>
              <a:gd name="connsiteX59" fmla="*/ 388246 w 719446"/>
              <a:gd name="connsiteY59" fmla="*/ 441829 h 740212"/>
              <a:gd name="connsiteX60" fmla="*/ 312369 w 719446"/>
              <a:gd name="connsiteY60" fmla="*/ 437952 h 740212"/>
              <a:gd name="connsiteX61" fmla="*/ 105231 w 719446"/>
              <a:gd name="connsiteY61" fmla="*/ 368722 h 740212"/>
              <a:gd name="connsiteX62" fmla="*/ 11077 w 719446"/>
              <a:gd name="connsiteY62" fmla="*/ 348783 h 740212"/>
              <a:gd name="connsiteX63" fmla="*/ 1662 w 719446"/>
              <a:gd name="connsiteY63" fmla="*/ 346568 h 740212"/>
              <a:gd name="connsiteX64" fmla="*/ 3877 w 719446"/>
              <a:gd name="connsiteY64" fmla="*/ 329952 h 740212"/>
              <a:gd name="connsiteX65" fmla="*/ 58154 w 719446"/>
              <a:gd name="connsiteY65" fmla="*/ 245214 h 740212"/>
              <a:gd name="connsiteX66" fmla="*/ 141785 w 719446"/>
              <a:gd name="connsiteY66" fmla="*/ 223615 h 740212"/>
              <a:gd name="connsiteX67" fmla="*/ 279692 w 719446"/>
              <a:gd name="connsiteY67" fmla="*/ 258507 h 740212"/>
              <a:gd name="connsiteX68" fmla="*/ 347816 w 719446"/>
              <a:gd name="connsiteY68" fmla="*/ 286199 h 740212"/>
              <a:gd name="connsiteX69" fmla="*/ 474646 w 719446"/>
              <a:gd name="connsiteY69" fmla="*/ 269584 h 740212"/>
              <a:gd name="connsiteX70" fmla="*/ 507323 w 719446"/>
              <a:gd name="connsiteY70" fmla="*/ 205338 h 740212"/>
              <a:gd name="connsiteX71" fmla="*/ 494585 w 719446"/>
              <a:gd name="connsiteY71" fmla="*/ 182630 h 740212"/>
              <a:gd name="connsiteX72" fmla="*/ 463016 w 719446"/>
              <a:gd name="connsiteY72" fmla="*/ 185399 h 740212"/>
              <a:gd name="connsiteX73" fmla="*/ 283016 w 719446"/>
              <a:gd name="connsiteY73" fmla="*/ 223061 h 740212"/>
              <a:gd name="connsiteX74" fmla="*/ 204923 w 719446"/>
              <a:gd name="connsiteY74" fmla="*/ 192599 h 740212"/>
              <a:gd name="connsiteX75" fmla="*/ 136246 w 719446"/>
              <a:gd name="connsiteY75" fmla="*/ 177092 h 740212"/>
              <a:gd name="connsiteX76" fmla="*/ 116308 w 719446"/>
              <a:gd name="connsiteY76" fmla="*/ 179307 h 740212"/>
              <a:gd name="connsiteX77" fmla="*/ 109108 w 719446"/>
              <a:gd name="connsiteY77" fmla="*/ 199799 h 740212"/>
              <a:gd name="connsiteX78" fmla="*/ 111877 w 719446"/>
              <a:gd name="connsiteY78" fmla="*/ 204230 h 740212"/>
              <a:gd name="connsiteX79" fmla="*/ 93600 w 719446"/>
              <a:gd name="connsiteY79" fmla="*/ 213092 h 740212"/>
              <a:gd name="connsiteX80" fmla="*/ 89723 w 719446"/>
              <a:gd name="connsiteY80" fmla="*/ 213645 h 740212"/>
              <a:gd name="connsiteX81" fmla="*/ 52616 w 719446"/>
              <a:gd name="connsiteY81" fmla="*/ 178753 h 740212"/>
              <a:gd name="connsiteX82" fmla="*/ 68123 w 719446"/>
              <a:gd name="connsiteY82" fmla="*/ 149400 h 740212"/>
              <a:gd name="connsiteX83" fmla="*/ 117969 w 719446"/>
              <a:gd name="connsiteY83" fmla="*/ 140538 h 740212"/>
              <a:gd name="connsiteX84" fmla="*/ 254216 w 719446"/>
              <a:gd name="connsiteY84" fmla="*/ 167123 h 740212"/>
              <a:gd name="connsiteX85" fmla="*/ 335077 w 719446"/>
              <a:gd name="connsiteY85" fmla="*/ 189830 h 740212"/>
              <a:gd name="connsiteX86" fmla="*/ 417046 w 719446"/>
              <a:gd name="connsiteY86" fmla="*/ 157153 h 740212"/>
              <a:gd name="connsiteX87" fmla="*/ 474646 w 719446"/>
              <a:gd name="connsiteY87" fmla="*/ 126692 h 740212"/>
              <a:gd name="connsiteX88" fmla="*/ 508431 w 719446"/>
              <a:gd name="connsiteY88" fmla="*/ 131676 h 740212"/>
              <a:gd name="connsiteX89" fmla="*/ 664062 w 719446"/>
              <a:gd name="connsiteY89" fmla="*/ 120046 h 740212"/>
              <a:gd name="connsiteX90" fmla="*/ 693416 w 719446"/>
              <a:gd name="connsiteY90" fmla="*/ 108415 h 740212"/>
              <a:gd name="connsiteX91" fmla="*/ 316176 w 719446"/>
              <a:gd name="connsiteY91" fmla="*/ 347 h 740212"/>
              <a:gd name="connsiteX92" fmla="*/ 362215 w 719446"/>
              <a:gd name="connsiteY92" fmla="*/ 3185 h 740212"/>
              <a:gd name="connsiteX93" fmla="*/ 458584 w 719446"/>
              <a:gd name="connsiteY93" fmla="*/ 32539 h 740212"/>
              <a:gd name="connsiteX94" fmla="*/ 704492 w 719446"/>
              <a:gd name="connsiteY94" fmla="*/ 24785 h 740212"/>
              <a:gd name="connsiteX95" fmla="*/ 713907 w 719446"/>
              <a:gd name="connsiteY95" fmla="*/ 20908 h 740212"/>
              <a:gd name="connsiteX96" fmla="*/ 710030 w 719446"/>
              <a:gd name="connsiteY96" fmla="*/ 49155 h 740212"/>
              <a:gd name="connsiteX97" fmla="*/ 705599 w 719446"/>
              <a:gd name="connsiteY97" fmla="*/ 53031 h 740212"/>
              <a:gd name="connsiteX98" fmla="*/ 598707 w 719446"/>
              <a:gd name="connsiteY98" fmla="*/ 91247 h 740212"/>
              <a:gd name="connsiteX99" fmla="*/ 477415 w 719446"/>
              <a:gd name="connsiteY99" fmla="*/ 81277 h 740212"/>
              <a:gd name="connsiteX100" fmla="*/ 407077 w 719446"/>
              <a:gd name="connsiteY100" fmla="*/ 55247 h 740212"/>
              <a:gd name="connsiteX101" fmla="*/ 339507 w 719446"/>
              <a:gd name="connsiteY101" fmla="*/ 41955 h 740212"/>
              <a:gd name="connsiteX102" fmla="*/ 301292 w 719446"/>
              <a:gd name="connsiteY102" fmla="*/ 50262 h 740212"/>
              <a:gd name="connsiteX103" fmla="*/ 285784 w 719446"/>
              <a:gd name="connsiteY103" fmla="*/ 82939 h 740212"/>
              <a:gd name="connsiteX104" fmla="*/ 311815 w 719446"/>
              <a:gd name="connsiteY104" fmla="*/ 103431 h 740212"/>
              <a:gd name="connsiteX105" fmla="*/ 328984 w 719446"/>
              <a:gd name="connsiteY105" fmla="*/ 103431 h 740212"/>
              <a:gd name="connsiteX106" fmla="*/ 342277 w 719446"/>
              <a:gd name="connsiteY106" fmla="*/ 79062 h 740212"/>
              <a:gd name="connsiteX107" fmla="*/ 357784 w 719446"/>
              <a:gd name="connsiteY107" fmla="*/ 68539 h 740212"/>
              <a:gd name="connsiteX108" fmla="*/ 366092 w 719446"/>
              <a:gd name="connsiteY108" fmla="*/ 70755 h 740212"/>
              <a:gd name="connsiteX109" fmla="*/ 366646 w 719446"/>
              <a:gd name="connsiteY109" fmla="*/ 127801 h 740212"/>
              <a:gd name="connsiteX110" fmla="*/ 333969 w 719446"/>
              <a:gd name="connsiteY110" fmla="*/ 143308 h 740212"/>
              <a:gd name="connsiteX111" fmla="*/ 270277 w 719446"/>
              <a:gd name="connsiteY111" fmla="*/ 136662 h 740212"/>
              <a:gd name="connsiteX112" fmla="*/ 183877 w 719446"/>
              <a:gd name="connsiteY112" fmla="*/ 115616 h 740212"/>
              <a:gd name="connsiteX113" fmla="*/ 123507 w 719446"/>
              <a:gd name="connsiteY113" fmla="*/ 112293 h 740212"/>
              <a:gd name="connsiteX114" fmla="*/ 65907 w 719446"/>
              <a:gd name="connsiteY114" fmla="*/ 107308 h 740212"/>
              <a:gd name="connsiteX115" fmla="*/ 34892 w 719446"/>
              <a:gd name="connsiteY115" fmla="*/ 92354 h 740212"/>
              <a:gd name="connsiteX116" fmla="*/ 22153 w 719446"/>
              <a:gd name="connsiteY116" fmla="*/ 32539 h 740212"/>
              <a:gd name="connsiteX117" fmla="*/ 78092 w 719446"/>
              <a:gd name="connsiteY117" fmla="*/ 4293 h 740212"/>
              <a:gd name="connsiteX118" fmla="*/ 110215 w 719446"/>
              <a:gd name="connsiteY118" fmla="*/ 31431 h 740212"/>
              <a:gd name="connsiteX119" fmla="*/ 109107 w 719446"/>
              <a:gd name="connsiteY119" fmla="*/ 38078 h 740212"/>
              <a:gd name="connsiteX120" fmla="*/ 94153 w 719446"/>
              <a:gd name="connsiteY120" fmla="*/ 54693 h 740212"/>
              <a:gd name="connsiteX121" fmla="*/ 85846 w 719446"/>
              <a:gd name="connsiteY121" fmla="*/ 44170 h 740212"/>
              <a:gd name="connsiteX122" fmla="*/ 67569 w 719446"/>
              <a:gd name="connsiteY122" fmla="*/ 40293 h 740212"/>
              <a:gd name="connsiteX123" fmla="*/ 65907 w 719446"/>
              <a:gd name="connsiteY123" fmla="*/ 59677 h 740212"/>
              <a:gd name="connsiteX124" fmla="*/ 91938 w 719446"/>
              <a:gd name="connsiteY124" fmla="*/ 73524 h 740212"/>
              <a:gd name="connsiteX125" fmla="*/ 149538 w 719446"/>
              <a:gd name="connsiteY125" fmla="*/ 72970 h 740212"/>
              <a:gd name="connsiteX126" fmla="*/ 222092 w 719446"/>
              <a:gd name="connsiteY126" fmla="*/ 80724 h 740212"/>
              <a:gd name="connsiteX127" fmla="*/ 229292 w 719446"/>
              <a:gd name="connsiteY127" fmla="*/ 82385 h 740212"/>
              <a:gd name="connsiteX128" fmla="*/ 271384 w 719446"/>
              <a:gd name="connsiteY128" fmla="*/ 12047 h 740212"/>
              <a:gd name="connsiteX129" fmla="*/ 316176 w 719446"/>
              <a:gd name="connsiteY129" fmla="*/ 347 h 74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9446" h="740212">
                <a:moveTo>
                  <a:pt x="693416" y="108415"/>
                </a:moveTo>
                <a:cubicBezTo>
                  <a:pt x="692308" y="120046"/>
                  <a:pt x="691754" y="130015"/>
                  <a:pt x="690092" y="140538"/>
                </a:cubicBezTo>
                <a:cubicBezTo>
                  <a:pt x="689539" y="142753"/>
                  <a:pt x="686769" y="144415"/>
                  <a:pt x="685108" y="146076"/>
                </a:cubicBezTo>
                <a:cubicBezTo>
                  <a:pt x="657416" y="167123"/>
                  <a:pt x="625846" y="177645"/>
                  <a:pt x="592616" y="183184"/>
                </a:cubicBezTo>
                <a:cubicBezTo>
                  <a:pt x="579877" y="185399"/>
                  <a:pt x="567139" y="185953"/>
                  <a:pt x="554400" y="187615"/>
                </a:cubicBezTo>
                <a:cubicBezTo>
                  <a:pt x="555508" y="201461"/>
                  <a:pt x="556616" y="215307"/>
                  <a:pt x="557723" y="230814"/>
                </a:cubicBezTo>
                <a:cubicBezTo>
                  <a:pt x="615877" y="231368"/>
                  <a:pt x="671816" y="222507"/>
                  <a:pt x="718892" y="182630"/>
                </a:cubicBezTo>
                <a:cubicBezTo>
                  <a:pt x="718892" y="197030"/>
                  <a:pt x="719446" y="209769"/>
                  <a:pt x="718339" y="222507"/>
                </a:cubicBezTo>
                <a:cubicBezTo>
                  <a:pt x="718339" y="225276"/>
                  <a:pt x="713908" y="228599"/>
                  <a:pt x="711139" y="230814"/>
                </a:cubicBezTo>
                <a:cubicBezTo>
                  <a:pt x="681785" y="256291"/>
                  <a:pt x="648000" y="270691"/>
                  <a:pt x="609785" y="275676"/>
                </a:cubicBezTo>
                <a:cubicBezTo>
                  <a:pt x="586523" y="278445"/>
                  <a:pt x="563262" y="280107"/>
                  <a:pt x="540554" y="282322"/>
                </a:cubicBezTo>
                <a:cubicBezTo>
                  <a:pt x="537231" y="282322"/>
                  <a:pt x="533908" y="283983"/>
                  <a:pt x="531692" y="286199"/>
                </a:cubicBezTo>
                <a:cubicBezTo>
                  <a:pt x="494585" y="323307"/>
                  <a:pt x="449723" y="341583"/>
                  <a:pt x="397662" y="343245"/>
                </a:cubicBezTo>
                <a:cubicBezTo>
                  <a:pt x="359446" y="344352"/>
                  <a:pt x="323446" y="333830"/>
                  <a:pt x="289108" y="317768"/>
                </a:cubicBezTo>
                <a:cubicBezTo>
                  <a:pt x="259754" y="303922"/>
                  <a:pt x="230400" y="289522"/>
                  <a:pt x="200492" y="277337"/>
                </a:cubicBezTo>
                <a:cubicBezTo>
                  <a:pt x="175016" y="266814"/>
                  <a:pt x="148431" y="263491"/>
                  <a:pt x="121292" y="270138"/>
                </a:cubicBezTo>
                <a:cubicBezTo>
                  <a:pt x="99692" y="275676"/>
                  <a:pt x="85292" y="288968"/>
                  <a:pt x="73662" y="308907"/>
                </a:cubicBezTo>
                <a:cubicBezTo>
                  <a:pt x="86400" y="311676"/>
                  <a:pt x="97477" y="314445"/>
                  <a:pt x="109108" y="317214"/>
                </a:cubicBezTo>
                <a:cubicBezTo>
                  <a:pt x="158954" y="327737"/>
                  <a:pt x="206585" y="344906"/>
                  <a:pt x="254769" y="360414"/>
                </a:cubicBezTo>
                <a:cubicBezTo>
                  <a:pt x="280800" y="368722"/>
                  <a:pt x="306831" y="376475"/>
                  <a:pt x="332862" y="383121"/>
                </a:cubicBezTo>
                <a:cubicBezTo>
                  <a:pt x="358892" y="389768"/>
                  <a:pt x="384369" y="383121"/>
                  <a:pt x="409292" y="375921"/>
                </a:cubicBezTo>
                <a:cubicBezTo>
                  <a:pt x="453600" y="362629"/>
                  <a:pt x="497908" y="347122"/>
                  <a:pt x="542769" y="334937"/>
                </a:cubicBezTo>
                <a:cubicBezTo>
                  <a:pt x="600369" y="319430"/>
                  <a:pt x="658523" y="307245"/>
                  <a:pt x="716123" y="293399"/>
                </a:cubicBezTo>
                <a:cubicBezTo>
                  <a:pt x="716677" y="293399"/>
                  <a:pt x="717785" y="293399"/>
                  <a:pt x="718892" y="293399"/>
                </a:cubicBezTo>
                <a:cubicBezTo>
                  <a:pt x="718892" y="295614"/>
                  <a:pt x="719446" y="297830"/>
                  <a:pt x="719446" y="300045"/>
                </a:cubicBezTo>
                <a:cubicBezTo>
                  <a:pt x="719446" y="400291"/>
                  <a:pt x="719446" y="501090"/>
                  <a:pt x="719446" y="601336"/>
                </a:cubicBezTo>
                <a:cubicBezTo>
                  <a:pt x="719446" y="609090"/>
                  <a:pt x="717785" y="612413"/>
                  <a:pt x="709477" y="614074"/>
                </a:cubicBezTo>
                <a:cubicBezTo>
                  <a:pt x="633600" y="630690"/>
                  <a:pt x="560492" y="655613"/>
                  <a:pt x="489600" y="686074"/>
                </a:cubicBezTo>
                <a:cubicBezTo>
                  <a:pt x="454154" y="701028"/>
                  <a:pt x="419816" y="717089"/>
                  <a:pt x="384923" y="733151"/>
                </a:cubicBezTo>
                <a:cubicBezTo>
                  <a:pt x="364431" y="742566"/>
                  <a:pt x="344492" y="742566"/>
                  <a:pt x="323446" y="733151"/>
                </a:cubicBezTo>
                <a:cubicBezTo>
                  <a:pt x="233169" y="693274"/>
                  <a:pt x="143446" y="652844"/>
                  <a:pt x="48185" y="626813"/>
                </a:cubicBezTo>
                <a:cubicBezTo>
                  <a:pt x="34339" y="622936"/>
                  <a:pt x="19939" y="619613"/>
                  <a:pt x="6092" y="616844"/>
                </a:cubicBezTo>
                <a:cubicBezTo>
                  <a:pt x="2216" y="615736"/>
                  <a:pt x="0" y="614628"/>
                  <a:pt x="0" y="610197"/>
                </a:cubicBezTo>
                <a:cubicBezTo>
                  <a:pt x="554" y="552044"/>
                  <a:pt x="554" y="494444"/>
                  <a:pt x="554" y="436290"/>
                </a:cubicBezTo>
                <a:cubicBezTo>
                  <a:pt x="554" y="435183"/>
                  <a:pt x="1108" y="434075"/>
                  <a:pt x="1108" y="431860"/>
                </a:cubicBezTo>
                <a:cubicBezTo>
                  <a:pt x="12185" y="434629"/>
                  <a:pt x="22154" y="436844"/>
                  <a:pt x="32677" y="439614"/>
                </a:cubicBezTo>
                <a:cubicBezTo>
                  <a:pt x="125723" y="464537"/>
                  <a:pt x="217662" y="493336"/>
                  <a:pt x="308492" y="526567"/>
                </a:cubicBezTo>
                <a:cubicBezTo>
                  <a:pt x="342277" y="538752"/>
                  <a:pt x="376062" y="537090"/>
                  <a:pt x="409846" y="523798"/>
                </a:cubicBezTo>
                <a:cubicBezTo>
                  <a:pt x="450831" y="508290"/>
                  <a:pt x="492923" y="494444"/>
                  <a:pt x="533908" y="480044"/>
                </a:cubicBezTo>
                <a:cubicBezTo>
                  <a:pt x="537785" y="478937"/>
                  <a:pt x="541662" y="477829"/>
                  <a:pt x="546646" y="476721"/>
                </a:cubicBezTo>
                <a:cubicBezTo>
                  <a:pt x="546646" y="490567"/>
                  <a:pt x="546646" y="503306"/>
                  <a:pt x="546646" y="516044"/>
                </a:cubicBezTo>
                <a:cubicBezTo>
                  <a:pt x="546646" y="517706"/>
                  <a:pt x="544431" y="519921"/>
                  <a:pt x="542769" y="521028"/>
                </a:cubicBezTo>
                <a:cubicBezTo>
                  <a:pt x="493477" y="539859"/>
                  <a:pt x="443631" y="558136"/>
                  <a:pt x="393785" y="576967"/>
                </a:cubicBezTo>
                <a:cubicBezTo>
                  <a:pt x="369969" y="585828"/>
                  <a:pt x="346154" y="585275"/>
                  <a:pt x="322339" y="576967"/>
                </a:cubicBezTo>
                <a:cubicBezTo>
                  <a:pt x="283569" y="563121"/>
                  <a:pt x="244800" y="547613"/>
                  <a:pt x="205477" y="535428"/>
                </a:cubicBezTo>
                <a:cubicBezTo>
                  <a:pt x="156185" y="519921"/>
                  <a:pt x="106339" y="507183"/>
                  <a:pt x="56492" y="492783"/>
                </a:cubicBezTo>
                <a:cubicBezTo>
                  <a:pt x="55385" y="492229"/>
                  <a:pt x="53723" y="492229"/>
                  <a:pt x="52062" y="492229"/>
                </a:cubicBezTo>
                <a:cubicBezTo>
                  <a:pt x="51508" y="493890"/>
                  <a:pt x="51508" y="495552"/>
                  <a:pt x="51508" y="497213"/>
                </a:cubicBezTo>
                <a:cubicBezTo>
                  <a:pt x="51508" y="521028"/>
                  <a:pt x="51508" y="544290"/>
                  <a:pt x="51508" y="568105"/>
                </a:cubicBezTo>
                <a:cubicBezTo>
                  <a:pt x="51508" y="573090"/>
                  <a:pt x="53169" y="574751"/>
                  <a:pt x="57600" y="575859"/>
                </a:cubicBezTo>
                <a:cubicBezTo>
                  <a:pt x="144554" y="595797"/>
                  <a:pt x="227631" y="625705"/>
                  <a:pt x="309046" y="661151"/>
                </a:cubicBezTo>
                <a:cubicBezTo>
                  <a:pt x="319569" y="665582"/>
                  <a:pt x="330646" y="668905"/>
                  <a:pt x="341169" y="671674"/>
                </a:cubicBezTo>
                <a:cubicBezTo>
                  <a:pt x="358339" y="676659"/>
                  <a:pt x="374954" y="671120"/>
                  <a:pt x="391016" y="665028"/>
                </a:cubicBezTo>
                <a:cubicBezTo>
                  <a:pt x="445292" y="645090"/>
                  <a:pt x="499569" y="624044"/>
                  <a:pt x="554954" y="605213"/>
                </a:cubicBezTo>
                <a:cubicBezTo>
                  <a:pt x="590954" y="593028"/>
                  <a:pt x="627508" y="583059"/>
                  <a:pt x="664062" y="572536"/>
                </a:cubicBezTo>
                <a:cubicBezTo>
                  <a:pt x="667939" y="571428"/>
                  <a:pt x="670154" y="570321"/>
                  <a:pt x="670154" y="565336"/>
                </a:cubicBezTo>
                <a:cubicBezTo>
                  <a:pt x="670154" y="496659"/>
                  <a:pt x="670154" y="427429"/>
                  <a:pt x="670154" y="358752"/>
                </a:cubicBezTo>
                <a:cubicBezTo>
                  <a:pt x="670154" y="357645"/>
                  <a:pt x="669600" y="356537"/>
                  <a:pt x="669600" y="354322"/>
                </a:cubicBezTo>
                <a:cubicBezTo>
                  <a:pt x="659631" y="356537"/>
                  <a:pt x="649662" y="357645"/>
                  <a:pt x="640246" y="360414"/>
                </a:cubicBezTo>
                <a:cubicBezTo>
                  <a:pt x="554954" y="383675"/>
                  <a:pt x="469662" y="406383"/>
                  <a:pt x="388246" y="441829"/>
                </a:cubicBezTo>
                <a:cubicBezTo>
                  <a:pt x="361662" y="453460"/>
                  <a:pt x="336739" y="447921"/>
                  <a:pt x="312369" y="437952"/>
                </a:cubicBezTo>
                <a:cubicBezTo>
                  <a:pt x="244800" y="410814"/>
                  <a:pt x="176123" y="386445"/>
                  <a:pt x="105231" y="368722"/>
                </a:cubicBezTo>
                <a:cubicBezTo>
                  <a:pt x="74216" y="360968"/>
                  <a:pt x="42646" y="355429"/>
                  <a:pt x="11077" y="348783"/>
                </a:cubicBezTo>
                <a:cubicBezTo>
                  <a:pt x="8308" y="348229"/>
                  <a:pt x="5539" y="347676"/>
                  <a:pt x="1662" y="346568"/>
                </a:cubicBezTo>
                <a:cubicBezTo>
                  <a:pt x="2216" y="341029"/>
                  <a:pt x="2216" y="334937"/>
                  <a:pt x="3877" y="329952"/>
                </a:cubicBezTo>
                <a:cubicBezTo>
                  <a:pt x="12185" y="295614"/>
                  <a:pt x="27139" y="265153"/>
                  <a:pt x="58154" y="245214"/>
                </a:cubicBezTo>
                <a:cubicBezTo>
                  <a:pt x="83631" y="229153"/>
                  <a:pt x="112431" y="223615"/>
                  <a:pt x="141785" y="223615"/>
                </a:cubicBezTo>
                <a:cubicBezTo>
                  <a:pt x="190523" y="223615"/>
                  <a:pt x="235939" y="239122"/>
                  <a:pt x="279692" y="258507"/>
                </a:cubicBezTo>
                <a:cubicBezTo>
                  <a:pt x="301846" y="268476"/>
                  <a:pt x="324554" y="279553"/>
                  <a:pt x="347816" y="286199"/>
                </a:cubicBezTo>
                <a:cubicBezTo>
                  <a:pt x="392123" y="298937"/>
                  <a:pt x="434769" y="295060"/>
                  <a:pt x="474646" y="269584"/>
                </a:cubicBezTo>
                <a:cubicBezTo>
                  <a:pt x="497354" y="254630"/>
                  <a:pt x="510092" y="233584"/>
                  <a:pt x="507323" y="205338"/>
                </a:cubicBezTo>
                <a:cubicBezTo>
                  <a:pt x="506216" y="195922"/>
                  <a:pt x="502339" y="188169"/>
                  <a:pt x="494585" y="182630"/>
                </a:cubicBezTo>
                <a:cubicBezTo>
                  <a:pt x="483508" y="174876"/>
                  <a:pt x="472431" y="175430"/>
                  <a:pt x="463016" y="185399"/>
                </a:cubicBezTo>
                <a:cubicBezTo>
                  <a:pt x="411508" y="239122"/>
                  <a:pt x="350031" y="245768"/>
                  <a:pt x="283016" y="223061"/>
                </a:cubicBezTo>
                <a:cubicBezTo>
                  <a:pt x="256431" y="214199"/>
                  <a:pt x="231508" y="201461"/>
                  <a:pt x="204923" y="192599"/>
                </a:cubicBezTo>
                <a:cubicBezTo>
                  <a:pt x="182769" y="185399"/>
                  <a:pt x="159508" y="181522"/>
                  <a:pt x="136246" y="177092"/>
                </a:cubicBezTo>
                <a:cubicBezTo>
                  <a:pt x="130154" y="175984"/>
                  <a:pt x="122954" y="177092"/>
                  <a:pt x="116308" y="179307"/>
                </a:cubicBezTo>
                <a:cubicBezTo>
                  <a:pt x="104123" y="182630"/>
                  <a:pt x="102462" y="189276"/>
                  <a:pt x="109108" y="199799"/>
                </a:cubicBezTo>
                <a:cubicBezTo>
                  <a:pt x="110216" y="200907"/>
                  <a:pt x="110769" y="202569"/>
                  <a:pt x="111877" y="204230"/>
                </a:cubicBezTo>
                <a:cubicBezTo>
                  <a:pt x="105785" y="206999"/>
                  <a:pt x="99692" y="210322"/>
                  <a:pt x="93600" y="213092"/>
                </a:cubicBezTo>
                <a:cubicBezTo>
                  <a:pt x="92492" y="213645"/>
                  <a:pt x="90831" y="213645"/>
                  <a:pt x="89723" y="213645"/>
                </a:cubicBezTo>
                <a:cubicBezTo>
                  <a:pt x="74769" y="211430"/>
                  <a:pt x="55385" y="193153"/>
                  <a:pt x="52616" y="178753"/>
                </a:cubicBezTo>
                <a:cubicBezTo>
                  <a:pt x="49846" y="165461"/>
                  <a:pt x="55385" y="155492"/>
                  <a:pt x="68123" y="149400"/>
                </a:cubicBezTo>
                <a:cubicBezTo>
                  <a:pt x="84185" y="141646"/>
                  <a:pt x="101354" y="141092"/>
                  <a:pt x="117969" y="140538"/>
                </a:cubicBezTo>
                <a:cubicBezTo>
                  <a:pt x="165600" y="138323"/>
                  <a:pt x="209908" y="150507"/>
                  <a:pt x="254216" y="167123"/>
                </a:cubicBezTo>
                <a:cubicBezTo>
                  <a:pt x="280246" y="177092"/>
                  <a:pt x="306831" y="188169"/>
                  <a:pt x="335077" y="189830"/>
                </a:cubicBezTo>
                <a:cubicBezTo>
                  <a:pt x="367754" y="192045"/>
                  <a:pt x="395446" y="181522"/>
                  <a:pt x="417046" y="157153"/>
                </a:cubicBezTo>
                <a:cubicBezTo>
                  <a:pt x="432554" y="139984"/>
                  <a:pt x="450277" y="126138"/>
                  <a:pt x="474646" y="126692"/>
                </a:cubicBezTo>
                <a:cubicBezTo>
                  <a:pt x="485723" y="126692"/>
                  <a:pt x="497354" y="129461"/>
                  <a:pt x="508431" y="131676"/>
                </a:cubicBezTo>
                <a:cubicBezTo>
                  <a:pt x="561600" y="143861"/>
                  <a:pt x="613108" y="139430"/>
                  <a:pt x="664062" y="120046"/>
                </a:cubicBezTo>
                <a:cubicBezTo>
                  <a:pt x="673477" y="116169"/>
                  <a:pt x="682892" y="112846"/>
                  <a:pt x="693416" y="108415"/>
                </a:cubicBezTo>
                <a:close/>
                <a:moveTo>
                  <a:pt x="316176" y="347"/>
                </a:moveTo>
                <a:cubicBezTo>
                  <a:pt x="331338" y="-691"/>
                  <a:pt x="346707" y="693"/>
                  <a:pt x="362215" y="3185"/>
                </a:cubicBezTo>
                <a:cubicBezTo>
                  <a:pt x="395446" y="8724"/>
                  <a:pt x="427015" y="19801"/>
                  <a:pt x="458584" y="32539"/>
                </a:cubicBezTo>
                <a:cubicBezTo>
                  <a:pt x="541661" y="65216"/>
                  <a:pt x="623630" y="60231"/>
                  <a:pt x="704492" y="24785"/>
                </a:cubicBezTo>
                <a:cubicBezTo>
                  <a:pt x="707261" y="23678"/>
                  <a:pt x="709477" y="22570"/>
                  <a:pt x="713907" y="20908"/>
                </a:cubicBezTo>
                <a:cubicBezTo>
                  <a:pt x="712799" y="30878"/>
                  <a:pt x="711692" y="39739"/>
                  <a:pt x="710030" y="49155"/>
                </a:cubicBezTo>
                <a:cubicBezTo>
                  <a:pt x="710030" y="50816"/>
                  <a:pt x="707261" y="51924"/>
                  <a:pt x="705599" y="53031"/>
                </a:cubicBezTo>
                <a:cubicBezTo>
                  <a:pt x="672923" y="74631"/>
                  <a:pt x="637477" y="87370"/>
                  <a:pt x="598707" y="91247"/>
                </a:cubicBezTo>
                <a:cubicBezTo>
                  <a:pt x="557723" y="95677"/>
                  <a:pt x="516738" y="94570"/>
                  <a:pt x="477415" y="81277"/>
                </a:cubicBezTo>
                <a:cubicBezTo>
                  <a:pt x="453599" y="73524"/>
                  <a:pt x="430338" y="63555"/>
                  <a:pt x="407077" y="55247"/>
                </a:cubicBezTo>
                <a:cubicBezTo>
                  <a:pt x="385477" y="47493"/>
                  <a:pt x="362769" y="43062"/>
                  <a:pt x="339507" y="41955"/>
                </a:cubicBezTo>
                <a:cubicBezTo>
                  <a:pt x="326215" y="41401"/>
                  <a:pt x="312923" y="43062"/>
                  <a:pt x="301292" y="50262"/>
                </a:cubicBezTo>
                <a:cubicBezTo>
                  <a:pt x="289107" y="57462"/>
                  <a:pt x="283015" y="70201"/>
                  <a:pt x="285784" y="82939"/>
                </a:cubicBezTo>
                <a:cubicBezTo>
                  <a:pt x="287999" y="94016"/>
                  <a:pt x="297969" y="101770"/>
                  <a:pt x="311815" y="103431"/>
                </a:cubicBezTo>
                <a:cubicBezTo>
                  <a:pt x="317353" y="103985"/>
                  <a:pt x="323446" y="103985"/>
                  <a:pt x="328984" y="103431"/>
                </a:cubicBezTo>
                <a:cubicBezTo>
                  <a:pt x="345046" y="101770"/>
                  <a:pt x="348923" y="94570"/>
                  <a:pt x="342277" y="79062"/>
                </a:cubicBezTo>
                <a:cubicBezTo>
                  <a:pt x="347261" y="75185"/>
                  <a:pt x="352246" y="71308"/>
                  <a:pt x="357784" y="68539"/>
                </a:cubicBezTo>
                <a:cubicBezTo>
                  <a:pt x="359999" y="67431"/>
                  <a:pt x="363877" y="69093"/>
                  <a:pt x="366092" y="70755"/>
                </a:cubicBezTo>
                <a:cubicBezTo>
                  <a:pt x="381046" y="84047"/>
                  <a:pt x="381046" y="111739"/>
                  <a:pt x="366646" y="127801"/>
                </a:cubicBezTo>
                <a:cubicBezTo>
                  <a:pt x="357784" y="137216"/>
                  <a:pt x="346153" y="141647"/>
                  <a:pt x="333969" y="143308"/>
                </a:cubicBezTo>
                <a:cubicBezTo>
                  <a:pt x="312369" y="146631"/>
                  <a:pt x="291323" y="141647"/>
                  <a:pt x="270277" y="136662"/>
                </a:cubicBezTo>
                <a:cubicBezTo>
                  <a:pt x="241477" y="128908"/>
                  <a:pt x="212677" y="120601"/>
                  <a:pt x="183877" y="115616"/>
                </a:cubicBezTo>
                <a:cubicBezTo>
                  <a:pt x="164492" y="112293"/>
                  <a:pt x="143446" y="113401"/>
                  <a:pt x="123507" y="112293"/>
                </a:cubicBezTo>
                <a:cubicBezTo>
                  <a:pt x="104123" y="111185"/>
                  <a:pt x="84738" y="110632"/>
                  <a:pt x="65907" y="107308"/>
                </a:cubicBezTo>
                <a:cubicBezTo>
                  <a:pt x="54830" y="105093"/>
                  <a:pt x="43753" y="99554"/>
                  <a:pt x="34892" y="92354"/>
                </a:cubicBezTo>
                <a:cubicBezTo>
                  <a:pt x="16061" y="78508"/>
                  <a:pt x="11630" y="53585"/>
                  <a:pt x="22153" y="32539"/>
                </a:cubicBezTo>
                <a:cubicBezTo>
                  <a:pt x="32677" y="10939"/>
                  <a:pt x="55384" y="-692"/>
                  <a:pt x="78092" y="4293"/>
                </a:cubicBezTo>
                <a:cubicBezTo>
                  <a:pt x="93599" y="7616"/>
                  <a:pt x="103569" y="17585"/>
                  <a:pt x="110215" y="31431"/>
                </a:cubicBezTo>
                <a:cubicBezTo>
                  <a:pt x="111323" y="33093"/>
                  <a:pt x="110769" y="36416"/>
                  <a:pt x="109107" y="38078"/>
                </a:cubicBezTo>
                <a:cubicBezTo>
                  <a:pt x="104677" y="43616"/>
                  <a:pt x="99692" y="49155"/>
                  <a:pt x="94153" y="54693"/>
                </a:cubicBezTo>
                <a:cubicBezTo>
                  <a:pt x="90830" y="50816"/>
                  <a:pt x="88615" y="47493"/>
                  <a:pt x="85846" y="44170"/>
                </a:cubicBezTo>
                <a:cubicBezTo>
                  <a:pt x="80307" y="38078"/>
                  <a:pt x="72553" y="36416"/>
                  <a:pt x="67569" y="40293"/>
                </a:cubicBezTo>
                <a:cubicBezTo>
                  <a:pt x="62030" y="44170"/>
                  <a:pt x="60923" y="53585"/>
                  <a:pt x="65907" y="59677"/>
                </a:cubicBezTo>
                <a:cubicBezTo>
                  <a:pt x="72553" y="67985"/>
                  <a:pt x="80861" y="73524"/>
                  <a:pt x="91938" y="73524"/>
                </a:cubicBezTo>
                <a:cubicBezTo>
                  <a:pt x="111323" y="73524"/>
                  <a:pt x="130153" y="71862"/>
                  <a:pt x="149538" y="72970"/>
                </a:cubicBezTo>
                <a:cubicBezTo>
                  <a:pt x="173907" y="74631"/>
                  <a:pt x="197723" y="77955"/>
                  <a:pt x="222092" y="80724"/>
                </a:cubicBezTo>
                <a:cubicBezTo>
                  <a:pt x="223199" y="81277"/>
                  <a:pt x="225969" y="81831"/>
                  <a:pt x="229292" y="82385"/>
                </a:cubicBezTo>
                <a:cubicBezTo>
                  <a:pt x="225969" y="45831"/>
                  <a:pt x="242584" y="25893"/>
                  <a:pt x="271384" y="12047"/>
                </a:cubicBezTo>
                <a:cubicBezTo>
                  <a:pt x="286061" y="4847"/>
                  <a:pt x="301015" y="1385"/>
                  <a:pt x="316176" y="347"/>
                </a:cubicBezTo>
                <a:close/>
              </a:path>
            </a:pathLst>
          </a:custGeom>
          <a:solidFill>
            <a:schemeClr val="bg1"/>
          </a:solidFill>
          <a:ln w="11102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任意多边形: 形状 22"/>
          <p:cNvSpPr/>
          <p:nvPr userDrawn="1"/>
        </p:nvSpPr>
        <p:spPr>
          <a:xfrm>
            <a:off x="5811398" y="6541362"/>
            <a:ext cx="1467101" cy="255458"/>
          </a:xfrm>
          <a:custGeom>
            <a:avLst/>
            <a:gdLst>
              <a:gd name="connsiteX0" fmla="*/ 1301115 w 5492114"/>
              <a:gd name="connsiteY0" fmla="*/ 29528 h 956310"/>
              <a:gd name="connsiteX1" fmla="*/ 1279208 w 5492114"/>
              <a:gd name="connsiteY1" fmla="*/ 81915 h 956310"/>
              <a:gd name="connsiteX2" fmla="*/ 1235393 w 5492114"/>
              <a:gd name="connsiteY2" fmla="*/ 155258 h 956310"/>
              <a:gd name="connsiteX3" fmla="*/ 1170623 w 5492114"/>
              <a:gd name="connsiteY3" fmla="*/ 252413 h 956310"/>
              <a:gd name="connsiteX4" fmla="*/ 1163955 w 5492114"/>
              <a:gd name="connsiteY4" fmla="*/ 274320 h 956310"/>
              <a:gd name="connsiteX5" fmla="*/ 1152525 w 5492114"/>
              <a:gd name="connsiteY5" fmla="*/ 280988 h 956310"/>
              <a:gd name="connsiteX6" fmla="*/ 1129665 w 5492114"/>
              <a:gd name="connsiteY6" fmla="*/ 318135 h 956310"/>
              <a:gd name="connsiteX7" fmla="*/ 1155383 w 5492114"/>
              <a:gd name="connsiteY7" fmla="*/ 293370 h 956310"/>
              <a:gd name="connsiteX8" fmla="*/ 1178243 w 5492114"/>
              <a:gd name="connsiteY8" fmla="*/ 282893 h 956310"/>
              <a:gd name="connsiteX9" fmla="*/ 1201103 w 5492114"/>
              <a:gd name="connsiteY9" fmla="*/ 267653 h 956310"/>
              <a:gd name="connsiteX10" fmla="*/ 1226820 w 5492114"/>
              <a:gd name="connsiteY10" fmla="*/ 244793 h 956310"/>
              <a:gd name="connsiteX11" fmla="*/ 1253490 w 5492114"/>
              <a:gd name="connsiteY11" fmla="*/ 224790 h 956310"/>
              <a:gd name="connsiteX12" fmla="*/ 1276350 w 5492114"/>
              <a:gd name="connsiteY12" fmla="*/ 199073 h 956310"/>
              <a:gd name="connsiteX13" fmla="*/ 1311593 w 5492114"/>
              <a:gd name="connsiteY13" fmla="*/ 142875 h 956310"/>
              <a:gd name="connsiteX14" fmla="*/ 1339215 w 5492114"/>
              <a:gd name="connsiteY14" fmla="*/ 75248 h 956310"/>
              <a:gd name="connsiteX15" fmla="*/ 1351598 w 5492114"/>
              <a:gd name="connsiteY15" fmla="*/ 85725 h 956310"/>
              <a:gd name="connsiteX16" fmla="*/ 1353503 w 5492114"/>
              <a:gd name="connsiteY16" fmla="*/ 101918 h 956310"/>
              <a:gd name="connsiteX17" fmla="*/ 1359218 w 5492114"/>
              <a:gd name="connsiteY17" fmla="*/ 113348 h 956310"/>
              <a:gd name="connsiteX18" fmla="*/ 1369695 w 5492114"/>
              <a:gd name="connsiteY18" fmla="*/ 118110 h 956310"/>
              <a:gd name="connsiteX19" fmla="*/ 1389698 w 5492114"/>
              <a:gd name="connsiteY19" fmla="*/ 125730 h 956310"/>
              <a:gd name="connsiteX20" fmla="*/ 1400175 w 5492114"/>
              <a:gd name="connsiteY20" fmla="*/ 137160 h 956310"/>
              <a:gd name="connsiteX21" fmla="*/ 1427798 w 5492114"/>
              <a:gd name="connsiteY21" fmla="*/ 134303 h 956310"/>
              <a:gd name="connsiteX22" fmla="*/ 1444943 w 5492114"/>
              <a:gd name="connsiteY22" fmla="*/ 120968 h 956310"/>
              <a:gd name="connsiteX23" fmla="*/ 1453515 w 5492114"/>
              <a:gd name="connsiteY23" fmla="*/ 95250 h 956310"/>
              <a:gd name="connsiteX24" fmla="*/ 1447800 w 5492114"/>
              <a:gd name="connsiteY24" fmla="*/ 81915 h 956310"/>
              <a:gd name="connsiteX25" fmla="*/ 1433513 w 5492114"/>
              <a:gd name="connsiteY25" fmla="*/ 73343 h 956310"/>
              <a:gd name="connsiteX26" fmla="*/ 1402080 w 5492114"/>
              <a:gd name="connsiteY26" fmla="*/ 71438 h 956310"/>
              <a:gd name="connsiteX27" fmla="*/ 1353503 w 5492114"/>
              <a:gd name="connsiteY27" fmla="*/ 79058 h 956310"/>
              <a:gd name="connsiteX28" fmla="*/ 1363980 w 5492114"/>
              <a:gd name="connsiteY28" fmla="*/ 60008 h 956310"/>
              <a:gd name="connsiteX29" fmla="*/ 1370648 w 5492114"/>
              <a:gd name="connsiteY29" fmla="*/ 46673 h 956310"/>
              <a:gd name="connsiteX30" fmla="*/ 1370648 w 5492114"/>
              <a:gd name="connsiteY30" fmla="*/ 36195 h 956310"/>
              <a:gd name="connsiteX31" fmla="*/ 1356360 w 5492114"/>
              <a:gd name="connsiteY31" fmla="*/ 24765 h 956310"/>
              <a:gd name="connsiteX32" fmla="*/ 1333500 w 5492114"/>
              <a:gd name="connsiteY32" fmla="*/ 15240 h 956310"/>
              <a:gd name="connsiteX33" fmla="*/ 1311593 w 5492114"/>
              <a:gd name="connsiteY33" fmla="*/ 15240 h 956310"/>
              <a:gd name="connsiteX34" fmla="*/ 1303973 w 5492114"/>
              <a:gd name="connsiteY34" fmla="*/ 20003 h 956310"/>
              <a:gd name="connsiteX35" fmla="*/ 1301115 w 5492114"/>
              <a:gd name="connsiteY35" fmla="*/ 29528 h 956310"/>
              <a:gd name="connsiteX36" fmla="*/ 1077278 w 5492114"/>
              <a:gd name="connsiteY36" fmla="*/ 213360 h 956310"/>
              <a:gd name="connsiteX37" fmla="*/ 1078230 w 5492114"/>
              <a:gd name="connsiteY37" fmla="*/ 237173 h 956310"/>
              <a:gd name="connsiteX38" fmla="*/ 1086803 w 5492114"/>
              <a:gd name="connsiteY38" fmla="*/ 257175 h 956310"/>
              <a:gd name="connsiteX39" fmla="*/ 1106805 w 5492114"/>
              <a:gd name="connsiteY39" fmla="*/ 275273 h 956310"/>
              <a:gd name="connsiteX40" fmla="*/ 1129665 w 5492114"/>
              <a:gd name="connsiteY40" fmla="*/ 280035 h 956310"/>
              <a:gd name="connsiteX41" fmla="*/ 1148715 w 5492114"/>
              <a:gd name="connsiteY41" fmla="*/ 270510 h 956310"/>
              <a:gd name="connsiteX42" fmla="*/ 1160145 w 5492114"/>
              <a:gd name="connsiteY42" fmla="*/ 253365 h 956310"/>
              <a:gd name="connsiteX43" fmla="*/ 1162050 w 5492114"/>
              <a:gd name="connsiteY43" fmla="*/ 237173 h 956310"/>
              <a:gd name="connsiteX44" fmla="*/ 1156335 w 5492114"/>
              <a:gd name="connsiteY44" fmla="*/ 225743 h 956310"/>
              <a:gd name="connsiteX45" fmla="*/ 1146810 w 5492114"/>
              <a:gd name="connsiteY45" fmla="*/ 218123 h 956310"/>
              <a:gd name="connsiteX46" fmla="*/ 1121093 w 5492114"/>
              <a:gd name="connsiteY46" fmla="*/ 210503 h 956310"/>
              <a:gd name="connsiteX47" fmla="*/ 1077278 w 5492114"/>
              <a:gd name="connsiteY47" fmla="*/ 213360 h 956310"/>
              <a:gd name="connsiteX48" fmla="*/ 1089660 w 5492114"/>
              <a:gd name="connsiteY48" fmla="*/ 46673 h 956310"/>
              <a:gd name="connsiteX49" fmla="*/ 1080135 w 5492114"/>
              <a:gd name="connsiteY49" fmla="*/ 51435 h 956310"/>
              <a:gd name="connsiteX50" fmla="*/ 1082993 w 5492114"/>
              <a:gd name="connsiteY50" fmla="*/ 62865 h 956310"/>
              <a:gd name="connsiteX51" fmla="*/ 1085850 w 5492114"/>
              <a:gd name="connsiteY51" fmla="*/ 87630 h 956310"/>
              <a:gd name="connsiteX52" fmla="*/ 1078230 w 5492114"/>
              <a:gd name="connsiteY52" fmla="*/ 131445 h 956310"/>
              <a:gd name="connsiteX53" fmla="*/ 1044893 w 5492114"/>
              <a:gd name="connsiteY53" fmla="*/ 190500 h 956310"/>
              <a:gd name="connsiteX54" fmla="*/ 996315 w 5492114"/>
              <a:gd name="connsiteY54" fmla="*/ 260033 h 956310"/>
              <a:gd name="connsiteX55" fmla="*/ 958215 w 5492114"/>
              <a:gd name="connsiteY55" fmla="*/ 314325 h 956310"/>
              <a:gd name="connsiteX56" fmla="*/ 931545 w 5492114"/>
              <a:gd name="connsiteY56" fmla="*/ 340995 h 956310"/>
              <a:gd name="connsiteX57" fmla="*/ 933450 w 5492114"/>
              <a:gd name="connsiteY57" fmla="*/ 350520 h 956310"/>
              <a:gd name="connsiteX58" fmla="*/ 940118 w 5492114"/>
              <a:gd name="connsiteY58" fmla="*/ 355283 h 956310"/>
              <a:gd name="connsiteX59" fmla="*/ 951548 w 5492114"/>
              <a:gd name="connsiteY59" fmla="*/ 350520 h 956310"/>
              <a:gd name="connsiteX60" fmla="*/ 977265 w 5492114"/>
              <a:gd name="connsiteY60" fmla="*/ 326708 h 956310"/>
              <a:gd name="connsiteX61" fmla="*/ 1022033 w 5492114"/>
              <a:gd name="connsiteY61" fmla="*/ 246698 h 956310"/>
              <a:gd name="connsiteX62" fmla="*/ 1061085 w 5492114"/>
              <a:gd name="connsiteY62" fmla="*/ 200978 h 956310"/>
              <a:gd name="connsiteX63" fmla="*/ 1078230 w 5492114"/>
              <a:gd name="connsiteY63" fmla="*/ 180023 h 956310"/>
              <a:gd name="connsiteX64" fmla="*/ 1089660 w 5492114"/>
              <a:gd name="connsiteY64" fmla="*/ 167640 h 956310"/>
              <a:gd name="connsiteX65" fmla="*/ 1109663 w 5492114"/>
              <a:gd name="connsiteY65" fmla="*/ 180023 h 956310"/>
              <a:gd name="connsiteX66" fmla="*/ 1125855 w 5492114"/>
              <a:gd name="connsiteY66" fmla="*/ 188595 h 956310"/>
              <a:gd name="connsiteX67" fmla="*/ 1147763 w 5492114"/>
              <a:gd name="connsiteY67" fmla="*/ 192405 h 956310"/>
              <a:gd name="connsiteX68" fmla="*/ 1179195 w 5492114"/>
              <a:gd name="connsiteY68" fmla="*/ 183833 h 956310"/>
              <a:gd name="connsiteX69" fmla="*/ 1186815 w 5492114"/>
              <a:gd name="connsiteY69" fmla="*/ 160020 h 956310"/>
              <a:gd name="connsiteX70" fmla="*/ 1179195 w 5492114"/>
              <a:gd name="connsiteY70" fmla="*/ 147638 h 956310"/>
              <a:gd name="connsiteX71" fmla="*/ 1163003 w 5492114"/>
              <a:gd name="connsiteY71" fmla="*/ 140970 h 956310"/>
              <a:gd name="connsiteX72" fmla="*/ 1139190 w 5492114"/>
              <a:gd name="connsiteY72" fmla="*/ 138113 h 956310"/>
              <a:gd name="connsiteX73" fmla="*/ 1142048 w 5492114"/>
              <a:gd name="connsiteY73" fmla="*/ 130493 h 956310"/>
              <a:gd name="connsiteX74" fmla="*/ 1161098 w 5492114"/>
              <a:gd name="connsiteY74" fmla="*/ 121920 h 956310"/>
              <a:gd name="connsiteX75" fmla="*/ 1176338 w 5492114"/>
              <a:gd name="connsiteY75" fmla="*/ 108585 h 956310"/>
              <a:gd name="connsiteX76" fmla="*/ 1188720 w 5492114"/>
              <a:gd name="connsiteY76" fmla="*/ 86678 h 956310"/>
              <a:gd name="connsiteX77" fmla="*/ 1187768 w 5492114"/>
              <a:gd name="connsiteY77" fmla="*/ 63818 h 956310"/>
              <a:gd name="connsiteX78" fmla="*/ 1175385 w 5492114"/>
              <a:gd name="connsiteY78" fmla="*/ 46673 h 956310"/>
              <a:gd name="connsiteX79" fmla="*/ 1160145 w 5492114"/>
              <a:gd name="connsiteY79" fmla="*/ 37148 h 956310"/>
              <a:gd name="connsiteX80" fmla="*/ 1150620 w 5492114"/>
              <a:gd name="connsiteY80" fmla="*/ 38100 h 956310"/>
              <a:gd name="connsiteX81" fmla="*/ 1127760 w 5492114"/>
              <a:gd name="connsiteY81" fmla="*/ 40005 h 956310"/>
              <a:gd name="connsiteX82" fmla="*/ 1108710 w 5492114"/>
              <a:gd name="connsiteY82" fmla="*/ 40005 h 956310"/>
              <a:gd name="connsiteX83" fmla="*/ 1089660 w 5492114"/>
              <a:gd name="connsiteY83" fmla="*/ 46673 h 956310"/>
              <a:gd name="connsiteX84" fmla="*/ 478155 w 5492114"/>
              <a:gd name="connsiteY84" fmla="*/ 251460 h 956310"/>
              <a:gd name="connsiteX85" fmla="*/ 477203 w 5492114"/>
              <a:gd name="connsiteY85" fmla="*/ 260033 h 956310"/>
              <a:gd name="connsiteX86" fmla="*/ 481013 w 5492114"/>
              <a:gd name="connsiteY86" fmla="*/ 268605 h 956310"/>
              <a:gd name="connsiteX87" fmla="*/ 480060 w 5492114"/>
              <a:gd name="connsiteY87" fmla="*/ 320040 h 956310"/>
              <a:gd name="connsiteX88" fmla="*/ 471488 w 5492114"/>
              <a:gd name="connsiteY88" fmla="*/ 380048 h 956310"/>
              <a:gd name="connsiteX89" fmla="*/ 430530 w 5492114"/>
              <a:gd name="connsiteY89" fmla="*/ 380048 h 956310"/>
              <a:gd name="connsiteX90" fmla="*/ 392430 w 5492114"/>
              <a:gd name="connsiteY90" fmla="*/ 391478 h 956310"/>
              <a:gd name="connsiteX91" fmla="*/ 396240 w 5492114"/>
              <a:gd name="connsiteY91" fmla="*/ 408623 h 956310"/>
              <a:gd name="connsiteX92" fmla="*/ 413385 w 5492114"/>
              <a:gd name="connsiteY92" fmla="*/ 428625 h 956310"/>
              <a:gd name="connsiteX93" fmla="*/ 443865 w 5492114"/>
              <a:gd name="connsiteY93" fmla="*/ 430530 h 956310"/>
              <a:gd name="connsiteX94" fmla="*/ 467678 w 5492114"/>
              <a:gd name="connsiteY94" fmla="*/ 430530 h 956310"/>
              <a:gd name="connsiteX95" fmla="*/ 468630 w 5492114"/>
              <a:gd name="connsiteY95" fmla="*/ 536258 h 956310"/>
              <a:gd name="connsiteX96" fmla="*/ 460058 w 5492114"/>
              <a:gd name="connsiteY96" fmla="*/ 548640 h 956310"/>
              <a:gd name="connsiteX97" fmla="*/ 440055 w 5492114"/>
              <a:gd name="connsiteY97" fmla="*/ 560070 h 956310"/>
              <a:gd name="connsiteX98" fmla="*/ 391478 w 5492114"/>
              <a:gd name="connsiteY98" fmla="*/ 598170 h 956310"/>
              <a:gd name="connsiteX99" fmla="*/ 345758 w 5492114"/>
              <a:gd name="connsiteY99" fmla="*/ 641985 h 956310"/>
              <a:gd name="connsiteX100" fmla="*/ 305753 w 5492114"/>
              <a:gd name="connsiteY100" fmla="*/ 690563 h 956310"/>
              <a:gd name="connsiteX101" fmla="*/ 283845 w 5492114"/>
              <a:gd name="connsiteY101" fmla="*/ 727710 h 956310"/>
              <a:gd name="connsiteX102" fmla="*/ 264795 w 5492114"/>
              <a:gd name="connsiteY102" fmla="*/ 771525 h 956310"/>
              <a:gd name="connsiteX103" fmla="*/ 256223 w 5492114"/>
              <a:gd name="connsiteY103" fmla="*/ 773430 h 956310"/>
              <a:gd name="connsiteX104" fmla="*/ 254318 w 5492114"/>
              <a:gd name="connsiteY104" fmla="*/ 767715 h 956310"/>
              <a:gd name="connsiteX105" fmla="*/ 254318 w 5492114"/>
              <a:gd name="connsiteY105" fmla="*/ 735330 h 956310"/>
              <a:gd name="connsiteX106" fmla="*/ 245745 w 5492114"/>
              <a:gd name="connsiteY106" fmla="*/ 675323 h 956310"/>
              <a:gd name="connsiteX107" fmla="*/ 219075 w 5492114"/>
              <a:gd name="connsiteY107" fmla="*/ 741998 h 956310"/>
              <a:gd name="connsiteX108" fmla="*/ 205740 w 5492114"/>
              <a:gd name="connsiteY108" fmla="*/ 799148 h 956310"/>
              <a:gd name="connsiteX109" fmla="*/ 202883 w 5492114"/>
              <a:gd name="connsiteY109" fmla="*/ 843915 h 956310"/>
              <a:gd name="connsiteX110" fmla="*/ 207645 w 5492114"/>
              <a:gd name="connsiteY110" fmla="*/ 853440 h 956310"/>
              <a:gd name="connsiteX111" fmla="*/ 212408 w 5492114"/>
              <a:gd name="connsiteY111" fmla="*/ 864870 h 956310"/>
              <a:gd name="connsiteX112" fmla="*/ 220028 w 5492114"/>
              <a:gd name="connsiteY112" fmla="*/ 870585 h 956310"/>
              <a:gd name="connsiteX113" fmla="*/ 231458 w 5492114"/>
              <a:gd name="connsiteY113" fmla="*/ 869633 h 956310"/>
              <a:gd name="connsiteX114" fmla="*/ 245745 w 5492114"/>
              <a:gd name="connsiteY114" fmla="*/ 861060 h 956310"/>
              <a:gd name="connsiteX115" fmla="*/ 260985 w 5492114"/>
              <a:gd name="connsiteY115" fmla="*/ 829628 h 956310"/>
              <a:gd name="connsiteX116" fmla="*/ 271463 w 5492114"/>
              <a:gd name="connsiteY116" fmla="*/ 799148 h 956310"/>
              <a:gd name="connsiteX117" fmla="*/ 283845 w 5492114"/>
              <a:gd name="connsiteY117" fmla="*/ 771525 h 956310"/>
              <a:gd name="connsiteX118" fmla="*/ 311468 w 5492114"/>
              <a:gd name="connsiteY118" fmla="*/ 728663 h 956310"/>
              <a:gd name="connsiteX119" fmla="*/ 323850 w 5492114"/>
              <a:gd name="connsiteY119" fmla="*/ 701040 h 956310"/>
              <a:gd name="connsiteX120" fmla="*/ 337185 w 5492114"/>
              <a:gd name="connsiteY120" fmla="*/ 675323 h 956310"/>
              <a:gd name="connsiteX121" fmla="*/ 380048 w 5492114"/>
              <a:gd name="connsiteY121" fmla="*/ 625793 h 956310"/>
              <a:gd name="connsiteX122" fmla="*/ 401955 w 5492114"/>
              <a:gd name="connsiteY122" fmla="*/ 605790 h 956310"/>
              <a:gd name="connsiteX123" fmla="*/ 427673 w 5492114"/>
              <a:gd name="connsiteY123" fmla="*/ 582930 h 956310"/>
              <a:gd name="connsiteX124" fmla="*/ 448628 w 5492114"/>
              <a:gd name="connsiteY124" fmla="*/ 568643 h 956310"/>
              <a:gd name="connsiteX125" fmla="*/ 464820 w 5492114"/>
              <a:gd name="connsiteY125" fmla="*/ 563880 h 956310"/>
              <a:gd name="connsiteX126" fmla="*/ 473393 w 5492114"/>
              <a:gd name="connsiteY126" fmla="*/ 589598 h 956310"/>
              <a:gd name="connsiteX127" fmla="*/ 481965 w 5492114"/>
              <a:gd name="connsiteY127" fmla="*/ 602933 h 956310"/>
              <a:gd name="connsiteX128" fmla="*/ 501015 w 5492114"/>
              <a:gd name="connsiteY128" fmla="*/ 603885 h 956310"/>
              <a:gd name="connsiteX129" fmla="*/ 510540 w 5492114"/>
              <a:gd name="connsiteY129" fmla="*/ 584835 h 956310"/>
              <a:gd name="connsiteX130" fmla="*/ 509588 w 5492114"/>
              <a:gd name="connsiteY130" fmla="*/ 567690 h 956310"/>
              <a:gd name="connsiteX131" fmla="*/ 500063 w 5492114"/>
              <a:gd name="connsiteY131" fmla="*/ 545783 h 956310"/>
              <a:gd name="connsiteX132" fmla="*/ 509588 w 5492114"/>
              <a:gd name="connsiteY132" fmla="*/ 540068 h 956310"/>
              <a:gd name="connsiteX133" fmla="*/ 546735 w 5492114"/>
              <a:gd name="connsiteY133" fmla="*/ 543878 h 956310"/>
              <a:gd name="connsiteX134" fmla="*/ 581978 w 5492114"/>
              <a:gd name="connsiteY134" fmla="*/ 546735 h 956310"/>
              <a:gd name="connsiteX135" fmla="*/ 605790 w 5492114"/>
              <a:gd name="connsiteY135" fmla="*/ 540068 h 956310"/>
              <a:gd name="connsiteX136" fmla="*/ 618173 w 5492114"/>
              <a:gd name="connsiteY136" fmla="*/ 541973 h 956310"/>
              <a:gd name="connsiteX137" fmla="*/ 636270 w 5492114"/>
              <a:gd name="connsiteY137" fmla="*/ 555308 h 956310"/>
              <a:gd name="connsiteX138" fmla="*/ 652463 w 5492114"/>
              <a:gd name="connsiteY138" fmla="*/ 576263 h 956310"/>
              <a:gd name="connsiteX139" fmla="*/ 658178 w 5492114"/>
              <a:gd name="connsiteY139" fmla="*/ 602933 h 956310"/>
              <a:gd name="connsiteX140" fmla="*/ 650558 w 5492114"/>
              <a:gd name="connsiteY140" fmla="*/ 648653 h 956310"/>
              <a:gd name="connsiteX141" fmla="*/ 628650 w 5492114"/>
              <a:gd name="connsiteY141" fmla="*/ 714375 h 956310"/>
              <a:gd name="connsiteX142" fmla="*/ 614363 w 5492114"/>
              <a:gd name="connsiteY142" fmla="*/ 769620 h 956310"/>
              <a:gd name="connsiteX143" fmla="*/ 599123 w 5492114"/>
              <a:gd name="connsiteY143" fmla="*/ 809625 h 956310"/>
              <a:gd name="connsiteX144" fmla="*/ 583883 w 5492114"/>
              <a:gd name="connsiteY144" fmla="*/ 836295 h 956310"/>
              <a:gd name="connsiteX145" fmla="*/ 570548 w 5492114"/>
              <a:gd name="connsiteY145" fmla="*/ 850583 h 956310"/>
              <a:gd name="connsiteX146" fmla="*/ 556260 w 5492114"/>
              <a:gd name="connsiteY146" fmla="*/ 854393 h 956310"/>
              <a:gd name="connsiteX147" fmla="*/ 541973 w 5492114"/>
              <a:gd name="connsiteY147" fmla="*/ 853440 h 956310"/>
              <a:gd name="connsiteX148" fmla="*/ 525780 w 5492114"/>
              <a:gd name="connsiteY148" fmla="*/ 848678 h 956310"/>
              <a:gd name="connsiteX149" fmla="*/ 524828 w 5492114"/>
              <a:gd name="connsiteY149" fmla="*/ 859155 h 956310"/>
              <a:gd name="connsiteX150" fmla="*/ 529590 w 5492114"/>
              <a:gd name="connsiteY150" fmla="*/ 864870 h 956310"/>
              <a:gd name="connsiteX151" fmla="*/ 535305 w 5492114"/>
              <a:gd name="connsiteY151" fmla="*/ 866775 h 956310"/>
              <a:gd name="connsiteX152" fmla="*/ 539115 w 5492114"/>
              <a:gd name="connsiteY152" fmla="*/ 870585 h 956310"/>
              <a:gd name="connsiteX153" fmla="*/ 537210 w 5492114"/>
              <a:gd name="connsiteY153" fmla="*/ 882015 h 956310"/>
              <a:gd name="connsiteX154" fmla="*/ 540068 w 5492114"/>
              <a:gd name="connsiteY154" fmla="*/ 896303 h 956310"/>
              <a:gd name="connsiteX155" fmla="*/ 555308 w 5492114"/>
              <a:gd name="connsiteY155" fmla="*/ 904875 h 956310"/>
              <a:gd name="connsiteX156" fmla="*/ 586740 w 5492114"/>
              <a:gd name="connsiteY156" fmla="*/ 904875 h 956310"/>
              <a:gd name="connsiteX157" fmla="*/ 602933 w 5492114"/>
              <a:gd name="connsiteY157" fmla="*/ 893445 h 956310"/>
              <a:gd name="connsiteX158" fmla="*/ 613410 w 5492114"/>
              <a:gd name="connsiteY158" fmla="*/ 876300 h 956310"/>
              <a:gd name="connsiteX159" fmla="*/ 627698 w 5492114"/>
              <a:gd name="connsiteY159" fmla="*/ 844868 h 956310"/>
              <a:gd name="connsiteX160" fmla="*/ 647700 w 5492114"/>
              <a:gd name="connsiteY160" fmla="*/ 806768 h 956310"/>
              <a:gd name="connsiteX161" fmla="*/ 658178 w 5492114"/>
              <a:gd name="connsiteY161" fmla="*/ 768668 h 956310"/>
              <a:gd name="connsiteX162" fmla="*/ 664845 w 5492114"/>
              <a:gd name="connsiteY162" fmla="*/ 735330 h 956310"/>
              <a:gd name="connsiteX163" fmla="*/ 673418 w 5492114"/>
              <a:gd name="connsiteY163" fmla="*/ 710565 h 956310"/>
              <a:gd name="connsiteX164" fmla="*/ 714375 w 5492114"/>
              <a:gd name="connsiteY164" fmla="*/ 662940 h 956310"/>
              <a:gd name="connsiteX165" fmla="*/ 726758 w 5492114"/>
              <a:gd name="connsiteY165" fmla="*/ 659130 h 956310"/>
              <a:gd name="connsiteX166" fmla="*/ 737235 w 5492114"/>
              <a:gd name="connsiteY166" fmla="*/ 637223 h 956310"/>
              <a:gd name="connsiteX167" fmla="*/ 733425 w 5492114"/>
              <a:gd name="connsiteY167" fmla="*/ 605790 h 956310"/>
              <a:gd name="connsiteX168" fmla="*/ 716280 w 5492114"/>
              <a:gd name="connsiteY168" fmla="*/ 577215 h 956310"/>
              <a:gd name="connsiteX169" fmla="*/ 678180 w 5492114"/>
              <a:gd name="connsiteY169" fmla="*/ 536258 h 956310"/>
              <a:gd name="connsiteX170" fmla="*/ 650558 w 5492114"/>
              <a:gd name="connsiteY170" fmla="*/ 520065 h 956310"/>
              <a:gd name="connsiteX171" fmla="*/ 628650 w 5492114"/>
              <a:gd name="connsiteY171" fmla="*/ 513398 h 956310"/>
              <a:gd name="connsiteX172" fmla="*/ 592455 w 5492114"/>
              <a:gd name="connsiteY172" fmla="*/ 516255 h 956310"/>
              <a:gd name="connsiteX173" fmla="*/ 518160 w 5492114"/>
              <a:gd name="connsiteY173" fmla="*/ 522923 h 956310"/>
              <a:gd name="connsiteX174" fmla="*/ 494348 w 5492114"/>
              <a:gd name="connsiteY174" fmla="*/ 523875 h 956310"/>
              <a:gd name="connsiteX175" fmla="*/ 489585 w 5492114"/>
              <a:gd name="connsiteY175" fmla="*/ 498158 h 956310"/>
              <a:gd name="connsiteX176" fmla="*/ 491490 w 5492114"/>
              <a:gd name="connsiteY176" fmla="*/ 444818 h 956310"/>
              <a:gd name="connsiteX177" fmla="*/ 497205 w 5492114"/>
              <a:gd name="connsiteY177" fmla="*/ 386715 h 956310"/>
              <a:gd name="connsiteX178" fmla="*/ 506730 w 5492114"/>
              <a:gd name="connsiteY178" fmla="*/ 347663 h 956310"/>
              <a:gd name="connsiteX179" fmla="*/ 524828 w 5492114"/>
              <a:gd name="connsiteY179" fmla="*/ 317183 h 956310"/>
              <a:gd name="connsiteX180" fmla="*/ 541020 w 5492114"/>
              <a:gd name="connsiteY180" fmla="*/ 301943 h 956310"/>
              <a:gd name="connsiteX181" fmla="*/ 545783 w 5492114"/>
              <a:gd name="connsiteY181" fmla="*/ 266700 h 956310"/>
              <a:gd name="connsiteX182" fmla="*/ 538163 w 5492114"/>
              <a:gd name="connsiteY182" fmla="*/ 246698 h 956310"/>
              <a:gd name="connsiteX183" fmla="*/ 518160 w 5492114"/>
              <a:gd name="connsiteY183" fmla="*/ 238125 h 956310"/>
              <a:gd name="connsiteX184" fmla="*/ 490538 w 5492114"/>
              <a:gd name="connsiteY184" fmla="*/ 241935 h 956310"/>
              <a:gd name="connsiteX185" fmla="*/ 478155 w 5492114"/>
              <a:gd name="connsiteY185" fmla="*/ 251460 h 956310"/>
              <a:gd name="connsiteX186" fmla="*/ 373380 w 5492114"/>
              <a:gd name="connsiteY186" fmla="*/ 24765 h 956310"/>
              <a:gd name="connsiteX187" fmla="*/ 401003 w 5492114"/>
              <a:gd name="connsiteY187" fmla="*/ 72390 h 956310"/>
              <a:gd name="connsiteX188" fmla="*/ 408623 w 5492114"/>
              <a:gd name="connsiteY188" fmla="*/ 83820 h 956310"/>
              <a:gd name="connsiteX189" fmla="*/ 427673 w 5492114"/>
              <a:gd name="connsiteY189" fmla="*/ 100965 h 956310"/>
              <a:gd name="connsiteX190" fmla="*/ 453390 w 5492114"/>
              <a:gd name="connsiteY190" fmla="*/ 110490 h 956310"/>
              <a:gd name="connsiteX191" fmla="*/ 467678 w 5492114"/>
              <a:gd name="connsiteY191" fmla="*/ 108585 h 956310"/>
              <a:gd name="connsiteX192" fmla="*/ 481965 w 5492114"/>
              <a:gd name="connsiteY192" fmla="*/ 100013 h 956310"/>
              <a:gd name="connsiteX193" fmla="*/ 502920 w 5492114"/>
              <a:gd name="connsiteY193" fmla="*/ 74295 h 956310"/>
              <a:gd name="connsiteX194" fmla="*/ 508635 w 5492114"/>
              <a:gd name="connsiteY194" fmla="*/ 50483 h 956310"/>
              <a:gd name="connsiteX195" fmla="*/ 502920 w 5492114"/>
              <a:gd name="connsiteY195" fmla="*/ 29528 h 956310"/>
              <a:gd name="connsiteX196" fmla="*/ 492443 w 5492114"/>
              <a:gd name="connsiteY196" fmla="*/ 13335 h 956310"/>
              <a:gd name="connsiteX197" fmla="*/ 478155 w 5492114"/>
              <a:gd name="connsiteY197" fmla="*/ 3810 h 956310"/>
              <a:gd name="connsiteX198" fmla="*/ 460058 w 5492114"/>
              <a:gd name="connsiteY198" fmla="*/ 0 h 956310"/>
              <a:gd name="connsiteX199" fmla="*/ 419100 w 5492114"/>
              <a:gd name="connsiteY199" fmla="*/ 2857 h 956310"/>
              <a:gd name="connsiteX200" fmla="*/ 380048 w 5492114"/>
              <a:gd name="connsiteY200" fmla="*/ 10478 h 956310"/>
              <a:gd name="connsiteX201" fmla="*/ 372428 w 5492114"/>
              <a:gd name="connsiteY201" fmla="*/ 18098 h 956310"/>
              <a:gd name="connsiteX202" fmla="*/ 373380 w 5492114"/>
              <a:gd name="connsiteY202" fmla="*/ 24765 h 956310"/>
              <a:gd name="connsiteX203" fmla="*/ 16193 w 5492114"/>
              <a:gd name="connsiteY203" fmla="*/ 420053 h 956310"/>
              <a:gd name="connsiteX204" fmla="*/ 4763 w 5492114"/>
              <a:gd name="connsiteY204" fmla="*/ 421005 h 956310"/>
              <a:gd name="connsiteX205" fmla="*/ 0 w 5492114"/>
              <a:gd name="connsiteY205" fmla="*/ 426720 h 956310"/>
              <a:gd name="connsiteX206" fmla="*/ 8573 w 5492114"/>
              <a:gd name="connsiteY206" fmla="*/ 445770 h 956310"/>
              <a:gd name="connsiteX207" fmla="*/ 34290 w 5492114"/>
              <a:gd name="connsiteY207" fmla="*/ 465773 h 956310"/>
              <a:gd name="connsiteX208" fmla="*/ 70485 w 5492114"/>
              <a:gd name="connsiteY208" fmla="*/ 475298 h 956310"/>
              <a:gd name="connsiteX209" fmla="*/ 107633 w 5492114"/>
              <a:gd name="connsiteY209" fmla="*/ 468630 h 956310"/>
              <a:gd name="connsiteX210" fmla="*/ 135255 w 5492114"/>
              <a:gd name="connsiteY210" fmla="*/ 456248 h 956310"/>
              <a:gd name="connsiteX211" fmla="*/ 166688 w 5492114"/>
              <a:gd name="connsiteY211" fmla="*/ 435293 h 956310"/>
              <a:gd name="connsiteX212" fmla="*/ 281940 w 5492114"/>
              <a:gd name="connsiteY212" fmla="*/ 333375 h 956310"/>
              <a:gd name="connsiteX213" fmla="*/ 325755 w 5492114"/>
              <a:gd name="connsiteY213" fmla="*/ 299085 h 956310"/>
              <a:gd name="connsiteX214" fmla="*/ 377190 w 5492114"/>
              <a:gd name="connsiteY214" fmla="*/ 267653 h 956310"/>
              <a:gd name="connsiteX215" fmla="*/ 406718 w 5492114"/>
              <a:gd name="connsiteY215" fmla="*/ 250508 h 956310"/>
              <a:gd name="connsiteX216" fmla="*/ 412433 w 5492114"/>
              <a:gd name="connsiteY216" fmla="*/ 250508 h 956310"/>
              <a:gd name="connsiteX217" fmla="*/ 413385 w 5492114"/>
              <a:gd name="connsiteY217" fmla="*/ 256223 h 956310"/>
              <a:gd name="connsiteX218" fmla="*/ 384810 w 5492114"/>
              <a:gd name="connsiteY218" fmla="*/ 320040 h 956310"/>
              <a:gd name="connsiteX219" fmla="*/ 353378 w 5492114"/>
              <a:gd name="connsiteY219" fmla="*/ 415290 h 956310"/>
              <a:gd name="connsiteX220" fmla="*/ 340043 w 5492114"/>
              <a:gd name="connsiteY220" fmla="*/ 465773 h 956310"/>
              <a:gd name="connsiteX221" fmla="*/ 332423 w 5492114"/>
              <a:gd name="connsiteY221" fmla="*/ 517208 h 956310"/>
              <a:gd name="connsiteX222" fmla="*/ 327660 w 5492114"/>
              <a:gd name="connsiteY222" fmla="*/ 533400 h 956310"/>
              <a:gd name="connsiteX223" fmla="*/ 326708 w 5492114"/>
              <a:gd name="connsiteY223" fmla="*/ 567690 h 956310"/>
              <a:gd name="connsiteX224" fmla="*/ 331470 w 5492114"/>
              <a:gd name="connsiteY224" fmla="*/ 591503 h 956310"/>
              <a:gd name="connsiteX225" fmla="*/ 340043 w 5492114"/>
              <a:gd name="connsiteY225" fmla="*/ 605790 h 956310"/>
              <a:gd name="connsiteX226" fmla="*/ 350520 w 5492114"/>
              <a:gd name="connsiteY226" fmla="*/ 612458 h 956310"/>
              <a:gd name="connsiteX227" fmla="*/ 361950 w 5492114"/>
              <a:gd name="connsiteY227" fmla="*/ 611505 h 956310"/>
              <a:gd name="connsiteX228" fmla="*/ 372428 w 5492114"/>
              <a:gd name="connsiteY228" fmla="*/ 604838 h 956310"/>
              <a:gd name="connsiteX229" fmla="*/ 383858 w 5492114"/>
              <a:gd name="connsiteY229" fmla="*/ 576263 h 956310"/>
              <a:gd name="connsiteX230" fmla="*/ 381953 w 5492114"/>
              <a:gd name="connsiteY230" fmla="*/ 570548 h 956310"/>
              <a:gd name="connsiteX231" fmla="*/ 381953 w 5492114"/>
              <a:gd name="connsiteY231" fmla="*/ 549593 h 956310"/>
              <a:gd name="connsiteX232" fmla="*/ 387668 w 5492114"/>
              <a:gd name="connsiteY232" fmla="*/ 507683 h 956310"/>
              <a:gd name="connsiteX233" fmla="*/ 403860 w 5492114"/>
              <a:gd name="connsiteY233" fmla="*/ 517208 h 956310"/>
              <a:gd name="connsiteX234" fmla="*/ 423863 w 5492114"/>
              <a:gd name="connsiteY234" fmla="*/ 524828 h 956310"/>
              <a:gd name="connsiteX235" fmla="*/ 440055 w 5492114"/>
              <a:gd name="connsiteY235" fmla="*/ 520065 h 956310"/>
              <a:gd name="connsiteX236" fmla="*/ 450533 w 5492114"/>
              <a:gd name="connsiteY236" fmla="*/ 509588 h 956310"/>
              <a:gd name="connsiteX237" fmla="*/ 454343 w 5492114"/>
              <a:gd name="connsiteY237" fmla="*/ 498158 h 956310"/>
              <a:gd name="connsiteX238" fmla="*/ 448628 w 5492114"/>
              <a:gd name="connsiteY238" fmla="*/ 478155 h 956310"/>
              <a:gd name="connsiteX239" fmla="*/ 440055 w 5492114"/>
              <a:gd name="connsiteY239" fmla="*/ 470535 h 956310"/>
              <a:gd name="connsiteX240" fmla="*/ 425768 w 5492114"/>
              <a:gd name="connsiteY240" fmla="*/ 469583 h 956310"/>
              <a:gd name="connsiteX241" fmla="*/ 381000 w 5492114"/>
              <a:gd name="connsiteY241" fmla="*/ 480060 h 956310"/>
              <a:gd name="connsiteX242" fmla="*/ 374333 w 5492114"/>
              <a:gd name="connsiteY242" fmla="*/ 481965 h 956310"/>
              <a:gd name="connsiteX243" fmla="*/ 376238 w 5492114"/>
              <a:gd name="connsiteY243" fmla="*/ 485775 h 956310"/>
              <a:gd name="connsiteX244" fmla="*/ 379095 w 5492114"/>
              <a:gd name="connsiteY244" fmla="*/ 495300 h 956310"/>
              <a:gd name="connsiteX245" fmla="*/ 374333 w 5492114"/>
              <a:gd name="connsiteY245" fmla="*/ 503873 h 956310"/>
              <a:gd name="connsiteX246" fmla="*/ 368618 w 5492114"/>
              <a:gd name="connsiteY246" fmla="*/ 502920 h 956310"/>
              <a:gd name="connsiteX247" fmla="*/ 366713 w 5492114"/>
              <a:gd name="connsiteY247" fmla="*/ 495300 h 956310"/>
              <a:gd name="connsiteX248" fmla="*/ 367665 w 5492114"/>
              <a:gd name="connsiteY248" fmla="*/ 478155 h 956310"/>
              <a:gd name="connsiteX249" fmla="*/ 395288 w 5492114"/>
              <a:gd name="connsiteY249" fmla="*/ 360998 h 956310"/>
              <a:gd name="connsiteX250" fmla="*/ 434340 w 5492114"/>
              <a:gd name="connsiteY250" fmla="*/ 255270 h 956310"/>
              <a:gd name="connsiteX251" fmla="*/ 460058 w 5492114"/>
              <a:gd name="connsiteY251" fmla="*/ 223838 h 956310"/>
              <a:gd name="connsiteX252" fmla="*/ 480060 w 5492114"/>
              <a:gd name="connsiteY252" fmla="*/ 209550 h 956310"/>
              <a:gd name="connsiteX253" fmla="*/ 504825 w 5492114"/>
              <a:gd name="connsiteY253" fmla="*/ 205740 h 956310"/>
              <a:gd name="connsiteX254" fmla="*/ 522923 w 5492114"/>
              <a:gd name="connsiteY254" fmla="*/ 197168 h 956310"/>
              <a:gd name="connsiteX255" fmla="*/ 550545 w 5492114"/>
              <a:gd name="connsiteY255" fmla="*/ 169545 h 956310"/>
              <a:gd name="connsiteX256" fmla="*/ 573405 w 5492114"/>
              <a:gd name="connsiteY256" fmla="*/ 133350 h 956310"/>
              <a:gd name="connsiteX257" fmla="*/ 579120 w 5492114"/>
              <a:gd name="connsiteY257" fmla="*/ 100013 h 956310"/>
              <a:gd name="connsiteX258" fmla="*/ 570548 w 5492114"/>
              <a:gd name="connsiteY258" fmla="*/ 93345 h 956310"/>
              <a:gd name="connsiteX259" fmla="*/ 557213 w 5492114"/>
              <a:gd name="connsiteY259" fmla="*/ 95250 h 956310"/>
              <a:gd name="connsiteX260" fmla="*/ 514350 w 5492114"/>
              <a:gd name="connsiteY260" fmla="*/ 122873 h 956310"/>
              <a:gd name="connsiteX261" fmla="*/ 455295 w 5492114"/>
              <a:gd name="connsiteY261" fmla="*/ 168593 h 956310"/>
              <a:gd name="connsiteX262" fmla="*/ 384810 w 5492114"/>
              <a:gd name="connsiteY262" fmla="*/ 219075 h 956310"/>
              <a:gd name="connsiteX263" fmla="*/ 167640 w 5492114"/>
              <a:gd name="connsiteY263" fmla="*/ 355283 h 956310"/>
              <a:gd name="connsiteX264" fmla="*/ 93345 w 5492114"/>
              <a:gd name="connsiteY264" fmla="*/ 395288 h 956310"/>
              <a:gd name="connsiteX265" fmla="*/ 16193 w 5492114"/>
              <a:gd name="connsiteY265" fmla="*/ 420053 h 956310"/>
              <a:gd name="connsiteX266" fmla="*/ 1322070 w 5492114"/>
              <a:gd name="connsiteY266" fmla="*/ 158115 h 956310"/>
              <a:gd name="connsiteX267" fmla="*/ 1320165 w 5492114"/>
              <a:gd name="connsiteY267" fmla="*/ 176213 h 956310"/>
              <a:gd name="connsiteX268" fmla="*/ 1323975 w 5492114"/>
              <a:gd name="connsiteY268" fmla="*/ 189548 h 956310"/>
              <a:gd name="connsiteX269" fmla="*/ 1331595 w 5492114"/>
              <a:gd name="connsiteY269" fmla="*/ 199073 h 956310"/>
              <a:gd name="connsiteX270" fmla="*/ 1340168 w 5492114"/>
              <a:gd name="connsiteY270" fmla="*/ 205740 h 956310"/>
              <a:gd name="connsiteX271" fmla="*/ 1342073 w 5492114"/>
              <a:gd name="connsiteY271" fmla="*/ 211455 h 956310"/>
              <a:gd name="connsiteX272" fmla="*/ 1344930 w 5492114"/>
              <a:gd name="connsiteY272" fmla="*/ 217170 h 956310"/>
              <a:gd name="connsiteX273" fmla="*/ 1356360 w 5492114"/>
              <a:gd name="connsiteY273" fmla="*/ 222885 h 956310"/>
              <a:gd name="connsiteX274" fmla="*/ 1374458 w 5492114"/>
              <a:gd name="connsiteY274" fmla="*/ 221933 h 956310"/>
              <a:gd name="connsiteX275" fmla="*/ 1391603 w 5492114"/>
              <a:gd name="connsiteY275" fmla="*/ 211455 h 956310"/>
              <a:gd name="connsiteX276" fmla="*/ 1403033 w 5492114"/>
              <a:gd name="connsiteY276" fmla="*/ 196215 h 956310"/>
              <a:gd name="connsiteX277" fmla="*/ 1403985 w 5492114"/>
              <a:gd name="connsiteY277" fmla="*/ 180975 h 956310"/>
              <a:gd name="connsiteX278" fmla="*/ 1389698 w 5492114"/>
              <a:gd name="connsiteY278" fmla="*/ 169545 h 956310"/>
              <a:gd name="connsiteX279" fmla="*/ 1363980 w 5492114"/>
              <a:gd name="connsiteY279" fmla="*/ 161925 h 956310"/>
              <a:gd name="connsiteX280" fmla="*/ 1322070 w 5492114"/>
              <a:gd name="connsiteY280" fmla="*/ 158115 h 956310"/>
              <a:gd name="connsiteX281" fmla="*/ 1232535 w 5492114"/>
              <a:gd name="connsiteY281" fmla="*/ 263843 h 956310"/>
              <a:gd name="connsiteX282" fmla="*/ 1216343 w 5492114"/>
              <a:gd name="connsiteY282" fmla="*/ 263843 h 956310"/>
              <a:gd name="connsiteX283" fmla="*/ 1208723 w 5492114"/>
              <a:gd name="connsiteY283" fmla="*/ 272415 h 956310"/>
              <a:gd name="connsiteX284" fmla="*/ 1207770 w 5492114"/>
              <a:gd name="connsiteY284" fmla="*/ 286703 h 956310"/>
              <a:gd name="connsiteX285" fmla="*/ 1211580 w 5492114"/>
              <a:gd name="connsiteY285" fmla="*/ 310515 h 956310"/>
              <a:gd name="connsiteX286" fmla="*/ 1210628 w 5492114"/>
              <a:gd name="connsiteY286" fmla="*/ 346710 h 956310"/>
              <a:gd name="connsiteX287" fmla="*/ 1184910 w 5492114"/>
              <a:gd name="connsiteY287" fmla="*/ 369570 h 956310"/>
              <a:gd name="connsiteX288" fmla="*/ 1136333 w 5492114"/>
              <a:gd name="connsiteY288" fmla="*/ 403860 h 956310"/>
              <a:gd name="connsiteX289" fmla="*/ 1130618 w 5492114"/>
              <a:gd name="connsiteY289" fmla="*/ 407670 h 956310"/>
              <a:gd name="connsiteX290" fmla="*/ 1131570 w 5492114"/>
              <a:gd name="connsiteY290" fmla="*/ 414338 h 956310"/>
              <a:gd name="connsiteX291" fmla="*/ 1148715 w 5492114"/>
              <a:gd name="connsiteY291" fmla="*/ 423863 h 956310"/>
              <a:gd name="connsiteX292" fmla="*/ 1163003 w 5492114"/>
              <a:gd name="connsiteY292" fmla="*/ 418148 h 956310"/>
              <a:gd name="connsiteX293" fmla="*/ 1179195 w 5492114"/>
              <a:gd name="connsiteY293" fmla="*/ 405765 h 956310"/>
              <a:gd name="connsiteX294" fmla="*/ 1202055 w 5492114"/>
              <a:gd name="connsiteY294" fmla="*/ 387668 h 956310"/>
              <a:gd name="connsiteX295" fmla="*/ 1204913 w 5492114"/>
              <a:gd name="connsiteY295" fmla="*/ 408623 h 956310"/>
              <a:gd name="connsiteX296" fmla="*/ 1203008 w 5492114"/>
              <a:gd name="connsiteY296" fmla="*/ 433388 h 956310"/>
              <a:gd name="connsiteX297" fmla="*/ 1195388 w 5492114"/>
              <a:gd name="connsiteY297" fmla="*/ 443865 h 956310"/>
              <a:gd name="connsiteX298" fmla="*/ 1184910 w 5492114"/>
              <a:gd name="connsiteY298" fmla="*/ 450533 h 956310"/>
              <a:gd name="connsiteX299" fmla="*/ 1165860 w 5492114"/>
              <a:gd name="connsiteY299" fmla="*/ 461963 h 956310"/>
              <a:gd name="connsiteX300" fmla="*/ 1165860 w 5492114"/>
              <a:gd name="connsiteY300" fmla="*/ 473393 h 956310"/>
              <a:gd name="connsiteX301" fmla="*/ 1172528 w 5492114"/>
              <a:gd name="connsiteY301" fmla="*/ 485775 h 956310"/>
              <a:gd name="connsiteX302" fmla="*/ 1183005 w 5492114"/>
              <a:gd name="connsiteY302" fmla="*/ 495300 h 956310"/>
              <a:gd name="connsiteX303" fmla="*/ 1193483 w 5492114"/>
              <a:gd name="connsiteY303" fmla="*/ 497205 h 956310"/>
              <a:gd name="connsiteX304" fmla="*/ 1194435 w 5492114"/>
              <a:gd name="connsiteY304" fmla="*/ 501015 h 956310"/>
              <a:gd name="connsiteX305" fmla="*/ 1186815 w 5492114"/>
              <a:gd name="connsiteY305" fmla="*/ 511493 h 956310"/>
              <a:gd name="connsiteX306" fmla="*/ 1176338 w 5492114"/>
              <a:gd name="connsiteY306" fmla="*/ 527685 h 956310"/>
              <a:gd name="connsiteX307" fmla="*/ 1205865 w 5492114"/>
              <a:gd name="connsiteY307" fmla="*/ 505778 h 956310"/>
              <a:gd name="connsiteX308" fmla="*/ 1237298 w 5492114"/>
              <a:gd name="connsiteY308" fmla="*/ 483870 h 956310"/>
              <a:gd name="connsiteX309" fmla="*/ 1236345 w 5492114"/>
              <a:gd name="connsiteY309" fmla="*/ 515303 h 956310"/>
              <a:gd name="connsiteX310" fmla="*/ 1228725 w 5492114"/>
              <a:gd name="connsiteY310" fmla="*/ 550545 h 956310"/>
              <a:gd name="connsiteX311" fmla="*/ 1167765 w 5492114"/>
              <a:gd name="connsiteY311" fmla="*/ 594360 h 956310"/>
              <a:gd name="connsiteX312" fmla="*/ 1128713 w 5492114"/>
              <a:gd name="connsiteY312" fmla="*/ 624840 h 956310"/>
              <a:gd name="connsiteX313" fmla="*/ 1102043 w 5492114"/>
              <a:gd name="connsiteY313" fmla="*/ 638175 h 956310"/>
              <a:gd name="connsiteX314" fmla="*/ 1103948 w 5492114"/>
              <a:gd name="connsiteY314" fmla="*/ 626745 h 956310"/>
              <a:gd name="connsiteX315" fmla="*/ 1112520 w 5492114"/>
              <a:gd name="connsiteY315" fmla="*/ 603885 h 956310"/>
              <a:gd name="connsiteX316" fmla="*/ 1082993 w 5492114"/>
              <a:gd name="connsiteY316" fmla="*/ 638175 h 956310"/>
              <a:gd name="connsiteX317" fmla="*/ 1065848 w 5492114"/>
              <a:gd name="connsiteY317" fmla="*/ 659130 h 956310"/>
              <a:gd name="connsiteX318" fmla="*/ 1062990 w 5492114"/>
              <a:gd name="connsiteY318" fmla="*/ 681038 h 956310"/>
              <a:gd name="connsiteX319" fmla="*/ 1071563 w 5492114"/>
              <a:gd name="connsiteY319" fmla="*/ 685800 h 956310"/>
              <a:gd name="connsiteX320" fmla="*/ 1102995 w 5492114"/>
              <a:gd name="connsiteY320" fmla="*/ 676275 h 956310"/>
              <a:gd name="connsiteX321" fmla="*/ 1143953 w 5492114"/>
              <a:gd name="connsiteY321" fmla="*/ 649605 h 956310"/>
              <a:gd name="connsiteX322" fmla="*/ 1181100 w 5492114"/>
              <a:gd name="connsiteY322" fmla="*/ 617220 h 956310"/>
              <a:gd name="connsiteX323" fmla="*/ 1209675 w 5492114"/>
              <a:gd name="connsiteY323" fmla="*/ 591503 h 956310"/>
              <a:gd name="connsiteX324" fmla="*/ 1224915 w 5492114"/>
              <a:gd name="connsiteY324" fmla="*/ 584835 h 956310"/>
              <a:gd name="connsiteX325" fmla="*/ 1227773 w 5492114"/>
              <a:gd name="connsiteY325" fmla="*/ 624840 h 956310"/>
              <a:gd name="connsiteX326" fmla="*/ 1224915 w 5492114"/>
              <a:gd name="connsiteY326" fmla="*/ 707708 h 956310"/>
              <a:gd name="connsiteX327" fmla="*/ 1221105 w 5492114"/>
              <a:gd name="connsiteY327" fmla="*/ 815340 h 956310"/>
              <a:gd name="connsiteX328" fmla="*/ 1221105 w 5492114"/>
              <a:gd name="connsiteY328" fmla="*/ 851535 h 956310"/>
              <a:gd name="connsiteX329" fmla="*/ 1212533 w 5492114"/>
              <a:gd name="connsiteY329" fmla="*/ 862013 h 956310"/>
              <a:gd name="connsiteX330" fmla="*/ 1202055 w 5492114"/>
              <a:gd name="connsiteY330" fmla="*/ 858203 h 956310"/>
              <a:gd name="connsiteX331" fmla="*/ 1194435 w 5492114"/>
              <a:gd name="connsiteY331" fmla="*/ 851535 h 956310"/>
              <a:gd name="connsiteX332" fmla="*/ 1154430 w 5492114"/>
              <a:gd name="connsiteY332" fmla="*/ 819150 h 956310"/>
              <a:gd name="connsiteX333" fmla="*/ 1106805 w 5492114"/>
              <a:gd name="connsiteY333" fmla="*/ 788670 h 956310"/>
              <a:gd name="connsiteX334" fmla="*/ 1115378 w 5492114"/>
              <a:gd name="connsiteY334" fmla="*/ 807720 h 956310"/>
              <a:gd name="connsiteX335" fmla="*/ 1150620 w 5492114"/>
              <a:gd name="connsiteY335" fmla="*/ 852488 h 956310"/>
              <a:gd name="connsiteX336" fmla="*/ 1211580 w 5492114"/>
              <a:gd name="connsiteY336" fmla="*/ 925830 h 956310"/>
              <a:gd name="connsiteX337" fmla="*/ 1221105 w 5492114"/>
              <a:gd name="connsiteY337" fmla="*/ 946785 h 956310"/>
              <a:gd name="connsiteX338" fmla="*/ 1235393 w 5492114"/>
              <a:gd name="connsiteY338" fmla="*/ 956310 h 956310"/>
              <a:gd name="connsiteX339" fmla="*/ 1251585 w 5492114"/>
              <a:gd name="connsiteY339" fmla="*/ 952500 h 956310"/>
              <a:gd name="connsiteX340" fmla="*/ 1266825 w 5492114"/>
              <a:gd name="connsiteY340" fmla="*/ 934403 h 956310"/>
              <a:gd name="connsiteX341" fmla="*/ 1272540 w 5492114"/>
              <a:gd name="connsiteY341" fmla="*/ 913448 h 956310"/>
              <a:gd name="connsiteX342" fmla="*/ 1267778 w 5492114"/>
              <a:gd name="connsiteY342" fmla="*/ 898208 h 956310"/>
              <a:gd name="connsiteX343" fmla="*/ 1258253 w 5492114"/>
              <a:gd name="connsiteY343" fmla="*/ 881063 h 956310"/>
              <a:gd name="connsiteX344" fmla="*/ 1249680 w 5492114"/>
              <a:gd name="connsiteY344" fmla="*/ 855345 h 956310"/>
              <a:gd name="connsiteX345" fmla="*/ 1246823 w 5492114"/>
              <a:gd name="connsiteY345" fmla="*/ 741998 h 956310"/>
              <a:gd name="connsiteX346" fmla="*/ 1250633 w 5492114"/>
              <a:gd name="connsiteY346" fmla="*/ 661988 h 956310"/>
              <a:gd name="connsiteX347" fmla="*/ 1248728 w 5492114"/>
              <a:gd name="connsiteY347" fmla="*/ 656273 h 956310"/>
              <a:gd name="connsiteX348" fmla="*/ 1251585 w 5492114"/>
              <a:gd name="connsiteY348" fmla="*/ 643890 h 956310"/>
              <a:gd name="connsiteX349" fmla="*/ 1254443 w 5492114"/>
              <a:gd name="connsiteY349" fmla="*/ 599123 h 956310"/>
              <a:gd name="connsiteX350" fmla="*/ 1263015 w 5492114"/>
              <a:gd name="connsiteY350" fmla="*/ 560070 h 956310"/>
              <a:gd name="connsiteX351" fmla="*/ 1276350 w 5492114"/>
              <a:gd name="connsiteY351" fmla="*/ 549593 h 956310"/>
              <a:gd name="connsiteX352" fmla="*/ 1291590 w 5492114"/>
              <a:gd name="connsiteY352" fmla="*/ 543878 h 956310"/>
              <a:gd name="connsiteX353" fmla="*/ 1308735 w 5492114"/>
              <a:gd name="connsiteY353" fmla="*/ 543878 h 956310"/>
              <a:gd name="connsiteX354" fmla="*/ 1333500 w 5492114"/>
              <a:gd name="connsiteY354" fmla="*/ 533400 h 956310"/>
              <a:gd name="connsiteX355" fmla="*/ 1347788 w 5492114"/>
              <a:gd name="connsiteY355" fmla="*/ 518160 h 956310"/>
              <a:gd name="connsiteX356" fmla="*/ 1349693 w 5492114"/>
              <a:gd name="connsiteY356" fmla="*/ 500063 h 956310"/>
              <a:gd name="connsiteX357" fmla="*/ 1339215 w 5492114"/>
              <a:gd name="connsiteY357" fmla="*/ 495300 h 956310"/>
              <a:gd name="connsiteX358" fmla="*/ 1323023 w 5492114"/>
              <a:gd name="connsiteY358" fmla="*/ 501015 h 956310"/>
              <a:gd name="connsiteX359" fmla="*/ 1302068 w 5492114"/>
              <a:gd name="connsiteY359" fmla="*/ 503873 h 956310"/>
              <a:gd name="connsiteX360" fmla="*/ 1280160 w 5492114"/>
              <a:gd name="connsiteY360" fmla="*/ 490538 h 956310"/>
              <a:gd name="connsiteX361" fmla="*/ 1281113 w 5492114"/>
              <a:gd name="connsiteY361" fmla="*/ 469583 h 956310"/>
              <a:gd name="connsiteX362" fmla="*/ 1293495 w 5492114"/>
              <a:gd name="connsiteY362" fmla="*/ 456248 h 956310"/>
              <a:gd name="connsiteX363" fmla="*/ 1306830 w 5492114"/>
              <a:gd name="connsiteY363" fmla="*/ 443865 h 956310"/>
              <a:gd name="connsiteX364" fmla="*/ 1309688 w 5492114"/>
              <a:gd name="connsiteY364" fmla="*/ 424815 h 956310"/>
              <a:gd name="connsiteX365" fmla="*/ 1304925 w 5492114"/>
              <a:gd name="connsiteY365" fmla="*/ 416243 h 956310"/>
              <a:gd name="connsiteX366" fmla="*/ 1297305 w 5492114"/>
              <a:gd name="connsiteY366" fmla="*/ 411480 h 956310"/>
              <a:gd name="connsiteX367" fmla="*/ 1274445 w 5492114"/>
              <a:gd name="connsiteY367" fmla="*/ 411480 h 956310"/>
              <a:gd name="connsiteX368" fmla="*/ 1236345 w 5492114"/>
              <a:gd name="connsiteY368" fmla="*/ 422910 h 956310"/>
              <a:gd name="connsiteX369" fmla="*/ 1253490 w 5492114"/>
              <a:gd name="connsiteY369" fmla="*/ 355283 h 956310"/>
              <a:gd name="connsiteX370" fmla="*/ 1295400 w 5492114"/>
              <a:gd name="connsiteY370" fmla="*/ 340043 h 956310"/>
              <a:gd name="connsiteX371" fmla="*/ 1334453 w 5492114"/>
              <a:gd name="connsiteY371" fmla="*/ 329565 h 956310"/>
              <a:gd name="connsiteX372" fmla="*/ 1341120 w 5492114"/>
              <a:gd name="connsiteY372" fmla="*/ 319088 h 956310"/>
              <a:gd name="connsiteX373" fmla="*/ 1343025 w 5492114"/>
              <a:gd name="connsiteY373" fmla="*/ 301943 h 956310"/>
              <a:gd name="connsiteX374" fmla="*/ 1339215 w 5492114"/>
              <a:gd name="connsiteY374" fmla="*/ 287655 h 956310"/>
              <a:gd name="connsiteX375" fmla="*/ 1330643 w 5492114"/>
              <a:gd name="connsiteY375" fmla="*/ 284798 h 956310"/>
              <a:gd name="connsiteX376" fmla="*/ 1292543 w 5492114"/>
              <a:gd name="connsiteY376" fmla="*/ 297180 h 956310"/>
              <a:gd name="connsiteX377" fmla="*/ 1264920 w 5492114"/>
              <a:gd name="connsiteY377" fmla="*/ 302895 h 956310"/>
              <a:gd name="connsiteX378" fmla="*/ 1265873 w 5492114"/>
              <a:gd name="connsiteY378" fmla="*/ 282893 h 956310"/>
              <a:gd name="connsiteX379" fmla="*/ 1258253 w 5492114"/>
              <a:gd name="connsiteY379" fmla="*/ 270510 h 956310"/>
              <a:gd name="connsiteX380" fmla="*/ 1232535 w 5492114"/>
              <a:gd name="connsiteY380" fmla="*/ 263843 h 956310"/>
              <a:gd name="connsiteX381" fmla="*/ 1132523 w 5492114"/>
              <a:gd name="connsiteY381" fmla="*/ 684848 h 956310"/>
              <a:gd name="connsiteX382" fmla="*/ 1127760 w 5492114"/>
              <a:gd name="connsiteY382" fmla="*/ 693420 h 956310"/>
              <a:gd name="connsiteX383" fmla="*/ 1137285 w 5492114"/>
              <a:gd name="connsiteY383" fmla="*/ 709613 h 956310"/>
              <a:gd name="connsiteX384" fmla="*/ 1155383 w 5492114"/>
              <a:gd name="connsiteY384" fmla="*/ 724853 h 956310"/>
              <a:gd name="connsiteX385" fmla="*/ 1178243 w 5492114"/>
              <a:gd name="connsiteY385" fmla="*/ 730568 h 956310"/>
              <a:gd name="connsiteX386" fmla="*/ 1197293 w 5492114"/>
              <a:gd name="connsiteY386" fmla="*/ 723900 h 956310"/>
              <a:gd name="connsiteX387" fmla="*/ 1207770 w 5492114"/>
              <a:gd name="connsiteY387" fmla="*/ 710565 h 956310"/>
              <a:gd name="connsiteX388" fmla="*/ 1210628 w 5492114"/>
              <a:gd name="connsiteY388" fmla="*/ 694373 h 956310"/>
              <a:gd name="connsiteX389" fmla="*/ 1205865 w 5492114"/>
              <a:gd name="connsiteY389" fmla="*/ 681038 h 956310"/>
              <a:gd name="connsiteX390" fmla="*/ 1191578 w 5492114"/>
              <a:gd name="connsiteY390" fmla="*/ 675323 h 956310"/>
              <a:gd name="connsiteX391" fmla="*/ 1171575 w 5492114"/>
              <a:gd name="connsiteY391" fmla="*/ 677228 h 956310"/>
              <a:gd name="connsiteX392" fmla="*/ 1132523 w 5492114"/>
              <a:gd name="connsiteY392" fmla="*/ 684848 h 956310"/>
              <a:gd name="connsiteX393" fmla="*/ 1266825 w 5492114"/>
              <a:gd name="connsiteY393" fmla="*/ 520065 h 956310"/>
              <a:gd name="connsiteX394" fmla="*/ 1265873 w 5492114"/>
              <a:gd name="connsiteY394" fmla="*/ 528638 h 956310"/>
              <a:gd name="connsiteX395" fmla="*/ 1271588 w 5492114"/>
              <a:gd name="connsiteY395" fmla="*/ 525780 h 956310"/>
              <a:gd name="connsiteX396" fmla="*/ 1266825 w 5492114"/>
              <a:gd name="connsiteY396" fmla="*/ 520065 h 956310"/>
              <a:gd name="connsiteX397" fmla="*/ 1935480 w 5492114"/>
              <a:gd name="connsiteY397" fmla="*/ 71438 h 956310"/>
              <a:gd name="connsiteX398" fmla="*/ 1903095 w 5492114"/>
              <a:gd name="connsiteY398" fmla="*/ 75248 h 956310"/>
              <a:gd name="connsiteX399" fmla="*/ 1890713 w 5492114"/>
              <a:gd name="connsiteY399" fmla="*/ 85725 h 956310"/>
              <a:gd name="connsiteX400" fmla="*/ 1891665 w 5492114"/>
              <a:gd name="connsiteY400" fmla="*/ 102870 h 956310"/>
              <a:gd name="connsiteX401" fmla="*/ 1900238 w 5492114"/>
              <a:gd name="connsiteY401" fmla="*/ 123825 h 956310"/>
              <a:gd name="connsiteX402" fmla="*/ 1897380 w 5492114"/>
              <a:gd name="connsiteY402" fmla="*/ 162878 h 956310"/>
              <a:gd name="connsiteX403" fmla="*/ 1887855 w 5492114"/>
              <a:gd name="connsiteY403" fmla="*/ 201930 h 956310"/>
              <a:gd name="connsiteX404" fmla="*/ 1884998 w 5492114"/>
              <a:gd name="connsiteY404" fmla="*/ 238125 h 956310"/>
              <a:gd name="connsiteX405" fmla="*/ 1879283 w 5492114"/>
              <a:gd name="connsiteY405" fmla="*/ 260985 h 956310"/>
              <a:gd name="connsiteX406" fmla="*/ 1867853 w 5492114"/>
              <a:gd name="connsiteY406" fmla="*/ 280035 h 956310"/>
              <a:gd name="connsiteX407" fmla="*/ 1855470 w 5492114"/>
              <a:gd name="connsiteY407" fmla="*/ 289560 h 956310"/>
              <a:gd name="connsiteX408" fmla="*/ 1846898 w 5492114"/>
              <a:gd name="connsiteY408" fmla="*/ 291465 h 956310"/>
              <a:gd name="connsiteX409" fmla="*/ 1837373 w 5492114"/>
              <a:gd name="connsiteY409" fmla="*/ 293370 h 956310"/>
              <a:gd name="connsiteX410" fmla="*/ 1824038 w 5492114"/>
              <a:gd name="connsiteY410" fmla="*/ 302895 h 956310"/>
              <a:gd name="connsiteX411" fmla="*/ 1820228 w 5492114"/>
              <a:gd name="connsiteY411" fmla="*/ 320040 h 956310"/>
              <a:gd name="connsiteX412" fmla="*/ 1832610 w 5492114"/>
              <a:gd name="connsiteY412" fmla="*/ 336233 h 956310"/>
              <a:gd name="connsiteX413" fmla="*/ 1859280 w 5492114"/>
              <a:gd name="connsiteY413" fmla="*/ 355283 h 956310"/>
              <a:gd name="connsiteX414" fmla="*/ 1859280 w 5492114"/>
              <a:gd name="connsiteY414" fmla="*/ 364808 h 956310"/>
              <a:gd name="connsiteX415" fmla="*/ 1854518 w 5492114"/>
              <a:gd name="connsiteY415" fmla="*/ 372428 h 956310"/>
              <a:gd name="connsiteX416" fmla="*/ 1851660 w 5492114"/>
              <a:gd name="connsiteY416" fmla="*/ 381953 h 956310"/>
              <a:gd name="connsiteX417" fmla="*/ 1858328 w 5492114"/>
              <a:gd name="connsiteY417" fmla="*/ 399098 h 956310"/>
              <a:gd name="connsiteX418" fmla="*/ 1869758 w 5492114"/>
              <a:gd name="connsiteY418" fmla="*/ 404813 h 956310"/>
              <a:gd name="connsiteX419" fmla="*/ 1881188 w 5492114"/>
              <a:gd name="connsiteY419" fmla="*/ 404813 h 956310"/>
              <a:gd name="connsiteX420" fmla="*/ 1886903 w 5492114"/>
              <a:gd name="connsiteY420" fmla="*/ 406718 h 956310"/>
              <a:gd name="connsiteX421" fmla="*/ 1881188 w 5492114"/>
              <a:gd name="connsiteY421" fmla="*/ 416243 h 956310"/>
              <a:gd name="connsiteX422" fmla="*/ 1824038 w 5492114"/>
              <a:gd name="connsiteY422" fmla="*/ 458153 h 956310"/>
              <a:gd name="connsiteX423" fmla="*/ 1764030 w 5492114"/>
              <a:gd name="connsiteY423" fmla="*/ 493395 h 956310"/>
              <a:gd name="connsiteX424" fmla="*/ 1751648 w 5492114"/>
              <a:gd name="connsiteY424" fmla="*/ 497205 h 956310"/>
              <a:gd name="connsiteX425" fmla="*/ 1744980 w 5492114"/>
              <a:gd name="connsiteY425" fmla="*/ 494348 h 956310"/>
              <a:gd name="connsiteX426" fmla="*/ 1739265 w 5492114"/>
              <a:gd name="connsiteY426" fmla="*/ 490538 h 956310"/>
              <a:gd name="connsiteX427" fmla="*/ 1731645 w 5492114"/>
              <a:gd name="connsiteY427" fmla="*/ 490538 h 956310"/>
              <a:gd name="connsiteX428" fmla="*/ 1723073 w 5492114"/>
              <a:gd name="connsiteY428" fmla="*/ 501015 h 956310"/>
              <a:gd name="connsiteX429" fmla="*/ 1718310 w 5492114"/>
              <a:gd name="connsiteY429" fmla="*/ 510540 h 956310"/>
              <a:gd name="connsiteX430" fmla="*/ 1716405 w 5492114"/>
              <a:gd name="connsiteY430" fmla="*/ 531495 h 956310"/>
              <a:gd name="connsiteX431" fmla="*/ 1724025 w 5492114"/>
              <a:gd name="connsiteY431" fmla="*/ 545783 h 956310"/>
              <a:gd name="connsiteX432" fmla="*/ 1737360 w 5492114"/>
              <a:gd name="connsiteY432" fmla="*/ 557213 h 956310"/>
              <a:gd name="connsiteX433" fmla="*/ 1752600 w 5492114"/>
              <a:gd name="connsiteY433" fmla="*/ 558165 h 956310"/>
              <a:gd name="connsiteX434" fmla="*/ 1771650 w 5492114"/>
              <a:gd name="connsiteY434" fmla="*/ 550545 h 956310"/>
              <a:gd name="connsiteX435" fmla="*/ 1816418 w 5492114"/>
              <a:gd name="connsiteY435" fmla="*/ 519113 h 956310"/>
              <a:gd name="connsiteX436" fmla="*/ 1889760 w 5492114"/>
              <a:gd name="connsiteY436" fmla="*/ 454343 h 956310"/>
              <a:gd name="connsiteX437" fmla="*/ 1894523 w 5492114"/>
              <a:gd name="connsiteY437" fmla="*/ 453390 h 956310"/>
              <a:gd name="connsiteX438" fmla="*/ 1894523 w 5492114"/>
              <a:gd name="connsiteY438" fmla="*/ 461010 h 956310"/>
              <a:gd name="connsiteX439" fmla="*/ 1884045 w 5492114"/>
              <a:gd name="connsiteY439" fmla="*/ 492443 h 956310"/>
              <a:gd name="connsiteX440" fmla="*/ 1861185 w 5492114"/>
              <a:gd name="connsiteY440" fmla="*/ 553403 h 956310"/>
              <a:gd name="connsiteX441" fmla="*/ 1855470 w 5492114"/>
              <a:gd name="connsiteY441" fmla="*/ 568643 h 956310"/>
              <a:gd name="connsiteX442" fmla="*/ 1847850 w 5492114"/>
              <a:gd name="connsiteY442" fmla="*/ 572453 h 956310"/>
              <a:gd name="connsiteX443" fmla="*/ 1838325 w 5492114"/>
              <a:gd name="connsiteY443" fmla="*/ 583883 h 956310"/>
              <a:gd name="connsiteX444" fmla="*/ 1835468 w 5492114"/>
              <a:gd name="connsiteY444" fmla="*/ 593408 h 956310"/>
              <a:gd name="connsiteX445" fmla="*/ 1838325 w 5492114"/>
              <a:gd name="connsiteY445" fmla="*/ 602933 h 956310"/>
              <a:gd name="connsiteX446" fmla="*/ 1788795 w 5492114"/>
              <a:gd name="connsiteY446" fmla="*/ 714375 h 956310"/>
              <a:gd name="connsiteX447" fmla="*/ 1783080 w 5492114"/>
              <a:gd name="connsiteY447" fmla="*/ 713423 h 956310"/>
              <a:gd name="connsiteX448" fmla="*/ 1777365 w 5492114"/>
              <a:gd name="connsiteY448" fmla="*/ 718185 h 956310"/>
              <a:gd name="connsiteX449" fmla="*/ 1764030 w 5492114"/>
              <a:gd name="connsiteY449" fmla="*/ 727710 h 956310"/>
              <a:gd name="connsiteX450" fmla="*/ 1755458 w 5492114"/>
              <a:gd name="connsiteY450" fmla="*/ 763905 h 956310"/>
              <a:gd name="connsiteX451" fmla="*/ 1748790 w 5492114"/>
              <a:gd name="connsiteY451" fmla="*/ 809625 h 956310"/>
              <a:gd name="connsiteX452" fmla="*/ 1743075 w 5492114"/>
              <a:gd name="connsiteY452" fmla="*/ 818198 h 956310"/>
              <a:gd name="connsiteX453" fmla="*/ 1744980 w 5492114"/>
              <a:gd name="connsiteY453" fmla="*/ 831533 h 956310"/>
              <a:gd name="connsiteX454" fmla="*/ 1752600 w 5492114"/>
              <a:gd name="connsiteY454" fmla="*/ 844868 h 956310"/>
              <a:gd name="connsiteX455" fmla="*/ 1764983 w 5492114"/>
              <a:gd name="connsiteY455" fmla="*/ 852488 h 956310"/>
              <a:gd name="connsiteX456" fmla="*/ 1775460 w 5492114"/>
              <a:gd name="connsiteY456" fmla="*/ 849630 h 956310"/>
              <a:gd name="connsiteX457" fmla="*/ 1784033 w 5492114"/>
              <a:gd name="connsiteY457" fmla="*/ 840105 h 956310"/>
              <a:gd name="connsiteX458" fmla="*/ 1796415 w 5492114"/>
              <a:gd name="connsiteY458" fmla="*/ 806768 h 956310"/>
              <a:gd name="connsiteX459" fmla="*/ 1814513 w 5492114"/>
              <a:gd name="connsiteY459" fmla="*/ 732473 h 956310"/>
              <a:gd name="connsiteX460" fmla="*/ 1866900 w 5492114"/>
              <a:gd name="connsiteY460" fmla="*/ 618173 h 956310"/>
              <a:gd name="connsiteX461" fmla="*/ 1899285 w 5492114"/>
              <a:gd name="connsiteY461" fmla="*/ 561023 h 956310"/>
              <a:gd name="connsiteX462" fmla="*/ 1910715 w 5492114"/>
              <a:gd name="connsiteY462" fmla="*/ 545783 h 956310"/>
              <a:gd name="connsiteX463" fmla="*/ 1917383 w 5492114"/>
              <a:gd name="connsiteY463" fmla="*/ 544830 h 956310"/>
              <a:gd name="connsiteX464" fmla="*/ 1919288 w 5492114"/>
              <a:gd name="connsiteY464" fmla="*/ 560070 h 956310"/>
              <a:gd name="connsiteX465" fmla="*/ 1912620 w 5492114"/>
              <a:gd name="connsiteY465" fmla="*/ 576263 h 956310"/>
              <a:gd name="connsiteX466" fmla="*/ 1896428 w 5492114"/>
              <a:gd name="connsiteY466" fmla="*/ 614363 h 956310"/>
              <a:gd name="connsiteX467" fmla="*/ 1897380 w 5492114"/>
              <a:gd name="connsiteY467" fmla="*/ 640080 h 956310"/>
              <a:gd name="connsiteX468" fmla="*/ 1905953 w 5492114"/>
              <a:gd name="connsiteY468" fmla="*/ 656273 h 956310"/>
              <a:gd name="connsiteX469" fmla="*/ 1924050 w 5492114"/>
              <a:gd name="connsiteY469" fmla="*/ 678180 h 956310"/>
              <a:gd name="connsiteX470" fmla="*/ 1923098 w 5492114"/>
              <a:gd name="connsiteY470" fmla="*/ 687705 h 956310"/>
              <a:gd name="connsiteX471" fmla="*/ 1914525 w 5492114"/>
              <a:gd name="connsiteY471" fmla="*/ 701993 h 956310"/>
              <a:gd name="connsiteX472" fmla="*/ 1882140 w 5492114"/>
              <a:gd name="connsiteY472" fmla="*/ 740093 h 956310"/>
              <a:gd name="connsiteX473" fmla="*/ 1831658 w 5492114"/>
              <a:gd name="connsiteY473" fmla="*/ 798195 h 956310"/>
              <a:gd name="connsiteX474" fmla="*/ 1835468 w 5492114"/>
              <a:gd name="connsiteY474" fmla="*/ 804863 h 956310"/>
              <a:gd name="connsiteX475" fmla="*/ 1845945 w 5492114"/>
              <a:gd name="connsiteY475" fmla="*/ 810578 h 956310"/>
              <a:gd name="connsiteX476" fmla="*/ 1858328 w 5492114"/>
              <a:gd name="connsiteY476" fmla="*/ 819150 h 956310"/>
              <a:gd name="connsiteX477" fmla="*/ 1868805 w 5492114"/>
              <a:gd name="connsiteY477" fmla="*/ 833438 h 956310"/>
              <a:gd name="connsiteX478" fmla="*/ 1880235 w 5492114"/>
              <a:gd name="connsiteY478" fmla="*/ 853440 h 956310"/>
              <a:gd name="connsiteX479" fmla="*/ 1897380 w 5492114"/>
              <a:gd name="connsiteY479" fmla="*/ 869633 h 956310"/>
              <a:gd name="connsiteX480" fmla="*/ 1919288 w 5492114"/>
              <a:gd name="connsiteY480" fmla="*/ 877253 h 956310"/>
              <a:gd name="connsiteX481" fmla="*/ 1944053 w 5492114"/>
              <a:gd name="connsiteY481" fmla="*/ 869633 h 956310"/>
              <a:gd name="connsiteX482" fmla="*/ 1957388 w 5492114"/>
              <a:gd name="connsiteY482" fmla="*/ 851535 h 956310"/>
              <a:gd name="connsiteX483" fmla="*/ 1968818 w 5492114"/>
              <a:gd name="connsiteY483" fmla="*/ 828675 h 956310"/>
              <a:gd name="connsiteX484" fmla="*/ 1977390 w 5492114"/>
              <a:gd name="connsiteY484" fmla="*/ 807720 h 956310"/>
              <a:gd name="connsiteX485" fmla="*/ 1979295 w 5492114"/>
              <a:gd name="connsiteY485" fmla="*/ 786765 h 956310"/>
              <a:gd name="connsiteX486" fmla="*/ 1974533 w 5492114"/>
              <a:gd name="connsiteY486" fmla="*/ 753428 h 956310"/>
              <a:gd name="connsiteX487" fmla="*/ 1969770 w 5492114"/>
              <a:gd name="connsiteY487" fmla="*/ 706755 h 956310"/>
              <a:gd name="connsiteX488" fmla="*/ 1971675 w 5492114"/>
              <a:gd name="connsiteY488" fmla="*/ 669608 h 956310"/>
              <a:gd name="connsiteX489" fmla="*/ 2005013 w 5492114"/>
              <a:gd name="connsiteY489" fmla="*/ 596265 h 956310"/>
              <a:gd name="connsiteX490" fmla="*/ 2024063 w 5492114"/>
              <a:gd name="connsiteY490" fmla="*/ 550545 h 956310"/>
              <a:gd name="connsiteX491" fmla="*/ 2029778 w 5492114"/>
              <a:gd name="connsiteY491" fmla="*/ 523875 h 956310"/>
              <a:gd name="connsiteX492" fmla="*/ 2025968 w 5492114"/>
              <a:gd name="connsiteY492" fmla="*/ 523875 h 956310"/>
              <a:gd name="connsiteX493" fmla="*/ 2019300 w 5492114"/>
              <a:gd name="connsiteY493" fmla="*/ 533400 h 956310"/>
              <a:gd name="connsiteX494" fmla="*/ 1999298 w 5492114"/>
              <a:gd name="connsiteY494" fmla="*/ 567690 h 956310"/>
              <a:gd name="connsiteX495" fmla="*/ 1978343 w 5492114"/>
              <a:gd name="connsiteY495" fmla="*/ 604838 h 956310"/>
              <a:gd name="connsiteX496" fmla="*/ 1963103 w 5492114"/>
              <a:gd name="connsiteY496" fmla="*/ 622935 h 956310"/>
              <a:gd name="connsiteX497" fmla="*/ 1953578 w 5492114"/>
              <a:gd name="connsiteY497" fmla="*/ 619125 h 956310"/>
              <a:gd name="connsiteX498" fmla="*/ 1945958 w 5492114"/>
              <a:gd name="connsiteY498" fmla="*/ 609600 h 956310"/>
              <a:gd name="connsiteX499" fmla="*/ 1943100 w 5492114"/>
              <a:gd name="connsiteY499" fmla="*/ 587693 h 956310"/>
              <a:gd name="connsiteX500" fmla="*/ 1976438 w 5492114"/>
              <a:gd name="connsiteY500" fmla="*/ 540068 h 956310"/>
              <a:gd name="connsiteX501" fmla="*/ 1988820 w 5492114"/>
              <a:gd name="connsiteY501" fmla="*/ 503873 h 956310"/>
              <a:gd name="connsiteX502" fmla="*/ 1987868 w 5492114"/>
              <a:gd name="connsiteY502" fmla="*/ 485775 h 956310"/>
              <a:gd name="connsiteX503" fmla="*/ 1979295 w 5492114"/>
              <a:gd name="connsiteY503" fmla="*/ 469583 h 956310"/>
              <a:gd name="connsiteX504" fmla="*/ 1965960 w 5492114"/>
              <a:gd name="connsiteY504" fmla="*/ 464820 h 956310"/>
              <a:gd name="connsiteX505" fmla="*/ 1949768 w 5492114"/>
              <a:gd name="connsiteY505" fmla="*/ 471488 h 956310"/>
              <a:gd name="connsiteX506" fmla="*/ 1919288 w 5492114"/>
              <a:gd name="connsiteY506" fmla="*/ 497205 h 956310"/>
              <a:gd name="connsiteX507" fmla="*/ 1914525 w 5492114"/>
              <a:gd name="connsiteY507" fmla="*/ 499110 h 956310"/>
              <a:gd name="connsiteX508" fmla="*/ 1914525 w 5492114"/>
              <a:gd name="connsiteY508" fmla="*/ 493395 h 956310"/>
              <a:gd name="connsiteX509" fmla="*/ 1921193 w 5492114"/>
              <a:gd name="connsiteY509" fmla="*/ 468630 h 956310"/>
              <a:gd name="connsiteX510" fmla="*/ 1936433 w 5492114"/>
              <a:gd name="connsiteY510" fmla="*/ 415290 h 956310"/>
              <a:gd name="connsiteX511" fmla="*/ 1950720 w 5492114"/>
              <a:gd name="connsiteY511" fmla="*/ 394335 h 956310"/>
              <a:gd name="connsiteX512" fmla="*/ 1983105 w 5492114"/>
              <a:gd name="connsiteY512" fmla="*/ 362903 h 956310"/>
              <a:gd name="connsiteX513" fmla="*/ 2047875 w 5492114"/>
              <a:gd name="connsiteY513" fmla="*/ 311468 h 956310"/>
              <a:gd name="connsiteX514" fmla="*/ 2065973 w 5492114"/>
              <a:gd name="connsiteY514" fmla="*/ 291465 h 956310"/>
              <a:gd name="connsiteX515" fmla="*/ 2068830 w 5492114"/>
              <a:gd name="connsiteY515" fmla="*/ 273368 h 956310"/>
              <a:gd name="connsiteX516" fmla="*/ 2061210 w 5492114"/>
              <a:gd name="connsiteY516" fmla="*/ 261938 h 956310"/>
              <a:gd name="connsiteX517" fmla="*/ 2048828 w 5492114"/>
              <a:gd name="connsiteY517" fmla="*/ 260985 h 956310"/>
              <a:gd name="connsiteX518" fmla="*/ 2037398 w 5492114"/>
              <a:gd name="connsiteY518" fmla="*/ 260985 h 956310"/>
              <a:gd name="connsiteX519" fmla="*/ 2027873 w 5492114"/>
              <a:gd name="connsiteY519" fmla="*/ 252413 h 956310"/>
              <a:gd name="connsiteX520" fmla="*/ 2018348 w 5492114"/>
              <a:gd name="connsiteY520" fmla="*/ 228600 h 956310"/>
              <a:gd name="connsiteX521" fmla="*/ 2026920 w 5492114"/>
              <a:gd name="connsiteY521" fmla="*/ 211455 h 956310"/>
              <a:gd name="connsiteX522" fmla="*/ 2045018 w 5492114"/>
              <a:gd name="connsiteY522" fmla="*/ 188595 h 956310"/>
              <a:gd name="connsiteX523" fmla="*/ 2063115 w 5492114"/>
              <a:gd name="connsiteY523" fmla="*/ 164783 h 956310"/>
              <a:gd name="connsiteX524" fmla="*/ 2073593 w 5492114"/>
              <a:gd name="connsiteY524" fmla="*/ 143828 h 956310"/>
              <a:gd name="connsiteX525" fmla="*/ 2075498 w 5492114"/>
              <a:gd name="connsiteY525" fmla="*/ 119063 h 956310"/>
              <a:gd name="connsiteX526" fmla="*/ 2069783 w 5492114"/>
              <a:gd name="connsiteY526" fmla="*/ 104775 h 956310"/>
              <a:gd name="connsiteX527" fmla="*/ 2048828 w 5492114"/>
              <a:gd name="connsiteY527" fmla="*/ 96203 h 956310"/>
              <a:gd name="connsiteX528" fmla="*/ 2021205 w 5492114"/>
              <a:gd name="connsiteY528" fmla="*/ 109538 h 956310"/>
              <a:gd name="connsiteX529" fmla="*/ 2015490 w 5492114"/>
              <a:gd name="connsiteY529" fmla="*/ 119063 h 956310"/>
              <a:gd name="connsiteX530" fmla="*/ 2016443 w 5492114"/>
              <a:gd name="connsiteY530" fmla="*/ 128588 h 956310"/>
              <a:gd name="connsiteX531" fmla="*/ 2019300 w 5492114"/>
              <a:gd name="connsiteY531" fmla="*/ 146685 h 956310"/>
              <a:gd name="connsiteX532" fmla="*/ 2010728 w 5492114"/>
              <a:gd name="connsiteY532" fmla="*/ 164783 h 956310"/>
              <a:gd name="connsiteX533" fmla="*/ 1993583 w 5492114"/>
              <a:gd name="connsiteY533" fmla="*/ 213360 h 956310"/>
              <a:gd name="connsiteX534" fmla="*/ 1977390 w 5492114"/>
              <a:gd name="connsiteY534" fmla="*/ 251460 h 956310"/>
              <a:gd name="connsiteX535" fmla="*/ 1972628 w 5492114"/>
              <a:gd name="connsiteY535" fmla="*/ 246698 h 956310"/>
              <a:gd name="connsiteX536" fmla="*/ 1968818 w 5492114"/>
              <a:gd name="connsiteY536" fmla="*/ 234315 h 956310"/>
              <a:gd name="connsiteX537" fmla="*/ 1963103 w 5492114"/>
              <a:gd name="connsiteY537" fmla="*/ 222885 h 956310"/>
              <a:gd name="connsiteX538" fmla="*/ 1950720 w 5492114"/>
              <a:gd name="connsiteY538" fmla="*/ 221933 h 956310"/>
              <a:gd name="connsiteX539" fmla="*/ 1936433 w 5492114"/>
              <a:gd name="connsiteY539" fmla="*/ 221933 h 956310"/>
              <a:gd name="connsiteX540" fmla="*/ 1934528 w 5492114"/>
              <a:gd name="connsiteY540" fmla="*/ 202883 h 956310"/>
              <a:gd name="connsiteX541" fmla="*/ 1951673 w 5492114"/>
              <a:gd name="connsiteY541" fmla="*/ 145733 h 956310"/>
              <a:gd name="connsiteX542" fmla="*/ 1964055 w 5492114"/>
              <a:gd name="connsiteY542" fmla="*/ 121920 h 956310"/>
              <a:gd name="connsiteX543" fmla="*/ 1972628 w 5492114"/>
              <a:gd name="connsiteY543" fmla="*/ 97155 h 956310"/>
              <a:gd name="connsiteX544" fmla="*/ 1966913 w 5492114"/>
              <a:gd name="connsiteY544" fmla="*/ 77153 h 956310"/>
              <a:gd name="connsiteX545" fmla="*/ 1935480 w 5492114"/>
              <a:gd name="connsiteY545" fmla="*/ 71438 h 956310"/>
              <a:gd name="connsiteX546" fmla="*/ 1905953 w 5492114"/>
              <a:gd name="connsiteY546" fmla="*/ 349568 h 956310"/>
              <a:gd name="connsiteX547" fmla="*/ 1903095 w 5492114"/>
              <a:gd name="connsiteY547" fmla="*/ 362903 h 956310"/>
              <a:gd name="connsiteX548" fmla="*/ 1904048 w 5492114"/>
              <a:gd name="connsiteY548" fmla="*/ 375285 h 956310"/>
              <a:gd name="connsiteX549" fmla="*/ 1899285 w 5492114"/>
              <a:gd name="connsiteY549" fmla="*/ 388620 h 956310"/>
              <a:gd name="connsiteX550" fmla="*/ 1899285 w 5492114"/>
              <a:gd name="connsiteY550" fmla="*/ 393383 h 956310"/>
              <a:gd name="connsiteX551" fmla="*/ 1903095 w 5492114"/>
              <a:gd name="connsiteY551" fmla="*/ 393383 h 956310"/>
              <a:gd name="connsiteX552" fmla="*/ 1915478 w 5492114"/>
              <a:gd name="connsiteY552" fmla="*/ 382905 h 956310"/>
              <a:gd name="connsiteX553" fmla="*/ 1925003 w 5492114"/>
              <a:gd name="connsiteY553" fmla="*/ 368618 h 956310"/>
              <a:gd name="connsiteX554" fmla="*/ 1933575 w 5492114"/>
              <a:gd name="connsiteY554" fmla="*/ 350520 h 956310"/>
              <a:gd name="connsiteX555" fmla="*/ 1957388 w 5492114"/>
              <a:gd name="connsiteY555" fmla="*/ 287655 h 956310"/>
              <a:gd name="connsiteX556" fmla="*/ 1946910 w 5492114"/>
              <a:gd name="connsiteY556" fmla="*/ 293370 h 956310"/>
              <a:gd name="connsiteX557" fmla="*/ 1933575 w 5492114"/>
              <a:gd name="connsiteY557" fmla="*/ 312420 h 956310"/>
              <a:gd name="connsiteX558" fmla="*/ 1921193 w 5492114"/>
              <a:gd name="connsiteY558" fmla="*/ 333375 h 956310"/>
              <a:gd name="connsiteX559" fmla="*/ 1905953 w 5492114"/>
              <a:gd name="connsiteY559" fmla="*/ 349568 h 956310"/>
              <a:gd name="connsiteX560" fmla="*/ 1958340 w 5492114"/>
              <a:gd name="connsiteY560" fmla="*/ 345758 h 956310"/>
              <a:gd name="connsiteX561" fmla="*/ 1970723 w 5492114"/>
              <a:gd name="connsiteY561" fmla="*/ 337185 h 956310"/>
              <a:gd name="connsiteX562" fmla="*/ 1987868 w 5492114"/>
              <a:gd name="connsiteY562" fmla="*/ 318135 h 956310"/>
              <a:gd name="connsiteX563" fmla="*/ 1990725 w 5492114"/>
              <a:gd name="connsiteY563" fmla="*/ 297180 h 956310"/>
              <a:gd name="connsiteX564" fmla="*/ 1990725 w 5492114"/>
              <a:gd name="connsiteY564" fmla="*/ 289560 h 956310"/>
              <a:gd name="connsiteX565" fmla="*/ 1986915 w 5492114"/>
              <a:gd name="connsiteY565" fmla="*/ 287655 h 956310"/>
              <a:gd name="connsiteX566" fmla="*/ 1978343 w 5492114"/>
              <a:gd name="connsiteY566" fmla="*/ 295275 h 956310"/>
              <a:gd name="connsiteX567" fmla="*/ 1970723 w 5492114"/>
              <a:gd name="connsiteY567" fmla="*/ 304800 h 956310"/>
              <a:gd name="connsiteX568" fmla="*/ 1962150 w 5492114"/>
              <a:gd name="connsiteY568" fmla="*/ 322898 h 956310"/>
              <a:gd name="connsiteX569" fmla="*/ 1958340 w 5492114"/>
              <a:gd name="connsiteY569" fmla="*/ 345758 h 956310"/>
              <a:gd name="connsiteX570" fmla="*/ 1926908 w 5492114"/>
              <a:gd name="connsiteY570" fmla="*/ 743903 h 956310"/>
              <a:gd name="connsiteX571" fmla="*/ 1906905 w 5492114"/>
              <a:gd name="connsiteY571" fmla="*/ 772478 h 956310"/>
              <a:gd name="connsiteX572" fmla="*/ 1891665 w 5492114"/>
              <a:gd name="connsiteY572" fmla="*/ 802958 h 956310"/>
              <a:gd name="connsiteX573" fmla="*/ 1896428 w 5492114"/>
              <a:gd name="connsiteY573" fmla="*/ 807720 h 956310"/>
              <a:gd name="connsiteX574" fmla="*/ 1907858 w 5492114"/>
              <a:gd name="connsiteY574" fmla="*/ 808673 h 956310"/>
              <a:gd name="connsiteX575" fmla="*/ 1926908 w 5492114"/>
              <a:gd name="connsiteY575" fmla="*/ 801053 h 956310"/>
              <a:gd name="connsiteX576" fmla="*/ 1929765 w 5492114"/>
              <a:gd name="connsiteY576" fmla="*/ 765810 h 956310"/>
              <a:gd name="connsiteX577" fmla="*/ 1926908 w 5492114"/>
              <a:gd name="connsiteY577" fmla="*/ 743903 h 956310"/>
              <a:gd name="connsiteX578" fmla="*/ 2174558 w 5492114"/>
              <a:gd name="connsiteY578" fmla="*/ 164783 h 956310"/>
              <a:gd name="connsiteX579" fmla="*/ 2181225 w 5492114"/>
              <a:gd name="connsiteY579" fmla="*/ 209550 h 956310"/>
              <a:gd name="connsiteX580" fmla="*/ 2178368 w 5492114"/>
              <a:gd name="connsiteY580" fmla="*/ 222885 h 956310"/>
              <a:gd name="connsiteX581" fmla="*/ 2172653 w 5492114"/>
              <a:gd name="connsiteY581" fmla="*/ 228600 h 956310"/>
              <a:gd name="connsiteX582" fmla="*/ 2141220 w 5492114"/>
              <a:gd name="connsiteY582" fmla="*/ 320993 h 956310"/>
              <a:gd name="connsiteX583" fmla="*/ 2109788 w 5492114"/>
              <a:gd name="connsiteY583" fmla="*/ 395288 h 956310"/>
              <a:gd name="connsiteX584" fmla="*/ 2075498 w 5492114"/>
              <a:gd name="connsiteY584" fmla="*/ 452438 h 956310"/>
              <a:gd name="connsiteX585" fmla="*/ 2064068 w 5492114"/>
              <a:gd name="connsiteY585" fmla="*/ 473393 h 956310"/>
              <a:gd name="connsiteX586" fmla="*/ 2062163 w 5492114"/>
              <a:gd name="connsiteY586" fmla="*/ 506730 h 956310"/>
              <a:gd name="connsiteX587" fmla="*/ 2065020 w 5492114"/>
              <a:gd name="connsiteY587" fmla="*/ 515303 h 956310"/>
              <a:gd name="connsiteX588" fmla="*/ 2072640 w 5492114"/>
              <a:gd name="connsiteY588" fmla="*/ 518160 h 956310"/>
              <a:gd name="connsiteX589" fmla="*/ 2095500 w 5492114"/>
              <a:gd name="connsiteY589" fmla="*/ 510540 h 956310"/>
              <a:gd name="connsiteX590" fmla="*/ 2119313 w 5492114"/>
              <a:gd name="connsiteY590" fmla="*/ 493395 h 956310"/>
              <a:gd name="connsiteX591" fmla="*/ 2132648 w 5492114"/>
              <a:gd name="connsiteY591" fmla="*/ 476250 h 956310"/>
              <a:gd name="connsiteX592" fmla="*/ 2153603 w 5492114"/>
              <a:gd name="connsiteY592" fmla="*/ 436245 h 956310"/>
              <a:gd name="connsiteX593" fmla="*/ 2165033 w 5492114"/>
              <a:gd name="connsiteY593" fmla="*/ 423863 h 956310"/>
              <a:gd name="connsiteX594" fmla="*/ 2185988 w 5492114"/>
              <a:gd name="connsiteY594" fmla="*/ 422910 h 956310"/>
              <a:gd name="connsiteX595" fmla="*/ 2203133 w 5492114"/>
              <a:gd name="connsiteY595" fmla="*/ 419100 h 956310"/>
              <a:gd name="connsiteX596" fmla="*/ 2217420 w 5492114"/>
              <a:gd name="connsiteY596" fmla="*/ 410528 h 956310"/>
              <a:gd name="connsiteX597" fmla="*/ 2228850 w 5492114"/>
              <a:gd name="connsiteY597" fmla="*/ 395288 h 956310"/>
              <a:gd name="connsiteX598" fmla="*/ 2244090 w 5492114"/>
              <a:gd name="connsiteY598" fmla="*/ 386715 h 956310"/>
              <a:gd name="connsiteX599" fmla="*/ 2257425 w 5492114"/>
              <a:gd name="connsiteY599" fmla="*/ 362903 h 956310"/>
              <a:gd name="connsiteX600" fmla="*/ 2257425 w 5492114"/>
              <a:gd name="connsiteY600" fmla="*/ 353378 h 956310"/>
              <a:gd name="connsiteX601" fmla="*/ 2248853 w 5492114"/>
              <a:gd name="connsiteY601" fmla="*/ 343853 h 956310"/>
              <a:gd name="connsiteX602" fmla="*/ 2233613 w 5492114"/>
              <a:gd name="connsiteY602" fmla="*/ 341948 h 956310"/>
              <a:gd name="connsiteX603" fmla="*/ 2216468 w 5492114"/>
              <a:gd name="connsiteY603" fmla="*/ 350520 h 956310"/>
              <a:gd name="connsiteX604" fmla="*/ 2201228 w 5492114"/>
              <a:gd name="connsiteY604" fmla="*/ 360045 h 956310"/>
              <a:gd name="connsiteX605" fmla="*/ 2191703 w 5492114"/>
              <a:gd name="connsiteY605" fmla="*/ 362903 h 956310"/>
              <a:gd name="connsiteX606" fmla="*/ 2181225 w 5492114"/>
              <a:gd name="connsiteY606" fmla="*/ 367665 h 956310"/>
              <a:gd name="connsiteX607" fmla="*/ 2165033 w 5492114"/>
              <a:gd name="connsiteY607" fmla="*/ 382905 h 956310"/>
              <a:gd name="connsiteX608" fmla="*/ 2148840 w 5492114"/>
              <a:gd name="connsiteY608" fmla="*/ 398145 h 956310"/>
              <a:gd name="connsiteX609" fmla="*/ 2140268 w 5492114"/>
              <a:gd name="connsiteY609" fmla="*/ 401955 h 956310"/>
              <a:gd name="connsiteX610" fmla="*/ 2165033 w 5492114"/>
              <a:gd name="connsiteY610" fmla="*/ 329565 h 956310"/>
              <a:gd name="connsiteX611" fmla="*/ 2201228 w 5492114"/>
              <a:gd name="connsiteY611" fmla="*/ 255270 h 956310"/>
              <a:gd name="connsiteX612" fmla="*/ 2226945 w 5492114"/>
              <a:gd name="connsiteY612" fmla="*/ 223838 h 956310"/>
              <a:gd name="connsiteX613" fmla="*/ 2247900 w 5492114"/>
              <a:gd name="connsiteY613" fmla="*/ 189548 h 956310"/>
              <a:gd name="connsiteX614" fmla="*/ 2248853 w 5492114"/>
              <a:gd name="connsiteY614" fmla="*/ 178118 h 956310"/>
              <a:gd name="connsiteX615" fmla="*/ 2241233 w 5492114"/>
              <a:gd name="connsiteY615" fmla="*/ 163830 h 956310"/>
              <a:gd name="connsiteX616" fmla="*/ 2215515 w 5492114"/>
              <a:gd name="connsiteY616" fmla="*/ 143828 h 956310"/>
              <a:gd name="connsiteX617" fmla="*/ 2200275 w 5492114"/>
              <a:gd name="connsiteY617" fmla="*/ 142875 h 956310"/>
              <a:gd name="connsiteX618" fmla="*/ 2186940 w 5492114"/>
              <a:gd name="connsiteY618" fmla="*/ 147638 h 956310"/>
              <a:gd name="connsiteX619" fmla="*/ 2174558 w 5492114"/>
              <a:gd name="connsiteY619" fmla="*/ 164783 h 956310"/>
              <a:gd name="connsiteX620" fmla="*/ 2061210 w 5492114"/>
              <a:gd name="connsiteY620" fmla="*/ 565785 h 956310"/>
              <a:gd name="connsiteX621" fmla="*/ 2084070 w 5492114"/>
              <a:gd name="connsiteY621" fmla="*/ 615315 h 956310"/>
              <a:gd name="connsiteX622" fmla="*/ 2117408 w 5492114"/>
              <a:gd name="connsiteY622" fmla="*/ 663893 h 956310"/>
              <a:gd name="connsiteX623" fmla="*/ 2109788 w 5492114"/>
              <a:gd name="connsiteY623" fmla="*/ 687705 h 956310"/>
              <a:gd name="connsiteX624" fmla="*/ 2100263 w 5492114"/>
              <a:gd name="connsiteY624" fmla="*/ 700088 h 956310"/>
              <a:gd name="connsiteX625" fmla="*/ 2080260 w 5492114"/>
              <a:gd name="connsiteY625" fmla="*/ 724853 h 956310"/>
              <a:gd name="connsiteX626" fmla="*/ 2052638 w 5492114"/>
              <a:gd name="connsiteY626" fmla="*/ 753428 h 956310"/>
              <a:gd name="connsiteX627" fmla="*/ 2033588 w 5492114"/>
              <a:gd name="connsiteY627" fmla="*/ 756285 h 956310"/>
              <a:gd name="connsiteX628" fmla="*/ 2016443 w 5492114"/>
              <a:gd name="connsiteY628" fmla="*/ 763905 h 956310"/>
              <a:gd name="connsiteX629" fmla="*/ 2017395 w 5492114"/>
              <a:gd name="connsiteY629" fmla="*/ 770573 h 956310"/>
              <a:gd name="connsiteX630" fmla="*/ 2026920 w 5492114"/>
              <a:gd name="connsiteY630" fmla="*/ 774383 h 956310"/>
              <a:gd name="connsiteX631" fmla="*/ 2038350 w 5492114"/>
              <a:gd name="connsiteY631" fmla="*/ 778193 h 956310"/>
              <a:gd name="connsiteX632" fmla="*/ 2042160 w 5492114"/>
              <a:gd name="connsiteY632" fmla="*/ 784860 h 956310"/>
              <a:gd name="connsiteX633" fmla="*/ 2052638 w 5492114"/>
              <a:gd name="connsiteY633" fmla="*/ 786765 h 956310"/>
              <a:gd name="connsiteX634" fmla="*/ 2070735 w 5492114"/>
              <a:gd name="connsiteY634" fmla="*/ 781050 h 956310"/>
              <a:gd name="connsiteX635" fmla="*/ 2084070 w 5492114"/>
              <a:gd name="connsiteY635" fmla="*/ 772478 h 956310"/>
              <a:gd name="connsiteX636" fmla="*/ 2096453 w 5492114"/>
              <a:gd name="connsiteY636" fmla="*/ 759143 h 956310"/>
              <a:gd name="connsiteX637" fmla="*/ 2125028 w 5492114"/>
              <a:gd name="connsiteY637" fmla="*/ 724853 h 956310"/>
              <a:gd name="connsiteX638" fmla="*/ 2139315 w 5492114"/>
              <a:gd name="connsiteY638" fmla="*/ 705803 h 956310"/>
              <a:gd name="connsiteX639" fmla="*/ 2149793 w 5492114"/>
              <a:gd name="connsiteY639" fmla="*/ 696278 h 956310"/>
              <a:gd name="connsiteX640" fmla="*/ 2167890 w 5492114"/>
              <a:gd name="connsiteY640" fmla="*/ 713423 h 956310"/>
              <a:gd name="connsiteX641" fmla="*/ 2198370 w 5492114"/>
              <a:gd name="connsiteY641" fmla="*/ 750570 h 956310"/>
              <a:gd name="connsiteX642" fmla="*/ 2230755 w 5492114"/>
              <a:gd name="connsiteY642" fmla="*/ 788670 h 956310"/>
              <a:gd name="connsiteX643" fmla="*/ 2254568 w 5492114"/>
              <a:gd name="connsiteY643" fmla="*/ 809625 h 956310"/>
              <a:gd name="connsiteX644" fmla="*/ 2280285 w 5492114"/>
              <a:gd name="connsiteY644" fmla="*/ 810578 h 956310"/>
              <a:gd name="connsiteX645" fmla="*/ 2318385 w 5492114"/>
              <a:gd name="connsiteY645" fmla="*/ 803910 h 956310"/>
              <a:gd name="connsiteX646" fmla="*/ 2353628 w 5492114"/>
              <a:gd name="connsiteY646" fmla="*/ 793433 h 956310"/>
              <a:gd name="connsiteX647" fmla="*/ 2372678 w 5492114"/>
              <a:gd name="connsiteY647" fmla="*/ 782955 h 956310"/>
              <a:gd name="connsiteX648" fmla="*/ 2369820 w 5492114"/>
              <a:gd name="connsiteY648" fmla="*/ 773430 h 956310"/>
              <a:gd name="connsiteX649" fmla="*/ 2352675 w 5492114"/>
              <a:gd name="connsiteY649" fmla="*/ 764858 h 956310"/>
              <a:gd name="connsiteX650" fmla="*/ 2299335 w 5492114"/>
              <a:gd name="connsiteY650" fmla="*/ 753428 h 956310"/>
              <a:gd name="connsiteX651" fmla="*/ 2245043 w 5492114"/>
              <a:gd name="connsiteY651" fmla="*/ 712470 h 956310"/>
              <a:gd name="connsiteX652" fmla="*/ 2197418 w 5492114"/>
              <a:gd name="connsiteY652" fmla="*/ 674370 h 956310"/>
              <a:gd name="connsiteX653" fmla="*/ 2181225 w 5492114"/>
              <a:gd name="connsiteY653" fmla="*/ 657225 h 956310"/>
              <a:gd name="connsiteX654" fmla="*/ 2176463 w 5492114"/>
              <a:gd name="connsiteY654" fmla="*/ 642938 h 956310"/>
              <a:gd name="connsiteX655" fmla="*/ 2195513 w 5492114"/>
              <a:gd name="connsiteY655" fmla="*/ 581025 h 956310"/>
              <a:gd name="connsiteX656" fmla="*/ 2205038 w 5492114"/>
              <a:gd name="connsiteY656" fmla="*/ 542925 h 956310"/>
              <a:gd name="connsiteX657" fmla="*/ 2205038 w 5492114"/>
              <a:gd name="connsiteY657" fmla="*/ 502920 h 956310"/>
              <a:gd name="connsiteX658" fmla="*/ 2196465 w 5492114"/>
              <a:gd name="connsiteY658" fmla="*/ 484823 h 956310"/>
              <a:gd name="connsiteX659" fmla="*/ 2185988 w 5492114"/>
              <a:gd name="connsiteY659" fmla="*/ 477203 h 956310"/>
              <a:gd name="connsiteX660" fmla="*/ 2152650 w 5492114"/>
              <a:gd name="connsiteY660" fmla="*/ 476250 h 956310"/>
              <a:gd name="connsiteX661" fmla="*/ 2145030 w 5492114"/>
              <a:gd name="connsiteY661" fmla="*/ 483870 h 956310"/>
              <a:gd name="connsiteX662" fmla="*/ 2149793 w 5492114"/>
              <a:gd name="connsiteY662" fmla="*/ 519113 h 956310"/>
              <a:gd name="connsiteX663" fmla="*/ 2151698 w 5492114"/>
              <a:gd name="connsiteY663" fmla="*/ 577215 h 956310"/>
              <a:gd name="connsiteX664" fmla="*/ 2143125 w 5492114"/>
              <a:gd name="connsiteY664" fmla="*/ 606743 h 956310"/>
              <a:gd name="connsiteX665" fmla="*/ 2139315 w 5492114"/>
              <a:gd name="connsiteY665" fmla="*/ 611505 h 956310"/>
              <a:gd name="connsiteX666" fmla="*/ 2132648 w 5492114"/>
              <a:gd name="connsiteY666" fmla="*/ 606743 h 956310"/>
              <a:gd name="connsiteX667" fmla="*/ 2111693 w 5492114"/>
              <a:gd name="connsiteY667" fmla="*/ 581025 h 956310"/>
              <a:gd name="connsiteX668" fmla="*/ 2085023 w 5492114"/>
              <a:gd name="connsiteY668" fmla="*/ 559118 h 956310"/>
              <a:gd name="connsiteX669" fmla="*/ 2069783 w 5492114"/>
              <a:gd name="connsiteY669" fmla="*/ 558165 h 956310"/>
              <a:gd name="connsiteX670" fmla="*/ 2061210 w 5492114"/>
              <a:gd name="connsiteY670" fmla="*/ 565785 h 956310"/>
              <a:gd name="connsiteX671" fmla="*/ 2875598 w 5492114"/>
              <a:gd name="connsiteY671" fmla="*/ 59055 h 956310"/>
              <a:gd name="connsiteX672" fmla="*/ 2873693 w 5492114"/>
              <a:gd name="connsiteY672" fmla="*/ 67628 h 956310"/>
              <a:gd name="connsiteX673" fmla="*/ 2877503 w 5492114"/>
              <a:gd name="connsiteY673" fmla="*/ 80010 h 956310"/>
              <a:gd name="connsiteX674" fmla="*/ 2881313 w 5492114"/>
              <a:gd name="connsiteY674" fmla="*/ 94298 h 956310"/>
              <a:gd name="connsiteX675" fmla="*/ 2879408 w 5492114"/>
              <a:gd name="connsiteY675" fmla="*/ 107633 h 956310"/>
              <a:gd name="connsiteX676" fmla="*/ 2886075 w 5492114"/>
              <a:gd name="connsiteY676" fmla="*/ 127635 h 956310"/>
              <a:gd name="connsiteX677" fmla="*/ 2908935 w 5492114"/>
              <a:gd name="connsiteY677" fmla="*/ 146685 h 956310"/>
              <a:gd name="connsiteX678" fmla="*/ 2939415 w 5492114"/>
              <a:gd name="connsiteY678" fmla="*/ 153353 h 956310"/>
              <a:gd name="connsiteX679" fmla="*/ 2955608 w 5492114"/>
              <a:gd name="connsiteY679" fmla="*/ 148590 h 956310"/>
              <a:gd name="connsiteX680" fmla="*/ 2969895 w 5492114"/>
              <a:gd name="connsiteY680" fmla="*/ 136208 h 956310"/>
              <a:gd name="connsiteX681" fmla="*/ 2981325 w 5492114"/>
              <a:gd name="connsiteY681" fmla="*/ 102870 h 956310"/>
              <a:gd name="connsiteX682" fmla="*/ 2974658 w 5492114"/>
              <a:gd name="connsiteY682" fmla="*/ 80010 h 956310"/>
              <a:gd name="connsiteX683" fmla="*/ 2958465 w 5492114"/>
              <a:gd name="connsiteY683" fmla="*/ 66675 h 956310"/>
              <a:gd name="connsiteX684" fmla="*/ 2940368 w 5492114"/>
              <a:gd name="connsiteY684" fmla="*/ 61913 h 956310"/>
              <a:gd name="connsiteX685" fmla="*/ 2905125 w 5492114"/>
              <a:gd name="connsiteY685" fmla="*/ 57150 h 956310"/>
              <a:gd name="connsiteX686" fmla="*/ 2875598 w 5492114"/>
              <a:gd name="connsiteY686" fmla="*/ 59055 h 956310"/>
              <a:gd name="connsiteX687" fmla="*/ 2549843 w 5492114"/>
              <a:gd name="connsiteY687" fmla="*/ 378143 h 956310"/>
              <a:gd name="connsiteX688" fmla="*/ 2564130 w 5492114"/>
              <a:gd name="connsiteY688" fmla="*/ 409575 h 956310"/>
              <a:gd name="connsiteX689" fmla="*/ 2583180 w 5492114"/>
              <a:gd name="connsiteY689" fmla="*/ 423863 h 956310"/>
              <a:gd name="connsiteX690" fmla="*/ 2613660 w 5492114"/>
              <a:gd name="connsiteY690" fmla="*/ 426720 h 956310"/>
              <a:gd name="connsiteX691" fmla="*/ 2636520 w 5492114"/>
              <a:gd name="connsiteY691" fmla="*/ 425768 h 956310"/>
              <a:gd name="connsiteX692" fmla="*/ 2659380 w 5492114"/>
              <a:gd name="connsiteY692" fmla="*/ 419100 h 956310"/>
              <a:gd name="connsiteX693" fmla="*/ 2720340 w 5492114"/>
              <a:gd name="connsiteY693" fmla="*/ 381000 h 956310"/>
              <a:gd name="connsiteX694" fmla="*/ 2804160 w 5492114"/>
              <a:gd name="connsiteY694" fmla="*/ 340043 h 956310"/>
              <a:gd name="connsiteX695" fmla="*/ 2897505 w 5492114"/>
              <a:gd name="connsiteY695" fmla="*/ 297180 h 956310"/>
              <a:gd name="connsiteX696" fmla="*/ 2914650 w 5492114"/>
              <a:gd name="connsiteY696" fmla="*/ 296228 h 956310"/>
              <a:gd name="connsiteX697" fmla="*/ 2918460 w 5492114"/>
              <a:gd name="connsiteY697" fmla="*/ 304800 h 956310"/>
              <a:gd name="connsiteX698" fmla="*/ 2911793 w 5492114"/>
              <a:gd name="connsiteY698" fmla="*/ 327660 h 956310"/>
              <a:gd name="connsiteX699" fmla="*/ 2817495 w 5492114"/>
              <a:gd name="connsiteY699" fmla="*/ 471488 h 956310"/>
              <a:gd name="connsiteX700" fmla="*/ 2810828 w 5492114"/>
              <a:gd name="connsiteY700" fmla="*/ 511493 h 956310"/>
              <a:gd name="connsiteX701" fmla="*/ 2814638 w 5492114"/>
              <a:gd name="connsiteY701" fmla="*/ 532448 h 956310"/>
              <a:gd name="connsiteX702" fmla="*/ 2820353 w 5492114"/>
              <a:gd name="connsiteY702" fmla="*/ 537210 h 956310"/>
              <a:gd name="connsiteX703" fmla="*/ 2828925 w 5492114"/>
              <a:gd name="connsiteY703" fmla="*/ 537210 h 956310"/>
              <a:gd name="connsiteX704" fmla="*/ 2845118 w 5492114"/>
              <a:gd name="connsiteY704" fmla="*/ 526733 h 956310"/>
              <a:gd name="connsiteX705" fmla="*/ 2866073 w 5492114"/>
              <a:gd name="connsiteY705" fmla="*/ 506730 h 956310"/>
              <a:gd name="connsiteX706" fmla="*/ 2909888 w 5492114"/>
              <a:gd name="connsiteY706" fmla="*/ 471488 h 956310"/>
              <a:gd name="connsiteX707" fmla="*/ 2946083 w 5492114"/>
              <a:gd name="connsiteY707" fmla="*/ 437198 h 956310"/>
              <a:gd name="connsiteX708" fmla="*/ 2993708 w 5492114"/>
              <a:gd name="connsiteY708" fmla="*/ 430530 h 956310"/>
              <a:gd name="connsiteX709" fmla="*/ 3002280 w 5492114"/>
              <a:gd name="connsiteY709" fmla="*/ 425768 h 956310"/>
              <a:gd name="connsiteX710" fmla="*/ 3009900 w 5492114"/>
              <a:gd name="connsiteY710" fmla="*/ 425768 h 956310"/>
              <a:gd name="connsiteX711" fmla="*/ 3017520 w 5492114"/>
              <a:gd name="connsiteY711" fmla="*/ 432435 h 956310"/>
              <a:gd name="connsiteX712" fmla="*/ 3028950 w 5492114"/>
              <a:gd name="connsiteY712" fmla="*/ 438150 h 956310"/>
              <a:gd name="connsiteX713" fmla="*/ 3046095 w 5492114"/>
              <a:gd name="connsiteY713" fmla="*/ 436245 h 956310"/>
              <a:gd name="connsiteX714" fmla="*/ 3060383 w 5492114"/>
              <a:gd name="connsiteY714" fmla="*/ 426720 h 956310"/>
              <a:gd name="connsiteX715" fmla="*/ 3065145 w 5492114"/>
              <a:gd name="connsiteY715" fmla="*/ 409575 h 956310"/>
              <a:gd name="connsiteX716" fmla="*/ 3058478 w 5492114"/>
              <a:gd name="connsiteY716" fmla="*/ 392430 h 956310"/>
              <a:gd name="connsiteX717" fmla="*/ 3048000 w 5492114"/>
              <a:gd name="connsiteY717" fmla="*/ 379095 h 956310"/>
              <a:gd name="connsiteX718" fmla="*/ 3036570 w 5492114"/>
              <a:gd name="connsiteY718" fmla="*/ 364808 h 956310"/>
              <a:gd name="connsiteX719" fmla="*/ 3027998 w 5492114"/>
              <a:gd name="connsiteY719" fmla="*/ 344805 h 956310"/>
              <a:gd name="connsiteX720" fmla="*/ 3018473 w 5492114"/>
              <a:gd name="connsiteY720" fmla="*/ 339090 h 956310"/>
              <a:gd name="connsiteX721" fmla="*/ 3001328 w 5492114"/>
              <a:gd name="connsiteY721" fmla="*/ 338138 h 956310"/>
              <a:gd name="connsiteX722" fmla="*/ 2985135 w 5492114"/>
              <a:gd name="connsiteY722" fmla="*/ 342900 h 956310"/>
              <a:gd name="connsiteX723" fmla="*/ 2979420 w 5492114"/>
              <a:gd name="connsiteY723" fmla="*/ 354330 h 956310"/>
              <a:gd name="connsiteX724" fmla="*/ 2966085 w 5492114"/>
              <a:gd name="connsiteY724" fmla="*/ 379095 h 956310"/>
              <a:gd name="connsiteX725" fmla="*/ 2929890 w 5492114"/>
              <a:gd name="connsiteY725" fmla="*/ 420053 h 956310"/>
              <a:gd name="connsiteX726" fmla="*/ 2909888 w 5492114"/>
              <a:gd name="connsiteY726" fmla="*/ 439103 h 956310"/>
              <a:gd name="connsiteX727" fmla="*/ 2898458 w 5492114"/>
              <a:gd name="connsiteY727" fmla="*/ 443865 h 956310"/>
              <a:gd name="connsiteX728" fmla="*/ 2910840 w 5492114"/>
              <a:gd name="connsiteY728" fmla="*/ 416243 h 956310"/>
              <a:gd name="connsiteX729" fmla="*/ 2938463 w 5492114"/>
              <a:gd name="connsiteY729" fmla="*/ 371475 h 956310"/>
              <a:gd name="connsiteX730" fmla="*/ 2948940 w 5492114"/>
              <a:gd name="connsiteY730" fmla="*/ 343853 h 956310"/>
              <a:gd name="connsiteX731" fmla="*/ 2967990 w 5492114"/>
              <a:gd name="connsiteY731" fmla="*/ 329565 h 956310"/>
              <a:gd name="connsiteX732" fmla="*/ 2981325 w 5492114"/>
              <a:gd name="connsiteY732" fmla="*/ 318135 h 956310"/>
              <a:gd name="connsiteX733" fmla="*/ 2987040 w 5492114"/>
              <a:gd name="connsiteY733" fmla="*/ 308610 h 956310"/>
              <a:gd name="connsiteX734" fmla="*/ 2983230 w 5492114"/>
              <a:gd name="connsiteY734" fmla="*/ 296228 h 956310"/>
              <a:gd name="connsiteX735" fmla="*/ 2974658 w 5492114"/>
              <a:gd name="connsiteY735" fmla="*/ 285750 h 956310"/>
              <a:gd name="connsiteX736" fmla="*/ 2961323 w 5492114"/>
              <a:gd name="connsiteY736" fmla="*/ 276225 h 956310"/>
              <a:gd name="connsiteX737" fmla="*/ 2982278 w 5492114"/>
              <a:gd name="connsiteY737" fmla="*/ 265748 h 956310"/>
              <a:gd name="connsiteX738" fmla="*/ 3005138 w 5492114"/>
              <a:gd name="connsiteY738" fmla="*/ 260985 h 956310"/>
              <a:gd name="connsiteX739" fmla="*/ 3032760 w 5492114"/>
              <a:gd name="connsiteY739" fmla="*/ 263843 h 956310"/>
              <a:gd name="connsiteX740" fmla="*/ 3068003 w 5492114"/>
              <a:gd name="connsiteY740" fmla="*/ 271463 h 956310"/>
              <a:gd name="connsiteX741" fmla="*/ 3100388 w 5492114"/>
              <a:gd name="connsiteY741" fmla="*/ 262890 h 956310"/>
              <a:gd name="connsiteX742" fmla="*/ 3116580 w 5492114"/>
              <a:gd name="connsiteY742" fmla="*/ 243840 h 956310"/>
              <a:gd name="connsiteX743" fmla="*/ 3118485 w 5492114"/>
              <a:gd name="connsiteY743" fmla="*/ 224790 h 956310"/>
              <a:gd name="connsiteX744" fmla="*/ 3110865 w 5492114"/>
              <a:gd name="connsiteY744" fmla="*/ 217170 h 956310"/>
              <a:gd name="connsiteX745" fmla="*/ 3096578 w 5492114"/>
              <a:gd name="connsiteY745" fmla="*/ 212408 h 956310"/>
              <a:gd name="connsiteX746" fmla="*/ 3060383 w 5492114"/>
              <a:gd name="connsiteY746" fmla="*/ 208598 h 956310"/>
              <a:gd name="connsiteX747" fmla="*/ 3032760 w 5492114"/>
              <a:gd name="connsiteY747" fmla="*/ 211455 h 956310"/>
              <a:gd name="connsiteX748" fmla="*/ 3015615 w 5492114"/>
              <a:gd name="connsiteY748" fmla="*/ 219075 h 956310"/>
              <a:gd name="connsiteX749" fmla="*/ 2994660 w 5492114"/>
              <a:gd name="connsiteY749" fmla="*/ 235268 h 956310"/>
              <a:gd name="connsiteX750" fmla="*/ 2788920 w 5492114"/>
              <a:gd name="connsiteY750" fmla="*/ 311468 h 956310"/>
              <a:gd name="connsiteX751" fmla="*/ 2717483 w 5492114"/>
              <a:gd name="connsiteY751" fmla="*/ 348615 h 956310"/>
              <a:gd name="connsiteX752" fmla="*/ 2677478 w 5492114"/>
              <a:gd name="connsiteY752" fmla="*/ 367665 h 956310"/>
              <a:gd name="connsiteX753" fmla="*/ 2656523 w 5492114"/>
              <a:gd name="connsiteY753" fmla="*/ 373380 h 956310"/>
              <a:gd name="connsiteX754" fmla="*/ 2639378 w 5492114"/>
              <a:gd name="connsiteY754" fmla="*/ 374333 h 956310"/>
              <a:gd name="connsiteX755" fmla="*/ 2616518 w 5492114"/>
              <a:gd name="connsiteY755" fmla="*/ 379095 h 956310"/>
              <a:gd name="connsiteX756" fmla="*/ 2578418 w 5492114"/>
              <a:gd name="connsiteY756" fmla="*/ 369570 h 956310"/>
              <a:gd name="connsiteX757" fmla="*/ 2560320 w 5492114"/>
              <a:gd name="connsiteY757" fmla="*/ 368618 h 956310"/>
              <a:gd name="connsiteX758" fmla="*/ 2555558 w 5492114"/>
              <a:gd name="connsiteY758" fmla="*/ 371475 h 956310"/>
              <a:gd name="connsiteX759" fmla="*/ 2549843 w 5492114"/>
              <a:gd name="connsiteY759" fmla="*/ 378143 h 956310"/>
              <a:gd name="connsiteX760" fmla="*/ 2925128 w 5492114"/>
              <a:gd name="connsiteY760" fmla="*/ 477203 h 956310"/>
              <a:gd name="connsiteX761" fmla="*/ 2913698 w 5492114"/>
              <a:gd name="connsiteY761" fmla="*/ 498158 h 956310"/>
              <a:gd name="connsiteX762" fmla="*/ 2903220 w 5492114"/>
              <a:gd name="connsiteY762" fmla="*/ 530543 h 956310"/>
              <a:gd name="connsiteX763" fmla="*/ 2888933 w 5492114"/>
              <a:gd name="connsiteY763" fmla="*/ 597218 h 956310"/>
              <a:gd name="connsiteX764" fmla="*/ 2840355 w 5492114"/>
              <a:gd name="connsiteY764" fmla="*/ 801053 h 956310"/>
              <a:gd name="connsiteX765" fmla="*/ 2846070 w 5492114"/>
              <a:gd name="connsiteY765" fmla="*/ 845820 h 956310"/>
              <a:gd name="connsiteX766" fmla="*/ 2857500 w 5492114"/>
              <a:gd name="connsiteY766" fmla="*/ 865823 h 956310"/>
              <a:gd name="connsiteX767" fmla="*/ 2875598 w 5492114"/>
              <a:gd name="connsiteY767" fmla="*/ 873443 h 956310"/>
              <a:gd name="connsiteX768" fmla="*/ 2891790 w 5492114"/>
              <a:gd name="connsiteY768" fmla="*/ 864870 h 956310"/>
              <a:gd name="connsiteX769" fmla="*/ 2900363 w 5492114"/>
              <a:gd name="connsiteY769" fmla="*/ 848678 h 956310"/>
              <a:gd name="connsiteX770" fmla="*/ 2907983 w 5492114"/>
              <a:gd name="connsiteY770" fmla="*/ 814388 h 956310"/>
              <a:gd name="connsiteX771" fmla="*/ 2906078 w 5492114"/>
              <a:gd name="connsiteY771" fmla="*/ 777240 h 956310"/>
              <a:gd name="connsiteX772" fmla="*/ 2897505 w 5492114"/>
              <a:gd name="connsiteY772" fmla="*/ 741998 h 956310"/>
              <a:gd name="connsiteX773" fmla="*/ 2906078 w 5492114"/>
              <a:gd name="connsiteY773" fmla="*/ 684848 h 956310"/>
              <a:gd name="connsiteX774" fmla="*/ 2914650 w 5492114"/>
              <a:gd name="connsiteY774" fmla="*/ 616268 h 956310"/>
              <a:gd name="connsiteX775" fmla="*/ 2928938 w 5492114"/>
              <a:gd name="connsiteY775" fmla="*/ 543878 h 956310"/>
              <a:gd name="connsiteX776" fmla="*/ 2943225 w 5492114"/>
              <a:gd name="connsiteY776" fmla="*/ 491490 h 956310"/>
              <a:gd name="connsiteX777" fmla="*/ 2940368 w 5492114"/>
              <a:gd name="connsiteY777" fmla="*/ 478155 h 956310"/>
              <a:gd name="connsiteX778" fmla="*/ 2934653 w 5492114"/>
              <a:gd name="connsiteY778" fmla="*/ 472440 h 956310"/>
              <a:gd name="connsiteX779" fmla="*/ 2925128 w 5492114"/>
              <a:gd name="connsiteY779" fmla="*/ 477203 h 956310"/>
              <a:gd name="connsiteX780" fmla="*/ 2968943 w 5492114"/>
              <a:gd name="connsiteY780" fmla="*/ 495300 h 956310"/>
              <a:gd name="connsiteX781" fmla="*/ 2983230 w 5492114"/>
              <a:gd name="connsiteY781" fmla="*/ 499110 h 956310"/>
              <a:gd name="connsiteX782" fmla="*/ 2989898 w 5492114"/>
              <a:gd name="connsiteY782" fmla="*/ 501968 h 956310"/>
              <a:gd name="connsiteX783" fmla="*/ 2992755 w 5492114"/>
              <a:gd name="connsiteY783" fmla="*/ 514350 h 956310"/>
              <a:gd name="connsiteX784" fmla="*/ 2991803 w 5492114"/>
              <a:gd name="connsiteY784" fmla="*/ 585788 h 956310"/>
              <a:gd name="connsiteX785" fmla="*/ 2970848 w 5492114"/>
              <a:gd name="connsiteY785" fmla="*/ 579120 h 956310"/>
              <a:gd name="connsiteX786" fmla="*/ 2952750 w 5492114"/>
              <a:gd name="connsiteY786" fmla="*/ 579120 h 956310"/>
              <a:gd name="connsiteX787" fmla="*/ 2936558 w 5492114"/>
              <a:gd name="connsiteY787" fmla="*/ 589598 h 956310"/>
              <a:gd name="connsiteX788" fmla="*/ 2930843 w 5492114"/>
              <a:gd name="connsiteY788" fmla="*/ 604838 h 956310"/>
              <a:gd name="connsiteX789" fmla="*/ 2936558 w 5492114"/>
              <a:gd name="connsiteY789" fmla="*/ 616268 h 956310"/>
              <a:gd name="connsiteX790" fmla="*/ 2957513 w 5492114"/>
              <a:gd name="connsiteY790" fmla="*/ 631508 h 956310"/>
              <a:gd name="connsiteX791" fmla="*/ 2958465 w 5492114"/>
              <a:gd name="connsiteY791" fmla="*/ 636270 h 956310"/>
              <a:gd name="connsiteX792" fmla="*/ 2949893 w 5492114"/>
              <a:gd name="connsiteY792" fmla="*/ 637223 h 956310"/>
              <a:gd name="connsiteX793" fmla="*/ 2929890 w 5492114"/>
              <a:gd name="connsiteY793" fmla="*/ 638175 h 956310"/>
              <a:gd name="connsiteX794" fmla="*/ 2922270 w 5492114"/>
              <a:gd name="connsiteY794" fmla="*/ 652463 h 956310"/>
              <a:gd name="connsiteX795" fmla="*/ 2926080 w 5492114"/>
              <a:gd name="connsiteY795" fmla="*/ 664845 h 956310"/>
              <a:gd name="connsiteX796" fmla="*/ 2939415 w 5492114"/>
              <a:gd name="connsiteY796" fmla="*/ 681990 h 956310"/>
              <a:gd name="connsiteX797" fmla="*/ 2957513 w 5492114"/>
              <a:gd name="connsiteY797" fmla="*/ 692468 h 956310"/>
              <a:gd name="connsiteX798" fmla="*/ 2972753 w 5492114"/>
              <a:gd name="connsiteY798" fmla="*/ 689610 h 956310"/>
              <a:gd name="connsiteX799" fmla="*/ 2987040 w 5492114"/>
              <a:gd name="connsiteY799" fmla="*/ 678180 h 956310"/>
              <a:gd name="connsiteX800" fmla="*/ 2988945 w 5492114"/>
              <a:gd name="connsiteY800" fmla="*/ 672465 h 956310"/>
              <a:gd name="connsiteX801" fmla="*/ 2993708 w 5492114"/>
              <a:gd name="connsiteY801" fmla="*/ 670560 h 956310"/>
              <a:gd name="connsiteX802" fmla="*/ 2990850 w 5492114"/>
              <a:gd name="connsiteY802" fmla="*/ 767715 h 956310"/>
              <a:gd name="connsiteX803" fmla="*/ 2981325 w 5492114"/>
              <a:gd name="connsiteY803" fmla="*/ 771525 h 956310"/>
              <a:gd name="connsiteX804" fmla="*/ 2971800 w 5492114"/>
              <a:gd name="connsiteY804" fmla="*/ 779145 h 956310"/>
              <a:gd name="connsiteX805" fmla="*/ 2973705 w 5492114"/>
              <a:gd name="connsiteY805" fmla="*/ 797243 h 956310"/>
              <a:gd name="connsiteX806" fmla="*/ 2978468 w 5492114"/>
              <a:gd name="connsiteY806" fmla="*/ 808673 h 956310"/>
              <a:gd name="connsiteX807" fmla="*/ 2978468 w 5492114"/>
              <a:gd name="connsiteY807" fmla="*/ 828675 h 956310"/>
              <a:gd name="connsiteX808" fmla="*/ 2982278 w 5492114"/>
              <a:gd name="connsiteY808" fmla="*/ 847725 h 956310"/>
              <a:gd name="connsiteX809" fmla="*/ 2991803 w 5492114"/>
              <a:gd name="connsiteY809" fmla="*/ 866775 h 956310"/>
              <a:gd name="connsiteX810" fmla="*/ 2999423 w 5492114"/>
              <a:gd name="connsiteY810" fmla="*/ 872490 h 956310"/>
              <a:gd name="connsiteX811" fmla="*/ 3007995 w 5492114"/>
              <a:gd name="connsiteY811" fmla="*/ 872490 h 956310"/>
              <a:gd name="connsiteX812" fmla="*/ 3026093 w 5492114"/>
              <a:gd name="connsiteY812" fmla="*/ 858203 h 956310"/>
              <a:gd name="connsiteX813" fmla="*/ 3041333 w 5492114"/>
              <a:gd name="connsiteY813" fmla="*/ 836295 h 956310"/>
              <a:gd name="connsiteX814" fmla="*/ 3046095 w 5492114"/>
              <a:gd name="connsiteY814" fmla="*/ 817245 h 956310"/>
              <a:gd name="connsiteX815" fmla="*/ 3038475 w 5492114"/>
              <a:gd name="connsiteY815" fmla="*/ 755333 h 956310"/>
              <a:gd name="connsiteX816" fmla="*/ 3033713 w 5492114"/>
              <a:gd name="connsiteY816" fmla="*/ 625793 h 956310"/>
              <a:gd name="connsiteX817" fmla="*/ 3034665 w 5492114"/>
              <a:gd name="connsiteY817" fmla="*/ 570548 h 956310"/>
              <a:gd name="connsiteX818" fmla="*/ 3039428 w 5492114"/>
              <a:gd name="connsiteY818" fmla="*/ 530543 h 956310"/>
              <a:gd name="connsiteX819" fmla="*/ 3049905 w 5492114"/>
              <a:gd name="connsiteY819" fmla="*/ 507683 h 956310"/>
              <a:gd name="connsiteX820" fmla="*/ 3055620 w 5492114"/>
              <a:gd name="connsiteY820" fmla="*/ 488633 h 956310"/>
              <a:gd name="connsiteX821" fmla="*/ 3048953 w 5492114"/>
              <a:gd name="connsiteY821" fmla="*/ 475298 h 956310"/>
              <a:gd name="connsiteX822" fmla="*/ 3034665 w 5492114"/>
              <a:gd name="connsiteY822" fmla="*/ 467678 h 956310"/>
              <a:gd name="connsiteX823" fmla="*/ 3017520 w 5492114"/>
              <a:gd name="connsiteY823" fmla="*/ 467678 h 956310"/>
              <a:gd name="connsiteX824" fmla="*/ 2982278 w 5492114"/>
              <a:gd name="connsiteY824" fmla="*/ 479108 h 956310"/>
              <a:gd name="connsiteX825" fmla="*/ 2970848 w 5492114"/>
              <a:gd name="connsiteY825" fmla="*/ 487680 h 956310"/>
              <a:gd name="connsiteX826" fmla="*/ 2968943 w 5492114"/>
              <a:gd name="connsiteY826" fmla="*/ 495300 h 956310"/>
              <a:gd name="connsiteX827" fmla="*/ 2990850 w 5492114"/>
              <a:gd name="connsiteY827" fmla="*/ 612458 h 956310"/>
              <a:gd name="connsiteX828" fmla="*/ 2985135 w 5492114"/>
              <a:gd name="connsiteY828" fmla="*/ 620078 h 956310"/>
              <a:gd name="connsiteX829" fmla="*/ 2969895 w 5492114"/>
              <a:gd name="connsiteY829" fmla="*/ 628650 h 956310"/>
              <a:gd name="connsiteX830" fmla="*/ 2967038 w 5492114"/>
              <a:gd name="connsiteY830" fmla="*/ 633413 h 956310"/>
              <a:gd name="connsiteX831" fmla="*/ 2973705 w 5492114"/>
              <a:gd name="connsiteY831" fmla="*/ 636270 h 956310"/>
              <a:gd name="connsiteX832" fmla="*/ 2983230 w 5492114"/>
              <a:gd name="connsiteY832" fmla="*/ 639128 h 956310"/>
              <a:gd name="connsiteX833" fmla="*/ 2989898 w 5492114"/>
              <a:gd name="connsiteY833" fmla="*/ 646748 h 956310"/>
              <a:gd name="connsiteX834" fmla="*/ 2993708 w 5492114"/>
              <a:gd name="connsiteY834" fmla="*/ 647700 h 956310"/>
              <a:gd name="connsiteX835" fmla="*/ 2995613 w 5492114"/>
              <a:gd name="connsiteY835" fmla="*/ 637223 h 956310"/>
              <a:gd name="connsiteX836" fmla="*/ 2995613 w 5492114"/>
              <a:gd name="connsiteY836" fmla="*/ 617220 h 956310"/>
              <a:gd name="connsiteX837" fmla="*/ 2990850 w 5492114"/>
              <a:gd name="connsiteY837" fmla="*/ 612458 h 956310"/>
              <a:gd name="connsiteX838" fmla="*/ 3517583 w 5492114"/>
              <a:gd name="connsiteY838" fmla="*/ 360045 h 956310"/>
              <a:gd name="connsiteX839" fmla="*/ 3501390 w 5492114"/>
              <a:gd name="connsiteY839" fmla="*/ 365760 h 956310"/>
              <a:gd name="connsiteX840" fmla="*/ 3492818 w 5492114"/>
              <a:gd name="connsiteY840" fmla="*/ 381953 h 956310"/>
              <a:gd name="connsiteX841" fmla="*/ 3489008 w 5492114"/>
              <a:gd name="connsiteY841" fmla="*/ 406718 h 956310"/>
              <a:gd name="connsiteX842" fmla="*/ 3475673 w 5492114"/>
              <a:gd name="connsiteY842" fmla="*/ 451485 h 956310"/>
              <a:gd name="connsiteX843" fmla="*/ 3463290 w 5492114"/>
              <a:gd name="connsiteY843" fmla="*/ 484823 h 956310"/>
              <a:gd name="connsiteX844" fmla="*/ 3450908 w 5492114"/>
              <a:gd name="connsiteY844" fmla="*/ 505778 h 956310"/>
              <a:gd name="connsiteX845" fmla="*/ 3445193 w 5492114"/>
              <a:gd name="connsiteY845" fmla="*/ 525780 h 956310"/>
              <a:gd name="connsiteX846" fmla="*/ 3446145 w 5492114"/>
              <a:gd name="connsiteY846" fmla="*/ 544830 h 956310"/>
              <a:gd name="connsiteX847" fmla="*/ 3452813 w 5492114"/>
              <a:gd name="connsiteY847" fmla="*/ 561975 h 956310"/>
              <a:gd name="connsiteX848" fmla="*/ 3464243 w 5492114"/>
              <a:gd name="connsiteY848" fmla="*/ 576263 h 956310"/>
              <a:gd name="connsiteX849" fmla="*/ 3479483 w 5492114"/>
              <a:gd name="connsiteY849" fmla="*/ 585788 h 956310"/>
              <a:gd name="connsiteX850" fmla="*/ 3497580 w 5492114"/>
              <a:gd name="connsiteY850" fmla="*/ 588645 h 956310"/>
              <a:gd name="connsiteX851" fmla="*/ 3517583 w 5492114"/>
              <a:gd name="connsiteY851" fmla="*/ 583883 h 956310"/>
              <a:gd name="connsiteX852" fmla="*/ 3538538 w 5492114"/>
              <a:gd name="connsiteY852" fmla="*/ 569595 h 956310"/>
              <a:gd name="connsiteX853" fmla="*/ 3599498 w 5492114"/>
              <a:gd name="connsiteY853" fmla="*/ 510540 h 956310"/>
              <a:gd name="connsiteX854" fmla="*/ 3615690 w 5492114"/>
              <a:gd name="connsiteY854" fmla="*/ 501015 h 956310"/>
              <a:gd name="connsiteX855" fmla="*/ 3619500 w 5492114"/>
              <a:gd name="connsiteY855" fmla="*/ 501968 h 956310"/>
              <a:gd name="connsiteX856" fmla="*/ 3621405 w 5492114"/>
              <a:gd name="connsiteY856" fmla="*/ 507683 h 956310"/>
              <a:gd name="connsiteX857" fmla="*/ 3619500 w 5492114"/>
              <a:gd name="connsiteY857" fmla="*/ 654368 h 956310"/>
              <a:gd name="connsiteX858" fmla="*/ 3609975 w 5492114"/>
              <a:gd name="connsiteY858" fmla="*/ 661988 h 956310"/>
              <a:gd name="connsiteX859" fmla="*/ 3596640 w 5492114"/>
              <a:gd name="connsiteY859" fmla="*/ 687705 h 956310"/>
              <a:gd name="connsiteX860" fmla="*/ 3599498 w 5492114"/>
              <a:gd name="connsiteY860" fmla="*/ 724853 h 956310"/>
              <a:gd name="connsiteX861" fmla="*/ 3607118 w 5492114"/>
              <a:gd name="connsiteY861" fmla="*/ 743903 h 956310"/>
              <a:gd name="connsiteX862" fmla="*/ 3584258 w 5492114"/>
              <a:gd name="connsiteY862" fmla="*/ 756285 h 956310"/>
              <a:gd name="connsiteX863" fmla="*/ 3555683 w 5492114"/>
              <a:gd name="connsiteY863" fmla="*/ 765810 h 956310"/>
              <a:gd name="connsiteX864" fmla="*/ 3557588 w 5492114"/>
              <a:gd name="connsiteY864" fmla="*/ 729615 h 956310"/>
              <a:gd name="connsiteX865" fmla="*/ 3557588 w 5492114"/>
              <a:gd name="connsiteY865" fmla="*/ 700088 h 956310"/>
              <a:gd name="connsiteX866" fmla="*/ 3548063 w 5492114"/>
              <a:gd name="connsiteY866" fmla="*/ 672465 h 956310"/>
              <a:gd name="connsiteX867" fmla="*/ 3534728 w 5492114"/>
              <a:gd name="connsiteY867" fmla="*/ 661988 h 956310"/>
              <a:gd name="connsiteX868" fmla="*/ 3525203 w 5492114"/>
              <a:gd name="connsiteY868" fmla="*/ 660083 h 956310"/>
              <a:gd name="connsiteX869" fmla="*/ 3513773 w 5492114"/>
              <a:gd name="connsiteY869" fmla="*/ 665798 h 956310"/>
              <a:gd name="connsiteX870" fmla="*/ 3507105 w 5492114"/>
              <a:gd name="connsiteY870" fmla="*/ 674370 h 956310"/>
              <a:gd name="connsiteX871" fmla="*/ 3512820 w 5492114"/>
              <a:gd name="connsiteY871" fmla="*/ 685800 h 956310"/>
              <a:gd name="connsiteX872" fmla="*/ 3502343 w 5492114"/>
              <a:gd name="connsiteY872" fmla="*/ 726758 h 956310"/>
              <a:gd name="connsiteX873" fmla="*/ 3495675 w 5492114"/>
              <a:gd name="connsiteY873" fmla="*/ 758190 h 956310"/>
              <a:gd name="connsiteX874" fmla="*/ 3494723 w 5492114"/>
              <a:gd name="connsiteY874" fmla="*/ 794385 h 956310"/>
              <a:gd name="connsiteX875" fmla="*/ 3505200 w 5492114"/>
              <a:gd name="connsiteY875" fmla="*/ 822008 h 956310"/>
              <a:gd name="connsiteX876" fmla="*/ 3525203 w 5492114"/>
              <a:gd name="connsiteY876" fmla="*/ 833438 h 956310"/>
              <a:gd name="connsiteX877" fmla="*/ 3548063 w 5492114"/>
              <a:gd name="connsiteY877" fmla="*/ 833438 h 956310"/>
              <a:gd name="connsiteX878" fmla="*/ 3568065 w 5492114"/>
              <a:gd name="connsiteY878" fmla="*/ 826770 h 956310"/>
              <a:gd name="connsiteX879" fmla="*/ 3649980 w 5492114"/>
              <a:gd name="connsiteY879" fmla="*/ 766763 h 956310"/>
              <a:gd name="connsiteX880" fmla="*/ 3715703 w 5492114"/>
              <a:gd name="connsiteY880" fmla="*/ 714375 h 956310"/>
              <a:gd name="connsiteX881" fmla="*/ 3726180 w 5492114"/>
              <a:gd name="connsiteY881" fmla="*/ 741045 h 956310"/>
              <a:gd name="connsiteX882" fmla="*/ 3745230 w 5492114"/>
              <a:gd name="connsiteY882" fmla="*/ 754380 h 956310"/>
              <a:gd name="connsiteX883" fmla="*/ 3778568 w 5492114"/>
              <a:gd name="connsiteY883" fmla="*/ 749618 h 956310"/>
              <a:gd name="connsiteX884" fmla="*/ 3789998 w 5492114"/>
              <a:gd name="connsiteY884" fmla="*/ 736283 h 956310"/>
              <a:gd name="connsiteX885" fmla="*/ 3795713 w 5492114"/>
              <a:gd name="connsiteY885" fmla="*/ 715328 h 956310"/>
              <a:gd name="connsiteX886" fmla="*/ 3794760 w 5492114"/>
              <a:gd name="connsiteY886" fmla="*/ 689610 h 956310"/>
              <a:gd name="connsiteX887" fmla="*/ 3784283 w 5492114"/>
              <a:gd name="connsiteY887" fmla="*/ 661035 h 956310"/>
              <a:gd name="connsiteX888" fmla="*/ 3769043 w 5492114"/>
              <a:gd name="connsiteY888" fmla="*/ 641033 h 956310"/>
              <a:gd name="connsiteX889" fmla="*/ 3749993 w 5492114"/>
              <a:gd name="connsiteY889" fmla="*/ 626745 h 956310"/>
              <a:gd name="connsiteX890" fmla="*/ 3731895 w 5492114"/>
              <a:gd name="connsiteY890" fmla="*/ 619125 h 956310"/>
              <a:gd name="connsiteX891" fmla="*/ 3717608 w 5492114"/>
              <a:gd name="connsiteY891" fmla="*/ 619125 h 956310"/>
              <a:gd name="connsiteX892" fmla="*/ 3717608 w 5492114"/>
              <a:gd name="connsiteY892" fmla="*/ 643890 h 956310"/>
              <a:gd name="connsiteX893" fmla="*/ 3718560 w 5492114"/>
              <a:gd name="connsiteY893" fmla="*/ 659130 h 956310"/>
              <a:gd name="connsiteX894" fmla="*/ 3714750 w 5492114"/>
              <a:gd name="connsiteY894" fmla="*/ 676275 h 956310"/>
              <a:gd name="connsiteX895" fmla="*/ 3690938 w 5492114"/>
              <a:gd name="connsiteY895" fmla="*/ 693420 h 956310"/>
              <a:gd name="connsiteX896" fmla="*/ 3663315 w 5492114"/>
              <a:gd name="connsiteY896" fmla="*/ 703898 h 956310"/>
              <a:gd name="connsiteX897" fmla="*/ 3655695 w 5492114"/>
              <a:gd name="connsiteY897" fmla="*/ 700088 h 956310"/>
              <a:gd name="connsiteX898" fmla="*/ 3654743 w 5492114"/>
              <a:gd name="connsiteY898" fmla="*/ 689610 h 956310"/>
              <a:gd name="connsiteX899" fmla="*/ 3659505 w 5492114"/>
              <a:gd name="connsiteY899" fmla="*/ 661035 h 956310"/>
              <a:gd name="connsiteX900" fmla="*/ 3656648 w 5492114"/>
              <a:gd name="connsiteY900" fmla="*/ 618173 h 956310"/>
              <a:gd name="connsiteX901" fmla="*/ 3651885 w 5492114"/>
              <a:gd name="connsiteY901" fmla="*/ 592455 h 956310"/>
              <a:gd name="connsiteX902" fmla="*/ 3651885 w 5492114"/>
              <a:gd name="connsiteY902" fmla="*/ 540068 h 956310"/>
              <a:gd name="connsiteX903" fmla="*/ 3657600 w 5492114"/>
              <a:gd name="connsiteY903" fmla="*/ 461963 h 956310"/>
              <a:gd name="connsiteX904" fmla="*/ 3676650 w 5492114"/>
              <a:gd name="connsiteY904" fmla="*/ 434340 h 956310"/>
              <a:gd name="connsiteX905" fmla="*/ 3697605 w 5492114"/>
              <a:gd name="connsiteY905" fmla="*/ 413385 h 956310"/>
              <a:gd name="connsiteX906" fmla="*/ 3736658 w 5492114"/>
              <a:gd name="connsiteY906" fmla="*/ 387668 h 956310"/>
              <a:gd name="connsiteX907" fmla="*/ 3778568 w 5492114"/>
              <a:gd name="connsiteY907" fmla="*/ 375285 h 956310"/>
              <a:gd name="connsiteX908" fmla="*/ 3810953 w 5492114"/>
              <a:gd name="connsiteY908" fmla="*/ 377190 h 956310"/>
              <a:gd name="connsiteX909" fmla="*/ 3832860 w 5492114"/>
              <a:gd name="connsiteY909" fmla="*/ 367665 h 956310"/>
              <a:gd name="connsiteX910" fmla="*/ 3839528 w 5492114"/>
              <a:gd name="connsiteY910" fmla="*/ 357188 h 956310"/>
              <a:gd name="connsiteX911" fmla="*/ 3841433 w 5492114"/>
              <a:gd name="connsiteY911" fmla="*/ 340995 h 956310"/>
              <a:gd name="connsiteX912" fmla="*/ 3830003 w 5492114"/>
              <a:gd name="connsiteY912" fmla="*/ 320993 h 956310"/>
              <a:gd name="connsiteX913" fmla="*/ 3814763 w 5492114"/>
              <a:gd name="connsiteY913" fmla="*/ 309563 h 956310"/>
              <a:gd name="connsiteX914" fmla="*/ 3777615 w 5492114"/>
              <a:gd name="connsiteY914" fmla="*/ 290513 h 956310"/>
              <a:gd name="connsiteX915" fmla="*/ 3763328 w 5492114"/>
              <a:gd name="connsiteY915" fmla="*/ 294323 h 956310"/>
              <a:gd name="connsiteX916" fmla="*/ 3759518 w 5492114"/>
              <a:gd name="connsiteY916" fmla="*/ 304800 h 956310"/>
              <a:gd name="connsiteX917" fmla="*/ 3765233 w 5492114"/>
              <a:gd name="connsiteY917" fmla="*/ 327660 h 956310"/>
              <a:gd name="connsiteX918" fmla="*/ 3754755 w 5492114"/>
              <a:gd name="connsiteY918" fmla="*/ 340043 h 956310"/>
              <a:gd name="connsiteX919" fmla="*/ 3727133 w 5492114"/>
              <a:gd name="connsiteY919" fmla="*/ 358140 h 956310"/>
              <a:gd name="connsiteX920" fmla="*/ 3695700 w 5492114"/>
              <a:gd name="connsiteY920" fmla="*/ 372428 h 956310"/>
              <a:gd name="connsiteX921" fmla="*/ 3685223 w 5492114"/>
              <a:gd name="connsiteY921" fmla="*/ 372428 h 956310"/>
              <a:gd name="connsiteX922" fmla="*/ 3681413 w 5492114"/>
              <a:gd name="connsiteY922" fmla="*/ 365760 h 956310"/>
              <a:gd name="connsiteX923" fmla="*/ 3690938 w 5492114"/>
              <a:gd name="connsiteY923" fmla="*/ 328613 h 956310"/>
              <a:gd name="connsiteX924" fmla="*/ 3699510 w 5492114"/>
              <a:gd name="connsiteY924" fmla="*/ 312420 h 956310"/>
              <a:gd name="connsiteX925" fmla="*/ 3707130 w 5492114"/>
              <a:gd name="connsiteY925" fmla="*/ 306705 h 956310"/>
              <a:gd name="connsiteX926" fmla="*/ 3714750 w 5492114"/>
              <a:gd name="connsiteY926" fmla="*/ 302895 h 956310"/>
              <a:gd name="connsiteX927" fmla="*/ 3721418 w 5492114"/>
              <a:gd name="connsiteY927" fmla="*/ 291465 h 956310"/>
              <a:gd name="connsiteX928" fmla="*/ 3726180 w 5492114"/>
              <a:gd name="connsiteY928" fmla="*/ 263843 h 956310"/>
              <a:gd name="connsiteX929" fmla="*/ 3717608 w 5492114"/>
              <a:gd name="connsiteY929" fmla="*/ 243840 h 956310"/>
              <a:gd name="connsiteX930" fmla="*/ 3700463 w 5492114"/>
              <a:gd name="connsiteY930" fmla="*/ 230505 h 956310"/>
              <a:gd name="connsiteX931" fmla="*/ 3676650 w 5492114"/>
              <a:gd name="connsiteY931" fmla="*/ 226695 h 956310"/>
              <a:gd name="connsiteX932" fmla="*/ 3649028 w 5492114"/>
              <a:gd name="connsiteY932" fmla="*/ 233363 h 956310"/>
              <a:gd name="connsiteX933" fmla="*/ 3638550 w 5492114"/>
              <a:gd name="connsiteY933" fmla="*/ 241935 h 956310"/>
              <a:gd name="connsiteX934" fmla="*/ 3640455 w 5492114"/>
              <a:gd name="connsiteY934" fmla="*/ 248603 h 956310"/>
              <a:gd name="connsiteX935" fmla="*/ 3649980 w 5492114"/>
              <a:gd name="connsiteY935" fmla="*/ 258128 h 956310"/>
              <a:gd name="connsiteX936" fmla="*/ 3657600 w 5492114"/>
              <a:gd name="connsiteY936" fmla="*/ 281940 h 956310"/>
              <a:gd name="connsiteX937" fmla="*/ 3658553 w 5492114"/>
              <a:gd name="connsiteY937" fmla="*/ 322898 h 956310"/>
              <a:gd name="connsiteX938" fmla="*/ 3653790 w 5492114"/>
              <a:gd name="connsiteY938" fmla="*/ 364808 h 956310"/>
              <a:gd name="connsiteX939" fmla="*/ 3645218 w 5492114"/>
              <a:gd name="connsiteY939" fmla="*/ 392430 h 956310"/>
              <a:gd name="connsiteX940" fmla="*/ 3626168 w 5492114"/>
              <a:gd name="connsiteY940" fmla="*/ 412433 h 956310"/>
              <a:gd name="connsiteX941" fmla="*/ 3603308 w 5492114"/>
              <a:gd name="connsiteY941" fmla="*/ 428625 h 956310"/>
              <a:gd name="connsiteX942" fmla="*/ 3565208 w 5492114"/>
              <a:gd name="connsiteY942" fmla="*/ 451485 h 956310"/>
              <a:gd name="connsiteX943" fmla="*/ 3567113 w 5492114"/>
              <a:gd name="connsiteY943" fmla="*/ 434340 h 956310"/>
              <a:gd name="connsiteX944" fmla="*/ 3571875 w 5492114"/>
              <a:gd name="connsiteY944" fmla="*/ 417195 h 956310"/>
              <a:gd name="connsiteX945" fmla="*/ 3571875 w 5492114"/>
              <a:gd name="connsiteY945" fmla="*/ 402908 h 956310"/>
              <a:gd name="connsiteX946" fmla="*/ 3552825 w 5492114"/>
              <a:gd name="connsiteY946" fmla="*/ 376238 h 956310"/>
              <a:gd name="connsiteX947" fmla="*/ 3537585 w 5492114"/>
              <a:gd name="connsiteY947" fmla="*/ 364808 h 956310"/>
              <a:gd name="connsiteX948" fmla="*/ 3517583 w 5492114"/>
              <a:gd name="connsiteY948" fmla="*/ 360045 h 956310"/>
              <a:gd name="connsiteX949" fmla="*/ 4193858 w 5492114"/>
              <a:gd name="connsiteY949" fmla="*/ 228600 h 956310"/>
              <a:gd name="connsiteX950" fmla="*/ 4178618 w 5492114"/>
              <a:gd name="connsiteY950" fmla="*/ 230505 h 956310"/>
              <a:gd name="connsiteX951" fmla="*/ 4178618 w 5492114"/>
              <a:gd name="connsiteY951" fmla="*/ 241935 h 956310"/>
              <a:gd name="connsiteX952" fmla="*/ 4198620 w 5492114"/>
              <a:gd name="connsiteY952" fmla="*/ 270510 h 956310"/>
              <a:gd name="connsiteX953" fmla="*/ 4206240 w 5492114"/>
              <a:gd name="connsiteY953" fmla="*/ 314325 h 956310"/>
              <a:gd name="connsiteX954" fmla="*/ 4204335 w 5492114"/>
              <a:gd name="connsiteY954" fmla="*/ 378143 h 956310"/>
              <a:gd name="connsiteX955" fmla="*/ 4191953 w 5492114"/>
              <a:gd name="connsiteY955" fmla="*/ 484823 h 956310"/>
              <a:gd name="connsiteX956" fmla="*/ 4177665 w 5492114"/>
              <a:gd name="connsiteY956" fmla="*/ 564833 h 956310"/>
              <a:gd name="connsiteX957" fmla="*/ 4159568 w 5492114"/>
              <a:gd name="connsiteY957" fmla="*/ 641033 h 956310"/>
              <a:gd name="connsiteX958" fmla="*/ 4140518 w 5492114"/>
              <a:gd name="connsiteY958" fmla="*/ 703898 h 956310"/>
              <a:gd name="connsiteX959" fmla="*/ 4129088 w 5492114"/>
              <a:gd name="connsiteY959" fmla="*/ 729615 h 956310"/>
              <a:gd name="connsiteX960" fmla="*/ 4122420 w 5492114"/>
              <a:gd name="connsiteY960" fmla="*/ 737235 h 956310"/>
              <a:gd name="connsiteX961" fmla="*/ 4115753 w 5492114"/>
              <a:gd name="connsiteY961" fmla="*/ 738188 h 956310"/>
              <a:gd name="connsiteX962" fmla="*/ 4108133 w 5492114"/>
              <a:gd name="connsiteY962" fmla="*/ 741998 h 956310"/>
              <a:gd name="connsiteX963" fmla="*/ 4102418 w 5492114"/>
              <a:gd name="connsiteY963" fmla="*/ 757238 h 956310"/>
              <a:gd name="connsiteX964" fmla="*/ 4099560 w 5492114"/>
              <a:gd name="connsiteY964" fmla="*/ 803910 h 956310"/>
              <a:gd name="connsiteX965" fmla="*/ 4109085 w 5492114"/>
              <a:gd name="connsiteY965" fmla="*/ 847725 h 956310"/>
              <a:gd name="connsiteX966" fmla="*/ 4118610 w 5492114"/>
              <a:gd name="connsiteY966" fmla="*/ 859155 h 956310"/>
              <a:gd name="connsiteX967" fmla="*/ 4131945 w 5492114"/>
              <a:gd name="connsiteY967" fmla="*/ 858203 h 956310"/>
              <a:gd name="connsiteX968" fmla="*/ 4155758 w 5492114"/>
              <a:gd name="connsiteY968" fmla="*/ 842010 h 956310"/>
              <a:gd name="connsiteX969" fmla="*/ 4170045 w 5492114"/>
              <a:gd name="connsiteY969" fmla="*/ 833438 h 956310"/>
              <a:gd name="connsiteX970" fmla="*/ 4176713 w 5492114"/>
              <a:gd name="connsiteY970" fmla="*/ 823913 h 956310"/>
              <a:gd name="connsiteX971" fmla="*/ 4178618 w 5492114"/>
              <a:gd name="connsiteY971" fmla="*/ 805815 h 956310"/>
              <a:gd name="connsiteX972" fmla="*/ 4174808 w 5492114"/>
              <a:gd name="connsiteY972" fmla="*/ 773430 h 956310"/>
              <a:gd name="connsiteX973" fmla="*/ 4180523 w 5492114"/>
              <a:gd name="connsiteY973" fmla="*/ 741045 h 956310"/>
              <a:gd name="connsiteX974" fmla="*/ 4199573 w 5492114"/>
              <a:gd name="connsiteY974" fmla="*/ 693420 h 956310"/>
              <a:gd name="connsiteX975" fmla="*/ 4213860 w 5492114"/>
              <a:gd name="connsiteY975" fmla="*/ 653415 h 956310"/>
              <a:gd name="connsiteX976" fmla="*/ 4222433 w 5492114"/>
              <a:gd name="connsiteY976" fmla="*/ 604838 h 956310"/>
              <a:gd name="connsiteX977" fmla="*/ 4228148 w 5492114"/>
              <a:gd name="connsiteY977" fmla="*/ 539115 h 956310"/>
              <a:gd name="connsiteX978" fmla="*/ 4238625 w 5492114"/>
              <a:gd name="connsiteY978" fmla="*/ 533400 h 956310"/>
              <a:gd name="connsiteX979" fmla="*/ 4247198 w 5492114"/>
              <a:gd name="connsiteY979" fmla="*/ 530543 h 956310"/>
              <a:gd name="connsiteX980" fmla="*/ 4255770 w 5492114"/>
              <a:gd name="connsiteY980" fmla="*/ 521018 h 956310"/>
              <a:gd name="connsiteX981" fmla="*/ 4276725 w 5492114"/>
              <a:gd name="connsiteY981" fmla="*/ 495300 h 956310"/>
              <a:gd name="connsiteX982" fmla="*/ 4322445 w 5492114"/>
              <a:gd name="connsiteY982" fmla="*/ 469583 h 956310"/>
              <a:gd name="connsiteX983" fmla="*/ 4340543 w 5492114"/>
              <a:gd name="connsiteY983" fmla="*/ 467678 h 956310"/>
              <a:gd name="connsiteX984" fmla="*/ 4351973 w 5492114"/>
              <a:gd name="connsiteY984" fmla="*/ 459105 h 956310"/>
              <a:gd name="connsiteX985" fmla="*/ 4362450 w 5492114"/>
              <a:gd name="connsiteY985" fmla="*/ 447675 h 956310"/>
              <a:gd name="connsiteX986" fmla="*/ 4374833 w 5492114"/>
              <a:gd name="connsiteY986" fmla="*/ 440055 h 956310"/>
              <a:gd name="connsiteX987" fmla="*/ 4387215 w 5492114"/>
              <a:gd name="connsiteY987" fmla="*/ 430530 h 956310"/>
              <a:gd name="connsiteX988" fmla="*/ 4391978 w 5492114"/>
              <a:gd name="connsiteY988" fmla="*/ 416243 h 956310"/>
              <a:gd name="connsiteX989" fmla="*/ 4385310 w 5492114"/>
              <a:gd name="connsiteY989" fmla="*/ 402908 h 956310"/>
              <a:gd name="connsiteX990" fmla="*/ 4362450 w 5492114"/>
              <a:gd name="connsiteY990" fmla="*/ 396240 h 956310"/>
              <a:gd name="connsiteX991" fmla="*/ 4355783 w 5492114"/>
              <a:gd name="connsiteY991" fmla="*/ 396240 h 956310"/>
              <a:gd name="connsiteX992" fmla="*/ 4354830 w 5492114"/>
              <a:gd name="connsiteY992" fmla="*/ 387668 h 956310"/>
              <a:gd name="connsiteX993" fmla="*/ 4363403 w 5492114"/>
              <a:gd name="connsiteY993" fmla="*/ 361950 h 956310"/>
              <a:gd name="connsiteX994" fmla="*/ 4367213 w 5492114"/>
              <a:gd name="connsiteY994" fmla="*/ 323850 h 956310"/>
              <a:gd name="connsiteX995" fmla="*/ 4371023 w 5492114"/>
              <a:gd name="connsiteY995" fmla="*/ 278130 h 956310"/>
              <a:gd name="connsiteX996" fmla="*/ 4371023 w 5492114"/>
              <a:gd name="connsiteY996" fmla="*/ 268605 h 956310"/>
              <a:gd name="connsiteX997" fmla="*/ 4365308 w 5492114"/>
              <a:gd name="connsiteY997" fmla="*/ 260985 h 956310"/>
              <a:gd name="connsiteX998" fmla="*/ 4344353 w 5492114"/>
              <a:gd name="connsiteY998" fmla="*/ 251460 h 956310"/>
              <a:gd name="connsiteX999" fmla="*/ 4322445 w 5492114"/>
              <a:gd name="connsiteY999" fmla="*/ 251460 h 956310"/>
              <a:gd name="connsiteX1000" fmla="*/ 4316730 w 5492114"/>
              <a:gd name="connsiteY1000" fmla="*/ 256223 h 956310"/>
              <a:gd name="connsiteX1001" fmla="*/ 4316730 w 5492114"/>
              <a:gd name="connsiteY1001" fmla="*/ 264795 h 956310"/>
              <a:gd name="connsiteX1002" fmla="*/ 4323398 w 5492114"/>
              <a:gd name="connsiteY1002" fmla="*/ 297180 h 956310"/>
              <a:gd name="connsiteX1003" fmla="*/ 4323398 w 5492114"/>
              <a:gd name="connsiteY1003" fmla="*/ 311468 h 956310"/>
              <a:gd name="connsiteX1004" fmla="*/ 4301490 w 5492114"/>
              <a:gd name="connsiteY1004" fmla="*/ 432435 h 956310"/>
              <a:gd name="connsiteX1005" fmla="*/ 4290060 w 5492114"/>
              <a:gd name="connsiteY1005" fmla="*/ 444818 h 956310"/>
              <a:gd name="connsiteX1006" fmla="*/ 4269105 w 5492114"/>
              <a:gd name="connsiteY1006" fmla="*/ 456248 h 956310"/>
              <a:gd name="connsiteX1007" fmla="*/ 4249103 w 5492114"/>
              <a:gd name="connsiteY1007" fmla="*/ 460058 h 956310"/>
              <a:gd name="connsiteX1008" fmla="*/ 4243388 w 5492114"/>
              <a:gd name="connsiteY1008" fmla="*/ 458153 h 956310"/>
              <a:gd name="connsiteX1009" fmla="*/ 4242435 w 5492114"/>
              <a:gd name="connsiteY1009" fmla="*/ 452438 h 956310"/>
              <a:gd name="connsiteX1010" fmla="*/ 4243388 w 5492114"/>
              <a:gd name="connsiteY1010" fmla="*/ 343853 h 956310"/>
              <a:gd name="connsiteX1011" fmla="*/ 4268153 w 5492114"/>
              <a:gd name="connsiteY1011" fmla="*/ 321945 h 956310"/>
              <a:gd name="connsiteX1012" fmla="*/ 4279583 w 5492114"/>
              <a:gd name="connsiteY1012" fmla="*/ 300038 h 956310"/>
              <a:gd name="connsiteX1013" fmla="*/ 4278630 w 5492114"/>
              <a:gd name="connsiteY1013" fmla="*/ 267653 h 956310"/>
              <a:gd name="connsiteX1014" fmla="*/ 4264343 w 5492114"/>
              <a:gd name="connsiteY1014" fmla="*/ 240030 h 956310"/>
              <a:gd name="connsiteX1015" fmla="*/ 4245293 w 5492114"/>
              <a:gd name="connsiteY1015" fmla="*/ 230505 h 956310"/>
              <a:gd name="connsiteX1016" fmla="*/ 4193858 w 5492114"/>
              <a:gd name="connsiteY1016" fmla="*/ 228600 h 956310"/>
              <a:gd name="connsiteX1017" fmla="*/ 4450080 w 5492114"/>
              <a:gd name="connsiteY1017" fmla="*/ 345758 h 956310"/>
              <a:gd name="connsiteX1018" fmla="*/ 4440555 w 5492114"/>
              <a:gd name="connsiteY1018" fmla="*/ 356235 h 956310"/>
              <a:gd name="connsiteX1019" fmla="*/ 4451033 w 5492114"/>
              <a:gd name="connsiteY1019" fmla="*/ 359093 h 956310"/>
              <a:gd name="connsiteX1020" fmla="*/ 4467225 w 5492114"/>
              <a:gd name="connsiteY1020" fmla="*/ 359093 h 956310"/>
              <a:gd name="connsiteX1021" fmla="*/ 4474845 w 5492114"/>
              <a:gd name="connsiteY1021" fmla="*/ 362903 h 956310"/>
              <a:gd name="connsiteX1022" fmla="*/ 4445318 w 5492114"/>
              <a:gd name="connsiteY1022" fmla="*/ 473393 h 956310"/>
              <a:gd name="connsiteX1023" fmla="*/ 4421505 w 5492114"/>
              <a:gd name="connsiteY1023" fmla="*/ 551498 h 956310"/>
              <a:gd name="connsiteX1024" fmla="*/ 4400550 w 5492114"/>
              <a:gd name="connsiteY1024" fmla="*/ 599123 h 956310"/>
              <a:gd name="connsiteX1025" fmla="*/ 4384358 w 5492114"/>
              <a:gd name="connsiteY1025" fmla="*/ 621983 h 956310"/>
              <a:gd name="connsiteX1026" fmla="*/ 4374833 w 5492114"/>
              <a:gd name="connsiteY1026" fmla="*/ 651510 h 956310"/>
              <a:gd name="connsiteX1027" fmla="*/ 4373880 w 5492114"/>
              <a:gd name="connsiteY1027" fmla="*/ 680085 h 956310"/>
              <a:gd name="connsiteX1028" fmla="*/ 4382453 w 5492114"/>
              <a:gd name="connsiteY1028" fmla="*/ 699135 h 956310"/>
              <a:gd name="connsiteX1029" fmla="*/ 4400550 w 5492114"/>
              <a:gd name="connsiteY1029" fmla="*/ 706755 h 956310"/>
              <a:gd name="connsiteX1030" fmla="*/ 4419600 w 5492114"/>
              <a:gd name="connsiteY1030" fmla="*/ 713423 h 956310"/>
              <a:gd name="connsiteX1031" fmla="*/ 4435793 w 5492114"/>
              <a:gd name="connsiteY1031" fmla="*/ 716280 h 956310"/>
              <a:gd name="connsiteX1032" fmla="*/ 4457700 w 5492114"/>
              <a:gd name="connsiteY1032" fmla="*/ 708660 h 956310"/>
              <a:gd name="connsiteX1033" fmla="*/ 4479608 w 5492114"/>
              <a:gd name="connsiteY1033" fmla="*/ 693420 h 956310"/>
              <a:gd name="connsiteX1034" fmla="*/ 4497705 w 5492114"/>
              <a:gd name="connsiteY1034" fmla="*/ 672465 h 956310"/>
              <a:gd name="connsiteX1035" fmla="*/ 4503420 w 5492114"/>
              <a:gd name="connsiteY1035" fmla="*/ 670560 h 956310"/>
              <a:gd name="connsiteX1036" fmla="*/ 4511040 w 5492114"/>
              <a:gd name="connsiteY1036" fmla="*/ 675323 h 956310"/>
              <a:gd name="connsiteX1037" fmla="*/ 4531043 w 5492114"/>
              <a:gd name="connsiteY1037" fmla="*/ 700088 h 956310"/>
              <a:gd name="connsiteX1038" fmla="*/ 4561523 w 5492114"/>
              <a:gd name="connsiteY1038" fmla="*/ 731520 h 956310"/>
              <a:gd name="connsiteX1039" fmla="*/ 4581525 w 5492114"/>
              <a:gd name="connsiteY1039" fmla="*/ 744855 h 956310"/>
              <a:gd name="connsiteX1040" fmla="*/ 4605338 w 5492114"/>
              <a:gd name="connsiteY1040" fmla="*/ 755333 h 956310"/>
              <a:gd name="connsiteX1041" fmla="*/ 4644390 w 5492114"/>
              <a:gd name="connsiteY1041" fmla="*/ 758190 h 956310"/>
              <a:gd name="connsiteX1042" fmla="*/ 4672013 w 5492114"/>
              <a:gd name="connsiteY1042" fmla="*/ 746760 h 956310"/>
              <a:gd name="connsiteX1043" fmla="*/ 4684395 w 5492114"/>
              <a:gd name="connsiteY1043" fmla="*/ 731520 h 956310"/>
              <a:gd name="connsiteX1044" fmla="*/ 4679633 w 5492114"/>
              <a:gd name="connsiteY1044" fmla="*/ 722948 h 956310"/>
              <a:gd name="connsiteX1045" fmla="*/ 4664393 w 5492114"/>
              <a:gd name="connsiteY1045" fmla="*/ 720090 h 956310"/>
              <a:gd name="connsiteX1046" fmla="*/ 4636770 w 5492114"/>
              <a:gd name="connsiteY1046" fmla="*/ 703898 h 956310"/>
              <a:gd name="connsiteX1047" fmla="*/ 4578668 w 5492114"/>
              <a:gd name="connsiteY1047" fmla="*/ 681038 h 956310"/>
              <a:gd name="connsiteX1048" fmla="*/ 4552950 w 5492114"/>
              <a:gd name="connsiteY1048" fmla="*/ 672465 h 956310"/>
              <a:gd name="connsiteX1049" fmla="*/ 4535805 w 5492114"/>
              <a:gd name="connsiteY1049" fmla="*/ 661035 h 956310"/>
              <a:gd name="connsiteX1050" fmla="*/ 4517708 w 5492114"/>
              <a:gd name="connsiteY1050" fmla="*/ 633413 h 956310"/>
              <a:gd name="connsiteX1051" fmla="*/ 4515803 w 5492114"/>
              <a:gd name="connsiteY1051" fmla="*/ 619125 h 956310"/>
              <a:gd name="connsiteX1052" fmla="*/ 4523423 w 5492114"/>
              <a:gd name="connsiteY1052" fmla="*/ 582930 h 956310"/>
              <a:gd name="connsiteX1053" fmla="*/ 4535805 w 5492114"/>
              <a:gd name="connsiteY1053" fmla="*/ 552450 h 956310"/>
              <a:gd name="connsiteX1054" fmla="*/ 4555808 w 5492114"/>
              <a:gd name="connsiteY1054" fmla="*/ 519113 h 956310"/>
              <a:gd name="connsiteX1055" fmla="*/ 4562475 w 5492114"/>
              <a:gd name="connsiteY1055" fmla="*/ 501015 h 956310"/>
              <a:gd name="connsiteX1056" fmla="*/ 4559618 w 5492114"/>
              <a:gd name="connsiteY1056" fmla="*/ 483870 h 956310"/>
              <a:gd name="connsiteX1057" fmla="*/ 4549140 w 5492114"/>
              <a:gd name="connsiteY1057" fmla="*/ 473393 h 956310"/>
              <a:gd name="connsiteX1058" fmla="*/ 4532948 w 5492114"/>
              <a:gd name="connsiteY1058" fmla="*/ 474345 h 956310"/>
              <a:gd name="connsiteX1059" fmla="*/ 4499610 w 5492114"/>
              <a:gd name="connsiteY1059" fmla="*/ 497205 h 956310"/>
              <a:gd name="connsiteX1060" fmla="*/ 4484370 w 5492114"/>
              <a:gd name="connsiteY1060" fmla="*/ 510540 h 956310"/>
              <a:gd name="connsiteX1061" fmla="*/ 4491990 w 5492114"/>
              <a:gd name="connsiteY1061" fmla="*/ 401003 h 956310"/>
              <a:gd name="connsiteX1062" fmla="*/ 4517708 w 5492114"/>
              <a:gd name="connsiteY1062" fmla="*/ 361950 h 956310"/>
              <a:gd name="connsiteX1063" fmla="*/ 4537710 w 5492114"/>
              <a:gd name="connsiteY1063" fmla="*/ 340995 h 956310"/>
              <a:gd name="connsiteX1064" fmla="*/ 4552950 w 5492114"/>
              <a:gd name="connsiteY1064" fmla="*/ 336233 h 956310"/>
              <a:gd name="connsiteX1065" fmla="*/ 4565333 w 5492114"/>
              <a:gd name="connsiteY1065" fmla="*/ 328613 h 956310"/>
              <a:gd name="connsiteX1066" fmla="*/ 4567238 w 5492114"/>
              <a:gd name="connsiteY1066" fmla="*/ 310515 h 956310"/>
              <a:gd name="connsiteX1067" fmla="*/ 4562475 w 5492114"/>
              <a:gd name="connsiteY1067" fmla="*/ 294323 h 956310"/>
              <a:gd name="connsiteX1068" fmla="*/ 4543425 w 5492114"/>
              <a:gd name="connsiteY1068" fmla="*/ 283845 h 956310"/>
              <a:gd name="connsiteX1069" fmla="*/ 4518660 w 5492114"/>
              <a:gd name="connsiteY1069" fmla="*/ 287655 h 956310"/>
              <a:gd name="connsiteX1070" fmla="*/ 4496753 w 5492114"/>
              <a:gd name="connsiteY1070" fmla="*/ 303848 h 956310"/>
              <a:gd name="connsiteX1071" fmla="*/ 4450080 w 5492114"/>
              <a:gd name="connsiteY1071" fmla="*/ 345758 h 956310"/>
              <a:gd name="connsiteX1072" fmla="*/ 4506278 w 5492114"/>
              <a:gd name="connsiteY1072" fmla="*/ 535305 h 956310"/>
              <a:gd name="connsiteX1073" fmla="*/ 4505325 w 5492114"/>
              <a:gd name="connsiteY1073" fmla="*/ 528638 h 956310"/>
              <a:gd name="connsiteX1074" fmla="*/ 4500563 w 5492114"/>
              <a:gd name="connsiteY1074" fmla="*/ 528638 h 956310"/>
              <a:gd name="connsiteX1075" fmla="*/ 4485323 w 5492114"/>
              <a:gd name="connsiteY1075" fmla="*/ 541020 h 956310"/>
              <a:gd name="connsiteX1076" fmla="*/ 4467225 w 5492114"/>
              <a:gd name="connsiteY1076" fmla="*/ 562928 h 956310"/>
              <a:gd name="connsiteX1077" fmla="*/ 4455795 w 5492114"/>
              <a:gd name="connsiteY1077" fmla="*/ 584835 h 956310"/>
              <a:gd name="connsiteX1078" fmla="*/ 4454843 w 5492114"/>
              <a:gd name="connsiteY1078" fmla="*/ 596265 h 956310"/>
              <a:gd name="connsiteX1079" fmla="*/ 4460558 w 5492114"/>
              <a:gd name="connsiteY1079" fmla="*/ 598170 h 956310"/>
              <a:gd name="connsiteX1080" fmla="*/ 4470083 w 5492114"/>
              <a:gd name="connsiteY1080" fmla="*/ 597218 h 956310"/>
              <a:gd name="connsiteX1081" fmla="*/ 4481513 w 5492114"/>
              <a:gd name="connsiteY1081" fmla="*/ 601980 h 956310"/>
              <a:gd name="connsiteX1082" fmla="*/ 4490085 w 5492114"/>
              <a:gd name="connsiteY1082" fmla="*/ 600075 h 956310"/>
              <a:gd name="connsiteX1083" fmla="*/ 4496753 w 5492114"/>
              <a:gd name="connsiteY1083" fmla="*/ 582930 h 956310"/>
              <a:gd name="connsiteX1084" fmla="*/ 4506278 w 5492114"/>
              <a:gd name="connsiteY1084" fmla="*/ 535305 h 956310"/>
              <a:gd name="connsiteX1085" fmla="*/ 4449128 w 5492114"/>
              <a:gd name="connsiteY1085" fmla="*/ 620078 h 956310"/>
              <a:gd name="connsiteX1086" fmla="*/ 4439603 w 5492114"/>
              <a:gd name="connsiteY1086" fmla="*/ 619125 h 956310"/>
              <a:gd name="connsiteX1087" fmla="*/ 4431030 w 5492114"/>
              <a:gd name="connsiteY1087" fmla="*/ 633413 h 956310"/>
              <a:gd name="connsiteX1088" fmla="*/ 4419600 w 5492114"/>
              <a:gd name="connsiteY1088" fmla="*/ 681990 h 956310"/>
              <a:gd name="connsiteX1089" fmla="*/ 4420553 w 5492114"/>
              <a:gd name="connsiteY1089" fmla="*/ 689610 h 956310"/>
              <a:gd name="connsiteX1090" fmla="*/ 4426268 w 5492114"/>
              <a:gd name="connsiteY1090" fmla="*/ 690563 h 956310"/>
              <a:gd name="connsiteX1091" fmla="*/ 4446270 w 5492114"/>
              <a:gd name="connsiteY1091" fmla="*/ 678180 h 956310"/>
              <a:gd name="connsiteX1092" fmla="*/ 4467225 w 5492114"/>
              <a:gd name="connsiteY1092" fmla="*/ 656273 h 956310"/>
              <a:gd name="connsiteX1093" fmla="*/ 4475798 w 5492114"/>
              <a:gd name="connsiteY1093" fmla="*/ 637223 h 956310"/>
              <a:gd name="connsiteX1094" fmla="*/ 4472940 w 5492114"/>
              <a:gd name="connsiteY1094" fmla="*/ 628650 h 956310"/>
              <a:gd name="connsiteX1095" fmla="*/ 4466273 w 5492114"/>
              <a:gd name="connsiteY1095" fmla="*/ 626745 h 956310"/>
              <a:gd name="connsiteX1096" fmla="*/ 4457700 w 5492114"/>
              <a:gd name="connsiteY1096" fmla="*/ 625793 h 956310"/>
              <a:gd name="connsiteX1097" fmla="*/ 4449128 w 5492114"/>
              <a:gd name="connsiteY1097" fmla="*/ 620078 h 956310"/>
              <a:gd name="connsiteX1098" fmla="*/ 4233863 w 5492114"/>
              <a:gd name="connsiteY1098" fmla="*/ 593408 h 956310"/>
              <a:gd name="connsiteX1099" fmla="*/ 4229100 w 5492114"/>
              <a:gd name="connsiteY1099" fmla="*/ 606743 h 956310"/>
              <a:gd name="connsiteX1100" fmla="*/ 4240530 w 5492114"/>
              <a:gd name="connsiteY1100" fmla="*/ 613410 h 956310"/>
              <a:gd name="connsiteX1101" fmla="*/ 4278630 w 5492114"/>
              <a:gd name="connsiteY1101" fmla="*/ 614363 h 956310"/>
              <a:gd name="connsiteX1102" fmla="*/ 4280535 w 5492114"/>
              <a:gd name="connsiteY1102" fmla="*/ 627698 h 956310"/>
              <a:gd name="connsiteX1103" fmla="*/ 4272915 w 5492114"/>
              <a:gd name="connsiteY1103" fmla="*/ 666750 h 956310"/>
              <a:gd name="connsiteX1104" fmla="*/ 4269105 w 5492114"/>
              <a:gd name="connsiteY1104" fmla="*/ 712470 h 956310"/>
              <a:gd name="connsiteX1105" fmla="*/ 4272915 w 5492114"/>
              <a:gd name="connsiteY1105" fmla="*/ 732473 h 956310"/>
              <a:gd name="connsiteX1106" fmla="*/ 4282440 w 5492114"/>
              <a:gd name="connsiteY1106" fmla="*/ 746760 h 956310"/>
              <a:gd name="connsiteX1107" fmla="*/ 4296728 w 5492114"/>
              <a:gd name="connsiteY1107" fmla="*/ 755333 h 956310"/>
              <a:gd name="connsiteX1108" fmla="*/ 4309110 w 5492114"/>
              <a:gd name="connsiteY1108" fmla="*/ 756285 h 956310"/>
              <a:gd name="connsiteX1109" fmla="*/ 4326255 w 5492114"/>
              <a:gd name="connsiteY1109" fmla="*/ 742950 h 956310"/>
              <a:gd name="connsiteX1110" fmla="*/ 4334828 w 5492114"/>
              <a:gd name="connsiteY1110" fmla="*/ 721043 h 956310"/>
              <a:gd name="connsiteX1111" fmla="*/ 4334828 w 5492114"/>
              <a:gd name="connsiteY1111" fmla="*/ 702945 h 956310"/>
              <a:gd name="connsiteX1112" fmla="*/ 4324350 w 5492114"/>
              <a:gd name="connsiteY1112" fmla="*/ 686753 h 956310"/>
              <a:gd name="connsiteX1113" fmla="*/ 4320540 w 5492114"/>
              <a:gd name="connsiteY1113" fmla="*/ 679133 h 956310"/>
              <a:gd name="connsiteX1114" fmla="*/ 4322445 w 5492114"/>
              <a:gd name="connsiteY1114" fmla="*/ 666750 h 956310"/>
              <a:gd name="connsiteX1115" fmla="*/ 4325303 w 5492114"/>
              <a:gd name="connsiteY1115" fmla="*/ 656273 h 956310"/>
              <a:gd name="connsiteX1116" fmla="*/ 4323398 w 5492114"/>
              <a:gd name="connsiteY1116" fmla="*/ 639128 h 956310"/>
              <a:gd name="connsiteX1117" fmla="*/ 4317683 w 5492114"/>
              <a:gd name="connsiteY1117" fmla="*/ 616268 h 956310"/>
              <a:gd name="connsiteX1118" fmla="*/ 4330065 w 5492114"/>
              <a:gd name="connsiteY1118" fmla="*/ 583883 h 956310"/>
              <a:gd name="connsiteX1119" fmla="*/ 4340543 w 5492114"/>
              <a:gd name="connsiteY1119" fmla="*/ 561975 h 956310"/>
              <a:gd name="connsiteX1120" fmla="*/ 4351020 w 5492114"/>
              <a:gd name="connsiteY1120" fmla="*/ 553403 h 956310"/>
              <a:gd name="connsiteX1121" fmla="*/ 4358640 w 5492114"/>
              <a:gd name="connsiteY1121" fmla="*/ 548640 h 956310"/>
              <a:gd name="connsiteX1122" fmla="*/ 4360545 w 5492114"/>
              <a:gd name="connsiteY1122" fmla="*/ 536258 h 956310"/>
              <a:gd name="connsiteX1123" fmla="*/ 4355783 w 5492114"/>
              <a:gd name="connsiteY1123" fmla="*/ 522923 h 956310"/>
              <a:gd name="connsiteX1124" fmla="*/ 4342448 w 5492114"/>
              <a:gd name="connsiteY1124" fmla="*/ 518160 h 956310"/>
              <a:gd name="connsiteX1125" fmla="*/ 4324350 w 5492114"/>
              <a:gd name="connsiteY1125" fmla="*/ 523875 h 956310"/>
              <a:gd name="connsiteX1126" fmla="*/ 4307205 w 5492114"/>
              <a:gd name="connsiteY1126" fmla="*/ 537210 h 956310"/>
              <a:gd name="connsiteX1127" fmla="*/ 4272915 w 5492114"/>
              <a:gd name="connsiteY1127" fmla="*/ 574358 h 956310"/>
              <a:gd name="connsiteX1128" fmla="*/ 4258628 w 5492114"/>
              <a:gd name="connsiteY1128" fmla="*/ 586740 h 956310"/>
              <a:gd name="connsiteX1129" fmla="*/ 4248150 w 5492114"/>
              <a:gd name="connsiteY1129" fmla="*/ 589598 h 956310"/>
              <a:gd name="connsiteX1130" fmla="*/ 4233863 w 5492114"/>
              <a:gd name="connsiteY1130" fmla="*/ 593408 h 956310"/>
              <a:gd name="connsiteX1131" fmla="*/ 5115878 w 5492114"/>
              <a:gd name="connsiteY1131" fmla="*/ 188595 h 956310"/>
              <a:gd name="connsiteX1132" fmla="*/ 5106353 w 5492114"/>
              <a:gd name="connsiteY1132" fmla="*/ 194310 h 956310"/>
              <a:gd name="connsiteX1133" fmla="*/ 5109210 w 5492114"/>
              <a:gd name="connsiteY1133" fmla="*/ 202883 h 956310"/>
              <a:gd name="connsiteX1134" fmla="*/ 5120640 w 5492114"/>
              <a:gd name="connsiteY1134" fmla="*/ 223838 h 956310"/>
              <a:gd name="connsiteX1135" fmla="*/ 5117783 w 5492114"/>
              <a:gd name="connsiteY1135" fmla="*/ 232410 h 956310"/>
              <a:gd name="connsiteX1136" fmla="*/ 5111115 w 5492114"/>
              <a:gd name="connsiteY1136" fmla="*/ 239078 h 956310"/>
              <a:gd name="connsiteX1137" fmla="*/ 5103495 w 5492114"/>
              <a:gd name="connsiteY1137" fmla="*/ 250508 h 956310"/>
              <a:gd name="connsiteX1138" fmla="*/ 5118735 w 5492114"/>
              <a:gd name="connsiteY1138" fmla="*/ 257175 h 956310"/>
              <a:gd name="connsiteX1139" fmla="*/ 5149215 w 5492114"/>
              <a:gd name="connsiteY1139" fmla="*/ 260985 h 956310"/>
              <a:gd name="connsiteX1140" fmla="*/ 5180648 w 5492114"/>
              <a:gd name="connsiteY1140" fmla="*/ 256223 h 956310"/>
              <a:gd name="connsiteX1141" fmla="*/ 5192078 w 5492114"/>
              <a:gd name="connsiteY1141" fmla="*/ 248603 h 956310"/>
              <a:gd name="connsiteX1142" fmla="*/ 5197793 w 5492114"/>
              <a:gd name="connsiteY1142" fmla="*/ 236220 h 956310"/>
              <a:gd name="connsiteX1143" fmla="*/ 5191125 w 5492114"/>
              <a:gd name="connsiteY1143" fmla="*/ 211455 h 956310"/>
              <a:gd name="connsiteX1144" fmla="*/ 5169218 w 5492114"/>
              <a:gd name="connsiteY1144" fmla="*/ 195263 h 956310"/>
              <a:gd name="connsiteX1145" fmla="*/ 5140643 w 5492114"/>
              <a:gd name="connsiteY1145" fmla="*/ 187643 h 956310"/>
              <a:gd name="connsiteX1146" fmla="*/ 5115878 w 5492114"/>
              <a:gd name="connsiteY1146" fmla="*/ 188595 h 956310"/>
              <a:gd name="connsiteX1147" fmla="*/ 4991100 w 5492114"/>
              <a:gd name="connsiteY1147" fmla="*/ 428625 h 956310"/>
              <a:gd name="connsiteX1148" fmla="*/ 4975860 w 5492114"/>
              <a:gd name="connsiteY1148" fmla="*/ 430530 h 956310"/>
              <a:gd name="connsiteX1149" fmla="*/ 4984433 w 5492114"/>
              <a:gd name="connsiteY1149" fmla="*/ 442913 h 956310"/>
              <a:gd name="connsiteX1150" fmla="*/ 5023485 w 5492114"/>
              <a:gd name="connsiteY1150" fmla="*/ 469583 h 956310"/>
              <a:gd name="connsiteX1151" fmla="*/ 5045393 w 5492114"/>
              <a:gd name="connsiteY1151" fmla="*/ 465773 h 956310"/>
              <a:gd name="connsiteX1152" fmla="*/ 5072063 w 5492114"/>
              <a:gd name="connsiteY1152" fmla="*/ 441008 h 956310"/>
              <a:gd name="connsiteX1153" fmla="*/ 5087303 w 5492114"/>
              <a:gd name="connsiteY1153" fmla="*/ 428625 h 956310"/>
              <a:gd name="connsiteX1154" fmla="*/ 5105400 w 5492114"/>
              <a:gd name="connsiteY1154" fmla="*/ 421958 h 956310"/>
              <a:gd name="connsiteX1155" fmla="*/ 5124450 w 5492114"/>
              <a:gd name="connsiteY1155" fmla="*/ 416243 h 956310"/>
              <a:gd name="connsiteX1156" fmla="*/ 5143500 w 5492114"/>
              <a:gd name="connsiteY1156" fmla="*/ 405765 h 956310"/>
              <a:gd name="connsiteX1157" fmla="*/ 5152073 w 5492114"/>
              <a:gd name="connsiteY1157" fmla="*/ 401955 h 956310"/>
              <a:gd name="connsiteX1158" fmla="*/ 5153978 w 5492114"/>
              <a:gd name="connsiteY1158" fmla="*/ 408623 h 956310"/>
              <a:gd name="connsiteX1159" fmla="*/ 5146358 w 5492114"/>
              <a:gd name="connsiteY1159" fmla="*/ 429578 h 956310"/>
              <a:gd name="connsiteX1160" fmla="*/ 5127308 w 5492114"/>
              <a:gd name="connsiteY1160" fmla="*/ 446723 h 956310"/>
              <a:gd name="connsiteX1161" fmla="*/ 5119688 w 5492114"/>
              <a:gd name="connsiteY1161" fmla="*/ 454343 h 956310"/>
              <a:gd name="connsiteX1162" fmla="*/ 5117783 w 5492114"/>
              <a:gd name="connsiteY1162" fmla="*/ 465773 h 956310"/>
              <a:gd name="connsiteX1163" fmla="*/ 5115878 w 5492114"/>
              <a:gd name="connsiteY1163" fmla="*/ 479108 h 956310"/>
              <a:gd name="connsiteX1164" fmla="*/ 5109210 w 5492114"/>
              <a:gd name="connsiteY1164" fmla="*/ 491490 h 956310"/>
              <a:gd name="connsiteX1165" fmla="*/ 5093970 w 5492114"/>
              <a:gd name="connsiteY1165" fmla="*/ 516255 h 956310"/>
              <a:gd name="connsiteX1166" fmla="*/ 5063490 w 5492114"/>
              <a:gd name="connsiteY1166" fmla="*/ 575310 h 956310"/>
              <a:gd name="connsiteX1167" fmla="*/ 5032058 w 5492114"/>
              <a:gd name="connsiteY1167" fmla="*/ 621983 h 956310"/>
              <a:gd name="connsiteX1168" fmla="*/ 4986338 w 5492114"/>
              <a:gd name="connsiteY1168" fmla="*/ 679133 h 956310"/>
              <a:gd name="connsiteX1169" fmla="*/ 4939665 w 5492114"/>
              <a:gd name="connsiteY1169" fmla="*/ 743903 h 956310"/>
              <a:gd name="connsiteX1170" fmla="*/ 4932998 w 5492114"/>
              <a:gd name="connsiteY1170" fmla="*/ 744855 h 956310"/>
              <a:gd name="connsiteX1171" fmla="*/ 4931093 w 5492114"/>
              <a:gd name="connsiteY1171" fmla="*/ 730568 h 956310"/>
              <a:gd name="connsiteX1172" fmla="*/ 4930140 w 5492114"/>
              <a:gd name="connsiteY1172" fmla="*/ 715328 h 956310"/>
              <a:gd name="connsiteX1173" fmla="*/ 4925378 w 5492114"/>
              <a:gd name="connsiteY1173" fmla="*/ 715328 h 956310"/>
              <a:gd name="connsiteX1174" fmla="*/ 4913948 w 5492114"/>
              <a:gd name="connsiteY1174" fmla="*/ 744855 h 956310"/>
              <a:gd name="connsiteX1175" fmla="*/ 4890135 w 5492114"/>
              <a:gd name="connsiteY1175" fmla="*/ 789623 h 956310"/>
              <a:gd name="connsiteX1176" fmla="*/ 4868228 w 5492114"/>
              <a:gd name="connsiteY1176" fmla="*/ 835343 h 956310"/>
              <a:gd name="connsiteX1177" fmla="*/ 4866323 w 5492114"/>
              <a:gd name="connsiteY1177" fmla="*/ 858203 h 956310"/>
              <a:gd name="connsiteX1178" fmla="*/ 4871085 w 5492114"/>
              <a:gd name="connsiteY1178" fmla="*/ 880110 h 956310"/>
              <a:gd name="connsiteX1179" fmla="*/ 4885373 w 5492114"/>
              <a:gd name="connsiteY1179" fmla="*/ 875348 h 956310"/>
              <a:gd name="connsiteX1180" fmla="*/ 4903470 w 5492114"/>
              <a:gd name="connsiteY1180" fmla="*/ 853440 h 956310"/>
              <a:gd name="connsiteX1181" fmla="*/ 4926330 w 5492114"/>
              <a:gd name="connsiteY1181" fmla="*/ 808673 h 956310"/>
              <a:gd name="connsiteX1182" fmla="*/ 4940618 w 5492114"/>
              <a:gd name="connsiteY1182" fmla="*/ 782955 h 956310"/>
              <a:gd name="connsiteX1183" fmla="*/ 4954905 w 5492114"/>
              <a:gd name="connsiteY1183" fmla="*/ 766763 h 956310"/>
              <a:gd name="connsiteX1184" fmla="*/ 4988243 w 5492114"/>
              <a:gd name="connsiteY1184" fmla="*/ 725805 h 956310"/>
              <a:gd name="connsiteX1185" fmla="*/ 5014913 w 5492114"/>
              <a:gd name="connsiteY1185" fmla="*/ 696278 h 956310"/>
              <a:gd name="connsiteX1186" fmla="*/ 5034915 w 5492114"/>
              <a:gd name="connsiteY1186" fmla="*/ 681038 h 956310"/>
              <a:gd name="connsiteX1187" fmla="*/ 5056823 w 5492114"/>
              <a:gd name="connsiteY1187" fmla="*/ 654368 h 956310"/>
              <a:gd name="connsiteX1188" fmla="*/ 5088255 w 5492114"/>
              <a:gd name="connsiteY1188" fmla="*/ 606743 h 956310"/>
              <a:gd name="connsiteX1189" fmla="*/ 5104448 w 5492114"/>
              <a:gd name="connsiteY1189" fmla="*/ 557213 h 956310"/>
              <a:gd name="connsiteX1190" fmla="*/ 5111115 w 5492114"/>
              <a:gd name="connsiteY1190" fmla="*/ 538163 h 956310"/>
              <a:gd name="connsiteX1191" fmla="*/ 5121593 w 5492114"/>
              <a:gd name="connsiteY1191" fmla="*/ 529590 h 956310"/>
              <a:gd name="connsiteX1192" fmla="*/ 5121593 w 5492114"/>
              <a:gd name="connsiteY1192" fmla="*/ 564833 h 956310"/>
              <a:gd name="connsiteX1193" fmla="*/ 5105400 w 5492114"/>
              <a:gd name="connsiteY1193" fmla="*/ 645795 h 956310"/>
              <a:gd name="connsiteX1194" fmla="*/ 5078730 w 5492114"/>
              <a:gd name="connsiteY1194" fmla="*/ 781050 h 956310"/>
              <a:gd name="connsiteX1195" fmla="*/ 5085398 w 5492114"/>
              <a:gd name="connsiteY1195" fmla="*/ 821055 h 956310"/>
              <a:gd name="connsiteX1196" fmla="*/ 5093970 w 5492114"/>
              <a:gd name="connsiteY1196" fmla="*/ 838200 h 956310"/>
              <a:gd name="connsiteX1197" fmla="*/ 5107305 w 5492114"/>
              <a:gd name="connsiteY1197" fmla="*/ 846773 h 956310"/>
              <a:gd name="connsiteX1198" fmla="*/ 5120640 w 5492114"/>
              <a:gd name="connsiteY1198" fmla="*/ 839153 h 956310"/>
              <a:gd name="connsiteX1199" fmla="*/ 5130165 w 5492114"/>
              <a:gd name="connsiteY1199" fmla="*/ 819150 h 956310"/>
              <a:gd name="connsiteX1200" fmla="*/ 5132070 w 5492114"/>
              <a:gd name="connsiteY1200" fmla="*/ 782003 h 956310"/>
              <a:gd name="connsiteX1201" fmla="*/ 5132070 w 5492114"/>
              <a:gd name="connsiteY1201" fmla="*/ 752475 h 956310"/>
              <a:gd name="connsiteX1202" fmla="*/ 5141595 w 5492114"/>
              <a:gd name="connsiteY1202" fmla="*/ 699135 h 956310"/>
              <a:gd name="connsiteX1203" fmla="*/ 5153025 w 5492114"/>
              <a:gd name="connsiteY1203" fmla="*/ 647700 h 956310"/>
              <a:gd name="connsiteX1204" fmla="*/ 5154930 w 5492114"/>
              <a:gd name="connsiteY1204" fmla="*/ 627698 h 956310"/>
              <a:gd name="connsiteX1205" fmla="*/ 5151120 w 5492114"/>
              <a:gd name="connsiteY1205" fmla="*/ 614363 h 956310"/>
              <a:gd name="connsiteX1206" fmla="*/ 5148263 w 5492114"/>
              <a:gd name="connsiteY1206" fmla="*/ 612458 h 956310"/>
              <a:gd name="connsiteX1207" fmla="*/ 5146358 w 5492114"/>
              <a:gd name="connsiteY1207" fmla="*/ 616268 h 956310"/>
              <a:gd name="connsiteX1208" fmla="*/ 5143500 w 5492114"/>
              <a:gd name="connsiteY1208" fmla="*/ 634365 h 956310"/>
              <a:gd name="connsiteX1209" fmla="*/ 5140643 w 5492114"/>
              <a:gd name="connsiteY1209" fmla="*/ 653415 h 956310"/>
              <a:gd name="connsiteX1210" fmla="*/ 5135880 w 5492114"/>
              <a:gd name="connsiteY1210" fmla="*/ 660083 h 956310"/>
              <a:gd name="connsiteX1211" fmla="*/ 5133975 w 5492114"/>
              <a:gd name="connsiteY1211" fmla="*/ 646748 h 956310"/>
              <a:gd name="connsiteX1212" fmla="*/ 5138738 w 5492114"/>
              <a:gd name="connsiteY1212" fmla="*/ 620078 h 956310"/>
              <a:gd name="connsiteX1213" fmla="*/ 5147310 w 5492114"/>
              <a:gd name="connsiteY1213" fmla="*/ 560070 h 956310"/>
              <a:gd name="connsiteX1214" fmla="*/ 5153025 w 5492114"/>
              <a:gd name="connsiteY1214" fmla="*/ 533400 h 956310"/>
              <a:gd name="connsiteX1215" fmla="*/ 5157788 w 5492114"/>
              <a:gd name="connsiteY1215" fmla="*/ 529590 h 956310"/>
              <a:gd name="connsiteX1216" fmla="*/ 5163503 w 5492114"/>
              <a:gd name="connsiteY1216" fmla="*/ 542925 h 956310"/>
              <a:gd name="connsiteX1217" fmla="*/ 5171123 w 5492114"/>
              <a:gd name="connsiteY1217" fmla="*/ 571500 h 956310"/>
              <a:gd name="connsiteX1218" fmla="*/ 5181600 w 5492114"/>
              <a:gd name="connsiteY1218" fmla="*/ 588645 h 956310"/>
              <a:gd name="connsiteX1219" fmla="*/ 5193030 w 5492114"/>
              <a:gd name="connsiteY1219" fmla="*/ 597218 h 956310"/>
              <a:gd name="connsiteX1220" fmla="*/ 5204460 w 5492114"/>
              <a:gd name="connsiteY1220" fmla="*/ 598170 h 956310"/>
              <a:gd name="connsiteX1221" fmla="*/ 5214938 w 5492114"/>
              <a:gd name="connsiteY1221" fmla="*/ 592455 h 956310"/>
              <a:gd name="connsiteX1222" fmla="*/ 5222558 w 5492114"/>
              <a:gd name="connsiteY1222" fmla="*/ 582930 h 956310"/>
              <a:gd name="connsiteX1223" fmla="*/ 5224463 w 5492114"/>
              <a:gd name="connsiteY1223" fmla="*/ 557213 h 956310"/>
              <a:gd name="connsiteX1224" fmla="*/ 5216843 w 5492114"/>
              <a:gd name="connsiteY1224" fmla="*/ 540068 h 956310"/>
              <a:gd name="connsiteX1225" fmla="*/ 5209223 w 5492114"/>
              <a:gd name="connsiteY1225" fmla="*/ 533400 h 956310"/>
              <a:gd name="connsiteX1226" fmla="*/ 5201603 w 5492114"/>
              <a:gd name="connsiteY1226" fmla="*/ 527685 h 956310"/>
              <a:gd name="connsiteX1227" fmla="*/ 5195888 w 5492114"/>
              <a:gd name="connsiteY1227" fmla="*/ 515303 h 956310"/>
              <a:gd name="connsiteX1228" fmla="*/ 5188268 w 5492114"/>
              <a:gd name="connsiteY1228" fmla="*/ 503873 h 956310"/>
              <a:gd name="connsiteX1229" fmla="*/ 5175885 w 5492114"/>
              <a:gd name="connsiteY1229" fmla="*/ 503873 h 956310"/>
              <a:gd name="connsiteX1230" fmla="*/ 5153025 w 5492114"/>
              <a:gd name="connsiteY1230" fmla="*/ 515303 h 956310"/>
              <a:gd name="connsiteX1231" fmla="*/ 5150168 w 5492114"/>
              <a:gd name="connsiteY1231" fmla="*/ 509588 h 956310"/>
              <a:gd name="connsiteX1232" fmla="*/ 5153978 w 5492114"/>
              <a:gd name="connsiteY1232" fmla="*/ 490538 h 956310"/>
              <a:gd name="connsiteX1233" fmla="*/ 5161598 w 5492114"/>
              <a:gd name="connsiteY1233" fmla="*/ 471488 h 956310"/>
              <a:gd name="connsiteX1234" fmla="*/ 5171123 w 5492114"/>
              <a:gd name="connsiteY1234" fmla="*/ 464820 h 956310"/>
              <a:gd name="connsiteX1235" fmla="*/ 5181600 w 5492114"/>
              <a:gd name="connsiteY1235" fmla="*/ 455295 h 956310"/>
              <a:gd name="connsiteX1236" fmla="*/ 5195888 w 5492114"/>
              <a:gd name="connsiteY1236" fmla="*/ 426720 h 956310"/>
              <a:gd name="connsiteX1237" fmla="*/ 5226368 w 5492114"/>
              <a:gd name="connsiteY1237" fmla="*/ 353378 h 956310"/>
              <a:gd name="connsiteX1238" fmla="*/ 5221605 w 5492114"/>
              <a:gd name="connsiteY1238" fmla="*/ 332423 h 956310"/>
              <a:gd name="connsiteX1239" fmla="*/ 5205413 w 5492114"/>
              <a:gd name="connsiteY1239" fmla="*/ 315278 h 956310"/>
              <a:gd name="connsiteX1240" fmla="*/ 5179695 w 5492114"/>
              <a:gd name="connsiteY1240" fmla="*/ 313373 h 956310"/>
              <a:gd name="connsiteX1241" fmla="*/ 5163503 w 5492114"/>
              <a:gd name="connsiteY1241" fmla="*/ 321945 h 956310"/>
              <a:gd name="connsiteX1242" fmla="*/ 5145405 w 5492114"/>
              <a:gd name="connsiteY1242" fmla="*/ 338138 h 956310"/>
              <a:gd name="connsiteX1243" fmla="*/ 5126355 w 5492114"/>
              <a:gd name="connsiteY1243" fmla="*/ 344805 h 956310"/>
              <a:gd name="connsiteX1244" fmla="*/ 5098733 w 5492114"/>
              <a:gd name="connsiteY1244" fmla="*/ 361950 h 956310"/>
              <a:gd name="connsiteX1245" fmla="*/ 5035868 w 5492114"/>
              <a:gd name="connsiteY1245" fmla="*/ 399098 h 956310"/>
              <a:gd name="connsiteX1246" fmla="*/ 5009198 w 5492114"/>
              <a:gd name="connsiteY1246" fmla="*/ 418148 h 956310"/>
              <a:gd name="connsiteX1247" fmla="*/ 4991100 w 5492114"/>
              <a:gd name="connsiteY1247" fmla="*/ 428625 h 956310"/>
              <a:gd name="connsiteX1248" fmla="*/ 5345430 w 5492114"/>
              <a:gd name="connsiteY1248" fmla="*/ 290513 h 956310"/>
              <a:gd name="connsiteX1249" fmla="*/ 5359718 w 5492114"/>
              <a:gd name="connsiteY1249" fmla="*/ 311468 h 956310"/>
              <a:gd name="connsiteX1250" fmla="*/ 5361623 w 5492114"/>
              <a:gd name="connsiteY1250" fmla="*/ 339090 h 956310"/>
              <a:gd name="connsiteX1251" fmla="*/ 5356860 w 5492114"/>
              <a:gd name="connsiteY1251" fmla="*/ 406718 h 956310"/>
              <a:gd name="connsiteX1252" fmla="*/ 5350193 w 5492114"/>
              <a:gd name="connsiteY1252" fmla="*/ 461010 h 956310"/>
              <a:gd name="connsiteX1253" fmla="*/ 5332095 w 5492114"/>
              <a:gd name="connsiteY1253" fmla="*/ 473393 h 956310"/>
              <a:gd name="connsiteX1254" fmla="*/ 5306378 w 5492114"/>
              <a:gd name="connsiteY1254" fmla="*/ 486728 h 956310"/>
              <a:gd name="connsiteX1255" fmla="*/ 5303520 w 5492114"/>
              <a:gd name="connsiteY1255" fmla="*/ 496253 h 956310"/>
              <a:gd name="connsiteX1256" fmla="*/ 5313045 w 5492114"/>
              <a:gd name="connsiteY1256" fmla="*/ 510540 h 956310"/>
              <a:gd name="connsiteX1257" fmla="*/ 5336858 w 5492114"/>
              <a:gd name="connsiteY1257" fmla="*/ 539115 h 956310"/>
              <a:gd name="connsiteX1258" fmla="*/ 5334000 w 5492114"/>
              <a:gd name="connsiteY1258" fmla="*/ 595313 h 956310"/>
              <a:gd name="connsiteX1259" fmla="*/ 5318760 w 5492114"/>
              <a:gd name="connsiteY1259" fmla="*/ 649605 h 956310"/>
              <a:gd name="connsiteX1260" fmla="*/ 5302568 w 5492114"/>
              <a:gd name="connsiteY1260" fmla="*/ 659130 h 956310"/>
              <a:gd name="connsiteX1261" fmla="*/ 5275898 w 5492114"/>
              <a:gd name="connsiteY1261" fmla="*/ 667703 h 956310"/>
              <a:gd name="connsiteX1262" fmla="*/ 5248275 w 5492114"/>
              <a:gd name="connsiteY1262" fmla="*/ 676275 h 956310"/>
              <a:gd name="connsiteX1263" fmla="*/ 5231130 w 5492114"/>
              <a:gd name="connsiteY1263" fmla="*/ 685800 h 956310"/>
              <a:gd name="connsiteX1264" fmla="*/ 5232083 w 5492114"/>
              <a:gd name="connsiteY1264" fmla="*/ 692468 h 956310"/>
              <a:gd name="connsiteX1265" fmla="*/ 5240655 w 5492114"/>
              <a:gd name="connsiteY1265" fmla="*/ 701040 h 956310"/>
              <a:gd name="connsiteX1266" fmla="*/ 5272088 w 5492114"/>
              <a:gd name="connsiteY1266" fmla="*/ 720090 h 956310"/>
              <a:gd name="connsiteX1267" fmla="*/ 5308283 w 5492114"/>
              <a:gd name="connsiteY1267" fmla="*/ 731520 h 956310"/>
              <a:gd name="connsiteX1268" fmla="*/ 5321618 w 5492114"/>
              <a:gd name="connsiteY1268" fmla="*/ 731520 h 956310"/>
              <a:gd name="connsiteX1269" fmla="*/ 5329238 w 5492114"/>
              <a:gd name="connsiteY1269" fmla="*/ 725805 h 956310"/>
              <a:gd name="connsiteX1270" fmla="*/ 5344478 w 5492114"/>
              <a:gd name="connsiteY1270" fmla="*/ 711518 h 956310"/>
              <a:gd name="connsiteX1271" fmla="*/ 5368290 w 5492114"/>
              <a:gd name="connsiteY1271" fmla="*/ 700088 h 956310"/>
              <a:gd name="connsiteX1272" fmla="*/ 5404485 w 5492114"/>
              <a:gd name="connsiteY1272" fmla="*/ 698183 h 956310"/>
              <a:gd name="connsiteX1273" fmla="*/ 5454968 w 5492114"/>
              <a:gd name="connsiteY1273" fmla="*/ 713423 h 956310"/>
              <a:gd name="connsiteX1274" fmla="*/ 5468303 w 5492114"/>
              <a:gd name="connsiteY1274" fmla="*/ 716280 h 956310"/>
              <a:gd name="connsiteX1275" fmla="*/ 5479733 w 5492114"/>
              <a:gd name="connsiteY1275" fmla="*/ 711518 h 956310"/>
              <a:gd name="connsiteX1276" fmla="*/ 5492115 w 5492114"/>
              <a:gd name="connsiteY1276" fmla="*/ 687705 h 956310"/>
              <a:gd name="connsiteX1277" fmla="*/ 5485448 w 5492114"/>
              <a:gd name="connsiteY1277" fmla="*/ 656273 h 956310"/>
              <a:gd name="connsiteX1278" fmla="*/ 5473065 w 5492114"/>
              <a:gd name="connsiteY1278" fmla="*/ 641985 h 956310"/>
              <a:gd name="connsiteX1279" fmla="*/ 5454015 w 5492114"/>
              <a:gd name="connsiteY1279" fmla="*/ 630555 h 956310"/>
              <a:gd name="connsiteX1280" fmla="*/ 5396865 w 5492114"/>
              <a:gd name="connsiteY1280" fmla="*/ 633413 h 956310"/>
              <a:gd name="connsiteX1281" fmla="*/ 5350193 w 5492114"/>
              <a:gd name="connsiteY1281" fmla="*/ 639128 h 956310"/>
              <a:gd name="connsiteX1282" fmla="*/ 5355908 w 5492114"/>
              <a:gd name="connsiteY1282" fmla="*/ 613410 h 956310"/>
              <a:gd name="connsiteX1283" fmla="*/ 5372100 w 5492114"/>
              <a:gd name="connsiteY1283" fmla="*/ 560070 h 956310"/>
              <a:gd name="connsiteX1284" fmla="*/ 5384483 w 5492114"/>
              <a:gd name="connsiteY1284" fmla="*/ 516255 h 956310"/>
              <a:gd name="connsiteX1285" fmla="*/ 5392103 w 5492114"/>
              <a:gd name="connsiteY1285" fmla="*/ 501968 h 956310"/>
              <a:gd name="connsiteX1286" fmla="*/ 5399723 w 5492114"/>
              <a:gd name="connsiteY1286" fmla="*/ 496253 h 956310"/>
              <a:gd name="connsiteX1287" fmla="*/ 5430203 w 5492114"/>
              <a:gd name="connsiteY1287" fmla="*/ 490538 h 956310"/>
              <a:gd name="connsiteX1288" fmla="*/ 5450205 w 5492114"/>
              <a:gd name="connsiteY1288" fmla="*/ 480060 h 956310"/>
              <a:gd name="connsiteX1289" fmla="*/ 5460683 w 5492114"/>
              <a:gd name="connsiteY1289" fmla="*/ 464820 h 956310"/>
              <a:gd name="connsiteX1290" fmla="*/ 5461635 w 5492114"/>
              <a:gd name="connsiteY1290" fmla="*/ 443865 h 956310"/>
              <a:gd name="connsiteX1291" fmla="*/ 5450205 w 5492114"/>
              <a:gd name="connsiteY1291" fmla="*/ 417195 h 956310"/>
              <a:gd name="connsiteX1292" fmla="*/ 5423535 w 5492114"/>
              <a:gd name="connsiteY1292" fmla="*/ 410528 h 956310"/>
              <a:gd name="connsiteX1293" fmla="*/ 5413058 w 5492114"/>
              <a:gd name="connsiteY1293" fmla="*/ 401955 h 956310"/>
              <a:gd name="connsiteX1294" fmla="*/ 5408295 w 5492114"/>
              <a:gd name="connsiteY1294" fmla="*/ 392430 h 956310"/>
              <a:gd name="connsiteX1295" fmla="*/ 5412105 w 5492114"/>
              <a:gd name="connsiteY1295" fmla="*/ 373380 h 956310"/>
              <a:gd name="connsiteX1296" fmla="*/ 5432108 w 5492114"/>
              <a:gd name="connsiteY1296" fmla="*/ 340995 h 956310"/>
              <a:gd name="connsiteX1297" fmla="*/ 5428298 w 5492114"/>
              <a:gd name="connsiteY1297" fmla="*/ 310515 h 956310"/>
              <a:gd name="connsiteX1298" fmla="*/ 5419725 w 5492114"/>
              <a:gd name="connsiteY1298" fmla="*/ 296228 h 956310"/>
              <a:gd name="connsiteX1299" fmla="*/ 5407343 w 5492114"/>
              <a:gd name="connsiteY1299" fmla="*/ 286703 h 956310"/>
              <a:gd name="connsiteX1300" fmla="*/ 5364480 w 5492114"/>
              <a:gd name="connsiteY1300" fmla="*/ 281940 h 956310"/>
              <a:gd name="connsiteX1301" fmla="*/ 5347335 w 5492114"/>
              <a:gd name="connsiteY1301" fmla="*/ 284798 h 956310"/>
              <a:gd name="connsiteX1302" fmla="*/ 5345430 w 5492114"/>
              <a:gd name="connsiteY1302" fmla="*/ 290513 h 956310"/>
              <a:gd name="connsiteX1303" fmla="*/ 372428 w 5492114"/>
              <a:gd name="connsiteY1303" fmla="*/ 711518 h 956310"/>
              <a:gd name="connsiteX1304" fmla="*/ 382905 w 5492114"/>
              <a:gd name="connsiteY1304" fmla="*/ 750570 h 956310"/>
              <a:gd name="connsiteX1305" fmla="*/ 398145 w 5492114"/>
              <a:gd name="connsiteY1305" fmla="*/ 769620 h 956310"/>
              <a:gd name="connsiteX1306" fmla="*/ 421005 w 5492114"/>
              <a:gd name="connsiteY1306" fmla="*/ 775335 h 956310"/>
              <a:gd name="connsiteX1307" fmla="*/ 431483 w 5492114"/>
              <a:gd name="connsiteY1307" fmla="*/ 767715 h 956310"/>
              <a:gd name="connsiteX1308" fmla="*/ 438150 w 5492114"/>
              <a:gd name="connsiteY1308" fmla="*/ 762953 h 956310"/>
              <a:gd name="connsiteX1309" fmla="*/ 447675 w 5492114"/>
              <a:gd name="connsiteY1309" fmla="*/ 779145 h 956310"/>
              <a:gd name="connsiteX1310" fmla="*/ 460058 w 5492114"/>
              <a:gd name="connsiteY1310" fmla="*/ 789623 h 956310"/>
              <a:gd name="connsiteX1311" fmla="*/ 484823 w 5492114"/>
              <a:gd name="connsiteY1311" fmla="*/ 793433 h 956310"/>
              <a:gd name="connsiteX1312" fmla="*/ 510540 w 5492114"/>
              <a:gd name="connsiteY1312" fmla="*/ 782003 h 956310"/>
              <a:gd name="connsiteX1313" fmla="*/ 519113 w 5492114"/>
              <a:gd name="connsiteY1313" fmla="*/ 770573 h 956310"/>
              <a:gd name="connsiteX1314" fmla="*/ 520065 w 5492114"/>
              <a:gd name="connsiteY1314" fmla="*/ 758190 h 956310"/>
              <a:gd name="connsiteX1315" fmla="*/ 533400 w 5492114"/>
              <a:gd name="connsiteY1315" fmla="*/ 704850 h 956310"/>
              <a:gd name="connsiteX1316" fmla="*/ 541973 w 5492114"/>
              <a:gd name="connsiteY1316" fmla="*/ 672465 h 956310"/>
              <a:gd name="connsiteX1317" fmla="*/ 540068 w 5492114"/>
              <a:gd name="connsiteY1317" fmla="*/ 649605 h 956310"/>
              <a:gd name="connsiteX1318" fmla="*/ 521970 w 5492114"/>
              <a:gd name="connsiteY1318" fmla="*/ 640080 h 956310"/>
              <a:gd name="connsiteX1319" fmla="*/ 494348 w 5492114"/>
              <a:gd name="connsiteY1319" fmla="*/ 640080 h 956310"/>
              <a:gd name="connsiteX1320" fmla="*/ 466725 w 5492114"/>
              <a:gd name="connsiteY1320" fmla="*/ 645795 h 956310"/>
              <a:gd name="connsiteX1321" fmla="*/ 449580 w 5492114"/>
              <a:gd name="connsiteY1321" fmla="*/ 655320 h 956310"/>
              <a:gd name="connsiteX1322" fmla="*/ 447675 w 5492114"/>
              <a:gd name="connsiteY1322" fmla="*/ 662940 h 956310"/>
              <a:gd name="connsiteX1323" fmla="*/ 457200 w 5492114"/>
              <a:gd name="connsiteY1323" fmla="*/ 668655 h 956310"/>
              <a:gd name="connsiteX1324" fmla="*/ 486728 w 5492114"/>
              <a:gd name="connsiteY1324" fmla="*/ 677228 h 956310"/>
              <a:gd name="connsiteX1325" fmla="*/ 485775 w 5492114"/>
              <a:gd name="connsiteY1325" fmla="*/ 706755 h 956310"/>
              <a:gd name="connsiteX1326" fmla="*/ 479108 w 5492114"/>
              <a:gd name="connsiteY1326" fmla="*/ 723900 h 956310"/>
              <a:gd name="connsiteX1327" fmla="*/ 461010 w 5492114"/>
              <a:gd name="connsiteY1327" fmla="*/ 735330 h 956310"/>
              <a:gd name="connsiteX1328" fmla="*/ 438150 w 5492114"/>
              <a:gd name="connsiteY1328" fmla="*/ 739140 h 956310"/>
              <a:gd name="connsiteX1329" fmla="*/ 434340 w 5492114"/>
              <a:gd name="connsiteY1329" fmla="*/ 736283 h 956310"/>
              <a:gd name="connsiteX1330" fmla="*/ 434340 w 5492114"/>
              <a:gd name="connsiteY1330" fmla="*/ 728663 h 956310"/>
              <a:gd name="connsiteX1331" fmla="*/ 431483 w 5492114"/>
              <a:gd name="connsiteY1331" fmla="*/ 717233 h 956310"/>
              <a:gd name="connsiteX1332" fmla="*/ 419100 w 5492114"/>
              <a:gd name="connsiteY1332" fmla="*/ 703898 h 956310"/>
              <a:gd name="connsiteX1333" fmla="*/ 390525 w 5492114"/>
              <a:gd name="connsiteY1333" fmla="*/ 700088 h 956310"/>
              <a:gd name="connsiteX1334" fmla="*/ 378143 w 5492114"/>
              <a:gd name="connsiteY1334" fmla="*/ 702945 h 956310"/>
              <a:gd name="connsiteX1335" fmla="*/ 372428 w 5492114"/>
              <a:gd name="connsiteY1335" fmla="*/ 711518 h 95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</a:cxnLst>
            <a:rect l="l" t="t" r="r" b="b"/>
            <a:pathLst>
              <a:path w="5492114" h="956310">
                <a:moveTo>
                  <a:pt x="1301115" y="29528"/>
                </a:moveTo>
                <a:lnTo>
                  <a:pt x="1279208" y="81915"/>
                </a:lnTo>
                <a:lnTo>
                  <a:pt x="1235393" y="155258"/>
                </a:lnTo>
                <a:lnTo>
                  <a:pt x="1170623" y="252413"/>
                </a:lnTo>
                <a:lnTo>
                  <a:pt x="1163955" y="274320"/>
                </a:lnTo>
                <a:lnTo>
                  <a:pt x="1152525" y="280988"/>
                </a:lnTo>
                <a:lnTo>
                  <a:pt x="1129665" y="318135"/>
                </a:lnTo>
                <a:lnTo>
                  <a:pt x="1155383" y="293370"/>
                </a:lnTo>
                <a:lnTo>
                  <a:pt x="1178243" y="282893"/>
                </a:lnTo>
                <a:lnTo>
                  <a:pt x="1201103" y="267653"/>
                </a:lnTo>
                <a:lnTo>
                  <a:pt x="1226820" y="244793"/>
                </a:lnTo>
                <a:lnTo>
                  <a:pt x="1253490" y="224790"/>
                </a:lnTo>
                <a:lnTo>
                  <a:pt x="1276350" y="199073"/>
                </a:lnTo>
                <a:lnTo>
                  <a:pt x="1311593" y="142875"/>
                </a:lnTo>
                <a:lnTo>
                  <a:pt x="1339215" y="75248"/>
                </a:lnTo>
                <a:lnTo>
                  <a:pt x="1351598" y="85725"/>
                </a:lnTo>
                <a:lnTo>
                  <a:pt x="1353503" y="101918"/>
                </a:lnTo>
                <a:lnTo>
                  <a:pt x="1359218" y="113348"/>
                </a:lnTo>
                <a:lnTo>
                  <a:pt x="1369695" y="118110"/>
                </a:lnTo>
                <a:lnTo>
                  <a:pt x="1389698" y="125730"/>
                </a:lnTo>
                <a:lnTo>
                  <a:pt x="1400175" y="137160"/>
                </a:lnTo>
                <a:lnTo>
                  <a:pt x="1427798" y="134303"/>
                </a:lnTo>
                <a:lnTo>
                  <a:pt x="1444943" y="120968"/>
                </a:lnTo>
                <a:lnTo>
                  <a:pt x="1453515" y="95250"/>
                </a:lnTo>
                <a:lnTo>
                  <a:pt x="1447800" y="81915"/>
                </a:lnTo>
                <a:lnTo>
                  <a:pt x="1433513" y="73343"/>
                </a:lnTo>
                <a:lnTo>
                  <a:pt x="1402080" y="71438"/>
                </a:lnTo>
                <a:lnTo>
                  <a:pt x="1353503" y="79058"/>
                </a:lnTo>
                <a:lnTo>
                  <a:pt x="1363980" y="60008"/>
                </a:lnTo>
                <a:lnTo>
                  <a:pt x="1370648" y="46673"/>
                </a:lnTo>
                <a:lnTo>
                  <a:pt x="1370648" y="36195"/>
                </a:lnTo>
                <a:lnTo>
                  <a:pt x="1356360" y="24765"/>
                </a:lnTo>
                <a:lnTo>
                  <a:pt x="1333500" y="15240"/>
                </a:lnTo>
                <a:lnTo>
                  <a:pt x="1311593" y="15240"/>
                </a:lnTo>
                <a:lnTo>
                  <a:pt x="1303973" y="20003"/>
                </a:lnTo>
                <a:lnTo>
                  <a:pt x="1301115" y="29528"/>
                </a:lnTo>
                <a:moveTo>
                  <a:pt x="1077278" y="213360"/>
                </a:moveTo>
                <a:lnTo>
                  <a:pt x="1078230" y="237173"/>
                </a:lnTo>
                <a:lnTo>
                  <a:pt x="1086803" y="257175"/>
                </a:lnTo>
                <a:lnTo>
                  <a:pt x="1106805" y="275273"/>
                </a:lnTo>
                <a:lnTo>
                  <a:pt x="1129665" y="280035"/>
                </a:lnTo>
                <a:lnTo>
                  <a:pt x="1148715" y="270510"/>
                </a:lnTo>
                <a:lnTo>
                  <a:pt x="1160145" y="253365"/>
                </a:lnTo>
                <a:lnTo>
                  <a:pt x="1162050" y="237173"/>
                </a:lnTo>
                <a:lnTo>
                  <a:pt x="1156335" y="225743"/>
                </a:lnTo>
                <a:lnTo>
                  <a:pt x="1146810" y="218123"/>
                </a:lnTo>
                <a:lnTo>
                  <a:pt x="1121093" y="210503"/>
                </a:lnTo>
                <a:lnTo>
                  <a:pt x="1077278" y="213360"/>
                </a:lnTo>
                <a:moveTo>
                  <a:pt x="1089660" y="46673"/>
                </a:moveTo>
                <a:lnTo>
                  <a:pt x="1080135" y="51435"/>
                </a:lnTo>
                <a:lnTo>
                  <a:pt x="1082993" y="62865"/>
                </a:lnTo>
                <a:lnTo>
                  <a:pt x="1085850" y="87630"/>
                </a:lnTo>
                <a:lnTo>
                  <a:pt x="1078230" y="131445"/>
                </a:lnTo>
                <a:lnTo>
                  <a:pt x="1044893" y="190500"/>
                </a:lnTo>
                <a:lnTo>
                  <a:pt x="996315" y="260033"/>
                </a:lnTo>
                <a:lnTo>
                  <a:pt x="958215" y="314325"/>
                </a:lnTo>
                <a:lnTo>
                  <a:pt x="931545" y="340995"/>
                </a:lnTo>
                <a:lnTo>
                  <a:pt x="933450" y="350520"/>
                </a:lnTo>
                <a:lnTo>
                  <a:pt x="940118" y="355283"/>
                </a:lnTo>
                <a:lnTo>
                  <a:pt x="951548" y="350520"/>
                </a:lnTo>
                <a:lnTo>
                  <a:pt x="977265" y="326708"/>
                </a:lnTo>
                <a:lnTo>
                  <a:pt x="1022033" y="246698"/>
                </a:lnTo>
                <a:lnTo>
                  <a:pt x="1061085" y="200978"/>
                </a:lnTo>
                <a:lnTo>
                  <a:pt x="1078230" y="180023"/>
                </a:lnTo>
                <a:lnTo>
                  <a:pt x="1089660" y="167640"/>
                </a:lnTo>
                <a:lnTo>
                  <a:pt x="1109663" y="180023"/>
                </a:lnTo>
                <a:lnTo>
                  <a:pt x="1125855" y="188595"/>
                </a:lnTo>
                <a:lnTo>
                  <a:pt x="1147763" y="192405"/>
                </a:lnTo>
                <a:lnTo>
                  <a:pt x="1179195" y="183833"/>
                </a:lnTo>
                <a:lnTo>
                  <a:pt x="1186815" y="160020"/>
                </a:lnTo>
                <a:lnTo>
                  <a:pt x="1179195" y="147638"/>
                </a:lnTo>
                <a:lnTo>
                  <a:pt x="1163003" y="140970"/>
                </a:lnTo>
                <a:lnTo>
                  <a:pt x="1139190" y="138113"/>
                </a:lnTo>
                <a:lnTo>
                  <a:pt x="1142048" y="130493"/>
                </a:lnTo>
                <a:lnTo>
                  <a:pt x="1161098" y="121920"/>
                </a:lnTo>
                <a:lnTo>
                  <a:pt x="1176338" y="108585"/>
                </a:lnTo>
                <a:lnTo>
                  <a:pt x="1188720" y="86678"/>
                </a:lnTo>
                <a:lnTo>
                  <a:pt x="1187768" y="63818"/>
                </a:lnTo>
                <a:lnTo>
                  <a:pt x="1175385" y="46673"/>
                </a:lnTo>
                <a:lnTo>
                  <a:pt x="1160145" y="37148"/>
                </a:lnTo>
                <a:lnTo>
                  <a:pt x="1150620" y="38100"/>
                </a:lnTo>
                <a:lnTo>
                  <a:pt x="1127760" y="40005"/>
                </a:lnTo>
                <a:lnTo>
                  <a:pt x="1108710" y="40005"/>
                </a:lnTo>
                <a:lnTo>
                  <a:pt x="1089660" y="46673"/>
                </a:lnTo>
                <a:moveTo>
                  <a:pt x="478155" y="251460"/>
                </a:moveTo>
                <a:lnTo>
                  <a:pt x="477203" y="260033"/>
                </a:lnTo>
                <a:lnTo>
                  <a:pt x="481013" y="268605"/>
                </a:lnTo>
                <a:lnTo>
                  <a:pt x="480060" y="320040"/>
                </a:lnTo>
                <a:lnTo>
                  <a:pt x="471488" y="380048"/>
                </a:lnTo>
                <a:lnTo>
                  <a:pt x="430530" y="380048"/>
                </a:lnTo>
                <a:lnTo>
                  <a:pt x="392430" y="391478"/>
                </a:lnTo>
                <a:lnTo>
                  <a:pt x="396240" y="408623"/>
                </a:lnTo>
                <a:lnTo>
                  <a:pt x="413385" y="428625"/>
                </a:lnTo>
                <a:lnTo>
                  <a:pt x="443865" y="430530"/>
                </a:lnTo>
                <a:lnTo>
                  <a:pt x="467678" y="430530"/>
                </a:lnTo>
                <a:lnTo>
                  <a:pt x="468630" y="536258"/>
                </a:lnTo>
                <a:lnTo>
                  <a:pt x="460058" y="548640"/>
                </a:lnTo>
                <a:lnTo>
                  <a:pt x="440055" y="560070"/>
                </a:lnTo>
                <a:lnTo>
                  <a:pt x="391478" y="598170"/>
                </a:lnTo>
                <a:lnTo>
                  <a:pt x="345758" y="641985"/>
                </a:lnTo>
                <a:lnTo>
                  <a:pt x="305753" y="690563"/>
                </a:lnTo>
                <a:lnTo>
                  <a:pt x="283845" y="727710"/>
                </a:lnTo>
                <a:lnTo>
                  <a:pt x="264795" y="771525"/>
                </a:lnTo>
                <a:lnTo>
                  <a:pt x="256223" y="773430"/>
                </a:lnTo>
                <a:lnTo>
                  <a:pt x="254318" y="767715"/>
                </a:lnTo>
                <a:lnTo>
                  <a:pt x="254318" y="735330"/>
                </a:lnTo>
                <a:lnTo>
                  <a:pt x="245745" y="675323"/>
                </a:lnTo>
                <a:lnTo>
                  <a:pt x="219075" y="741998"/>
                </a:lnTo>
                <a:lnTo>
                  <a:pt x="205740" y="799148"/>
                </a:lnTo>
                <a:lnTo>
                  <a:pt x="202883" y="843915"/>
                </a:lnTo>
                <a:lnTo>
                  <a:pt x="207645" y="853440"/>
                </a:lnTo>
                <a:lnTo>
                  <a:pt x="212408" y="864870"/>
                </a:lnTo>
                <a:lnTo>
                  <a:pt x="220028" y="870585"/>
                </a:lnTo>
                <a:lnTo>
                  <a:pt x="231458" y="869633"/>
                </a:lnTo>
                <a:lnTo>
                  <a:pt x="245745" y="861060"/>
                </a:lnTo>
                <a:lnTo>
                  <a:pt x="260985" y="829628"/>
                </a:lnTo>
                <a:lnTo>
                  <a:pt x="271463" y="799148"/>
                </a:lnTo>
                <a:lnTo>
                  <a:pt x="283845" y="771525"/>
                </a:lnTo>
                <a:lnTo>
                  <a:pt x="311468" y="728663"/>
                </a:lnTo>
                <a:lnTo>
                  <a:pt x="323850" y="701040"/>
                </a:lnTo>
                <a:lnTo>
                  <a:pt x="337185" y="675323"/>
                </a:lnTo>
                <a:lnTo>
                  <a:pt x="380048" y="625793"/>
                </a:lnTo>
                <a:lnTo>
                  <a:pt x="401955" y="605790"/>
                </a:lnTo>
                <a:lnTo>
                  <a:pt x="427673" y="582930"/>
                </a:lnTo>
                <a:lnTo>
                  <a:pt x="448628" y="568643"/>
                </a:lnTo>
                <a:lnTo>
                  <a:pt x="464820" y="563880"/>
                </a:lnTo>
                <a:lnTo>
                  <a:pt x="473393" y="589598"/>
                </a:lnTo>
                <a:lnTo>
                  <a:pt x="481965" y="602933"/>
                </a:lnTo>
                <a:lnTo>
                  <a:pt x="501015" y="603885"/>
                </a:lnTo>
                <a:lnTo>
                  <a:pt x="510540" y="584835"/>
                </a:lnTo>
                <a:lnTo>
                  <a:pt x="509588" y="567690"/>
                </a:lnTo>
                <a:lnTo>
                  <a:pt x="500063" y="545783"/>
                </a:lnTo>
                <a:lnTo>
                  <a:pt x="509588" y="540068"/>
                </a:lnTo>
                <a:lnTo>
                  <a:pt x="546735" y="543878"/>
                </a:lnTo>
                <a:lnTo>
                  <a:pt x="581978" y="546735"/>
                </a:lnTo>
                <a:lnTo>
                  <a:pt x="605790" y="540068"/>
                </a:lnTo>
                <a:lnTo>
                  <a:pt x="618173" y="541973"/>
                </a:lnTo>
                <a:lnTo>
                  <a:pt x="636270" y="555308"/>
                </a:lnTo>
                <a:lnTo>
                  <a:pt x="652463" y="576263"/>
                </a:lnTo>
                <a:lnTo>
                  <a:pt x="658178" y="602933"/>
                </a:lnTo>
                <a:lnTo>
                  <a:pt x="650558" y="648653"/>
                </a:lnTo>
                <a:lnTo>
                  <a:pt x="628650" y="714375"/>
                </a:lnTo>
                <a:lnTo>
                  <a:pt x="614363" y="769620"/>
                </a:lnTo>
                <a:lnTo>
                  <a:pt x="599123" y="809625"/>
                </a:lnTo>
                <a:lnTo>
                  <a:pt x="583883" y="836295"/>
                </a:lnTo>
                <a:lnTo>
                  <a:pt x="570548" y="850583"/>
                </a:lnTo>
                <a:lnTo>
                  <a:pt x="556260" y="854393"/>
                </a:lnTo>
                <a:lnTo>
                  <a:pt x="541973" y="853440"/>
                </a:lnTo>
                <a:lnTo>
                  <a:pt x="525780" y="848678"/>
                </a:lnTo>
                <a:lnTo>
                  <a:pt x="524828" y="859155"/>
                </a:lnTo>
                <a:lnTo>
                  <a:pt x="529590" y="864870"/>
                </a:lnTo>
                <a:lnTo>
                  <a:pt x="535305" y="866775"/>
                </a:lnTo>
                <a:lnTo>
                  <a:pt x="539115" y="870585"/>
                </a:lnTo>
                <a:lnTo>
                  <a:pt x="537210" y="882015"/>
                </a:lnTo>
                <a:lnTo>
                  <a:pt x="540068" y="896303"/>
                </a:lnTo>
                <a:lnTo>
                  <a:pt x="555308" y="904875"/>
                </a:lnTo>
                <a:lnTo>
                  <a:pt x="586740" y="904875"/>
                </a:lnTo>
                <a:lnTo>
                  <a:pt x="602933" y="893445"/>
                </a:lnTo>
                <a:lnTo>
                  <a:pt x="613410" y="876300"/>
                </a:lnTo>
                <a:lnTo>
                  <a:pt x="627698" y="844868"/>
                </a:lnTo>
                <a:lnTo>
                  <a:pt x="647700" y="806768"/>
                </a:lnTo>
                <a:lnTo>
                  <a:pt x="658178" y="768668"/>
                </a:lnTo>
                <a:lnTo>
                  <a:pt x="664845" y="735330"/>
                </a:lnTo>
                <a:lnTo>
                  <a:pt x="673418" y="710565"/>
                </a:lnTo>
                <a:lnTo>
                  <a:pt x="714375" y="662940"/>
                </a:lnTo>
                <a:lnTo>
                  <a:pt x="726758" y="659130"/>
                </a:lnTo>
                <a:lnTo>
                  <a:pt x="737235" y="637223"/>
                </a:lnTo>
                <a:lnTo>
                  <a:pt x="733425" y="605790"/>
                </a:lnTo>
                <a:lnTo>
                  <a:pt x="716280" y="577215"/>
                </a:lnTo>
                <a:lnTo>
                  <a:pt x="678180" y="536258"/>
                </a:lnTo>
                <a:lnTo>
                  <a:pt x="650558" y="520065"/>
                </a:lnTo>
                <a:lnTo>
                  <a:pt x="628650" y="513398"/>
                </a:lnTo>
                <a:lnTo>
                  <a:pt x="592455" y="516255"/>
                </a:lnTo>
                <a:lnTo>
                  <a:pt x="518160" y="522923"/>
                </a:lnTo>
                <a:lnTo>
                  <a:pt x="494348" y="523875"/>
                </a:lnTo>
                <a:lnTo>
                  <a:pt x="489585" y="498158"/>
                </a:lnTo>
                <a:lnTo>
                  <a:pt x="491490" y="444818"/>
                </a:lnTo>
                <a:lnTo>
                  <a:pt x="497205" y="386715"/>
                </a:lnTo>
                <a:lnTo>
                  <a:pt x="506730" y="347663"/>
                </a:lnTo>
                <a:lnTo>
                  <a:pt x="524828" y="317183"/>
                </a:lnTo>
                <a:lnTo>
                  <a:pt x="541020" y="301943"/>
                </a:lnTo>
                <a:lnTo>
                  <a:pt x="545783" y="266700"/>
                </a:lnTo>
                <a:lnTo>
                  <a:pt x="538163" y="246698"/>
                </a:lnTo>
                <a:lnTo>
                  <a:pt x="518160" y="238125"/>
                </a:lnTo>
                <a:lnTo>
                  <a:pt x="490538" y="241935"/>
                </a:lnTo>
                <a:lnTo>
                  <a:pt x="478155" y="251460"/>
                </a:lnTo>
                <a:moveTo>
                  <a:pt x="373380" y="24765"/>
                </a:moveTo>
                <a:lnTo>
                  <a:pt x="401003" y="72390"/>
                </a:lnTo>
                <a:lnTo>
                  <a:pt x="408623" y="83820"/>
                </a:lnTo>
                <a:lnTo>
                  <a:pt x="427673" y="100965"/>
                </a:lnTo>
                <a:lnTo>
                  <a:pt x="453390" y="110490"/>
                </a:lnTo>
                <a:lnTo>
                  <a:pt x="467678" y="108585"/>
                </a:lnTo>
                <a:lnTo>
                  <a:pt x="481965" y="100013"/>
                </a:lnTo>
                <a:lnTo>
                  <a:pt x="502920" y="74295"/>
                </a:lnTo>
                <a:lnTo>
                  <a:pt x="508635" y="50483"/>
                </a:lnTo>
                <a:lnTo>
                  <a:pt x="502920" y="29528"/>
                </a:lnTo>
                <a:lnTo>
                  <a:pt x="492443" y="13335"/>
                </a:lnTo>
                <a:lnTo>
                  <a:pt x="478155" y="3810"/>
                </a:lnTo>
                <a:lnTo>
                  <a:pt x="460058" y="0"/>
                </a:lnTo>
                <a:lnTo>
                  <a:pt x="419100" y="2857"/>
                </a:lnTo>
                <a:lnTo>
                  <a:pt x="380048" y="10478"/>
                </a:lnTo>
                <a:lnTo>
                  <a:pt x="372428" y="18098"/>
                </a:lnTo>
                <a:lnTo>
                  <a:pt x="373380" y="24765"/>
                </a:lnTo>
                <a:moveTo>
                  <a:pt x="16193" y="420053"/>
                </a:moveTo>
                <a:lnTo>
                  <a:pt x="4763" y="421005"/>
                </a:lnTo>
                <a:lnTo>
                  <a:pt x="0" y="426720"/>
                </a:lnTo>
                <a:lnTo>
                  <a:pt x="8573" y="445770"/>
                </a:lnTo>
                <a:lnTo>
                  <a:pt x="34290" y="465773"/>
                </a:lnTo>
                <a:lnTo>
                  <a:pt x="70485" y="475298"/>
                </a:lnTo>
                <a:lnTo>
                  <a:pt x="107633" y="468630"/>
                </a:lnTo>
                <a:lnTo>
                  <a:pt x="135255" y="456248"/>
                </a:lnTo>
                <a:lnTo>
                  <a:pt x="166688" y="435293"/>
                </a:lnTo>
                <a:lnTo>
                  <a:pt x="281940" y="333375"/>
                </a:lnTo>
                <a:lnTo>
                  <a:pt x="325755" y="299085"/>
                </a:lnTo>
                <a:lnTo>
                  <a:pt x="377190" y="267653"/>
                </a:lnTo>
                <a:lnTo>
                  <a:pt x="406718" y="250508"/>
                </a:lnTo>
                <a:lnTo>
                  <a:pt x="412433" y="250508"/>
                </a:lnTo>
                <a:lnTo>
                  <a:pt x="413385" y="256223"/>
                </a:lnTo>
                <a:lnTo>
                  <a:pt x="384810" y="320040"/>
                </a:lnTo>
                <a:lnTo>
                  <a:pt x="353378" y="415290"/>
                </a:lnTo>
                <a:lnTo>
                  <a:pt x="340043" y="465773"/>
                </a:lnTo>
                <a:lnTo>
                  <a:pt x="332423" y="517208"/>
                </a:lnTo>
                <a:lnTo>
                  <a:pt x="327660" y="533400"/>
                </a:lnTo>
                <a:lnTo>
                  <a:pt x="326708" y="567690"/>
                </a:lnTo>
                <a:lnTo>
                  <a:pt x="331470" y="591503"/>
                </a:lnTo>
                <a:lnTo>
                  <a:pt x="340043" y="605790"/>
                </a:lnTo>
                <a:lnTo>
                  <a:pt x="350520" y="612458"/>
                </a:lnTo>
                <a:lnTo>
                  <a:pt x="361950" y="611505"/>
                </a:lnTo>
                <a:lnTo>
                  <a:pt x="372428" y="604838"/>
                </a:lnTo>
                <a:lnTo>
                  <a:pt x="383858" y="576263"/>
                </a:lnTo>
                <a:lnTo>
                  <a:pt x="381953" y="570548"/>
                </a:lnTo>
                <a:lnTo>
                  <a:pt x="381953" y="549593"/>
                </a:lnTo>
                <a:lnTo>
                  <a:pt x="387668" y="507683"/>
                </a:lnTo>
                <a:lnTo>
                  <a:pt x="403860" y="517208"/>
                </a:lnTo>
                <a:lnTo>
                  <a:pt x="423863" y="524828"/>
                </a:lnTo>
                <a:lnTo>
                  <a:pt x="440055" y="520065"/>
                </a:lnTo>
                <a:lnTo>
                  <a:pt x="450533" y="509588"/>
                </a:lnTo>
                <a:lnTo>
                  <a:pt x="454343" y="498158"/>
                </a:lnTo>
                <a:lnTo>
                  <a:pt x="448628" y="478155"/>
                </a:lnTo>
                <a:lnTo>
                  <a:pt x="440055" y="470535"/>
                </a:lnTo>
                <a:lnTo>
                  <a:pt x="425768" y="469583"/>
                </a:lnTo>
                <a:lnTo>
                  <a:pt x="381000" y="480060"/>
                </a:lnTo>
                <a:lnTo>
                  <a:pt x="374333" y="481965"/>
                </a:lnTo>
                <a:lnTo>
                  <a:pt x="376238" y="485775"/>
                </a:lnTo>
                <a:lnTo>
                  <a:pt x="379095" y="495300"/>
                </a:lnTo>
                <a:lnTo>
                  <a:pt x="374333" y="503873"/>
                </a:lnTo>
                <a:lnTo>
                  <a:pt x="368618" y="502920"/>
                </a:lnTo>
                <a:lnTo>
                  <a:pt x="366713" y="495300"/>
                </a:lnTo>
                <a:lnTo>
                  <a:pt x="367665" y="478155"/>
                </a:lnTo>
                <a:lnTo>
                  <a:pt x="395288" y="360998"/>
                </a:lnTo>
                <a:lnTo>
                  <a:pt x="434340" y="255270"/>
                </a:lnTo>
                <a:lnTo>
                  <a:pt x="460058" y="223838"/>
                </a:lnTo>
                <a:lnTo>
                  <a:pt x="480060" y="209550"/>
                </a:lnTo>
                <a:lnTo>
                  <a:pt x="504825" y="205740"/>
                </a:lnTo>
                <a:lnTo>
                  <a:pt x="522923" y="197168"/>
                </a:lnTo>
                <a:lnTo>
                  <a:pt x="550545" y="169545"/>
                </a:lnTo>
                <a:lnTo>
                  <a:pt x="573405" y="133350"/>
                </a:lnTo>
                <a:lnTo>
                  <a:pt x="579120" y="100013"/>
                </a:lnTo>
                <a:lnTo>
                  <a:pt x="570548" y="93345"/>
                </a:lnTo>
                <a:lnTo>
                  <a:pt x="557213" y="95250"/>
                </a:lnTo>
                <a:lnTo>
                  <a:pt x="514350" y="122873"/>
                </a:lnTo>
                <a:lnTo>
                  <a:pt x="455295" y="168593"/>
                </a:lnTo>
                <a:lnTo>
                  <a:pt x="384810" y="219075"/>
                </a:lnTo>
                <a:lnTo>
                  <a:pt x="167640" y="355283"/>
                </a:lnTo>
                <a:lnTo>
                  <a:pt x="93345" y="395288"/>
                </a:lnTo>
                <a:lnTo>
                  <a:pt x="16193" y="420053"/>
                </a:lnTo>
                <a:moveTo>
                  <a:pt x="1322070" y="158115"/>
                </a:moveTo>
                <a:lnTo>
                  <a:pt x="1320165" y="176213"/>
                </a:lnTo>
                <a:lnTo>
                  <a:pt x="1323975" y="189548"/>
                </a:lnTo>
                <a:lnTo>
                  <a:pt x="1331595" y="199073"/>
                </a:lnTo>
                <a:lnTo>
                  <a:pt x="1340168" y="205740"/>
                </a:lnTo>
                <a:lnTo>
                  <a:pt x="1342073" y="211455"/>
                </a:lnTo>
                <a:lnTo>
                  <a:pt x="1344930" y="217170"/>
                </a:lnTo>
                <a:lnTo>
                  <a:pt x="1356360" y="222885"/>
                </a:lnTo>
                <a:lnTo>
                  <a:pt x="1374458" y="221933"/>
                </a:lnTo>
                <a:lnTo>
                  <a:pt x="1391603" y="211455"/>
                </a:lnTo>
                <a:lnTo>
                  <a:pt x="1403033" y="196215"/>
                </a:lnTo>
                <a:lnTo>
                  <a:pt x="1403985" y="180975"/>
                </a:lnTo>
                <a:lnTo>
                  <a:pt x="1389698" y="169545"/>
                </a:lnTo>
                <a:lnTo>
                  <a:pt x="1363980" y="161925"/>
                </a:lnTo>
                <a:lnTo>
                  <a:pt x="1322070" y="158115"/>
                </a:lnTo>
                <a:moveTo>
                  <a:pt x="1232535" y="263843"/>
                </a:moveTo>
                <a:lnTo>
                  <a:pt x="1216343" y="263843"/>
                </a:lnTo>
                <a:lnTo>
                  <a:pt x="1208723" y="272415"/>
                </a:lnTo>
                <a:lnTo>
                  <a:pt x="1207770" y="286703"/>
                </a:lnTo>
                <a:lnTo>
                  <a:pt x="1211580" y="310515"/>
                </a:lnTo>
                <a:lnTo>
                  <a:pt x="1210628" y="346710"/>
                </a:lnTo>
                <a:lnTo>
                  <a:pt x="1184910" y="369570"/>
                </a:lnTo>
                <a:lnTo>
                  <a:pt x="1136333" y="403860"/>
                </a:lnTo>
                <a:lnTo>
                  <a:pt x="1130618" y="407670"/>
                </a:lnTo>
                <a:lnTo>
                  <a:pt x="1131570" y="414338"/>
                </a:lnTo>
                <a:lnTo>
                  <a:pt x="1148715" y="423863"/>
                </a:lnTo>
                <a:lnTo>
                  <a:pt x="1163003" y="418148"/>
                </a:lnTo>
                <a:lnTo>
                  <a:pt x="1179195" y="405765"/>
                </a:lnTo>
                <a:lnTo>
                  <a:pt x="1202055" y="387668"/>
                </a:lnTo>
                <a:lnTo>
                  <a:pt x="1204913" y="408623"/>
                </a:lnTo>
                <a:lnTo>
                  <a:pt x="1203008" y="433388"/>
                </a:lnTo>
                <a:lnTo>
                  <a:pt x="1195388" y="443865"/>
                </a:lnTo>
                <a:lnTo>
                  <a:pt x="1184910" y="450533"/>
                </a:lnTo>
                <a:lnTo>
                  <a:pt x="1165860" y="461963"/>
                </a:lnTo>
                <a:lnTo>
                  <a:pt x="1165860" y="473393"/>
                </a:lnTo>
                <a:lnTo>
                  <a:pt x="1172528" y="485775"/>
                </a:lnTo>
                <a:lnTo>
                  <a:pt x="1183005" y="495300"/>
                </a:lnTo>
                <a:lnTo>
                  <a:pt x="1193483" y="497205"/>
                </a:lnTo>
                <a:lnTo>
                  <a:pt x="1194435" y="501015"/>
                </a:lnTo>
                <a:lnTo>
                  <a:pt x="1186815" y="511493"/>
                </a:lnTo>
                <a:lnTo>
                  <a:pt x="1176338" y="527685"/>
                </a:lnTo>
                <a:lnTo>
                  <a:pt x="1205865" y="505778"/>
                </a:lnTo>
                <a:lnTo>
                  <a:pt x="1237298" y="483870"/>
                </a:lnTo>
                <a:lnTo>
                  <a:pt x="1236345" y="515303"/>
                </a:lnTo>
                <a:lnTo>
                  <a:pt x="1228725" y="550545"/>
                </a:lnTo>
                <a:lnTo>
                  <a:pt x="1167765" y="594360"/>
                </a:lnTo>
                <a:lnTo>
                  <a:pt x="1128713" y="624840"/>
                </a:lnTo>
                <a:lnTo>
                  <a:pt x="1102043" y="638175"/>
                </a:lnTo>
                <a:lnTo>
                  <a:pt x="1103948" y="626745"/>
                </a:lnTo>
                <a:lnTo>
                  <a:pt x="1112520" y="603885"/>
                </a:lnTo>
                <a:lnTo>
                  <a:pt x="1082993" y="638175"/>
                </a:lnTo>
                <a:lnTo>
                  <a:pt x="1065848" y="659130"/>
                </a:lnTo>
                <a:lnTo>
                  <a:pt x="1062990" y="681038"/>
                </a:lnTo>
                <a:lnTo>
                  <a:pt x="1071563" y="685800"/>
                </a:lnTo>
                <a:lnTo>
                  <a:pt x="1102995" y="676275"/>
                </a:lnTo>
                <a:lnTo>
                  <a:pt x="1143953" y="649605"/>
                </a:lnTo>
                <a:lnTo>
                  <a:pt x="1181100" y="617220"/>
                </a:lnTo>
                <a:lnTo>
                  <a:pt x="1209675" y="591503"/>
                </a:lnTo>
                <a:lnTo>
                  <a:pt x="1224915" y="584835"/>
                </a:lnTo>
                <a:lnTo>
                  <a:pt x="1227773" y="624840"/>
                </a:lnTo>
                <a:lnTo>
                  <a:pt x="1224915" y="707708"/>
                </a:lnTo>
                <a:lnTo>
                  <a:pt x="1221105" y="815340"/>
                </a:lnTo>
                <a:lnTo>
                  <a:pt x="1221105" y="851535"/>
                </a:lnTo>
                <a:lnTo>
                  <a:pt x="1212533" y="862013"/>
                </a:lnTo>
                <a:lnTo>
                  <a:pt x="1202055" y="858203"/>
                </a:lnTo>
                <a:lnTo>
                  <a:pt x="1194435" y="851535"/>
                </a:lnTo>
                <a:lnTo>
                  <a:pt x="1154430" y="819150"/>
                </a:lnTo>
                <a:lnTo>
                  <a:pt x="1106805" y="788670"/>
                </a:lnTo>
                <a:lnTo>
                  <a:pt x="1115378" y="807720"/>
                </a:lnTo>
                <a:lnTo>
                  <a:pt x="1150620" y="852488"/>
                </a:lnTo>
                <a:lnTo>
                  <a:pt x="1211580" y="925830"/>
                </a:lnTo>
                <a:lnTo>
                  <a:pt x="1221105" y="946785"/>
                </a:lnTo>
                <a:lnTo>
                  <a:pt x="1235393" y="956310"/>
                </a:lnTo>
                <a:lnTo>
                  <a:pt x="1251585" y="952500"/>
                </a:lnTo>
                <a:lnTo>
                  <a:pt x="1266825" y="934403"/>
                </a:lnTo>
                <a:lnTo>
                  <a:pt x="1272540" y="913448"/>
                </a:lnTo>
                <a:lnTo>
                  <a:pt x="1267778" y="898208"/>
                </a:lnTo>
                <a:lnTo>
                  <a:pt x="1258253" y="881063"/>
                </a:lnTo>
                <a:lnTo>
                  <a:pt x="1249680" y="855345"/>
                </a:lnTo>
                <a:lnTo>
                  <a:pt x="1246823" y="741998"/>
                </a:lnTo>
                <a:lnTo>
                  <a:pt x="1250633" y="661988"/>
                </a:lnTo>
                <a:lnTo>
                  <a:pt x="1248728" y="656273"/>
                </a:lnTo>
                <a:lnTo>
                  <a:pt x="1251585" y="643890"/>
                </a:lnTo>
                <a:lnTo>
                  <a:pt x="1254443" y="599123"/>
                </a:lnTo>
                <a:lnTo>
                  <a:pt x="1263015" y="560070"/>
                </a:lnTo>
                <a:lnTo>
                  <a:pt x="1276350" y="549593"/>
                </a:lnTo>
                <a:lnTo>
                  <a:pt x="1291590" y="543878"/>
                </a:lnTo>
                <a:lnTo>
                  <a:pt x="1308735" y="543878"/>
                </a:lnTo>
                <a:lnTo>
                  <a:pt x="1333500" y="533400"/>
                </a:lnTo>
                <a:lnTo>
                  <a:pt x="1347788" y="518160"/>
                </a:lnTo>
                <a:lnTo>
                  <a:pt x="1349693" y="500063"/>
                </a:lnTo>
                <a:lnTo>
                  <a:pt x="1339215" y="495300"/>
                </a:lnTo>
                <a:lnTo>
                  <a:pt x="1323023" y="501015"/>
                </a:lnTo>
                <a:lnTo>
                  <a:pt x="1302068" y="503873"/>
                </a:lnTo>
                <a:lnTo>
                  <a:pt x="1280160" y="490538"/>
                </a:lnTo>
                <a:lnTo>
                  <a:pt x="1281113" y="469583"/>
                </a:lnTo>
                <a:lnTo>
                  <a:pt x="1293495" y="456248"/>
                </a:lnTo>
                <a:lnTo>
                  <a:pt x="1306830" y="443865"/>
                </a:lnTo>
                <a:lnTo>
                  <a:pt x="1309688" y="424815"/>
                </a:lnTo>
                <a:lnTo>
                  <a:pt x="1304925" y="416243"/>
                </a:lnTo>
                <a:lnTo>
                  <a:pt x="1297305" y="411480"/>
                </a:lnTo>
                <a:lnTo>
                  <a:pt x="1274445" y="411480"/>
                </a:lnTo>
                <a:lnTo>
                  <a:pt x="1236345" y="422910"/>
                </a:lnTo>
                <a:lnTo>
                  <a:pt x="1253490" y="355283"/>
                </a:lnTo>
                <a:lnTo>
                  <a:pt x="1295400" y="340043"/>
                </a:lnTo>
                <a:lnTo>
                  <a:pt x="1334453" y="329565"/>
                </a:lnTo>
                <a:lnTo>
                  <a:pt x="1341120" y="319088"/>
                </a:lnTo>
                <a:lnTo>
                  <a:pt x="1343025" y="301943"/>
                </a:lnTo>
                <a:lnTo>
                  <a:pt x="1339215" y="287655"/>
                </a:lnTo>
                <a:lnTo>
                  <a:pt x="1330643" y="284798"/>
                </a:lnTo>
                <a:lnTo>
                  <a:pt x="1292543" y="297180"/>
                </a:lnTo>
                <a:lnTo>
                  <a:pt x="1264920" y="302895"/>
                </a:lnTo>
                <a:lnTo>
                  <a:pt x="1265873" y="282893"/>
                </a:lnTo>
                <a:lnTo>
                  <a:pt x="1258253" y="270510"/>
                </a:lnTo>
                <a:lnTo>
                  <a:pt x="1232535" y="263843"/>
                </a:lnTo>
                <a:moveTo>
                  <a:pt x="1132523" y="684848"/>
                </a:moveTo>
                <a:lnTo>
                  <a:pt x="1127760" y="693420"/>
                </a:lnTo>
                <a:lnTo>
                  <a:pt x="1137285" y="709613"/>
                </a:lnTo>
                <a:lnTo>
                  <a:pt x="1155383" y="724853"/>
                </a:lnTo>
                <a:lnTo>
                  <a:pt x="1178243" y="730568"/>
                </a:lnTo>
                <a:lnTo>
                  <a:pt x="1197293" y="723900"/>
                </a:lnTo>
                <a:lnTo>
                  <a:pt x="1207770" y="710565"/>
                </a:lnTo>
                <a:lnTo>
                  <a:pt x="1210628" y="694373"/>
                </a:lnTo>
                <a:lnTo>
                  <a:pt x="1205865" y="681038"/>
                </a:lnTo>
                <a:lnTo>
                  <a:pt x="1191578" y="675323"/>
                </a:lnTo>
                <a:lnTo>
                  <a:pt x="1171575" y="677228"/>
                </a:lnTo>
                <a:lnTo>
                  <a:pt x="1132523" y="684848"/>
                </a:lnTo>
                <a:moveTo>
                  <a:pt x="1266825" y="520065"/>
                </a:moveTo>
                <a:lnTo>
                  <a:pt x="1265873" y="528638"/>
                </a:lnTo>
                <a:lnTo>
                  <a:pt x="1271588" y="525780"/>
                </a:lnTo>
                <a:lnTo>
                  <a:pt x="1266825" y="520065"/>
                </a:lnTo>
                <a:moveTo>
                  <a:pt x="1935480" y="71438"/>
                </a:moveTo>
                <a:lnTo>
                  <a:pt x="1903095" y="75248"/>
                </a:lnTo>
                <a:lnTo>
                  <a:pt x="1890713" y="85725"/>
                </a:lnTo>
                <a:lnTo>
                  <a:pt x="1891665" y="102870"/>
                </a:lnTo>
                <a:lnTo>
                  <a:pt x="1900238" y="123825"/>
                </a:lnTo>
                <a:lnTo>
                  <a:pt x="1897380" y="162878"/>
                </a:lnTo>
                <a:lnTo>
                  <a:pt x="1887855" y="201930"/>
                </a:lnTo>
                <a:lnTo>
                  <a:pt x="1884998" y="238125"/>
                </a:lnTo>
                <a:lnTo>
                  <a:pt x="1879283" y="260985"/>
                </a:lnTo>
                <a:lnTo>
                  <a:pt x="1867853" y="280035"/>
                </a:lnTo>
                <a:lnTo>
                  <a:pt x="1855470" y="289560"/>
                </a:lnTo>
                <a:lnTo>
                  <a:pt x="1846898" y="291465"/>
                </a:lnTo>
                <a:lnTo>
                  <a:pt x="1837373" y="293370"/>
                </a:lnTo>
                <a:lnTo>
                  <a:pt x="1824038" y="302895"/>
                </a:lnTo>
                <a:lnTo>
                  <a:pt x="1820228" y="320040"/>
                </a:lnTo>
                <a:lnTo>
                  <a:pt x="1832610" y="336233"/>
                </a:lnTo>
                <a:lnTo>
                  <a:pt x="1859280" y="355283"/>
                </a:lnTo>
                <a:lnTo>
                  <a:pt x="1859280" y="364808"/>
                </a:lnTo>
                <a:lnTo>
                  <a:pt x="1854518" y="372428"/>
                </a:lnTo>
                <a:lnTo>
                  <a:pt x="1851660" y="381953"/>
                </a:lnTo>
                <a:lnTo>
                  <a:pt x="1858328" y="399098"/>
                </a:lnTo>
                <a:lnTo>
                  <a:pt x="1869758" y="404813"/>
                </a:lnTo>
                <a:lnTo>
                  <a:pt x="1881188" y="404813"/>
                </a:lnTo>
                <a:lnTo>
                  <a:pt x="1886903" y="406718"/>
                </a:lnTo>
                <a:lnTo>
                  <a:pt x="1881188" y="416243"/>
                </a:lnTo>
                <a:lnTo>
                  <a:pt x="1824038" y="458153"/>
                </a:lnTo>
                <a:lnTo>
                  <a:pt x="1764030" y="493395"/>
                </a:lnTo>
                <a:lnTo>
                  <a:pt x="1751648" y="497205"/>
                </a:lnTo>
                <a:lnTo>
                  <a:pt x="1744980" y="494348"/>
                </a:lnTo>
                <a:lnTo>
                  <a:pt x="1739265" y="490538"/>
                </a:lnTo>
                <a:lnTo>
                  <a:pt x="1731645" y="490538"/>
                </a:lnTo>
                <a:lnTo>
                  <a:pt x="1723073" y="501015"/>
                </a:lnTo>
                <a:lnTo>
                  <a:pt x="1718310" y="510540"/>
                </a:lnTo>
                <a:lnTo>
                  <a:pt x="1716405" y="531495"/>
                </a:lnTo>
                <a:lnTo>
                  <a:pt x="1724025" y="545783"/>
                </a:lnTo>
                <a:lnTo>
                  <a:pt x="1737360" y="557213"/>
                </a:lnTo>
                <a:lnTo>
                  <a:pt x="1752600" y="558165"/>
                </a:lnTo>
                <a:lnTo>
                  <a:pt x="1771650" y="550545"/>
                </a:lnTo>
                <a:lnTo>
                  <a:pt x="1816418" y="519113"/>
                </a:lnTo>
                <a:lnTo>
                  <a:pt x="1889760" y="454343"/>
                </a:lnTo>
                <a:lnTo>
                  <a:pt x="1894523" y="453390"/>
                </a:lnTo>
                <a:lnTo>
                  <a:pt x="1894523" y="461010"/>
                </a:lnTo>
                <a:lnTo>
                  <a:pt x="1884045" y="492443"/>
                </a:lnTo>
                <a:lnTo>
                  <a:pt x="1861185" y="553403"/>
                </a:lnTo>
                <a:lnTo>
                  <a:pt x="1855470" y="568643"/>
                </a:lnTo>
                <a:lnTo>
                  <a:pt x="1847850" y="572453"/>
                </a:lnTo>
                <a:lnTo>
                  <a:pt x="1838325" y="583883"/>
                </a:lnTo>
                <a:lnTo>
                  <a:pt x="1835468" y="593408"/>
                </a:lnTo>
                <a:lnTo>
                  <a:pt x="1838325" y="602933"/>
                </a:lnTo>
                <a:lnTo>
                  <a:pt x="1788795" y="714375"/>
                </a:lnTo>
                <a:lnTo>
                  <a:pt x="1783080" y="713423"/>
                </a:lnTo>
                <a:lnTo>
                  <a:pt x="1777365" y="718185"/>
                </a:lnTo>
                <a:lnTo>
                  <a:pt x="1764030" y="727710"/>
                </a:lnTo>
                <a:lnTo>
                  <a:pt x="1755458" y="763905"/>
                </a:lnTo>
                <a:lnTo>
                  <a:pt x="1748790" y="809625"/>
                </a:lnTo>
                <a:lnTo>
                  <a:pt x="1743075" y="818198"/>
                </a:lnTo>
                <a:lnTo>
                  <a:pt x="1744980" y="831533"/>
                </a:lnTo>
                <a:lnTo>
                  <a:pt x="1752600" y="844868"/>
                </a:lnTo>
                <a:lnTo>
                  <a:pt x="1764983" y="852488"/>
                </a:lnTo>
                <a:lnTo>
                  <a:pt x="1775460" y="849630"/>
                </a:lnTo>
                <a:lnTo>
                  <a:pt x="1784033" y="840105"/>
                </a:lnTo>
                <a:lnTo>
                  <a:pt x="1796415" y="806768"/>
                </a:lnTo>
                <a:lnTo>
                  <a:pt x="1814513" y="732473"/>
                </a:lnTo>
                <a:lnTo>
                  <a:pt x="1866900" y="618173"/>
                </a:lnTo>
                <a:lnTo>
                  <a:pt x="1899285" y="561023"/>
                </a:lnTo>
                <a:lnTo>
                  <a:pt x="1910715" y="545783"/>
                </a:lnTo>
                <a:lnTo>
                  <a:pt x="1917383" y="544830"/>
                </a:lnTo>
                <a:lnTo>
                  <a:pt x="1919288" y="560070"/>
                </a:lnTo>
                <a:lnTo>
                  <a:pt x="1912620" y="576263"/>
                </a:lnTo>
                <a:lnTo>
                  <a:pt x="1896428" y="614363"/>
                </a:lnTo>
                <a:lnTo>
                  <a:pt x="1897380" y="640080"/>
                </a:lnTo>
                <a:lnTo>
                  <a:pt x="1905953" y="656273"/>
                </a:lnTo>
                <a:lnTo>
                  <a:pt x="1924050" y="678180"/>
                </a:lnTo>
                <a:lnTo>
                  <a:pt x="1923098" y="687705"/>
                </a:lnTo>
                <a:lnTo>
                  <a:pt x="1914525" y="701993"/>
                </a:lnTo>
                <a:lnTo>
                  <a:pt x="1882140" y="740093"/>
                </a:lnTo>
                <a:lnTo>
                  <a:pt x="1831658" y="798195"/>
                </a:lnTo>
                <a:lnTo>
                  <a:pt x="1835468" y="804863"/>
                </a:lnTo>
                <a:lnTo>
                  <a:pt x="1845945" y="810578"/>
                </a:lnTo>
                <a:lnTo>
                  <a:pt x="1858328" y="819150"/>
                </a:lnTo>
                <a:lnTo>
                  <a:pt x="1868805" y="833438"/>
                </a:lnTo>
                <a:lnTo>
                  <a:pt x="1880235" y="853440"/>
                </a:lnTo>
                <a:lnTo>
                  <a:pt x="1897380" y="869633"/>
                </a:lnTo>
                <a:lnTo>
                  <a:pt x="1919288" y="877253"/>
                </a:lnTo>
                <a:lnTo>
                  <a:pt x="1944053" y="869633"/>
                </a:lnTo>
                <a:lnTo>
                  <a:pt x="1957388" y="851535"/>
                </a:lnTo>
                <a:lnTo>
                  <a:pt x="1968818" y="828675"/>
                </a:lnTo>
                <a:lnTo>
                  <a:pt x="1977390" y="807720"/>
                </a:lnTo>
                <a:lnTo>
                  <a:pt x="1979295" y="786765"/>
                </a:lnTo>
                <a:lnTo>
                  <a:pt x="1974533" y="753428"/>
                </a:lnTo>
                <a:lnTo>
                  <a:pt x="1969770" y="706755"/>
                </a:lnTo>
                <a:lnTo>
                  <a:pt x="1971675" y="669608"/>
                </a:lnTo>
                <a:lnTo>
                  <a:pt x="2005013" y="596265"/>
                </a:lnTo>
                <a:lnTo>
                  <a:pt x="2024063" y="550545"/>
                </a:lnTo>
                <a:lnTo>
                  <a:pt x="2029778" y="523875"/>
                </a:lnTo>
                <a:lnTo>
                  <a:pt x="2025968" y="523875"/>
                </a:lnTo>
                <a:lnTo>
                  <a:pt x="2019300" y="533400"/>
                </a:lnTo>
                <a:lnTo>
                  <a:pt x="1999298" y="567690"/>
                </a:lnTo>
                <a:lnTo>
                  <a:pt x="1978343" y="604838"/>
                </a:lnTo>
                <a:lnTo>
                  <a:pt x="1963103" y="622935"/>
                </a:lnTo>
                <a:lnTo>
                  <a:pt x="1953578" y="619125"/>
                </a:lnTo>
                <a:lnTo>
                  <a:pt x="1945958" y="609600"/>
                </a:lnTo>
                <a:lnTo>
                  <a:pt x="1943100" y="587693"/>
                </a:lnTo>
                <a:lnTo>
                  <a:pt x="1976438" y="540068"/>
                </a:lnTo>
                <a:lnTo>
                  <a:pt x="1988820" y="503873"/>
                </a:lnTo>
                <a:lnTo>
                  <a:pt x="1987868" y="485775"/>
                </a:lnTo>
                <a:lnTo>
                  <a:pt x="1979295" y="469583"/>
                </a:lnTo>
                <a:lnTo>
                  <a:pt x="1965960" y="464820"/>
                </a:lnTo>
                <a:lnTo>
                  <a:pt x="1949768" y="471488"/>
                </a:lnTo>
                <a:lnTo>
                  <a:pt x="1919288" y="497205"/>
                </a:lnTo>
                <a:lnTo>
                  <a:pt x="1914525" y="499110"/>
                </a:lnTo>
                <a:lnTo>
                  <a:pt x="1914525" y="493395"/>
                </a:lnTo>
                <a:lnTo>
                  <a:pt x="1921193" y="468630"/>
                </a:lnTo>
                <a:lnTo>
                  <a:pt x="1936433" y="415290"/>
                </a:lnTo>
                <a:lnTo>
                  <a:pt x="1950720" y="394335"/>
                </a:lnTo>
                <a:lnTo>
                  <a:pt x="1983105" y="362903"/>
                </a:lnTo>
                <a:lnTo>
                  <a:pt x="2047875" y="311468"/>
                </a:lnTo>
                <a:lnTo>
                  <a:pt x="2065973" y="291465"/>
                </a:lnTo>
                <a:lnTo>
                  <a:pt x="2068830" y="273368"/>
                </a:lnTo>
                <a:lnTo>
                  <a:pt x="2061210" y="261938"/>
                </a:lnTo>
                <a:lnTo>
                  <a:pt x="2048828" y="260985"/>
                </a:lnTo>
                <a:lnTo>
                  <a:pt x="2037398" y="260985"/>
                </a:lnTo>
                <a:lnTo>
                  <a:pt x="2027873" y="252413"/>
                </a:lnTo>
                <a:lnTo>
                  <a:pt x="2018348" y="228600"/>
                </a:lnTo>
                <a:lnTo>
                  <a:pt x="2026920" y="211455"/>
                </a:lnTo>
                <a:lnTo>
                  <a:pt x="2045018" y="188595"/>
                </a:lnTo>
                <a:lnTo>
                  <a:pt x="2063115" y="164783"/>
                </a:lnTo>
                <a:lnTo>
                  <a:pt x="2073593" y="143828"/>
                </a:lnTo>
                <a:lnTo>
                  <a:pt x="2075498" y="119063"/>
                </a:lnTo>
                <a:lnTo>
                  <a:pt x="2069783" y="104775"/>
                </a:lnTo>
                <a:lnTo>
                  <a:pt x="2048828" y="96203"/>
                </a:lnTo>
                <a:lnTo>
                  <a:pt x="2021205" y="109538"/>
                </a:lnTo>
                <a:lnTo>
                  <a:pt x="2015490" y="119063"/>
                </a:lnTo>
                <a:lnTo>
                  <a:pt x="2016443" y="128588"/>
                </a:lnTo>
                <a:lnTo>
                  <a:pt x="2019300" y="146685"/>
                </a:lnTo>
                <a:lnTo>
                  <a:pt x="2010728" y="164783"/>
                </a:lnTo>
                <a:lnTo>
                  <a:pt x="1993583" y="213360"/>
                </a:lnTo>
                <a:lnTo>
                  <a:pt x="1977390" y="251460"/>
                </a:lnTo>
                <a:lnTo>
                  <a:pt x="1972628" y="246698"/>
                </a:lnTo>
                <a:lnTo>
                  <a:pt x="1968818" y="234315"/>
                </a:lnTo>
                <a:lnTo>
                  <a:pt x="1963103" y="222885"/>
                </a:lnTo>
                <a:lnTo>
                  <a:pt x="1950720" y="221933"/>
                </a:lnTo>
                <a:lnTo>
                  <a:pt x="1936433" y="221933"/>
                </a:lnTo>
                <a:lnTo>
                  <a:pt x="1934528" y="202883"/>
                </a:lnTo>
                <a:lnTo>
                  <a:pt x="1951673" y="145733"/>
                </a:lnTo>
                <a:lnTo>
                  <a:pt x="1964055" y="121920"/>
                </a:lnTo>
                <a:lnTo>
                  <a:pt x="1972628" y="97155"/>
                </a:lnTo>
                <a:lnTo>
                  <a:pt x="1966913" y="77153"/>
                </a:lnTo>
                <a:lnTo>
                  <a:pt x="1935480" y="71438"/>
                </a:lnTo>
                <a:moveTo>
                  <a:pt x="1905953" y="349568"/>
                </a:moveTo>
                <a:lnTo>
                  <a:pt x="1903095" y="362903"/>
                </a:lnTo>
                <a:lnTo>
                  <a:pt x="1904048" y="375285"/>
                </a:lnTo>
                <a:lnTo>
                  <a:pt x="1899285" y="388620"/>
                </a:lnTo>
                <a:lnTo>
                  <a:pt x="1899285" y="393383"/>
                </a:lnTo>
                <a:lnTo>
                  <a:pt x="1903095" y="393383"/>
                </a:lnTo>
                <a:lnTo>
                  <a:pt x="1915478" y="382905"/>
                </a:lnTo>
                <a:lnTo>
                  <a:pt x="1925003" y="368618"/>
                </a:lnTo>
                <a:lnTo>
                  <a:pt x="1933575" y="350520"/>
                </a:lnTo>
                <a:lnTo>
                  <a:pt x="1957388" y="287655"/>
                </a:lnTo>
                <a:lnTo>
                  <a:pt x="1946910" y="293370"/>
                </a:lnTo>
                <a:lnTo>
                  <a:pt x="1933575" y="312420"/>
                </a:lnTo>
                <a:lnTo>
                  <a:pt x="1921193" y="333375"/>
                </a:lnTo>
                <a:lnTo>
                  <a:pt x="1905953" y="349568"/>
                </a:lnTo>
                <a:moveTo>
                  <a:pt x="1958340" y="345758"/>
                </a:moveTo>
                <a:lnTo>
                  <a:pt x="1970723" y="337185"/>
                </a:lnTo>
                <a:lnTo>
                  <a:pt x="1987868" y="318135"/>
                </a:lnTo>
                <a:lnTo>
                  <a:pt x="1990725" y="297180"/>
                </a:lnTo>
                <a:lnTo>
                  <a:pt x="1990725" y="289560"/>
                </a:lnTo>
                <a:lnTo>
                  <a:pt x="1986915" y="287655"/>
                </a:lnTo>
                <a:lnTo>
                  <a:pt x="1978343" y="295275"/>
                </a:lnTo>
                <a:lnTo>
                  <a:pt x="1970723" y="304800"/>
                </a:lnTo>
                <a:lnTo>
                  <a:pt x="1962150" y="322898"/>
                </a:lnTo>
                <a:lnTo>
                  <a:pt x="1958340" y="345758"/>
                </a:lnTo>
                <a:moveTo>
                  <a:pt x="1926908" y="743903"/>
                </a:moveTo>
                <a:lnTo>
                  <a:pt x="1906905" y="772478"/>
                </a:lnTo>
                <a:lnTo>
                  <a:pt x="1891665" y="802958"/>
                </a:lnTo>
                <a:lnTo>
                  <a:pt x="1896428" y="807720"/>
                </a:lnTo>
                <a:lnTo>
                  <a:pt x="1907858" y="808673"/>
                </a:lnTo>
                <a:lnTo>
                  <a:pt x="1926908" y="801053"/>
                </a:lnTo>
                <a:lnTo>
                  <a:pt x="1929765" y="765810"/>
                </a:lnTo>
                <a:lnTo>
                  <a:pt x="1926908" y="743903"/>
                </a:lnTo>
                <a:moveTo>
                  <a:pt x="2174558" y="164783"/>
                </a:moveTo>
                <a:lnTo>
                  <a:pt x="2181225" y="209550"/>
                </a:lnTo>
                <a:lnTo>
                  <a:pt x="2178368" y="222885"/>
                </a:lnTo>
                <a:lnTo>
                  <a:pt x="2172653" y="228600"/>
                </a:lnTo>
                <a:lnTo>
                  <a:pt x="2141220" y="320993"/>
                </a:lnTo>
                <a:lnTo>
                  <a:pt x="2109788" y="395288"/>
                </a:lnTo>
                <a:lnTo>
                  <a:pt x="2075498" y="452438"/>
                </a:lnTo>
                <a:lnTo>
                  <a:pt x="2064068" y="473393"/>
                </a:lnTo>
                <a:lnTo>
                  <a:pt x="2062163" y="506730"/>
                </a:lnTo>
                <a:lnTo>
                  <a:pt x="2065020" y="515303"/>
                </a:lnTo>
                <a:lnTo>
                  <a:pt x="2072640" y="518160"/>
                </a:lnTo>
                <a:lnTo>
                  <a:pt x="2095500" y="510540"/>
                </a:lnTo>
                <a:lnTo>
                  <a:pt x="2119313" y="493395"/>
                </a:lnTo>
                <a:lnTo>
                  <a:pt x="2132648" y="476250"/>
                </a:lnTo>
                <a:lnTo>
                  <a:pt x="2153603" y="436245"/>
                </a:lnTo>
                <a:lnTo>
                  <a:pt x="2165033" y="423863"/>
                </a:lnTo>
                <a:lnTo>
                  <a:pt x="2185988" y="422910"/>
                </a:lnTo>
                <a:lnTo>
                  <a:pt x="2203133" y="419100"/>
                </a:lnTo>
                <a:lnTo>
                  <a:pt x="2217420" y="410528"/>
                </a:lnTo>
                <a:lnTo>
                  <a:pt x="2228850" y="395288"/>
                </a:lnTo>
                <a:lnTo>
                  <a:pt x="2244090" y="386715"/>
                </a:lnTo>
                <a:lnTo>
                  <a:pt x="2257425" y="362903"/>
                </a:lnTo>
                <a:lnTo>
                  <a:pt x="2257425" y="353378"/>
                </a:lnTo>
                <a:lnTo>
                  <a:pt x="2248853" y="343853"/>
                </a:lnTo>
                <a:lnTo>
                  <a:pt x="2233613" y="341948"/>
                </a:lnTo>
                <a:lnTo>
                  <a:pt x="2216468" y="350520"/>
                </a:lnTo>
                <a:lnTo>
                  <a:pt x="2201228" y="360045"/>
                </a:lnTo>
                <a:lnTo>
                  <a:pt x="2191703" y="362903"/>
                </a:lnTo>
                <a:lnTo>
                  <a:pt x="2181225" y="367665"/>
                </a:lnTo>
                <a:lnTo>
                  <a:pt x="2165033" y="382905"/>
                </a:lnTo>
                <a:lnTo>
                  <a:pt x="2148840" y="398145"/>
                </a:lnTo>
                <a:lnTo>
                  <a:pt x="2140268" y="401955"/>
                </a:lnTo>
                <a:lnTo>
                  <a:pt x="2165033" y="329565"/>
                </a:lnTo>
                <a:lnTo>
                  <a:pt x="2201228" y="255270"/>
                </a:lnTo>
                <a:lnTo>
                  <a:pt x="2226945" y="223838"/>
                </a:lnTo>
                <a:lnTo>
                  <a:pt x="2247900" y="189548"/>
                </a:lnTo>
                <a:lnTo>
                  <a:pt x="2248853" y="178118"/>
                </a:lnTo>
                <a:lnTo>
                  <a:pt x="2241233" y="163830"/>
                </a:lnTo>
                <a:lnTo>
                  <a:pt x="2215515" y="143828"/>
                </a:lnTo>
                <a:lnTo>
                  <a:pt x="2200275" y="142875"/>
                </a:lnTo>
                <a:lnTo>
                  <a:pt x="2186940" y="147638"/>
                </a:lnTo>
                <a:lnTo>
                  <a:pt x="2174558" y="164783"/>
                </a:lnTo>
                <a:moveTo>
                  <a:pt x="2061210" y="565785"/>
                </a:moveTo>
                <a:lnTo>
                  <a:pt x="2084070" y="615315"/>
                </a:lnTo>
                <a:lnTo>
                  <a:pt x="2117408" y="663893"/>
                </a:lnTo>
                <a:lnTo>
                  <a:pt x="2109788" y="687705"/>
                </a:lnTo>
                <a:lnTo>
                  <a:pt x="2100263" y="700088"/>
                </a:lnTo>
                <a:lnTo>
                  <a:pt x="2080260" y="724853"/>
                </a:lnTo>
                <a:lnTo>
                  <a:pt x="2052638" y="753428"/>
                </a:lnTo>
                <a:lnTo>
                  <a:pt x="2033588" y="756285"/>
                </a:lnTo>
                <a:lnTo>
                  <a:pt x="2016443" y="763905"/>
                </a:lnTo>
                <a:lnTo>
                  <a:pt x="2017395" y="770573"/>
                </a:lnTo>
                <a:lnTo>
                  <a:pt x="2026920" y="774383"/>
                </a:lnTo>
                <a:lnTo>
                  <a:pt x="2038350" y="778193"/>
                </a:lnTo>
                <a:lnTo>
                  <a:pt x="2042160" y="784860"/>
                </a:lnTo>
                <a:lnTo>
                  <a:pt x="2052638" y="786765"/>
                </a:lnTo>
                <a:lnTo>
                  <a:pt x="2070735" y="781050"/>
                </a:lnTo>
                <a:lnTo>
                  <a:pt x="2084070" y="772478"/>
                </a:lnTo>
                <a:lnTo>
                  <a:pt x="2096453" y="759143"/>
                </a:lnTo>
                <a:lnTo>
                  <a:pt x="2125028" y="724853"/>
                </a:lnTo>
                <a:lnTo>
                  <a:pt x="2139315" y="705803"/>
                </a:lnTo>
                <a:lnTo>
                  <a:pt x="2149793" y="696278"/>
                </a:lnTo>
                <a:lnTo>
                  <a:pt x="2167890" y="713423"/>
                </a:lnTo>
                <a:lnTo>
                  <a:pt x="2198370" y="750570"/>
                </a:lnTo>
                <a:lnTo>
                  <a:pt x="2230755" y="788670"/>
                </a:lnTo>
                <a:lnTo>
                  <a:pt x="2254568" y="809625"/>
                </a:lnTo>
                <a:lnTo>
                  <a:pt x="2280285" y="810578"/>
                </a:lnTo>
                <a:lnTo>
                  <a:pt x="2318385" y="803910"/>
                </a:lnTo>
                <a:lnTo>
                  <a:pt x="2353628" y="793433"/>
                </a:lnTo>
                <a:lnTo>
                  <a:pt x="2372678" y="782955"/>
                </a:lnTo>
                <a:lnTo>
                  <a:pt x="2369820" y="773430"/>
                </a:lnTo>
                <a:lnTo>
                  <a:pt x="2352675" y="764858"/>
                </a:lnTo>
                <a:lnTo>
                  <a:pt x="2299335" y="753428"/>
                </a:lnTo>
                <a:lnTo>
                  <a:pt x="2245043" y="712470"/>
                </a:lnTo>
                <a:lnTo>
                  <a:pt x="2197418" y="674370"/>
                </a:lnTo>
                <a:lnTo>
                  <a:pt x="2181225" y="657225"/>
                </a:lnTo>
                <a:lnTo>
                  <a:pt x="2176463" y="642938"/>
                </a:lnTo>
                <a:lnTo>
                  <a:pt x="2195513" y="581025"/>
                </a:lnTo>
                <a:lnTo>
                  <a:pt x="2205038" y="542925"/>
                </a:lnTo>
                <a:lnTo>
                  <a:pt x="2205038" y="502920"/>
                </a:lnTo>
                <a:lnTo>
                  <a:pt x="2196465" y="484823"/>
                </a:lnTo>
                <a:lnTo>
                  <a:pt x="2185988" y="477203"/>
                </a:lnTo>
                <a:lnTo>
                  <a:pt x="2152650" y="476250"/>
                </a:lnTo>
                <a:lnTo>
                  <a:pt x="2145030" y="483870"/>
                </a:lnTo>
                <a:lnTo>
                  <a:pt x="2149793" y="519113"/>
                </a:lnTo>
                <a:lnTo>
                  <a:pt x="2151698" y="577215"/>
                </a:lnTo>
                <a:lnTo>
                  <a:pt x="2143125" y="606743"/>
                </a:lnTo>
                <a:lnTo>
                  <a:pt x="2139315" y="611505"/>
                </a:lnTo>
                <a:lnTo>
                  <a:pt x="2132648" y="606743"/>
                </a:lnTo>
                <a:lnTo>
                  <a:pt x="2111693" y="581025"/>
                </a:lnTo>
                <a:lnTo>
                  <a:pt x="2085023" y="559118"/>
                </a:lnTo>
                <a:lnTo>
                  <a:pt x="2069783" y="558165"/>
                </a:lnTo>
                <a:lnTo>
                  <a:pt x="2061210" y="565785"/>
                </a:lnTo>
                <a:moveTo>
                  <a:pt x="2875598" y="59055"/>
                </a:moveTo>
                <a:lnTo>
                  <a:pt x="2873693" y="67628"/>
                </a:lnTo>
                <a:lnTo>
                  <a:pt x="2877503" y="80010"/>
                </a:lnTo>
                <a:lnTo>
                  <a:pt x="2881313" y="94298"/>
                </a:lnTo>
                <a:lnTo>
                  <a:pt x="2879408" y="107633"/>
                </a:lnTo>
                <a:lnTo>
                  <a:pt x="2886075" y="127635"/>
                </a:lnTo>
                <a:lnTo>
                  <a:pt x="2908935" y="146685"/>
                </a:lnTo>
                <a:lnTo>
                  <a:pt x="2939415" y="153353"/>
                </a:lnTo>
                <a:lnTo>
                  <a:pt x="2955608" y="148590"/>
                </a:lnTo>
                <a:lnTo>
                  <a:pt x="2969895" y="136208"/>
                </a:lnTo>
                <a:lnTo>
                  <a:pt x="2981325" y="102870"/>
                </a:lnTo>
                <a:lnTo>
                  <a:pt x="2974658" y="80010"/>
                </a:lnTo>
                <a:lnTo>
                  <a:pt x="2958465" y="66675"/>
                </a:lnTo>
                <a:lnTo>
                  <a:pt x="2940368" y="61913"/>
                </a:lnTo>
                <a:lnTo>
                  <a:pt x="2905125" y="57150"/>
                </a:lnTo>
                <a:lnTo>
                  <a:pt x="2875598" y="59055"/>
                </a:lnTo>
                <a:moveTo>
                  <a:pt x="2549843" y="378143"/>
                </a:moveTo>
                <a:lnTo>
                  <a:pt x="2564130" y="409575"/>
                </a:lnTo>
                <a:lnTo>
                  <a:pt x="2583180" y="423863"/>
                </a:lnTo>
                <a:lnTo>
                  <a:pt x="2613660" y="426720"/>
                </a:lnTo>
                <a:lnTo>
                  <a:pt x="2636520" y="425768"/>
                </a:lnTo>
                <a:lnTo>
                  <a:pt x="2659380" y="419100"/>
                </a:lnTo>
                <a:lnTo>
                  <a:pt x="2720340" y="381000"/>
                </a:lnTo>
                <a:lnTo>
                  <a:pt x="2804160" y="340043"/>
                </a:lnTo>
                <a:lnTo>
                  <a:pt x="2897505" y="297180"/>
                </a:lnTo>
                <a:lnTo>
                  <a:pt x="2914650" y="296228"/>
                </a:lnTo>
                <a:lnTo>
                  <a:pt x="2918460" y="304800"/>
                </a:lnTo>
                <a:lnTo>
                  <a:pt x="2911793" y="327660"/>
                </a:lnTo>
                <a:lnTo>
                  <a:pt x="2817495" y="471488"/>
                </a:lnTo>
                <a:lnTo>
                  <a:pt x="2810828" y="511493"/>
                </a:lnTo>
                <a:lnTo>
                  <a:pt x="2814638" y="532448"/>
                </a:lnTo>
                <a:lnTo>
                  <a:pt x="2820353" y="537210"/>
                </a:lnTo>
                <a:lnTo>
                  <a:pt x="2828925" y="537210"/>
                </a:lnTo>
                <a:lnTo>
                  <a:pt x="2845118" y="526733"/>
                </a:lnTo>
                <a:lnTo>
                  <a:pt x="2866073" y="506730"/>
                </a:lnTo>
                <a:lnTo>
                  <a:pt x="2909888" y="471488"/>
                </a:lnTo>
                <a:lnTo>
                  <a:pt x="2946083" y="437198"/>
                </a:lnTo>
                <a:lnTo>
                  <a:pt x="2993708" y="430530"/>
                </a:lnTo>
                <a:lnTo>
                  <a:pt x="3002280" y="425768"/>
                </a:lnTo>
                <a:lnTo>
                  <a:pt x="3009900" y="425768"/>
                </a:lnTo>
                <a:lnTo>
                  <a:pt x="3017520" y="432435"/>
                </a:lnTo>
                <a:lnTo>
                  <a:pt x="3028950" y="438150"/>
                </a:lnTo>
                <a:lnTo>
                  <a:pt x="3046095" y="436245"/>
                </a:lnTo>
                <a:lnTo>
                  <a:pt x="3060383" y="426720"/>
                </a:lnTo>
                <a:lnTo>
                  <a:pt x="3065145" y="409575"/>
                </a:lnTo>
                <a:lnTo>
                  <a:pt x="3058478" y="392430"/>
                </a:lnTo>
                <a:lnTo>
                  <a:pt x="3048000" y="379095"/>
                </a:lnTo>
                <a:lnTo>
                  <a:pt x="3036570" y="364808"/>
                </a:lnTo>
                <a:lnTo>
                  <a:pt x="3027998" y="344805"/>
                </a:lnTo>
                <a:lnTo>
                  <a:pt x="3018473" y="339090"/>
                </a:lnTo>
                <a:lnTo>
                  <a:pt x="3001328" y="338138"/>
                </a:lnTo>
                <a:lnTo>
                  <a:pt x="2985135" y="342900"/>
                </a:lnTo>
                <a:lnTo>
                  <a:pt x="2979420" y="354330"/>
                </a:lnTo>
                <a:lnTo>
                  <a:pt x="2966085" y="379095"/>
                </a:lnTo>
                <a:lnTo>
                  <a:pt x="2929890" y="420053"/>
                </a:lnTo>
                <a:lnTo>
                  <a:pt x="2909888" y="439103"/>
                </a:lnTo>
                <a:lnTo>
                  <a:pt x="2898458" y="443865"/>
                </a:lnTo>
                <a:lnTo>
                  <a:pt x="2910840" y="416243"/>
                </a:lnTo>
                <a:lnTo>
                  <a:pt x="2938463" y="371475"/>
                </a:lnTo>
                <a:lnTo>
                  <a:pt x="2948940" y="343853"/>
                </a:lnTo>
                <a:lnTo>
                  <a:pt x="2967990" y="329565"/>
                </a:lnTo>
                <a:lnTo>
                  <a:pt x="2981325" y="318135"/>
                </a:lnTo>
                <a:lnTo>
                  <a:pt x="2987040" y="308610"/>
                </a:lnTo>
                <a:lnTo>
                  <a:pt x="2983230" y="296228"/>
                </a:lnTo>
                <a:lnTo>
                  <a:pt x="2974658" y="285750"/>
                </a:lnTo>
                <a:lnTo>
                  <a:pt x="2961323" y="276225"/>
                </a:lnTo>
                <a:lnTo>
                  <a:pt x="2982278" y="265748"/>
                </a:lnTo>
                <a:lnTo>
                  <a:pt x="3005138" y="260985"/>
                </a:lnTo>
                <a:lnTo>
                  <a:pt x="3032760" y="263843"/>
                </a:lnTo>
                <a:lnTo>
                  <a:pt x="3068003" y="271463"/>
                </a:lnTo>
                <a:lnTo>
                  <a:pt x="3100388" y="262890"/>
                </a:lnTo>
                <a:lnTo>
                  <a:pt x="3116580" y="243840"/>
                </a:lnTo>
                <a:lnTo>
                  <a:pt x="3118485" y="224790"/>
                </a:lnTo>
                <a:lnTo>
                  <a:pt x="3110865" y="217170"/>
                </a:lnTo>
                <a:lnTo>
                  <a:pt x="3096578" y="212408"/>
                </a:lnTo>
                <a:lnTo>
                  <a:pt x="3060383" y="208598"/>
                </a:lnTo>
                <a:lnTo>
                  <a:pt x="3032760" y="211455"/>
                </a:lnTo>
                <a:lnTo>
                  <a:pt x="3015615" y="219075"/>
                </a:lnTo>
                <a:lnTo>
                  <a:pt x="2994660" y="235268"/>
                </a:lnTo>
                <a:lnTo>
                  <a:pt x="2788920" y="311468"/>
                </a:lnTo>
                <a:lnTo>
                  <a:pt x="2717483" y="348615"/>
                </a:lnTo>
                <a:lnTo>
                  <a:pt x="2677478" y="367665"/>
                </a:lnTo>
                <a:lnTo>
                  <a:pt x="2656523" y="373380"/>
                </a:lnTo>
                <a:lnTo>
                  <a:pt x="2639378" y="374333"/>
                </a:lnTo>
                <a:lnTo>
                  <a:pt x="2616518" y="379095"/>
                </a:lnTo>
                <a:lnTo>
                  <a:pt x="2578418" y="369570"/>
                </a:lnTo>
                <a:lnTo>
                  <a:pt x="2560320" y="368618"/>
                </a:lnTo>
                <a:lnTo>
                  <a:pt x="2555558" y="371475"/>
                </a:lnTo>
                <a:lnTo>
                  <a:pt x="2549843" y="378143"/>
                </a:lnTo>
                <a:moveTo>
                  <a:pt x="2925128" y="477203"/>
                </a:moveTo>
                <a:lnTo>
                  <a:pt x="2913698" y="498158"/>
                </a:lnTo>
                <a:lnTo>
                  <a:pt x="2903220" y="530543"/>
                </a:lnTo>
                <a:lnTo>
                  <a:pt x="2888933" y="597218"/>
                </a:lnTo>
                <a:lnTo>
                  <a:pt x="2840355" y="801053"/>
                </a:lnTo>
                <a:lnTo>
                  <a:pt x="2846070" y="845820"/>
                </a:lnTo>
                <a:lnTo>
                  <a:pt x="2857500" y="865823"/>
                </a:lnTo>
                <a:lnTo>
                  <a:pt x="2875598" y="873443"/>
                </a:lnTo>
                <a:lnTo>
                  <a:pt x="2891790" y="864870"/>
                </a:lnTo>
                <a:lnTo>
                  <a:pt x="2900363" y="848678"/>
                </a:lnTo>
                <a:lnTo>
                  <a:pt x="2907983" y="814388"/>
                </a:lnTo>
                <a:lnTo>
                  <a:pt x="2906078" y="777240"/>
                </a:lnTo>
                <a:lnTo>
                  <a:pt x="2897505" y="741998"/>
                </a:lnTo>
                <a:lnTo>
                  <a:pt x="2906078" y="684848"/>
                </a:lnTo>
                <a:lnTo>
                  <a:pt x="2914650" y="616268"/>
                </a:lnTo>
                <a:lnTo>
                  <a:pt x="2928938" y="543878"/>
                </a:lnTo>
                <a:lnTo>
                  <a:pt x="2943225" y="491490"/>
                </a:lnTo>
                <a:lnTo>
                  <a:pt x="2940368" y="478155"/>
                </a:lnTo>
                <a:lnTo>
                  <a:pt x="2934653" y="472440"/>
                </a:lnTo>
                <a:lnTo>
                  <a:pt x="2925128" y="477203"/>
                </a:lnTo>
                <a:moveTo>
                  <a:pt x="2968943" y="495300"/>
                </a:moveTo>
                <a:lnTo>
                  <a:pt x="2983230" y="499110"/>
                </a:lnTo>
                <a:lnTo>
                  <a:pt x="2989898" y="501968"/>
                </a:lnTo>
                <a:lnTo>
                  <a:pt x="2992755" y="514350"/>
                </a:lnTo>
                <a:lnTo>
                  <a:pt x="2991803" y="585788"/>
                </a:lnTo>
                <a:lnTo>
                  <a:pt x="2970848" y="579120"/>
                </a:lnTo>
                <a:lnTo>
                  <a:pt x="2952750" y="579120"/>
                </a:lnTo>
                <a:lnTo>
                  <a:pt x="2936558" y="589598"/>
                </a:lnTo>
                <a:lnTo>
                  <a:pt x="2930843" y="604838"/>
                </a:lnTo>
                <a:lnTo>
                  <a:pt x="2936558" y="616268"/>
                </a:lnTo>
                <a:lnTo>
                  <a:pt x="2957513" y="631508"/>
                </a:lnTo>
                <a:lnTo>
                  <a:pt x="2958465" y="636270"/>
                </a:lnTo>
                <a:lnTo>
                  <a:pt x="2949893" y="637223"/>
                </a:lnTo>
                <a:lnTo>
                  <a:pt x="2929890" y="638175"/>
                </a:lnTo>
                <a:lnTo>
                  <a:pt x="2922270" y="652463"/>
                </a:lnTo>
                <a:lnTo>
                  <a:pt x="2926080" y="664845"/>
                </a:lnTo>
                <a:lnTo>
                  <a:pt x="2939415" y="681990"/>
                </a:lnTo>
                <a:lnTo>
                  <a:pt x="2957513" y="692468"/>
                </a:lnTo>
                <a:lnTo>
                  <a:pt x="2972753" y="689610"/>
                </a:lnTo>
                <a:lnTo>
                  <a:pt x="2987040" y="678180"/>
                </a:lnTo>
                <a:lnTo>
                  <a:pt x="2988945" y="672465"/>
                </a:lnTo>
                <a:lnTo>
                  <a:pt x="2993708" y="670560"/>
                </a:lnTo>
                <a:lnTo>
                  <a:pt x="2990850" y="767715"/>
                </a:lnTo>
                <a:lnTo>
                  <a:pt x="2981325" y="771525"/>
                </a:lnTo>
                <a:lnTo>
                  <a:pt x="2971800" y="779145"/>
                </a:lnTo>
                <a:lnTo>
                  <a:pt x="2973705" y="797243"/>
                </a:lnTo>
                <a:lnTo>
                  <a:pt x="2978468" y="808673"/>
                </a:lnTo>
                <a:lnTo>
                  <a:pt x="2978468" y="828675"/>
                </a:lnTo>
                <a:lnTo>
                  <a:pt x="2982278" y="847725"/>
                </a:lnTo>
                <a:lnTo>
                  <a:pt x="2991803" y="866775"/>
                </a:lnTo>
                <a:lnTo>
                  <a:pt x="2999423" y="872490"/>
                </a:lnTo>
                <a:lnTo>
                  <a:pt x="3007995" y="872490"/>
                </a:lnTo>
                <a:lnTo>
                  <a:pt x="3026093" y="858203"/>
                </a:lnTo>
                <a:lnTo>
                  <a:pt x="3041333" y="836295"/>
                </a:lnTo>
                <a:lnTo>
                  <a:pt x="3046095" y="817245"/>
                </a:lnTo>
                <a:lnTo>
                  <a:pt x="3038475" y="755333"/>
                </a:lnTo>
                <a:lnTo>
                  <a:pt x="3033713" y="625793"/>
                </a:lnTo>
                <a:lnTo>
                  <a:pt x="3034665" y="570548"/>
                </a:lnTo>
                <a:lnTo>
                  <a:pt x="3039428" y="530543"/>
                </a:lnTo>
                <a:lnTo>
                  <a:pt x="3049905" y="507683"/>
                </a:lnTo>
                <a:lnTo>
                  <a:pt x="3055620" y="488633"/>
                </a:lnTo>
                <a:lnTo>
                  <a:pt x="3048953" y="475298"/>
                </a:lnTo>
                <a:lnTo>
                  <a:pt x="3034665" y="467678"/>
                </a:lnTo>
                <a:lnTo>
                  <a:pt x="3017520" y="467678"/>
                </a:lnTo>
                <a:lnTo>
                  <a:pt x="2982278" y="479108"/>
                </a:lnTo>
                <a:lnTo>
                  <a:pt x="2970848" y="487680"/>
                </a:lnTo>
                <a:lnTo>
                  <a:pt x="2968943" y="495300"/>
                </a:lnTo>
                <a:moveTo>
                  <a:pt x="2990850" y="612458"/>
                </a:moveTo>
                <a:lnTo>
                  <a:pt x="2985135" y="620078"/>
                </a:lnTo>
                <a:lnTo>
                  <a:pt x="2969895" y="628650"/>
                </a:lnTo>
                <a:lnTo>
                  <a:pt x="2967038" y="633413"/>
                </a:lnTo>
                <a:lnTo>
                  <a:pt x="2973705" y="636270"/>
                </a:lnTo>
                <a:lnTo>
                  <a:pt x="2983230" y="639128"/>
                </a:lnTo>
                <a:lnTo>
                  <a:pt x="2989898" y="646748"/>
                </a:lnTo>
                <a:lnTo>
                  <a:pt x="2993708" y="647700"/>
                </a:lnTo>
                <a:lnTo>
                  <a:pt x="2995613" y="637223"/>
                </a:lnTo>
                <a:lnTo>
                  <a:pt x="2995613" y="617220"/>
                </a:lnTo>
                <a:lnTo>
                  <a:pt x="2990850" y="612458"/>
                </a:lnTo>
                <a:moveTo>
                  <a:pt x="3517583" y="360045"/>
                </a:moveTo>
                <a:lnTo>
                  <a:pt x="3501390" y="365760"/>
                </a:lnTo>
                <a:lnTo>
                  <a:pt x="3492818" y="381953"/>
                </a:lnTo>
                <a:lnTo>
                  <a:pt x="3489008" y="406718"/>
                </a:lnTo>
                <a:lnTo>
                  <a:pt x="3475673" y="451485"/>
                </a:lnTo>
                <a:lnTo>
                  <a:pt x="3463290" y="484823"/>
                </a:lnTo>
                <a:lnTo>
                  <a:pt x="3450908" y="505778"/>
                </a:lnTo>
                <a:lnTo>
                  <a:pt x="3445193" y="525780"/>
                </a:lnTo>
                <a:lnTo>
                  <a:pt x="3446145" y="544830"/>
                </a:lnTo>
                <a:lnTo>
                  <a:pt x="3452813" y="561975"/>
                </a:lnTo>
                <a:lnTo>
                  <a:pt x="3464243" y="576263"/>
                </a:lnTo>
                <a:lnTo>
                  <a:pt x="3479483" y="585788"/>
                </a:lnTo>
                <a:lnTo>
                  <a:pt x="3497580" y="588645"/>
                </a:lnTo>
                <a:lnTo>
                  <a:pt x="3517583" y="583883"/>
                </a:lnTo>
                <a:lnTo>
                  <a:pt x="3538538" y="569595"/>
                </a:lnTo>
                <a:lnTo>
                  <a:pt x="3599498" y="510540"/>
                </a:lnTo>
                <a:lnTo>
                  <a:pt x="3615690" y="501015"/>
                </a:lnTo>
                <a:lnTo>
                  <a:pt x="3619500" y="501968"/>
                </a:lnTo>
                <a:lnTo>
                  <a:pt x="3621405" y="507683"/>
                </a:lnTo>
                <a:lnTo>
                  <a:pt x="3619500" y="654368"/>
                </a:lnTo>
                <a:lnTo>
                  <a:pt x="3609975" y="661988"/>
                </a:lnTo>
                <a:lnTo>
                  <a:pt x="3596640" y="687705"/>
                </a:lnTo>
                <a:lnTo>
                  <a:pt x="3599498" y="724853"/>
                </a:lnTo>
                <a:lnTo>
                  <a:pt x="3607118" y="743903"/>
                </a:lnTo>
                <a:lnTo>
                  <a:pt x="3584258" y="756285"/>
                </a:lnTo>
                <a:lnTo>
                  <a:pt x="3555683" y="765810"/>
                </a:lnTo>
                <a:lnTo>
                  <a:pt x="3557588" y="729615"/>
                </a:lnTo>
                <a:lnTo>
                  <a:pt x="3557588" y="700088"/>
                </a:lnTo>
                <a:lnTo>
                  <a:pt x="3548063" y="672465"/>
                </a:lnTo>
                <a:lnTo>
                  <a:pt x="3534728" y="661988"/>
                </a:lnTo>
                <a:lnTo>
                  <a:pt x="3525203" y="660083"/>
                </a:lnTo>
                <a:lnTo>
                  <a:pt x="3513773" y="665798"/>
                </a:lnTo>
                <a:lnTo>
                  <a:pt x="3507105" y="674370"/>
                </a:lnTo>
                <a:lnTo>
                  <a:pt x="3512820" y="685800"/>
                </a:lnTo>
                <a:lnTo>
                  <a:pt x="3502343" y="726758"/>
                </a:lnTo>
                <a:lnTo>
                  <a:pt x="3495675" y="758190"/>
                </a:lnTo>
                <a:lnTo>
                  <a:pt x="3494723" y="794385"/>
                </a:lnTo>
                <a:lnTo>
                  <a:pt x="3505200" y="822008"/>
                </a:lnTo>
                <a:lnTo>
                  <a:pt x="3525203" y="833438"/>
                </a:lnTo>
                <a:lnTo>
                  <a:pt x="3548063" y="833438"/>
                </a:lnTo>
                <a:lnTo>
                  <a:pt x="3568065" y="826770"/>
                </a:lnTo>
                <a:lnTo>
                  <a:pt x="3649980" y="766763"/>
                </a:lnTo>
                <a:lnTo>
                  <a:pt x="3715703" y="714375"/>
                </a:lnTo>
                <a:lnTo>
                  <a:pt x="3726180" y="741045"/>
                </a:lnTo>
                <a:lnTo>
                  <a:pt x="3745230" y="754380"/>
                </a:lnTo>
                <a:lnTo>
                  <a:pt x="3778568" y="749618"/>
                </a:lnTo>
                <a:lnTo>
                  <a:pt x="3789998" y="736283"/>
                </a:lnTo>
                <a:lnTo>
                  <a:pt x="3795713" y="715328"/>
                </a:lnTo>
                <a:lnTo>
                  <a:pt x="3794760" y="689610"/>
                </a:lnTo>
                <a:lnTo>
                  <a:pt x="3784283" y="661035"/>
                </a:lnTo>
                <a:lnTo>
                  <a:pt x="3769043" y="641033"/>
                </a:lnTo>
                <a:lnTo>
                  <a:pt x="3749993" y="626745"/>
                </a:lnTo>
                <a:lnTo>
                  <a:pt x="3731895" y="619125"/>
                </a:lnTo>
                <a:lnTo>
                  <a:pt x="3717608" y="619125"/>
                </a:lnTo>
                <a:lnTo>
                  <a:pt x="3717608" y="643890"/>
                </a:lnTo>
                <a:lnTo>
                  <a:pt x="3718560" y="659130"/>
                </a:lnTo>
                <a:lnTo>
                  <a:pt x="3714750" y="676275"/>
                </a:lnTo>
                <a:lnTo>
                  <a:pt x="3690938" y="693420"/>
                </a:lnTo>
                <a:lnTo>
                  <a:pt x="3663315" y="703898"/>
                </a:lnTo>
                <a:lnTo>
                  <a:pt x="3655695" y="700088"/>
                </a:lnTo>
                <a:lnTo>
                  <a:pt x="3654743" y="689610"/>
                </a:lnTo>
                <a:lnTo>
                  <a:pt x="3659505" y="661035"/>
                </a:lnTo>
                <a:lnTo>
                  <a:pt x="3656648" y="618173"/>
                </a:lnTo>
                <a:lnTo>
                  <a:pt x="3651885" y="592455"/>
                </a:lnTo>
                <a:lnTo>
                  <a:pt x="3651885" y="540068"/>
                </a:lnTo>
                <a:lnTo>
                  <a:pt x="3657600" y="461963"/>
                </a:lnTo>
                <a:lnTo>
                  <a:pt x="3676650" y="434340"/>
                </a:lnTo>
                <a:lnTo>
                  <a:pt x="3697605" y="413385"/>
                </a:lnTo>
                <a:lnTo>
                  <a:pt x="3736658" y="387668"/>
                </a:lnTo>
                <a:lnTo>
                  <a:pt x="3778568" y="375285"/>
                </a:lnTo>
                <a:lnTo>
                  <a:pt x="3810953" y="377190"/>
                </a:lnTo>
                <a:lnTo>
                  <a:pt x="3832860" y="367665"/>
                </a:lnTo>
                <a:lnTo>
                  <a:pt x="3839528" y="357188"/>
                </a:lnTo>
                <a:lnTo>
                  <a:pt x="3841433" y="340995"/>
                </a:lnTo>
                <a:lnTo>
                  <a:pt x="3830003" y="320993"/>
                </a:lnTo>
                <a:lnTo>
                  <a:pt x="3814763" y="309563"/>
                </a:lnTo>
                <a:lnTo>
                  <a:pt x="3777615" y="290513"/>
                </a:lnTo>
                <a:lnTo>
                  <a:pt x="3763328" y="294323"/>
                </a:lnTo>
                <a:lnTo>
                  <a:pt x="3759518" y="304800"/>
                </a:lnTo>
                <a:lnTo>
                  <a:pt x="3765233" y="327660"/>
                </a:lnTo>
                <a:lnTo>
                  <a:pt x="3754755" y="340043"/>
                </a:lnTo>
                <a:lnTo>
                  <a:pt x="3727133" y="358140"/>
                </a:lnTo>
                <a:lnTo>
                  <a:pt x="3695700" y="372428"/>
                </a:lnTo>
                <a:lnTo>
                  <a:pt x="3685223" y="372428"/>
                </a:lnTo>
                <a:lnTo>
                  <a:pt x="3681413" y="365760"/>
                </a:lnTo>
                <a:lnTo>
                  <a:pt x="3690938" y="328613"/>
                </a:lnTo>
                <a:lnTo>
                  <a:pt x="3699510" y="312420"/>
                </a:lnTo>
                <a:lnTo>
                  <a:pt x="3707130" y="306705"/>
                </a:lnTo>
                <a:lnTo>
                  <a:pt x="3714750" y="302895"/>
                </a:lnTo>
                <a:lnTo>
                  <a:pt x="3721418" y="291465"/>
                </a:lnTo>
                <a:lnTo>
                  <a:pt x="3726180" y="263843"/>
                </a:lnTo>
                <a:lnTo>
                  <a:pt x="3717608" y="243840"/>
                </a:lnTo>
                <a:lnTo>
                  <a:pt x="3700463" y="230505"/>
                </a:lnTo>
                <a:lnTo>
                  <a:pt x="3676650" y="226695"/>
                </a:lnTo>
                <a:lnTo>
                  <a:pt x="3649028" y="233363"/>
                </a:lnTo>
                <a:lnTo>
                  <a:pt x="3638550" y="241935"/>
                </a:lnTo>
                <a:lnTo>
                  <a:pt x="3640455" y="248603"/>
                </a:lnTo>
                <a:lnTo>
                  <a:pt x="3649980" y="258128"/>
                </a:lnTo>
                <a:lnTo>
                  <a:pt x="3657600" y="281940"/>
                </a:lnTo>
                <a:lnTo>
                  <a:pt x="3658553" y="322898"/>
                </a:lnTo>
                <a:lnTo>
                  <a:pt x="3653790" y="364808"/>
                </a:lnTo>
                <a:lnTo>
                  <a:pt x="3645218" y="392430"/>
                </a:lnTo>
                <a:lnTo>
                  <a:pt x="3626168" y="412433"/>
                </a:lnTo>
                <a:lnTo>
                  <a:pt x="3603308" y="428625"/>
                </a:lnTo>
                <a:lnTo>
                  <a:pt x="3565208" y="451485"/>
                </a:lnTo>
                <a:lnTo>
                  <a:pt x="3567113" y="434340"/>
                </a:lnTo>
                <a:lnTo>
                  <a:pt x="3571875" y="417195"/>
                </a:lnTo>
                <a:lnTo>
                  <a:pt x="3571875" y="402908"/>
                </a:lnTo>
                <a:lnTo>
                  <a:pt x="3552825" y="376238"/>
                </a:lnTo>
                <a:lnTo>
                  <a:pt x="3537585" y="364808"/>
                </a:lnTo>
                <a:lnTo>
                  <a:pt x="3517583" y="360045"/>
                </a:lnTo>
                <a:moveTo>
                  <a:pt x="4193858" y="228600"/>
                </a:moveTo>
                <a:lnTo>
                  <a:pt x="4178618" y="230505"/>
                </a:lnTo>
                <a:lnTo>
                  <a:pt x="4178618" y="241935"/>
                </a:lnTo>
                <a:lnTo>
                  <a:pt x="4198620" y="270510"/>
                </a:lnTo>
                <a:lnTo>
                  <a:pt x="4206240" y="314325"/>
                </a:lnTo>
                <a:lnTo>
                  <a:pt x="4204335" y="378143"/>
                </a:lnTo>
                <a:lnTo>
                  <a:pt x="4191953" y="484823"/>
                </a:lnTo>
                <a:lnTo>
                  <a:pt x="4177665" y="564833"/>
                </a:lnTo>
                <a:lnTo>
                  <a:pt x="4159568" y="641033"/>
                </a:lnTo>
                <a:lnTo>
                  <a:pt x="4140518" y="703898"/>
                </a:lnTo>
                <a:lnTo>
                  <a:pt x="4129088" y="729615"/>
                </a:lnTo>
                <a:lnTo>
                  <a:pt x="4122420" y="737235"/>
                </a:lnTo>
                <a:lnTo>
                  <a:pt x="4115753" y="738188"/>
                </a:lnTo>
                <a:lnTo>
                  <a:pt x="4108133" y="741998"/>
                </a:lnTo>
                <a:lnTo>
                  <a:pt x="4102418" y="757238"/>
                </a:lnTo>
                <a:lnTo>
                  <a:pt x="4099560" y="803910"/>
                </a:lnTo>
                <a:lnTo>
                  <a:pt x="4109085" y="847725"/>
                </a:lnTo>
                <a:lnTo>
                  <a:pt x="4118610" y="859155"/>
                </a:lnTo>
                <a:lnTo>
                  <a:pt x="4131945" y="858203"/>
                </a:lnTo>
                <a:lnTo>
                  <a:pt x="4155758" y="842010"/>
                </a:lnTo>
                <a:lnTo>
                  <a:pt x="4170045" y="833438"/>
                </a:lnTo>
                <a:lnTo>
                  <a:pt x="4176713" y="823913"/>
                </a:lnTo>
                <a:lnTo>
                  <a:pt x="4178618" y="805815"/>
                </a:lnTo>
                <a:lnTo>
                  <a:pt x="4174808" y="773430"/>
                </a:lnTo>
                <a:lnTo>
                  <a:pt x="4180523" y="741045"/>
                </a:lnTo>
                <a:lnTo>
                  <a:pt x="4199573" y="693420"/>
                </a:lnTo>
                <a:lnTo>
                  <a:pt x="4213860" y="653415"/>
                </a:lnTo>
                <a:lnTo>
                  <a:pt x="4222433" y="604838"/>
                </a:lnTo>
                <a:lnTo>
                  <a:pt x="4228148" y="539115"/>
                </a:lnTo>
                <a:lnTo>
                  <a:pt x="4238625" y="533400"/>
                </a:lnTo>
                <a:lnTo>
                  <a:pt x="4247198" y="530543"/>
                </a:lnTo>
                <a:lnTo>
                  <a:pt x="4255770" y="521018"/>
                </a:lnTo>
                <a:lnTo>
                  <a:pt x="4276725" y="495300"/>
                </a:lnTo>
                <a:lnTo>
                  <a:pt x="4322445" y="469583"/>
                </a:lnTo>
                <a:lnTo>
                  <a:pt x="4340543" y="467678"/>
                </a:lnTo>
                <a:lnTo>
                  <a:pt x="4351973" y="459105"/>
                </a:lnTo>
                <a:lnTo>
                  <a:pt x="4362450" y="447675"/>
                </a:lnTo>
                <a:lnTo>
                  <a:pt x="4374833" y="440055"/>
                </a:lnTo>
                <a:lnTo>
                  <a:pt x="4387215" y="430530"/>
                </a:lnTo>
                <a:lnTo>
                  <a:pt x="4391978" y="416243"/>
                </a:lnTo>
                <a:lnTo>
                  <a:pt x="4385310" y="402908"/>
                </a:lnTo>
                <a:lnTo>
                  <a:pt x="4362450" y="396240"/>
                </a:lnTo>
                <a:lnTo>
                  <a:pt x="4355783" y="396240"/>
                </a:lnTo>
                <a:lnTo>
                  <a:pt x="4354830" y="387668"/>
                </a:lnTo>
                <a:lnTo>
                  <a:pt x="4363403" y="361950"/>
                </a:lnTo>
                <a:lnTo>
                  <a:pt x="4367213" y="323850"/>
                </a:lnTo>
                <a:lnTo>
                  <a:pt x="4371023" y="278130"/>
                </a:lnTo>
                <a:lnTo>
                  <a:pt x="4371023" y="268605"/>
                </a:lnTo>
                <a:lnTo>
                  <a:pt x="4365308" y="260985"/>
                </a:lnTo>
                <a:lnTo>
                  <a:pt x="4344353" y="251460"/>
                </a:lnTo>
                <a:lnTo>
                  <a:pt x="4322445" y="251460"/>
                </a:lnTo>
                <a:lnTo>
                  <a:pt x="4316730" y="256223"/>
                </a:lnTo>
                <a:lnTo>
                  <a:pt x="4316730" y="264795"/>
                </a:lnTo>
                <a:lnTo>
                  <a:pt x="4323398" y="297180"/>
                </a:lnTo>
                <a:lnTo>
                  <a:pt x="4323398" y="311468"/>
                </a:lnTo>
                <a:lnTo>
                  <a:pt x="4301490" y="432435"/>
                </a:lnTo>
                <a:lnTo>
                  <a:pt x="4290060" y="444818"/>
                </a:lnTo>
                <a:lnTo>
                  <a:pt x="4269105" y="456248"/>
                </a:lnTo>
                <a:lnTo>
                  <a:pt x="4249103" y="460058"/>
                </a:lnTo>
                <a:lnTo>
                  <a:pt x="4243388" y="458153"/>
                </a:lnTo>
                <a:lnTo>
                  <a:pt x="4242435" y="452438"/>
                </a:lnTo>
                <a:lnTo>
                  <a:pt x="4243388" y="343853"/>
                </a:lnTo>
                <a:lnTo>
                  <a:pt x="4268153" y="321945"/>
                </a:lnTo>
                <a:lnTo>
                  <a:pt x="4279583" y="300038"/>
                </a:lnTo>
                <a:lnTo>
                  <a:pt x="4278630" y="267653"/>
                </a:lnTo>
                <a:lnTo>
                  <a:pt x="4264343" y="240030"/>
                </a:lnTo>
                <a:lnTo>
                  <a:pt x="4245293" y="230505"/>
                </a:lnTo>
                <a:lnTo>
                  <a:pt x="4193858" y="228600"/>
                </a:lnTo>
                <a:moveTo>
                  <a:pt x="4450080" y="345758"/>
                </a:moveTo>
                <a:lnTo>
                  <a:pt x="4440555" y="356235"/>
                </a:lnTo>
                <a:lnTo>
                  <a:pt x="4451033" y="359093"/>
                </a:lnTo>
                <a:lnTo>
                  <a:pt x="4467225" y="359093"/>
                </a:lnTo>
                <a:lnTo>
                  <a:pt x="4474845" y="362903"/>
                </a:lnTo>
                <a:lnTo>
                  <a:pt x="4445318" y="473393"/>
                </a:lnTo>
                <a:lnTo>
                  <a:pt x="4421505" y="551498"/>
                </a:lnTo>
                <a:lnTo>
                  <a:pt x="4400550" y="599123"/>
                </a:lnTo>
                <a:lnTo>
                  <a:pt x="4384358" y="621983"/>
                </a:lnTo>
                <a:lnTo>
                  <a:pt x="4374833" y="651510"/>
                </a:lnTo>
                <a:lnTo>
                  <a:pt x="4373880" y="680085"/>
                </a:lnTo>
                <a:lnTo>
                  <a:pt x="4382453" y="699135"/>
                </a:lnTo>
                <a:lnTo>
                  <a:pt x="4400550" y="706755"/>
                </a:lnTo>
                <a:lnTo>
                  <a:pt x="4419600" y="713423"/>
                </a:lnTo>
                <a:lnTo>
                  <a:pt x="4435793" y="716280"/>
                </a:lnTo>
                <a:lnTo>
                  <a:pt x="4457700" y="708660"/>
                </a:lnTo>
                <a:lnTo>
                  <a:pt x="4479608" y="693420"/>
                </a:lnTo>
                <a:lnTo>
                  <a:pt x="4497705" y="672465"/>
                </a:lnTo>
                <a:lnTo>
                  <a:pt x="4503420" y="670560"/>
                </a:lnTo>
                <a:lnTo>
                  <a:pt x="4511040" y="675323"/>
                </a:lnTo>
                <a:lnTo>
                  <a:pt x="4531043" y="700088"/>
                </a:lnTo>
                <a:lnTo>
                  <a:pt x="4561523" y="731520"/>
                </a:lnTo>
                <a:lnTo>
                  <a:pt x="4581525" y="744855"/>
                </a:lnTo>
                <a:lnTo>
                  <a:pt x="4605338" y="755333"/>
                </a:lnTo>
                <a:lnTo>
                  <a:pt x="4644390" y="758190"/>
                </a:lnTo>
                <a:lnTo>
                  <a:pt x="4672013" y="746760"/>
                </a:lnTo>
                <a:lnTo>
                  <a:pt x="4684395" y="731520"/>
                </a:lnTo>
                <a:lnTo>
                  <a:pt x="4679633" y="722948"/>
                </a:lnTo>
                <a:lnTo>
                  <a:pt x="4664393" y="720090"/>
                </a:lnTo>
                <a:lnTo>
                  <a:pt x="4636770" y="703898"/>
                </a:lnTo>
                <a:lnTo>
                  <a:pt x="4578668" y="681038"/>
                </a:lnTo>
                <a:lnTo>
                  <a:pt x="4552950" y="672465"/>
                </a:lnTo>
                <a:lnTo>
                  <a:pt x="4535805" y="661035"/>
                </a:lnTo>
                <a:lnTo>
                  <a:pt x="4517708" y="633413"/>
                </a:lnTo>
                <a:lnTo>
                  <a:pt x="4515803" y="619125"/>
                </a:lnTo>
                <a:lnTo>
                  <a:pt x="4523423" y="582930"/>
                </a:lnTo>
                <a:lnTo>
                  <a:pt x="4535805" y="552450"/>
                </a:lnTo>
                <a:lnTo>
                  <a:pt x="4555808" y="519113"/>
                </a:lnTo>
                <a:lnTo>
                  <a:pt x="4562475" y="501015"/>
                </a:lnTo>
                <a:lnTo>
                  <a:pt x="4559618" y="483870"/>
                </a:lnTo>
                <a:lnTo>
                  <a:pt x="4549140" y="473393"/>
                </a:lnTo>
                <a:lnTo>
                  <a:pt x="4532948" y="474345"/>
                </a:lnTo>
                <a:lnTo>
                  <a:pt x="4499610" y="497205"/>
                </a:lnTo>
                <a:lnTo>
                  <a:pt x="4484370" y="510540"/>
                </a:lnTo>
                <a:lnTo>
                  <a:pt x="4491990" y="401003"/>
                </a:lnTo>
                <a:lnTo>
                  <a:pt x="4517708" y="361950"/>
                </a:lnTo>
                <a:lnTo>
                  <a:pt x="4537710" y="340995"/>
                </a:lnTo>
                <a:lnTo>
                  <a:pt x="4552950" y="336233"/>
                </a:lnTo>
                <a:lnTo>
                  <a:pt x="4565333" y="328613"/>
                </a:lnTo>
                <a:lnTo>
                  <a:pt x="4567238" y="310515"/>
                </a:lnTo>
                <a:lnTo>
                  <a:pt x="4562475" y="294323"/>
                </a:lnTo>
                <a:lnTo>
                  <a:pt x="4543425" y="283845"/>
                </a:lnTo>
                <a:lnTo>
                  <a:pt x="4518660" y="287655"/>
                </a:lnTo>
                <a:lnTo>
                  <a:pt x="4496753" y="303848"/>
                </a:lnTo>
                <a:lnTo>
                  <a:pt x="4450080" y="345758"/>
                </a:lnTo>
                <a:moveTo>
                  <a:pt x="4506278" y="535305"/>
                </a:moveTo>
                <a:lnTo>
                  <a:pt x="4505325" y="528638"/>
                </a:lnTo>
                <a:lnTo>
                  <a:pt x="4500563" y="528638"/>
                </a:lnTo>
                <a:lnTo>
                  <a:pt x="4485323" y="541020"/>
                </a:lnTo>
                <a:lnTo>
                  <a:pt x="4467225" y="562928"/>
                </a:lnTo>
                <a:lnTo>
                  <a:pt x="4455795" y="584835"/>
                </a:lnTo>
                <a:lnTo>
                  <a:pt x="4454843" y="596265"/>
                </a:lnTo>
                <a:lnTo>
                  <a:pt x="4460558" y="598170"/>
                </a:lnTo>
                <a:lnTo>
                  <a:pt x="4470083" y="597218"/>
                </a:lnTo>
                <a:lnTo>
                  <a:pt x="4481513" y="601980"/>
                </a:lnTo>
                <a:lnTo>
                  <a:pt x="4490085" y="600075"/>
                </a:lnTo>
                <a:lnTo>
                  <a:pt x="4496753" y="582930"/>
                </a:lnTo>
                <a:lnTo>
                  <a:pt x="4506278" y="535305"/>
                </a:lnTo>
                <a:moveTo>
                  <a:pt x="4449128" y="620078"/>
                </a:moveTo>
                <a:lnTo>
                  <a:pt x="4439603" y="619125"/>
                </a:lnTo>
                <a:lnTo>
                  <a:pt x="4431030" y="633413"/>
                </a:lnTo>
                <a:lnTo>
                  <a:pt x="4419600" y="681990"/>
                </a:lnTo>
                <a:lnTo>
                  <a:pt x="4420553" y="689610"/>
                </a:lnTo>
                <a:lnTo>
                  <a:pt x="4426268" y="690563"/>
                </a:lnTo>
                <a:lnTo>
                  <a:pt x="4446270" y="678180"/>
                </a:lnTo>
                <a:lnTo>
                  <a:pt x="4467225" y="656273"/>
                </a:lnTo>
                <a:lnTo>
                  <a:pt x="4475798" y="637223"/>
                </a:lnTo>
                <a:lnTo>
                  <a:pt x="4472940" y="628650"/>
                </a:lnTo>
                <a:lnTo>
                  <a:pt x="4466273" y="626745"/>
                </a:lnTo>
                <a:lnTo>
                  <a:pt x="4457700" y="625793"/>
                </a:lnTo>
                <a:lnTo>
                  <a:pt x="4449128" y="620078"/>
                </a:lnTo>
                <a:moveTo>
                  <a:pt x="4233863" y="593408"/>
                </a:moveTo>
                <a:lnTo>
                  <a:pt x="4229100" y="606743"/>
                </a:lnTo>
                <a:lnTo>
                  <a:pt x="4240530" y="613410"/>
                </a:lnTo>
                <a:lnTo>
                  <a:pt x="4278630" y="614363"/>
                </a:lnTo>
                <a:lnTo>
                  <a:pt x="4280535" y="627698"/>
                </a:lnTo>
                <a:lnTo>
                  <a:pt x="4272915" y="666750"/>
                </a:lnTo>
                <a:lnTo>
                  <a:pt x="4269105" y="712470"/>
                </a:lnTo>
                <a:lnTo>
                  <a:pt x="4272915" y="732473"/>
                </a:lnTo>
                <a:lnTo>
                  <a:pt x="4282440" y="746760"/>
                </a:lnTo>
                <a:lnTo>
                  <a:pt x="4296728" y="755333"/>
                </a:lnTo>
                <a:lnTo>
                  <a:pt x="4309110" y="756285"/>
                </a:lnTo>
                <a:lnTo>
                  <a:pt x="4326255" y="742950"/>
                </a:lnTo>
                <a:lnTo>
                  <a:pt x="4334828" y="721043"/>
                </a:lnTo>
                <a:lnTo>
                  <a:pt x="4334828" y="702945"/>
                </a:lnTo>
                <a:lnTo>
                  <a:pt x="4324350" y="686753"/>
                </a:lnTo>
                <a:lnTo>
                  <a:pt x="4320540" y="679133"/>
                </a:lnTo>
                <a:lnTo>
                  <a:pt x="4322445" y="666750"/>
                </a:lnTo>
                <a:lnTo>
                  <a:pt x="4325303" y="656273"/>
                </a:lnTo>
                <a:lnTo>
                  <a:pt x="4323398" y="639128"/>
                </a:lnTo>
                <a:lnTo>
                  <a:pt x="4317683" y="616268"/>
                </a:lnTo>
                <a:lnTo>
                  <a:pt x="4330065" y="583883"/>
                </a:lnTo>
                <a:lnTo>
                  <a:pt x="4340543" y="561975"/>
                </a:lnTo>
                <a:lnTo>
                  <a:pt x="4351020" y="553403"/>
                </a:lnTo>
                <a:lnTo>
                  <a:pt x="4358640" y="548640"/>
                </a:lnTo>
                <a:lnTo>
                  <a:pt x="4360545" y="536258"/>
                </a:lnTo>
                <a:lnTo>
                  <a:pt x="4355783" y="522923"/>
                </a:lnTo>
                <a:lnTo>
                  <a:pt x="4342448" y="518160"/>
                </a:lnTo>
                <a:lnTo>
                  <a:pt x="4324350" y="523875"/>
                </a:lnTo>
                <a:lnTo>
                  <a:pt x="4307205" y="537210"/>
                </a:lnTo>
                <a:lnTo>
                  <a:pt x="4272915" y="574358"/>
                </a:lnTo>
                <a:lnTo>
                  <a:pt x="4258628" y="586740"/>
                </a:lnTo>
                <a:lnTo>
                  <a:pt x="4248150" y="589598"/>
                </a:lnTo>
                <a:lnTo>
                  <a:pt x="4233863" y="593408"/>
                </a:lnTo>
                <a:moveTo>
                  <a:pt x="5115878" y="188595"/>
                </a:moveTo>
                <a:lnTo>
                  <a:pt x="5106353" y="194310"/>
                </a:lnTo>
                <a:lnTo>
                  <a:pt x="5109210" y="202883"/>
                </a:lnTo>
                <a:lnTo>
                  <a:pt x="5120640" y="223838"/>
                </a:lnTo>
                <a:lnTo>
                  <a:pt x="5117783" y="232410"/>
                </a:lnTo>
                <a:lnTo>
                  <a:pt x="5111115" y="239078"/>
                </a:lnTo>
                <a:lnTo>
                  <a:pt x="5103495" y="250508"/>
                </a:lnTo>
                <a:lnTo>
                  <a:pt x="5118735" y="257175"/>
                </a:lnTo>
                <a:lnTo>
                  <a:pt x="5149215" y="260985"/>
                </a:lnTo>
                <a:lnTo>
                  <a:pt x="5180648" y="256223"/>
                </a:lnTo>
                <a:lnTo>
                  <a:pt x="5192078" y="248603"/>
                </a:lnTo>
                <a:lnTo>
                  <a:pt x="5197793" y="236220"/>
                </a:lnTo>
                <a:lnTo>
                  <a:pt x="5191125" y="211455"/>
                </a:lnTo>
                <a:lnTo>
                  <a:pt x="5169218" y="195263"/>
                </a:lnTo>
                <a:lnTo>
                  <a:pt x="5140643" y="187643"/>
                </a:lnTo>
                <a:lnTo>
                  <a:pt x="5115878" y="188595"/>
                </a:lnTo>
                <a:moveTo>
                  <a:pt x="4991100" y="428625"/>
                </a:moveTo>
                <a:lnTo>
                  <a:pt x="4975860" y="430530"/>
                </a:lnTo>
                <a:lnTo>
                  <a:pt x="4984433" y="442913"/>
                </a:lnTo>
                <a:lnTo>
                  <a:pt x="5023485" y="469583"/>
                </a:lnTo>
                <a:lnTo>
                  <a:pt x="5045393" y="465773"/>
                </a:lnTo>
                <a:lnTo>
                  <a:pt x="5072063" y="441008"/>
                </a:lnTo>
                <a:lnTo>
                  <a:pt x="5087303" y="428625"/>
                </a:lnTo>
                <a:lnTo>
                  <a:pt x="5105400" y="421958"/>
                </a:lnTo>
                <a:lnTo>
                  <a:pt x="5124450" y="416243"/>
                </a:lnTo>
                <a:lnTo>
                  <a:pt x="5143500" y="405765"/>
                </a:lnTo>
                <a:lnTo>
                  <a:pt x="5152073" y="401955"/>
                </a:lnTo>
                <a:lnTo>
                  <a:pt x="5153978" y="408623"/>
                </a:lnTo>
                <a:lnTo>
                  <a:pt x="5146358" y="429578"/>
                </a:lnTo>
                <a:lnTo>
                  <a:pt x="5127308" y="446723"/>
                </a:lnTo>
                <a:lnTo>
                  <a:pt x="5119688" y="454343"/>
                </a:lnTo>
                <a:lnTo>
                  <a:pt x="5117783" y="465773"/>
                </a:lnTo>
                <a:lnTo>
                  <a:pt x="5115878" y="479108"/>
                </a:lnTo>
                <a:lnTo>
                  <a:pt x="5109210" y="491490"/>
                </a:lnTo>
                <a:lnTo>
                  <a:pt x="5093970" y="516255"/>
                </a:lnTo>
                <a:lnTo>
                  <a:pt x="5063490" y="575310"/>
                </a:lnTo>
                <a:lnTo>
                  <a:pt x="5032058" y="621983"/>
                </a:lnTo>
                <a:lnTo>
                  <a:pt x="4986338" y="679133"/>
                </a:lnTo>
                <a:lnTo>
                  <a:pt x="4939665" y="743903"/>
                </a:lnTo>
                <a:lnTo>
                  <a:pt x="4932998" y="744855"/>
                </a:lnTo>
                <a:lnTo>
                  <a:pt x="4931093" y="730568"/>
                </a:lnTo>
                <a:lnTo>
                  <a:pt x="4930140" y="715328"/>
                </a:lnTo>
                <a:lnTo>
                  <a:pt x="4925378" y="715328"/>
                </a:lnTo>
                <a:lnTo>
                  <a:pt x="4913948" y="744855"/>
                </a:lnTo>
                <a:lnTo>
                  <a:pt x="4890135" y="789623"/>
                </a:lnTo>
                <a:lnTo>
                  <a:pt x="4868228" y="835343"/>
                </a:lnTo>
                <a:lnTo>
                  <a:pt x="4866323" y="858203"/>
                </a:lnTo>
                <a:lnTo>
                  <a:pt x="4871085" y="880110"/>
                </a:lnTo>
                <a:lnTo>
                  <a:pt x="4885373" y="875348"/>
                </a:lnTo>
                <a:lnTo>
                  <a:pt x="4903470" y="853440"/>
                </a:lnTo>
                <a:lnTo>
                  <a:pt x="4926330" y="808673"/>
                </a:lnTo>
                <a:lnTo>
                  <a:pt x="4940618" y="782955"/>
                </a:lnTo>
                <a:lnTo>
                  <a:pt x="4954905" y="766763"/>
                </a:lnTo>
                <a:lnTo>
                  <a:pt x="4988243" y="725805"/>
                </a:lnTo>
                <a:lnTo>
                  <a:pt x="5014913" y="696278"/>
                </a:lnTo>
                <a:lnTo>
                  <a:pt x="5034915" y="681038"/>
                </a:lnTo>
                <a:lnTo>
                  <a:pt x="5056823" y="654368"/>
                </a:lnTo>
                <a:lnTo>
                  <a:pt x="5088255" y="606743"/>
                </a:lnTo>
                <a:lnTo>
                  <a:pt x="5104448" y="557213"/>
                </a:lnTo>
                <a:lnTo>
                  <a:pt x="5111115" y="538163"/>
                </a:lnTo>
                <a:lnTo>
                  <a:pt x="5121593" y="529590"/>
                </a:lnTo>
                <a:lnTo>
                  <a:pt x="5121593" y="564833"/>
                </a:lnTo>
                <a:lnTo>
                  <a:pt x="5105400" y="645795"/>
                </a:lnTo>
                <a:lnTo>
                  <a:pt x="5078730" y="781050"/>
                </a:lnTo>
                <a:lnTo>
                  <a:pt x="5085398" y="821055"/>
                </a:lnTo>
                <a:lnTo>
                  <a:pt x="5093970" y="838200"/>
                </a:lnTo>
                <a:lnTo>
                  <a:pt x="5107305" y="846773"/>
                </a:lnTo>
                <a:lnTo>
                  <a:pt x="5120640" y="839153"/>
                </a:lnTo>
                <a:lnTo>
                  <a:pt x="5130165" y="819150"/>
                </a:lnTo>
                <a:lnTo>
                  <a:pt x="5132070" y="782003"/>
                </a:lnTo>
                <a:lnTo>
                  <a:pt x="5132070" y="752475"/>
                </a:lnTo>
                <a:lnTo>
                  <a:pt x="5141595" y="699135"/>
                </a:lnTo>
                <a:lnTo>
                  <a:pt x="5153025" y="647700"/>
                </a:lnTo>
                <a:lnTo>
                  <a:pt x="5154930" y="627698"/>
                </a:lnTo>
                <a:lnTo>
                  <a:pt x="5151120" y="614363"/>
                </a:lnTo>
                <a:lnTo>
                  <a:pt x="5148263" y="612458"/>
                </a:lnTo>
                <a:lnTo>
                  <a:pt x="5146358" y="616268"/>
                </a:lnTo>
                <a:lnTo>
                  <a:pt x="5143500" y="634365"/>
                </a:lnTo>
                <a:lnTo>
                  <a:pt x="5140643" y="653415"/>
                </a:lnTo>
                <a:lnTo>
                  <a:pt x="5135880" y="660083"/>
                </a:lnTo>
                <a:lnTo>
                  <a:pt x="5133975" y="646748"/>
                </a:lnTo>
                <a:lnTo>
                  <a:pt x="5138738" y="620078"/>
                </a:lnTo>
                <a:lnTo>
                  <a:pt x="5147310" y="560070"/>
                </a:lnTo>
                <a:lnTo>
                  <a:pt x="5153025" y="533400"/>
                </a:lnTo>
                <a:lnTo>
                  <a:pt x="5157788" y="529590"/>
                </a:lnTo>
                <a:lnTo>
                  <a:pt x="5163503" y="542925"/>
                </a:lnTo>
                <a:lnTo>
                  <a:pt x="5171123" y="571500"/>
                </a:lnTo>
                <a:lnTo>
                  <a:pt x="5181600" y="588645"/>
                </a:lnTo>
                <a:lnTo>
                  <a:pt x="5193030" y="597218"/>
                </a:lnTo>
                <a:lnTo>
                  <a:pt x="5204460" y="598170"/>
                </a:lnTo>
                <a:lnTo>
                  <a:pt x="5214938" y="592455"/>
                </a:lnTo>
                <a:lnTo>
                  <a:pt x="5222558" y="582930"/>
                </a:lnTo>
                <a:lnTo>
                  <a:pt x="5224463" y="557213"/>
                </a:lnTo>
                <a:lnTo>
                  <a:pt x="5216843" y="540068"/>
                </a:lnTo>
                <a:lnTo>
                  <a:pt x="5209223" y="533400"/>
                </a:lnTo>
                <a:lnTo>
                  <a:pt x="5201603" y="527685"/>
                </a:lnTo>
                <a:lnTo>
                  <a:pt x="5195888" y="515303"/>
                </a:lnTo>
                <a:lnTo>
                  <a:pt x="5188268" y="503873"/>
                </a:lnTo>
                <a:lnTo>
                  <a:pt x="5175885" y="503873"/>
                </a:lnTo>
                <a:lnTo>
                  <a:pt x="5153025" y="515303"/>
                </a:lnTo>
                <a:lnTo>
                  <a:pt x="5150168" y="509588"/>
                </a:lnTo>
                <a:lnTo>
                  <a:pt x="5153978" y="490538"/>
                </a:lnTo>
                <a:lnTo>
                  <a:pt x="5161598" y="471488"/>
                </a:lnTo>
                <a:lnTo>
                  <a:pt x="5171123" y="464820"/>
                </a:lnTo>
                <a:lnTo>
                  <a:pt x="5181600" y="455295"/>
                </a:lnTo>
                <a:lnTo>
                  <a:pt x="5195888" y="426720"/>
                </a:lnTo>
                <a:lnTo>
                  <a:pt x="5226368" y="353378"/>
                </a:lnTo>
                <a:lnTo>
                  <a:pt x="5221605" y="332423"/>
                </a:lnTo>
                <a:lnTo>
                  <a:pt x="5205413" y="315278"/>
                </a:lnTo>
                <a:lnTo>
                  <a:pt x="5179695" y="313373"/>
                </a:lnTo>
                <a:lnTo>
                  <a:pt x="5163503" y="321945"/>
                </a:lnTo>
                <a:lnTo>
                  <a:pt x="5145405" y="338138"/>
                </a:lnTo>
                <a:lnTo>
                  <a:pt x="5126355" y="344805"/>
                </a:lnTo>
                <a:lnTo>
                  <a:pt x="5098733" y="361950"/>
                </a:lnTo>
                <a:lnTo>
                  <a:pt x="5035868" y="399098"/>
                </a:lnTo>
                <a:lnTo>
                  <a:pt x="5009198" y="418148"/>
                </a:lnTo>
                <a:lnTo>
                  <a:pt x="4991100" y="428625"/>
                </a:lnTo>
                <a:moveTo>
                  <a:pt x="5345430" y="290513"/>
                </a:moveTo>
                <a:lnTo>
                  <a:pt x="5359718" y="311468"/>
                </a:lnTo>
                <a:lnTo>
                  <a:pt x="5361623" y="339090"/>
                </a:lnTo>
                <a:lnTo>
                  <a:pt x="5356860" y="406718"/>
                </a:lnTo>
                <a:lnTo>
                  <a:pt x="5350193" y="461010"/>
                </a:lnTo>
                <a:lnTo>
                  <a:pt x="5332095" y="473393"/>
                </a:lnTo>
                <a:lnTo>
                  <a:pt x="5306378" y="486728"/>
                </a:lnTo>
                <a:lnTo>
                  <a:pt x="5303520" y="496253"/>
                </a:lnTo>
                <a:lnTo>
                  <a:pt x="5313045" y="510540"/>
                </a:lnTo>
                <a:lnTo>
                  <a:pt x="5336858" y="539115"/>
                </a:lnTo>
                <a:lnTo>
                  <a:pt x="5334000" y="595313"/>
                </a:lnTo>
                <a:lnTo>
                  <a:pt x="5318760" y="649605"/>
                </a:lnTo>
                <a:lnTo>
                  <a:pt x="5302568" y="659130"/>
                </a:lnTo>
                <a:lnTo>
                  <a:pt x="5275898" y="667703"/>
                </a:lnTo>
                <a:lnTo>
                  <a:pt x="5248275" y="676275"/>
                </a:lnTo>
                <a:lnTo>
                  <a:pt x="5231130" y="685800"/>
                </a:lnTo>
                <a:lnTo>
                  <a:pt x="5232083" y="692468"/>
                </a:lnTo>
                <a:lnTo>
                  <a:pt x="5240655" y="701040"/>
                </a:lnTo>
                <a:lnTo>
                  <a:pt x="5272088" y="720090"/>
                </a:lnTo>
                <a:lnTo>
                  <a:pt x="5308283" y="731520"/>
                </a:lnTo>
                <a:lnTo>
                  <a:pt x="5321618" y="731520"/>
                </a:lnTo>
                <a:lnTo>
                  <a:pt x="5329238" y="725805"/>
                </a:lnTo>
                <a:lnTo>
                  <a:pt x="5344478" y="711518"/>
                </a:lnTo>
                <a:lnTo>
                  <a:pt x="5368290" y="700088"/>
                </a:lnTo>
                <a:lnTo>
                  <a:pt x="5404485" y="698183"/>
                </a:lnTo>
                <a:lnTo>
                  <a:pt x="5454968" y="713423"/>
                </a:lnTo>
                <a:lnTo>
                  <a:pt x="5468303" y="716280"/>
                </a:lnTo>
                <a:lnTo>
                  <a:pt x="5479733" y="711518"/>
                </a:lnTo>
                <a:lnTo>
                  <a:pt x="5492115" y="687705"/>
                </a:lnTo>
                <a:lnTo>
                  <a:pt x="5485448" y="656273"/>
                </a:lnTo>
                <a:lnTo>
                  <a:pt x="5473065" y="641985"/>
                </a:lnTo>
                <a:lnTo>
                  <a:pt x="5454015" y="630555"/>
                </a:lnTo>
                <a:lnTo>
                  <a:pt x="5396865" y="633413"/>
                </a:lnTo>
                <a:lnTo>
                  <a:pt x="5350193" y="639128"/>
                </a:lnTo>
                <a:lnTo>
                  <a:pt x="5355908" y="613410"/>
                </a:lnTo>
                <a:lnTo>
                  <a:pt x="5372100" y="560070"/>
                </a:lnTo>
                <a:lnTo>
                  <a:pt x="5384483" y="516255"/>
                </a:lnTo>
                <a:lnTo>
                  <a:pt x="5392103" y="501968"/>
                </a:lnTo>
                <a:lnTo>
                  <a:pt x="5399723" y="496253"/>
                </a:lnTo>
                <a:lnTo>
                  <a:pt x="5430203" y="490538"/>
                </a:lnTo>
                <a:lnTo>
                  <a:pt x="5450205" y="480060"/>
                </a:lnTo>
                <a:lnTo>
                  <a:pt x="5460683" y="464820"/>
                </a:lnTo>
                <a:lnTo>
                  <a:pt x="5461635" y="443865"/>
                </a:lnTo>
                <a:lnTo>
                  <a:pt x="5450205" y="417195"/>
                </a:lnTo>
                <a:lnTo>
                  <a:pt x="5423535" y="410528"/>
                </a:lnTo>
                <a:lnTo>
                  <a:pt x="5413058" y="401955"/>
                </a:lnTo>
                <a:lnTo>
                  <a:pt x="5408295" y="392430"/>
                </a:lnTo>
                <a:lnTo>
                  <a:pt x="5412105" y="373380"/>
                </a:lnTo>
                <a:lnTo>
                  <a:pt x="5432108" y="340995"/>
                </a:lnTo>
                <a:lnTo>
                  <a:pt x="5428298" y="310515"/>
                </a:lnTo>
                <a:lnTo>
                  <a:pt x="5419725" y="296228"/>
                </a:lnTo>
                <a:lnTo>
                  <a:pt x="5407343" y="286703"/>
                </a:lnTo>
                <a:lnTo>
                  <a:pt x="5364480" y="281940"/>
                </a:lnTo>
                <a:lnTo>
                  <a:pt x="5347335" y="284798"/>
                </a:lnTo>
                <a:lnTo>
                  <a:pt x="5345430" y="290513"/>
                </a:lnTo>
                <a:moveTo>
                  <a:pt x="372428" y="711518"/>
                </a:moveTo>
                <a:lnTo>
                  <a:pt x="382905" y="750570"/>
                </a:lnTo>
                <a:lnTo>
                  <a:pt x="398145" y="769620"/>
                </a:lnTo>
                <a:lnTo>
                  <a:pt x="421005" y="775335"/>
                </a:lnTo>
                <a:lnTo>
                  <a:pt x="431483" y="767715"/>
                </a:lnTo>
                <a:lnTo>
                  <a:pt x="438150" y="762953"/>
                </a:lnTo>
                <a:lnTo>
                  <a:pt x="447675" y="779145"/>
                </a:lnTo>
                <a:lnTo>
                  <a:pt x="460058" y="789623"/>
                </a:lnTo>
                <a:lnTo>
                  <a:pt x="484823" y="793433"/>
                </a:lnTo>
                <a:lnTo>
                  <a:pt x="510540" y="782003"/>
                </a:lnTo>
                <a:lnTo>
                  <a:pt x="519113" y="770573"/>
                </a:lnTo>
                <a:lnTo>
                  <a:pt x="520065" y="758190"/>
                </a:lnTo>
                <a:lnTo>
                  <a:pt x="533400" y="704850"/>
                </a:lnTo>
                <a:lnTo>
                  <a:pt x="541973" y="672465"/>
                </a:lnTo>
                <a:lnTo>
                  <a:pt x="540068" y="649605"/>
                </a:lnTo>
                <a:lnTo>
                  <a:pt x="521970" y="640080"/>
                </a:lnTo>
                <a:lnTo>
                  <a:pt x="494348" y="640080"/>
                </a:lnTo>
                <a:lnTo>
                  <a:pt x="466725" y="645795"/>
                </a:lnTo>
                <a:lnTo>
                  <a:pt x="449580" y="655320"/>
                </a:lnTo>
                <a:lnTo>
                  <a:pt x="447675" y="662940"/>
                </a:lnTo>
                <a:lnTo>
                  <a:pt x="457200" y="668655"/>
                </a:lnTo>
                <a:lnTo>
                  <a:pt x="486728" y="677228"/>
                </a:lnTo>
                <a:lnTo>
                  <a:pt x="485775" y="706755"/>
                </a:lnTo>
                <a:lnTo>
                  <a:pt x="479108" y="723900"/>
                </a:lnTo>
                <a:lnTo>
                  <a:pt x="461010" y="735330"/>
                </a:lnTo>
                <a:lnTo>
                  <a:pt x="438150" y="739140"/>
                </a:lnTo>
                <a:lnTo>
                  <a:pt x="434340" y="736283"/>
                </a:lnTo>
                <a:lnTo>
                  <a:pt x="434340" y="728663"/>
                </a:lnTo>
                <a:lnTo>
                  <a:pt x="431483" y="717233"/>
                </a:lnTo>
                <a:lnTo>
                  <a:pt x="419100" y="703898"/>
                </a:lnTo>
                <a:lnTo>
                  <a:pt x="390525" y="700088"/>
                </a:lnTo>
                <a:lnTo>
                  <a:pt x="378143" y="702945"/>
                </a:lnTo>
                <a:lnTo>
                  <a:pt x="372428" y="711518"/>
                </a:ln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395406"/>
            <a:ext cx="12192000" cy="0"/>
          </a:xfrm>
          <a:prstGeom prst="line">
            <a:avLst/>
          </a:prstGeom>
          <a:ln w="63500">
            <a:solidFill>
              <a:srgbClr val="D6E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723900"/>
          </a:xfrm>
          <a:prstGeom prst="rect">
            <a:avLst/>
          </a:prstGeom>
          <a:gradFill flip="none" rotWithShape="1">
            <a:gsLst>
              <a:gs pos="7000">
                <a:schemeClr val="bg1">
                  <a:alpha val="0"/>
                </a:schemeClr>
              </a:gs>
              <a:gs pos="100000">
                <a:srgbClr val="D6E9C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9778868" y="250944"/>
            <a:ext cx="2105608" cy="135061"/>
          </a:xfrm>
          <a:custGeom>
            <a:avLst/>
            <a:gdLst/>
            <a:ahLst/>
            <a:cxnLst/>
            <a:rect l="l" t="t" r="r" b="b"/>
            <a:pathLst>
              <a:path w="2105608" h="135061">
                <a:moveTo>
                  <a:pt x="72107" y="88738"/>
                </a:moveTo>
                <a:cubicBezTo>
                  <a:pt x="67271" y="88366"/>
                  <a:pt x="65224" y="90227"/>
                  <a:pt x="65968" y="94319"/>
                </a:cubicBezTo>
                <a:lnTo>
                  <a:pt x="65968" y="117760"/>
                </a:lnTo>
                <a:lnTo>
                  <a:pt x="97222" y="117760"/>
                </a:lnTo>
                <a:lnTo>
                  <a:pt x="97222" y="88738"/>
                </a:lnTo>
                <a:close/>
                <a:moveTo>
                  <a:pt x="1166366" y="64182"/>
                </a:moveTo>
                <a:lnTo>
                  <a:pt x="1166366" y="77576"/>
                </a:lnTo>
                <a:lnTo>
                  <a:pt x="1198178" y="77576"/>
                </a:lnTo>
                <a:lnTo>
                  <a:pt x="1198178" y="64182"/>
                </a:lnTo>
                <a:close/>
                <a:moveTo>
                  <a:pt x="907108" y="59159"/>
                </a:moveTo>
                <a:cubicBezTo>
                  <a:pt x="903015" y="58787"/>
                  <a:pt x="901341" y="61205"/>
                  <a:pt x="902085" y="66414"/>
                </a:cubicBezTo>
                <a:lnTo>
                  <a:pt x="902085" y="102691"/>
                </a:lnTo>
                <a:lnTo>
                  <a:pt x="910456" y="102691"/>
                </a:lnTo>
                <a:lnTo>
                  <a:pt x="910456" y="59159"/>
                </a:lnTo>
                <a:close/>
                <a:moveTo>
                  <a:pt x="705892" y="56368"/>
                </a:moveTo>
                <a:lnTo>
                  <a:pt x="705892" y="71437"/>
                </a:lnTo>
                <a:lnTo>
                  <a:pt x="738262" y="71437"/>
                </a:lnTo>
                <a:lnTo>
                  <a:pt x="738262" y="56368"/>
                </a:lnTo>
                <a:close/>
                <a:moveTo>
                  <a:pt x="1600610" y="53020"/>
                </a:moveTo>
                <a:lnTo>
                  <a:pt x="1601168" y="53020"/>
                </a:lnTo>
                <a:cubicBezTo>
                  <a:pt x="1609725" y="54136"/>
                  <a:pt x="1614376" y="58787"/>
                  <a:pt x="1615120" y="66972"/>
                </a:cubicBezTo>
                <a:lnTo>
                  <a:pt x="1615120" y="68089"/>
                </a:lnTo>
                <a:cubicBezTo>
                  <a:pt x="1614376" y="76646"/>
                  <a:pt x="1609725" y="81111"/>
                  <a:pt x="1601168" y="81483"/>
                </a:cubicBezTo>
                <a:lnTo>
                  <a:pt x="1600610" y="81483"/>
                </a:lnTo>
                <a:cubicBezTo>
                  <a:pt x="1591680" y="81111"/>
                  <a:pt x="1587029" y="76646"/>
                  <a:pt x="1586657" y="68089"/>
                </a:cubicBezTo>
                <a:lnTo>
                  <a:pt x="1586657" y="67530"/>
                </a:lnTo>
                <a:cubicBezTo>
                  <a:pt x="1587029" y="58601"/>
                  <a:pt x="1591680" y="53764"/>
                  <a:pt x="1600610" y="53020"/>
                </a:cubicBezTo>
                <a:close/>
                <a:moveTo>
                  <a:pt x="505234" y="53020"/>
                </a:moveTo>
                <a:lnTo>
                  <a:pt x="505793" y="53020"/>
                </a:lnTo>
                <a:cubicBezTo>
                  <a:pt x="514350" y="54136"/>
                  <a:pt x="519001" y="58787"/>
                  <a:pt x="519745" y="66972"/>
                </a:cubicBezTo>
                <a:lnTo>
                  <a:pt x="519745" y="68089"/>
                </a:lnTo>
                <a:cubicBezTo>
                  <a:pt x="519001" y="76646"/>
                  <a:pt x="514350" y="81111"/>
                  <a:pt x="505793" y="81483"/>
                </a:cubicBezTo>
                <a:lnTo>
                  <a:pt x="505234" y="81483"/>
                </a:lnTo>
                <a:cubicBezTo>
                  <a:pt x="496305" y="81111"/>
                  <a:pt x="491654" y="76646"/>
                  <a:pt x="491282" y="68089"/>
                </a:cubicBezTo>
                <a:lnTo>
                  <a:pt x="491282" y="67530"/>
                </a:lnTo>
                <a:cubicBezTo>
                  <a:pt x="491654" y="58601"/>
                  <a:pt x="496305" y="53764"/>
                  <a:pt x="505234" y="53020"/>
                </a:cubicBezTo>
                <a:close/>
                <a:moveTo>
                  <a:pt x="1170273" y="47997"/>
                </a:moveTo>
                <a:cubicBezTo>
                  <a:pt x="1167668" y="47997"/>
                  <a:pt x="1166366" y="49299"/>
                  <a:pt x="1166366" y="51903"/>
                </a:cubicBezTo>
                <a:lnTo>
                  <a:pt x="1166366" y="61391"/>
                </a:lnTo>
                <a:lnTo>
                  <a:pt x="1198178" y="61391"/>
                </a:lnTo>
                <a:lnTo>
                  <a:pt x="1198178" y="47997"/>
                </a:lnTo>
                <a:close/>
                <a:moveTo>
                  <a:pt x="81037" y="41858"/>
                </a:moveTo>
                <a:lnTo>
                  <a:pt x="73782" y="66972"/>
                </a:lnTo>
                <a:lnTo>
                  <a:pt x="92757" y="66972"/>
                </a:lnTo>
                <a:lnTo>
                  <a:pt x="95548" y="41858"/>
                </a:lnTo>
                <a:close/>
                <a:moveTo>
                  <a:pt x="705892" y="39625"/>
                </a:moveTo>
                <a:lnTo>
                  <a:pt x="705892" y="53578"/>
                </a:lnTo>
                <a:lnTo>
                  <a:pt x="738262" y="53578"/>
                </a:lnTo>
                <a:lnTo>
                  <a:pt x="738262" y="39625"/>
                </a:lnTo>
                <a:close/>
                <a:moveTo>
                  <a:pt x="1401626" y="38509"/>
                </a:moveTo>
                <a:lnTo>
                  <a:pt x="1401626" y="74786"/>
                </a:lnTo>
                <a:lnTo>
                  <a:pt x="1412788" y="74786"/>
                </a:lnTo>
                <a:lnTo>
                  <a:pt x="1412788" y="38509"/>
                </a:lnTo>
                <a:close/>
                <a:moveTo>
                  <a:pt x="260487" y="36277"/>
                </a:moveTo>
                <a:cubicBezTo>
                  <a:pt x="267184" y="55252"/>
                  <a:pt x="275928" y="69391"/>
                  <a:pt x="286718" y="78693"/>
                </a:cubicBezTo>
                <a:cubicBezTo>
                  <a:pt x="292671" y="68275"/>
                  <a:pt x="297694" y="54136"/>
                  <a:pt x="301786" y="36277"/>
                </a:cubicBezTo>
                <a:close/>
                <a:moveTo>
                  <a:pt x="705892" y="22882"/>
                </a:moveTo>
                <a:lnTo>
                  <a:pt x="705892" y="36835"/>
                </a:lnTo>
                <a:lnTo>
                  <a:pt x="738262" y="36835"/>
                </a:lnTo>
                <a:lnTo>
                  <a:pt x="738262" y="22882"/>
                </a:lnTo>
                <a:close/>
                <a:moveTo>
                  <a:pt x="332482" y="18975"/>
                </a:moveTo>
                <a:cubicBezTo>
                  <a:pt x="336203" y="19719"/>
                  <a:pt x="341598" y="23812"/>
                  <a:pt x="348667" y="31254"/>
                </a:cubicBezTo>
                <a:cubicBezTo>
                  <a:pt x="350156" y="33114"/>
                  <a:pt x="350714" y="34416"/>
                  <a:pt x="350342" y="35160"/>
                </a:cubicBezTo>
                <a:cubicBezTo>
                  <a:pt x="349970" y="36277"/>
                  <a:pt x="348667" y="36649"/>
                  <a:pt x="346435" y="36277"/>
                </a:cubicBezTo>
                <a:lnTo>
                  <a:pt x="314065" y="36277"/>
                </a:lnTo>
                <a:cubicBezTo>
                  <a:pt x="321506" y="37765"/>
                  <a:pt x="325413" y="39253"/>
                  <a:pt x="325785" y="40741"/>
                </a:cubicBezTo>
                <a:cubicBezTo>
                  <a:pt x="325413" y="42230"/>
                  <a:pt x="324483" y="43532"/>
                  <a:pt x="322994" y="44648"/>
                </a:cubicBezTo>
                <a:cubicBezTo>
                  <a:pt x="321134" y="46136"/>
                  <a:pt x="320018" y="47439"/>
                  <a:pt x="319646" y="48555"/>
                </a:cubicBezTo>
                <a:cubicBezTo>
                  <a:pt x="313321" y="66042"/>
                  <a:pt x="306809" y="79623"/>
                  <a:pt x="300112" y="89297"/>
                </a:cubicBezTo>
                <a:cubicBezTo>
                  <a:pt x="312018" y="99715"/>
                  <a:pt x="329134" y="106784"/>
                  <a:pt x="351458" y="110505"/>
                </a:cubicBezTo>
                <a:cubicBezTo>
                  <a:pt x="354434" y="111249"/>
                  <a:pt x="354248" y="112365"/>
                  <a:pt x="350900" y="113853"/>
                </a:cubicBezTo>
                <a:cubicBezTo>
                  <a:pt x="349784" y="114597"/>
                  <a:pt x="348853" y="115155"/>
                  <a:pt x="348109" y="115527"/>
                </a:cubicBezTo>
                <a:cubicBezTo>
                  <a:pt x="343644" y="117388"/>
                  <a:pt x="340296" y="120923"/>
                  <a:pt x="338063" y="126131"/>
                </a:cubicBezTo>
                <a:cubicBezTo>
                  <a:pt x="337319" y="130224"/>
                  <a:pt x="334343" y="131340"/>
                  <a:pt x="329134" y="129480"/>
                </a:cubicBezTo>
                <a:cubicBezTo>
                  <a:pt x="312762" y="123527"/>
                  <a:pt x="299182" y="115155"/>
                  <a:pt x="288392" y="104365"/>
                </a:cubicBezTo>
                <a:cubicBezTo>
                  <a:pt x="275369" y="114783"/>
                  <a:pt x="257882" y="124085"/>
                  <a:pt x="235930" y="132271"/>
                </a:cubicBezTo>
                <a:cubicBezTo>
                  <a:pt x="224768" y="135619"/>
                  <a:pt x="221419" y="135433"/>
                  <a:pt x="225884" y="131713"/>
                </a:cubicBezTo>
                <a:cubicBezTo>
                  <a:pt x="248580" y="120550"/>
                  <a:pt x="266068" y="107528"/>
                  <a:pt x="278346" y="92645"/>
                </a:cubicBezTo>
                <a:cubicBezTo>
                  <a:pt x="268672" y="77762"/>
                  <a:pt x="261975" y="58973"/>
                  <a:pt x="258254" y="36277"/>
                </a:cubicBezTo>
                <a:lnTo>
                  <a:pt x="229791" y="36277"/>
                </a:lnTo>
                <a:cubicBezTo>
                  <a:pt x="227930" y="36277"/>
                  <a:pt x="226814" y="35904"/>
                  <a:pt x="226442" y="35160"/>
                </a:cubicBezTo>
                <a:cubicBezTo>
                  <a:pt x="226442" y="34416"/>
                  <a:pt x="227186" y="33858"/>
                  <a:pt x="228675" y="33486"/>
                </a:cubicBezTo>
                <a:lnTo>
                  <a:pt x="320204" y="33486"/>
                </a:lnTo>
                <a:cubicBezTo>
                  <a:pt x="320576" y="33486"/>
                  <a:pt x="322064" y="31440"/>
                  <a:pt x="324669" y="27347"/>
                </a:cubicBezTo>
                <a:cubicBezTo>
                  <a:pt x="328389" y="21766"/>
                  <a:pt x="330994" y="18975"/>
                  <a:pt x="332482" y="18975"/>
                </a:cubicBezTo>
                <a:close/>
                <a:moveTo>
                  <a:pt x="2062200" y="18417"/>
                </a:moveTo>
                <a:cubicBezTo>
                  <a:pt x="2059224" y="18417"/>
                  <a:pt x="2057921" y="20091"/>
                  <a:pt x="2058293" y="23440"/>
                </a:cubicBezTo>
                <a:cubicBezTo>
                  <a:pt x="2058293" y="27161"/>
                  <a:pt x="2058107" y="31998"/>
                  <a:pt x="2057735" y="37951"/>
                </a:cubicBezTo>
                <a:cubicBezTo>
                  <a:pt x="2057735" y="45764"/>
                  <a:pt x="2057735" y="52462"/>
                  <a:pt x="2057735" y="58043"/>
                </a:cubicBezTo>
                <a:lnTo>
                  <a:pt x="2070014" y="58043"/>
                </a:lnTo>
                <a:lnTo>
                  <a:pt x="2070014" y="18417"/>
                </a:lnTo>
                <a:close/>
                <a:moveTo>
                  <a:pt x="2010854" y="17301"/>
                </a:moveTo>
                <a:cubicBezTo>
                  <a:pt x="2008622" y="16929"/>
                  <a:pt x="2007506" y="18231"/>
                  <a:pt x="2007506" y="21208"/>
                </a:cubicBezTo>
                <a:cubicBezTo>
                  <a:pt x="2006762" y="36463"/>
                  <a:pt x="2006390" y="48741"/>
                  <a:pt x="2006390" y="58043"/>
                </a:cubicBezTo>
                <a:lnTo>
                  <a:pt x="2016994" y="58043"/>
                </a:lnTo>
                <a:lnTo>
                  <a:pt x="2016994" y="17301"/>
                </a:lnTo>
                <a:close/>
                <a:moveTo>
                  <a:pt x="17971" y="8371"/>
                </a:moveTo>
                <a:cubicBezTo>
                  <a:pt x="26901" y="10232"/>
                  <a:pt x="33226" y="13022"/>
                  <a:pt x="36947" y="16743"/>
                </a:cubicBezTo>
                <a:cubicBezTo>
                  <a:pt x="41412" y="24556"/>
                  <a:pt x="39737" y="30509"/>
                  <a:pt x="31924" y="34602"/>
                </a:cubicBezTo>
                <a:cubicBezTo>
                  <a:pt x="27459" y="35718"/>
                  <a:pt x="23924" y="34788"/>
                  <a:pt x="21320" y="31812"/>
                </a:cubicBezTo>
                <a:cubicBezTo>
                  <a:pt x="20204" y="30695"/>
                  <a:pt x="19646" y="28463"/>
                  <a:pt x="19646" y="25114"/>
                </a:cubicBezTo>
                <a:cubicBezTo>
                  <a:pt x="20018" y="19533"/>
                  <a:pt x="18715" y="14882"/>
                  <a:pt x="15739" y="11162"/>
                </a:cubicBezTo>
                <a:cubicBezTo>
                  <a:pt x="15367" y="11162"/>
                  <a:pt x="14623" y="10790"/>
                  <a:pt x="13506" y="10046"/>
                </a:cubicBezTo>
                <a:cubicBezTo>
                  <a:pt x="10530" y="8557"/>
                  <a:pt x="12018" y="7999"/>
                  <a:pt x="17971" y="8371"/>
                </a:cubicBezTo>
                <a:close/>
                <a:moveTo>
                  <a:pt x="1340235" y="7255"/>
                </a:moveTo>
                <a:cubicBezTo>
                  <a:pt x="1351769" y="7999"/>
                  <a:pt x="1356420" y="10232"/>
                  <a:pt x="1354187" y="13952"/>
                </a:cubicBezTo>
                <a:cubicBezTo>
                  <a:pt x="1353443" y="15441"/>
                  <a:pt x="1353071" y="16371"/>
                  <a:pt x="1353071" y="16743"/>
                </a:cubicBezTo>
                <a:lnTo>
                  <a:pt x="1353071" y="45206"/>
                </a:lnTo>
                <a:lnTo>
                  <a:pt x="1356420" y="45206"/>
                </a:lnTo>
                <a:cubicBezTo>
                  <a:pt x="1356792" y="45206"/>
                  <a:pt x="1357908" y="44090"/>
                  <a:pt x="1359768" y="41858"/>
                </a:cubicBezTo>
                <a:cubicBezTo>
                  <a:pt x="1362001" y="38509"/>
                  <a:pt x="1363675" y="36649"/>
                  <a:pt x="1364791" y="36277"/>
                </a:cubicBezTo>
                <a:cubicBezTo>
                  <a:pt x="1366652" y="36649"/>
                  <a:pt x="1369628" y="39253"/>
                  <a:pt x="1373721" y="44090"/>
                </a:cubicBezTo>
                <a:cubicBezTo>
                  <a:pt x="1374465" y="45578"/>
                  <a:pt x="1374651" y="46694"/>
                  <a:pt x="1374279" y="47439"/>
                </a:cubicBezTo>
                <a:cubicBezTo>
                  <a:pt x="1373907" y="48183"/>
                  <a:pt x="1372791" y="48369"/>
                  <a:pt x="1370930" y="47997"/>
                </a:cubicBezTo>
                <a:lnTo>
                  <a:pt x="1353071" y="47997"/>
                </a:lnTo>
                <a:lnTo>
                  <a:pt x="1353071" y="84274"/>
                </a:lnTo>
                <a:cubicBezTo>
                  <a:pt x="1355676" y="83902"/>
                  <a:pt x="1359768" y="82971"/>
                  <a:pt x="1365350" y="81483"/>
                </a:cubicBezTo>
                <a:cubicBezTo>
                  <a:pt x="1367954" y="80739"/>
                  <a:pt x="1370186" y="79995"/>
                  <a:pt x="1372047" y="79251"/>
                </a:cubicBezTo>
                <a:cubicBezTo>
                  <a:pt x="1374279" y="78879"/>
                  <a:pt x="1375768" y="79251"/>
                  <a:pt x="1376512" y="80367"/>
                </a:cubicBezTo>
                <a:cubicBezTo>
                  <a:pt x="1376512" y="81111"/>
                  <a:pt x="1375395" y="82041"/>
                  <a:pt x="1373163" y="83157"/>
                </a:cubicBezTo>
                <a:cubicBezTo>
                  <a:pt x="1371675" y="84274"/>
                  <a:pt x="1369442" y="85576"/>
                  <a:pt x="1366466" y="87064"/>
                </a:cubicBezTo>
                <a:cubicBezTo>
                  <a:pt x="1338932" y="104179"/>
                  <a:pt x="1324236" y="112551"/>
                  <a:pt x="1322375" y="112179"/>
                </a:cubicBezTo>
                <a:cubicBezTo>
                  <a:pt x="1320143" y="111063"/>
                  <a:pt x="1317910" y="105482"/>
                  <a:pt x="1315678" y="95436"/>
                </a:cubicBezTo>
                <a:cubicBezTo>
                  <a:pt x="1314934" y="93947"/>
                  <a:pt x="1317166" y="92645"/>
                  <a:pt x="1322375" y="91529"/>
                </a:cubicBezTo>
                <a:cubicBezTo>
                  <a:pt x="1327584" y="90785"/>
                  <a:pt x="1332049" y="89669"/>
                  <a:pt x="1335770" y="88180"/>
                </a:cubicBezTo>
                <a:lnTo>
                  <a:pt x="1335770" y="47997"/>
                </a:lnTo>
                <a:lnTo>
                  <a:pt x="1321817" y="47997"/>
                </a:lnTo>
                <a:cubicBezTo>
                  <a:pt x="1319957" y="47997"/>
                  <a:pt x="1318469" y="47625"/>
                  <a:pt x="1317352" y="46881"/>
                </a:cubicBezTo>
                <a:cubicBezTo>
                  <a:pt x="1316608" y="46136"/>
                  <a:pt x="1317166" y="45578"/>
                  <a:pt x="1319027" y="45206"/>
                </a:cubicBezTo>
                <a:lnTo>
                  <a:pt x="1335770" y="45206"/>
                </a:lnTo>
                <a:lnTo>
                  <a:pt x="1335770" y="13394"/>
                </a:lnTo>
                <a:cubicBezTo>
                  <a:pt x="1335398" y="8929"/>
                  <a:pt x="1336886" y="6883"/>
                  <a:pt x="1340235" y="7255"/>
                </a:cubicBezTo>
                <a:close/>
                <a:moveTo>
                  <a:pt x="2021458" y="6697"/>
                </a:moveTo>
                <a:cubicBezTo>
                  <a:pt x="2029644" y="10046"/>
                  <a:pt x="2035039" y="13394"/>
                  <a:pt x="2037643" y="16743"/>
                </a:cubicBezTo>
                <a:cubicBezTo>
                  <a:pt x="2037643" y="17487"/>
                  <a:pt x="2036713" y="18603"/>
                  <a:pt x="2034853" y="20091"/>
                </a:cubicBezTo>
                <a:cubicBezTo>
                  <a:pt x="2032992" y="21580"/>
                  <a:pt x="2032248" y="22696"/>
                  <a:pt x="2032620" y="23440"/>
                </a:cubicBezTo>
                <a:lnTo>
                  <a:pt x="2032620" y="58043"/>
                </a:lnTo>
                <a:lnTo>
                  <a:pt x="2043782" y="58043"/>
                </a:lnTo>
                <a:cubicBezTo>
                  <a:pt x="2043410" y="56926"/>
                  <a:pt x="2043224" y="55438"/>
                  <a:pt x="2043224" y="53578"/>
                </a:cubicBezTo>
                <a:cubicBezTo>
                  <a:pt x="2043224" y="44276"/>
                  <a:pt x="2043224" y="36090"/>
                  <a:pt x="2043224" y="29021"/>
                </a:cubicBezTo>
                <a:cubicBezTo>
                  <a:pt x="2043224" y="21208"/>
                  <a:pt x="2043224" y="15441"/>
                  <a:pt x="2043224" y="11720"/>
                </a:cubicBezTo>
                <a:cubicBezTo>
                  <a:pt x="2042852" y="10232"/>
                  <a:pt x="2044154" y="9673"/>
                  <a:pt x="2047131" y="10046"/>
                </a:cubicBezTo>
                <a:cubicBezTo>
                  <a:pt x="2053084" y="12278"/>
                  <a:pt x="2057363" y="14324"/>
                  <a:pt x="2059968" y="16185"/>
                </a:cubicBezTo>
                <a:lnTo>
                  <a:pt x="2066665" y="16185"/>
                </a:lnTo>
                <a:cubicBezTo>
                  <a:pt x="2066665" y="16185"/>
                  <a:pt x="2067223" y="15627"/>
                  <a:pt x="2068339" y="14510"/>
                </a:cubicBezTo>
                <a:cubicBezTo>
                  <a:pt x="2070572" y="10046"/>
                  <a:pt x="2072804" y="7813"/>
                  <a:pt x="2075036" y="7813"/>
                </a:cubicBezTo>
                <a:cubicBezTo>
                  <a:pt x="2084338" y="11906"/>
                  <a:pt x="2089919" y="15999"/>
                  <a:pt x="2091780" y="20091"/>
                </a:cubicBezTo>
                <a:cubicBezTo>
                  <a:pt x="2091408" y="21208"/>
                  <a:pt x="2090291" y="22510"/>
                  <a:pt x="2088431" y="23998"/>
                </a:cubicBezTo>
                <a:cubicBezTo>
                  <a:pt x="2086943" y="25114"/>
                  <a:pt x="2086198" y="25859"/>
                  <a:pt x="2086198" y="26231"/>
                </a:cubicBezTo>
                <a:lnTo>
                  <a:pt x="2086198" y="57485"/>
                </a:lnTo>
                <a:cubicBezTo>
                  <a:pt x="2086570" y="57485"/>
                  <a:pt x="2087501" y="56554"/>
                  <a:pt x="2088989" y="54694"/>
                </a:cubicBezTo>
                <a:cubicBezTo>
                  <a:pt x="2091594" y="51345"/>
                  <a:pt x="2093454" y="49671"/>
                  <a:pt x="2094570" y="49671"/>
                </a:cubicBezTo>
                <a:cubicBezTo>
                  <a:pt x="2097547" y="50043"/>
                  <a:pt x="2100895" y="52276"/>
                  <a:pt x="2104616" y="56368"/>
                </a:cubicBezTo>
                <a:cubicBezTo>
                  <a:pt x="2106104" y="59345"/>
                  <a:pt x="2105918" y="60647"/>
                  <a:pt x="2104058" y="60275"/>
                </a:cubicBezTo>
                <a:lnTo>
                  <a:pt x="2086198" y="60275"/>
                </a:lnTo>
                <a:lnTo>
                  <a:pt x="2086198" y="118318"/>
                </a:lnTo>
                <a:cubicBezTo>
                  <a:pt x="2084710" y="125015"/>
                  <a:pt x="2078757" y="128922"/>
                  <a:pt x="2068339" y="130038"/>
                </a:cubicBezTo>
                <a:cubicBezTo>
                  <a:pt x="2064618" y="130038"/>
                  <a:pt x="2062572" y="128736"/>
                  <a:pt x="2062200" y="126131"/>
                </a:cubicBezTo>
                <a:cubicBezTo>
                  <a:pt x="2061456" y="122411"/>
                  <a:pt x="2059038" y="119806"/>
                  <a:pt x="2054944" y="118318"/>
                </a:cubicBezTo>
                <a:cubicBezTo>
                  <a:pt x="2054572" y="118318"/>
                  <a:pt x="2054014" y="118318"/>
                  <a:pt x="2053270" y="118318"/>
                </a:cubicBezTo>
                <a:cubicBezTo>
                  <a:pt x="2048806" y="116458"/>
                  <a:pt x="2048991" y="115527"/>
                  <a:pt x="2053828" y="115527"/>
                </a:cubicBezTo>
                <a:cubicBezTo>
                  <a:pt x="2058665" y="115527"/>
                  <a:pt x="2062572" y="115155"/>
                  <a:pt x="2065548" y="114411"/>
                </a:cubicBezTo>
                <a:cubicBezTo>
                  <a:pt x="2068153" y="114039"/>
                  <a:pt x="2069642" y="111993"/>
                  <a:pt x="2070014" y="108272"/>
                </a:cubicBezTo>
                <a:lnTo>
                  <a:pt x="2070014" y="60833"/>
                </a:lnTo>
                <a:lnTo>
                  <a:pt x="2057735" y="60833"/>
                </a:lnTo>
                <a:cubicBezTo>
                  <a:pt x="2057363" y="80925"/>
                  <a:pt x="2055131" y="95064"/>
                  <a:pt x="2051038" y="103249"/>
                </a:cubicBezTo>
                <a:cubicBezTo>
                  <a:pt x="2046573" y="112551"/>
                  <a:pt x="2038202" y="120364"/>
                  <a:pt x="2025923" y="126690"/>
                </a:cubicBezTo>
                <a:cubicBezTo>
                  <a:pt x="2022574" y="128178"/>
                  <a:pt x="2020342" y="128922"/>
                  <a:pt x="2019226" y="128922"/>
                </a:cubicBezTo>
                <a:cubicBezTo>
                  <a:pt x="2018482" y="128550"/>
                  <a:pt x="2019784" y="127248"/>
                  <a:pt x="2023132" y="125015"/>
                </a:cubicBezTo>
                <a:cubicBezTo>
                  <a:pt x="2037643" y="115714"/>
                  <a:pt x="2044526" y="94319"/>
                  <a:pt x="2043782" y="60833"/>
                </a:cubicBezTo>
                <a:lnTo>
                  <a:pt x="2032620" y="60833"/>
                </a:lnTo>
                <a:lnTo>
                  <a:pt x="2032620" y="105482"/>
                </a:lnTo>
                <a:cubicBezTo>
                  <a:pt x="2031876" y="114783"/>
                  <a:pt x="2026295" y="120178"/>
                  <a:pt x="2015877" y="121667"/>
                </a:cubicBezTo>
                <a:cubicBezTo>
                  <a:pt x="2012528" y="121667"/>
                  <a:pt x="2010110" y="120550"/>
                  <a:pt x="2008622" y="118318"/>
                </a:cubicBezTo>
                <a:cubicBezTo>
                  <a:pt x="2007506" y="114969"/>
                  <a:pt x="2005645" y="112737"/>
                  <a:pt x="2003041" y="111621"/>
                </a:cubicBezTo>
                <a:cubicBezTo>
                  <a:pt x="2002669" y="111621"/>
                  <a:pt x="2002111" y="111435"/>
                  <a:pt x="2001366" y="111063"/>
                </a:cubicBezTo>
                <a:cubicBezTo>
                  <a:pt x="1997646" y="109574"/>
                  <a:pt x="1998018" y="108830"/>
                  <a:pt x="2002483" y="108830"/>
                </a:cubicBezTo>
                <a:cubicBezTo>
                  <a:pt x="2008064" y="109202"/>
                  <a:pt x="2011970" y="108830"/>
                  <a:pt x="2014203" y="107714"/>
                </a:cubicBezTo>
                <a:cubicBezTo>
                  <a:pt x="2016063" y="107342"/>
                  <a:pt x="2016994" y="105296"/>
                  <a:pt x="2016994" y="101575"/>
                </a:cubicBezTo>
                <a:lnTo>
                  <a:pt x="2016994" y="60833"/>
                </a:lnTo>
                <a:lnTo>
                  <a:pt x="2006390" y="60833"/>
                </a:lnTo>
                <a:cubicBezTo>
                  <a:pt x="2007134" y="87622"/>
                  <a:pt x="1998018" y="108086"/>
                  <a:pt x="1979042" y="122225"/>
                </a:cubicBezTo>
                <a:cubicBezTo>
                  <a:pt x="1974577" y="125573"/>
                  <a:pt x="1972159" y="127248"/>
                  <a:pt x="1971787" y="127248"/>
                </a:cubicBezTo>
                <a:cubicBezTo>
                  <a:pt x="1971415" y="126876"/>
                  <a:pt x="1972903" y="124643"/>
                  <a:pt x="1976252" y="120550"/>
                </a:cubicBezTo>
                <a:cubicBezTo>
                  <a:pt x="1986670" y="109388"/>
                  <a:pt x="1991693" y="89483"/>
                  <a:pt x="1991321" y="60833"/>
                </a:cubicBezTo>
                <a:lnTo>
                  <a:pt x="1977368" y="60833"/>
                </a:lnTo>
                <a:cubicBezTo>
                  <a:pt x="1975880" y="60833"/>
                  <a:pt x="1974764" y="60647"/>
                  <a:pt x="1974019" y="60275"/>
                </a:cubicBezTo>
                <a:cubicBezTo>
                  <a:pt x="1973275" y="59531"/>
                  <a:pt x="1973647" y="58973"/>
                  <a:pt x="1975136" y="58601"/>
                </a:cubicBezTo>
                <a:lnTo>
                  <a:pt x="1991321" y="58601"/>
                </a:lnTo>
                <a:cubicBezTo>
                  <a:pt x="1991321" y="42230"/>
                  <a:pt x="1991507" y="28277"/>
                  <a:pt x="1991879" y="16743"/>
                </a:cubicBezTo>
                <a:cubicBezTo>
                  <a:pt x="1991507" y="10418"/>
                  <a:pt x="1992809" y="7813"/>
                  <a:pt x="1995785" y="8929"/>
                </a:cubicBezTo>
                <a:cubicBezTo>
                  <a:pt x="2000994" y="10418"/>
                  <a:pt x="2005459" y="12278"/>
                  <a:pt x="2009180" y="14510"/>
                </a:cubicBezTo>
                <a:lnTo>
                  <a:pt x="2014203" y="14510"/>
                </a:lnTo>
                <a:cubicBezTo>
                  <a:pt x="2014575" y="14510"/>
                  <a:pt x="2015505" y="13394"/>
                  <a:pt x="2016994" y="11162"/>
                </a:cubicBezTo>
                <a:cubicBezTo>
                  <a:pt x="2018854" y="8185"/>
                  <a:pt x="2020342" y="6697"/>
                  <a:pt x="2021458" y="6697"/>
                </a:cubicBezTo>
                <a:close/>
                <a:moveTo>
                  <a:pt x="1815220" y="5023"/>
                </a:moveTo>
                <a:cubicBezTo>
                  <a:pt x="1829358" y="6139"/>
                  <a:pt x="1833823" y="8371"/>
                  <a:pt x="1828614" y="11720"/>
                </a:cubicBezTo>
                <a:cubicBezTo>
                  <a:pt x="1827498" y="13208"/>
                  <a:pt x="1826940" y="14138"/>
                  <a:pt x="1826940" y="14510"/>
                </a:cubicBezTo>
                <a:lnTo>
                  <a:pt x="1826940" y="51345"/>
                </a:lnTo>
                <a:lnTo>
                  <a:pt x="1847590" y="51345"/>
                </a:lnTo>
                <a:cubicBezTo>
                  <a:pt x="1847962" y="51345"/>
                  <a:pt x="1849078" y="49857"/>
                  <a:pt x="1850938" y="46881"/>
                </a:cubicBezTo>
                <a:cubicBezTo>
                  <a:pt x="1854659" y="40927"/>
                  <a:pt x="1857264" y="37951"/>
                  <a:pt x="1858752" y="37951"/>
                </a:cubicBezTo>
                <a:cubicBezTo>
                  <a:pt x="1860240" y="38323"/>
                  <a:pt x="1864705" y="42044"/>
                  <a:pt x="1872146" y="49113"/>
                </a:cubicBezTo>
                <a:cubicBezTo>
                  <a:pt x="1873263" y="50973"/>
                  <a:pt x="1873635" y="52276"/>
                  <a:pt x="1873263" y="53020"/>
                </a:cubicBezTo>
                <a:cubicBezTo>
                  <a:pt x="1872891" y="53764"/>
                  <a:pt x="1871774" y="53950"/>
                  <a:pt x="1869914" y="53578"/>
                </a:cubicBezTo>
                <a:lnTo>
                  <a:pt x="1826940" y="53578"/>
                </a:lnTo>
                <a:lnTo>
                  <a:pt x="1826940" y="118318"/>
                </a:lnTo>
                <a:lnTo>
                  <a:pt x="1859310" y="118318"/>
                </a:lnTo>
                <a:cubicBezTo>
                  <a:pt x="1859682" y="118318"/>
                  <a:pt x="1861170" y="116644"/>
                  <a:pt x="1863775" y="113295"/>
                </a:cubicBezTo>
                <a:cubicBezTo>
                  <a:pt x="1866752" y="108830"/>
                  <a:pt x="1868798" y="106598"/>
                  <a:pt x="1869914" y="106598"/>
                </a:cubicBezTo>
                <a:cubicBezTo>
                  <a:pt x="1871402" y="106970"/>
                  <a:pt x="1875681" y="110319"/>
                  <a:pt x="1882750" y="116644"/>
                </a:cubicBezTo>
                <a:cubicBezTo>
                  <a:pt x="1884239" y="117760"/>
                  <a:pt x="1884611" y="118504"/>
                  <a:pt x="1883867" y="118876"/>
                </a:cubicBezTo>
                <a:cubicBezTo>
                  <a:pt x="1883495" y="119248"/>
                  <a:pt x="1882192" y="119620"/>
                  <a:pt x="1879960" y="119992"/>
                </a:cubicBezTo>
                <a:lnTo>
                  <a:pt x="1761642" y="119992"/>
                </a:lnTo>
                <a:cubicBezTo>
                  <a:pt x="1760153" y="119620"/>
                  <a:pt x="1758851" y="119248"/>
                  <a:pt x="1757735" y="118876"/>
                </a:cubicBezTo>
                <a:cubicBezTo>
                  <a:pt x="1756991" y="118504"/>
                  <a:pt x="1757363" y="118318"/>
                  <a:pt x="1758851" y="118318"/>
                </a:cubicBezTo>
                <a:lnTo>
                  <a:pt x="1807964" y="118318"/>
                </a:lnTo>
                <a:lnTo>
                  <a:pt x="1807964" y="7813"/>
                </a:lnTo>
                <a:cubicBezTo>
                  <a:pt x="1807220" y="5581"/>
                  <a:pt x="1809639" y="4651"/>
                  <a:pt x="1815220" y="5023"/>
                </a:cubicBezTo>
                <a:close/>
                <a:moveTo>
                  <a:pt x="112849" y="4464"/>
                </a:moveTo>
                <a:cubicBezTo>
                  <a:pt x="115454" y="5209"/>
                  <a:pt x="119732" y="7999"/>
                  <a:pt x="125686" y="12836"/>
                </a:cubicBezTo>
                <a:cubicBezTo>
                  <a:pt x="127546" y="15069"/>
                  <a:pt x="128290" y="16371"/>
                  <a:pt x="127918" y="16743"/>
                </a:cubicBezTo>
                <a:cubicBezTo>
                  <a:pt x="127918" y="17487"/>
                  <a:pt x="126616" y="17673"/>
                  <a:pt x="124011" y="17301"/>
                </a:cubicBezTo>
                <a:lnTo>
                  <a:pt x="92199" y="17301"/>
                </a:lnTo>
                <a:cubicBezTo>
                  <a:pt x="88851" y="16557"/>
                  <a:pt x="85316" y="23998"/>
                  <a:pt x="81595" y="39625"/>
                </a:cubicBezTo>
                <a:lnTo>
                  <a:pt x="93315" y="39625"/>
                </a:lnTo>
                <a:cubicBezTo>
                  <a:pt x="93688" y="39625"/>
                  <a:pt x="94618" y="38695"/>
                  <a:pt x="96106" y="36835"/>
                </a:cubicBezTo>
                <a:cubicBezTo>
                  <a:pt x="97594" y="34602"/>
                  <a:pt x="98897" y="33300"/>
                  <a:pt x="100013" y="32928"/>
                </a:cubicBezTo>
                <a:cubicBezTo>
                  <a:pt x="108198" y="35160"/>
                  <a:pt x="113965" y="38509"/>
                  <a:pt x="117314" y="42974"/>
                </a:cubicBezTo>
                <a:cubicBezTo>
                  <a:pt x="116942" y="43718"/>
                  <a:pt x="116198" y="44648"/>
                  <a:pt x="115082" y="45764"/>
                </a:cubicBezTo>
                <a:cubicBezTo>
                  <a:pt x="113221" y="47625"/>
                  <a:pt x="112291" y="49299"/>
                  <a:pt x="112291" y="50787"/>
                </a:cubicBezTo>
                <a:lnTo>
                  <a:pt x="111175" y="66972"/>
                </a:lnTo>
                <a:lnTo>
                  <a:pt x="112291" y="66972"/>
                </a:lnTo>
                <a:cubicBezTo>
                  <a:pt x="112663" y="66972"/>
                  <a:pt x="113779" y="65856"/>
                  <a:pt x="115640" y="63624"/>
                </a:cubicBezTo>
                <a:cubicBezTo>
                  <a:pt x="117872" y="60275"/>
                  <a:pt x="119546" y="58415"/>
                  <a:pt x="120663" y="58043"/>
                </a:cubicBezTo>
                <a:cubicBezTo>
                  <a:pt x="122523" y="58415"/>
                  <a:pt x="125872" y="60833"/>
                  <a:pt x="130709" y="65298"/>
                </a:cubicBezTo>
                <a:cubicBezTo>
                  <a:pt x="132197" y="67158"/>
                  <a:pt x="132755" y="68461"/>
                  <a:pt x="132383" y="69205"/>
                </a:cubicBezTo>
                <a:cubicBezTo>
                  <a:pt x="132011" y="69949"/>
                  <a:pt x="130522" y="70135"/>
                  <a:pt x="127918" y="69763"/>
                </a:cubicBezTo>
                <a:lnTo>
                  <a:pt x="35272" y="69763"/>
                </a:lnTo>
                <a:cubicBezTo>
                  <a:pt x="31552" y="70135"/>
                  <a:pt x="29877" y="69577"/>
                  <a:pt x="30250" y="68089"/>
                </a:cubicBezTo>
                <a:lnTo>
                  <a:pt x="29133" y="103249"/>
                </a:lnTo>
                <a:cubicBezTo>
                  <a:pt x="37691" y="100645"/>
                  <a:pt x="44760" y="97668"/>
                  <a:pt x="50341" y="94319"/>
                </a:cubicBezTo>
                <a:lnTo>
                  <a:pt x="50341" y="85948"/>
                </a:lnTo>
                <a:cubicBezTo>
                  <a:pt x="50341" y="82227"/>
                  <a:pt x="51644" y="80553"/>
                  <a:pt x="54248" y="80925"/>
                </a:cubicBezTo>
                <a:cubicBezTo>
                  <a:pt x="56108" y="81669"/>
                  <a:pt x="58713" y="82785"/>
                  <a:pt x="62062" y="84274"/>
                </a:cubicBezTo>
                <a:cubicBezTo>
                  <a:pt x="65410" y="85762"/>
                  <a:pt x="68015" y="86506"/>
                  <a:pt x="69875" y="86506"/>
                </a:cubicBezTo>
                <a:lnTo>
                  <a:pt x="93874" y="86506"/>
                </a:lnTo>
                <a:cubicBezTo>
                  <a:pt x="94246" y="86506"/>
                  <a:pt x="95176" y="85576"/>
                  <a:pt x="96664" y="83715"/>
                </a:cubicBezTo>
                <a:cubicBezTo>
                  <a:pt x="98524" y="80739"/>
                  <a:pt x="100199" y="79251"/>
                  <a:pt x="101687" y="79251"/>
                </a:cubicBezTo>
                <a:cubicBezTo>
                  <a:pt x="110617" y="82599"/>
                  <a:pt x="116012" y="86134"/>
                  <a:pt x="117872" y="89855"/>
                </a:cubicBezTo>
                <a:cubicBezTo>
                  <a:pt x="117872" y="90971"/>
                  <a:pt x="117128" y="92273"/>
                  <a:pt x="115640" y="93761"/>
                </a:cubicBezTo>
                <a:cubicBezTo>
                  <a:pt x="114151" y="95250"/>
                  <a:pt x="113407" y="96552"/>
                  <a:pt x="113407" y="97668"/>
                </a:cubicBezTo>
                <a:lnTo>
                  <a:pt x="113407" y="128922"/>
                </a:lnTo>
                <a:cubicBezTo>
                  <a:pt x="112663" y="132643"/>
                  <a:pt x="108942" y="134503"/>
                  <a:pt x="102245" y="134503"/>
                </a:cubicBezTo>
                <a:cubicBezTo>
                  <a:pt x="98897" y="134131"/>
                  <a:pt x="97222" y="132829"/>
                  <a:pt x="97222" y="130596"/>
                </a:cubicBezTo>
                <a:lnTo>
                  <a:pt x="97222" y="119434"/>
                </a:lnTo>
                <a:lnTo>
                  <a:pt x="65968" y="119434"/>
                </a:lnTo>
                <a:lnTo>
                  <a:pt x="65968" y="130038"/>
                </a:lnTo>
                <a:cubicBezTo>
                  <a:pt x="64852" y="133015"/>
                  <a:pt x="61503" y="134689"/>
                  <a:pt x="55922" y="135061"/>
                </a:cubicBezTo>
                <a:cubicBezTo>
                  <a:pt x="51830" y="135061"/>
                  <a:pt x="49969" y="133945"/>
                  <a:pt x="50341" y="131713"/>
                </a:cubicBezTo>
                <a:lnTo>
                  <a:pt x="50341" y="97668"/>
                </a:lnTo>
                <a:cubicBezTo>
                  <a:pt x="41040" y="105482"/>
                  <a:pt x="33970" y="112551"/>
                  <a:pt x="29133" y="118876"/>
                </a:cubicBezTo>
                <a:cubicBezTo>
                  <a:pt x="24296" y="125573"/>
                  <a:pt x="20948" y="128922"/>
                  <a:pt x="19087" y="128922"/>
                </a:cubicBezTo>
                <a:cubicBezTo>
                  <a:pt x="16483" y="127434"/>
                  <a:pt x="13320" y="122783"/>
                  <a:pt x="9600" y="114969"/>
                </a:cubicBezTo>
                <a:cubicBezTo>
                  <a:pt x="9600" y="113853"/>
                  <a:pt x="10158" y="112551"/>
                  <a:pt x="11274" y="111063"/>
                </a:cubicBezTo>
                <a:cubicBezTo>
                  <a:pt x="12762" y="108830"/>
                  <a:pt x="13692" y="106598"/>
                  <a:pt x="14064" y="104365"/>
                </a:cubicBezTo>
                <a:lnTo>
                  <a:pt x="15181" y="56926"/>
                </a:lnTo>
                <a:lnTo>
                  <a:pt x="3460" y="56926"/>
                </a:lnTo>
                <a:cubicBezTo>
                  <a:pt x="1972" y="56926"/>
                  <a:pt x="856" y="56554"/>
                  <a:pt x="112" y="55810"/>
                </a:cubicBezTo>
                <a:cubicBezTo>
                  <a:pt x="-260" y="55066"/>
                  <a:pt x="298" y="54508"/>
                  <a:pt x="1786" y="54136"/>
                </a:cubicBezTo>
                <a:lnTo>
                  <a:pt x="11274" y="54136"/>
                </a:lnTo>
                <a:cubicBezTo>
                  <a:pt x="11274" y="54136"/>
                  <a:pt x="11832" y="53392"/>
                  <a:pt x="12948" y="51903"/>
                </a:cubicBezTo>
                <a:cubicBezTo>
                  <a:pt x="15553" y="47811"/>
                  <a:pt x="17599" y="45764"/>
                  <a:pt x="19087" y="45764"/>
                </a:cubicBezTo>
                <a:cubicBezTo>
                  <a:pt x="28761" y="49113"/>
                  <a:pt x="33970" y="52648"/>
                  <a:pt x="34714" y="56368"/>
                </a:cubicBezTo>
                <a:cubicBezTo>
                  <a:pt x="34342" y="57485"/>
                  <a:pt x="33598" y="58415"/>
                  <a:pt x="32482" y="59159"/>
                </a:cubicBezTo>
                <a:cubicBezTo>
                  <a:pt x="30994" y="60275"/>
                  <a:pt x="30250" y="61205"/>
                  <a:pt x="30250" y="61949"/>
                </a:cubicBezTo>
                <a:lnTo>
                  <a:pt x="30250" y="66972"/>
                </a:lnTo>
                <a:lnTo>
                  <a:pt x="58155" y="66972"/>
                </a:lnTo>
                <a:lnTo>
                  <a:pt x="64294" y="41858"/>
                </a:lnTo>
                <a:lnTo>
                  <a:pt x="49783" y="41858"/>
                </a:lnTo>
                <a:cubicBezTo>
                  <a:pt x="48295" y="41858"/>
                  <a:pt x="47179" y="41672"/>
                  <a:pt x="46435" y="41299"/>
                </a:cubicBezTo>
                <a:cubicBezTo>
                  <a:pt x="45690" y="40555"/>
                  <a:pt x="46063" y="39997"/>
                  <a:pt x="47551" y="39625"/>
                </a:cubicBezTo>
                <a:lnTo>
                  <a:pt x="64852" y="39625"/>
                </a:lnTo>
                <a:lnTo>
                  <a:pt x="69875" y="17301"/>
                </a:lnTo>
                <a:lnTo>
                  <a:pt x="46435" y="17301"/>
                </a:lnTo>
                <a:cubicBezTo>
                  <a:pt x="44946" y="17301"/>
                  <a:pt x="43830" y="16929"/>
                  <a:pt x="43086" y="16185"/>
                </a:cubicBezTo>
                <a:cubicBezTo>
                  <a:pt x="42714" y="15441"/>
                  <a:pt x="43086" y="14882"/>
                  <a:pt x="44202" y="14510"/>
                </a:cubicBezTo>
                <a:lnTo>
                  <a:pt x="103361" y="14510"/>
                </a:lnTo>
                <a:cubicBezTo>
                  <a:pt x="104106" y="14882"/>
                  <a:pt x="105594" y="13208"/>
                  <a:pt x="107826" y="9487"/>
                </a:cubicBezTo>
                <a:cubicBezTo>
                  <a:pt x="110059" y="6139"/>
                  <a:pt x="111733" y="4464"/>
                  <a:pt x="112849" y="4464"/>
                </a:cubicBezTo>
                <a:close/>
                <a:moveTo>
                  <a:pt x="1388790" y="3906"/>
                </a:moveTo>
                <a:cubicBezTo>
                  <a:pt x="1399952" y="5023"/>
                  <a:pt x="1405533" y="6511"/>
                  <a:pt x="1405533" y="8371"/>
                </a:cubicBezTo>
                <a:cubicBezTo>
                  <a:pt x="1405161" y="9115"/>
                  <a:pt x="1404603" y="10046"/>
                  <a:pt x="1403859" y="11162"/>
                </a:cubicBezTo>
                <a:cubicBezTo>
                  <a:pt x="1402370" y="13394"/>
                  <a:pt x="1401626" y="15813"/>
                  <a:pt x="1401626" y="18417"/>
                </a:cubicBezTo>
                <a:lnTo>
                  <a:pt x="1401626" y="36277"/>
                </a:lnTo>
                <a:lnTo>
                  <a:pt x="1411114" y="36277"/>
                </a:lnTo>
                <a:cubicBezTo>
                  <a:pt x="1411858" y="36277"/>
                  <a:pt x="1412602" y="34788"/>
                  <a:pt x="1413347" y="31812"/>
                </a:cubicBezTo>
                <a:cubicBezTo>
                  <a:pt x="1414091" y="28835"/>
                  <a:pt x="1414835" y="27161"/>
                  <a:pt x="1415579" y="26789"/>
                </a:cubicBezTo>
                <a:cubicBezTo>
                  <a:pt x="1424509" y="28649"/>
                  <a:pt x="1431764" y="32556"/>
                  <a:pt x="1437345" y="38509"/>
                </a:cubicBezTo>
                <a:cubicBezTo>
                  <a:pt x="1437345" y="39625"/>
                  <a:pt x="1436415" y="40741"/>
                  <a:pt x="1434555" y="41858"/>
                </a:cubicBezTo>
                <a:cubicBezTo>
                  <a:pt x="1431578" y="44462"/>
                  <a:pt x="1430090" y="46881"/>
                  <a:pt x="1430090" y="49113"/>
                </a:cubicBezTo>
                <a:lnTo>
                  <a:pt x="1430090" y="73670"/>
                </a:lnTo>
                <a:cubicBezTo>
                  <a:pt x="1433438" y="68089"/>
                  <a:pt x="1435485" y="65112"/>
                  <a:pt x="1436229" y="64740"/>
                </a:cubicBezTo>
                <a:cubicBezTo>
                  <a:pt x="1439206" y="65484"/>
                  <a:pt x="1442926" y="68647"/>
                  <a:pt x="1447391" y="74228"/>
                </a:cubicBezTo>
                <a:cubicBezTo>
                  <a:pt x="1448135" y="75716"/>
                  <a:pt x="1448321" y="76646"/>
                  <a:pt x="1447949" y="77018"/>
                </a:cubicBezTo>
                <a:cubicBezTo>
                  <a:pt x="1447577" y="77762"/>
                  <a:pt x="1446647" y="77948"/>
                  <a:pt x="1445159" y="77576"/>
                </a:cubicBezTo>
                <a:lnTo>
                  <a:pt x="1404975" y="77576"/>
                </a:lnTo>
                <a:cubicBezTo>
                  <a:pt x="1410928" y="98040"/>
                  <a:pt x="1424509" y="111621"/>
                  <a:pt x="1445717" y="118318"/>
                </a:cubicBezTo>
                <a:cubicBezTo>
                  <a:pt x="1447577" y="118318"/>
                  <a:pt x="1446089" y="119434"/>
                  <a:pt x="1441252" y="121667"/>
                </a:cubicBezTo>
                <a:cubicBezTo>
                  <a:pt x="1439392" y="122411"/>
                  <a:pt x="1437903" y="123341"/>
                  <a:pt x="1436787" y="124457"/>
                </a:cubicBezTo>
                <a:cubicBezTo>
                  <a:pt x="1435671" y="125201"/>
                  <a:pt x="1434368" y="126690"/>
                  <a:pt x="1432880" y="128922"/>
                </a:cubicBezTo>
                <a:cubicBezTo>
                  <a:pt x="1431020" y="132271"/>
                  <a:pt x="1429160" y="133387"/>
                  <a:pt x="1427299" y="132271"/>
                </a:cubicBezTo>
                <a:cubicBezTo>
                  <a:pt x="1412416" y="124085"/>
                  <a:pt x="1403673" y="106040"/>
                  <a:pt x="1401068" y="78134"/>
                </a:cubicBezTo>
                <a:cubicBezTo>
                  <a:pt x="1397720" y="96366"/>
                  <a:pt x="1392138" y="108644"/>
                  <a:pt x="1384325" y="114969"/>
                </a:cubicBezTo>
                <a:cubicBezTo>
                  <a:pt x="1373163" y="123899"/>
                  <a:pt x="1358652" y="129666"/>
                  <a:pt x="1340793" y="132271"/>
                </a:cubicBezTo>
                <a:cubicBezTo>
                  <a:pt x="1335584" y="132643"/>
                  <a:pt x="1335026" y="132085"/>
                  <a:pt x="1339118" y="130596"/>
                </a:cubicBezTo>
                <a:cubicBezTo>
                  <a:pt x="1366280" y="120178"/>
                  <a:pt x="1381162" y="102691"/>
                  <a:pt x="1383767" y="78134"/>
                </a:cubicBezTo>
                <a:lnTo>
                  <a:pt x="1360885" y="78134"/>
                </a:lnTo>
                <a:cubicBezTo>
                  <a:pt x="1359768" y="78134"/>
                  <a:pt x="1358838" y="77762"/>
                  <a:pt x="1358094" y="77018"/>
                </a:cubicBezTo>
                <a:cubicBezTo>
                  <a:pt x="1358094" y="76274"/>
                  <a:pt x="1358652" y="75716"/>
                  <a:pt x="1359768" y="75344"/>
                </a:cubicBezTo>
                <a:lnTo>
                  <a:pt x="1383767" y="75344"/>
                </a:lnTo>
                <a:lnTo>
                  <a:pt x="1383767" y="38509"/>
                </a:lnTo>
                <a:lnTo>
                  <a:pt x="1370930" y="38509"/>
                </a:lnTo>
                <a:cubicBezTo>
                  <a:pt x="1369814" y="38509"/>
                  <a:pt x="1368884" y="38137"/>
                  <a:pt x="1368140" y="37393"/>
                </a:cubicBezTo>
                <a:cubicBezTo>
                  <a:pt x="1368140" y="37021"/>
                  <a:pt x="1368698" y="36649"/>
                  <a:pt x="1369814" y="36277"/>
                </a:cubicBezTo>
                <a:lnTo>
                  <a:pt x="1383767" y="36277"/>
                </a:lnTo>
                <a:lnTo>
                  <a:pt x="1383767" y="9487"/>
                </a:lnTo>
                <a:cubicBezTo>
                  <a:pt x="1383023" y="5767"/>
                  <a:pt x="1384697" y="3906"/>
                  <a:pt x="1388790" y="3906"/>
                </a:cubicBezTo>
                <a:close/>
                <a:moveTo>
                  <a:pt x="1168599" y="3906"/>
                </a:moveTo>
                <a:cubicBezTo>
                  <a:pt x="1177900" y="5023"/>
                  <a:pt x="1181063" y="7255"/>
                  <a:pt x="1178086" y="10604"/>
                </a:cubicBezTo>
                <a:cubicBezTo>
                  <a:pt x="1177342" y="11720"/>
                  <a:pt x="1176970" y="12278"/>
                  <a:pt x="1176970" y="12278"/>
                </a:cubicBezTo>
                <a:lnTo>
                  <a:pt x="1176970" y="23440"/>
                </a:lnTo>
                <a:lnTo>
                  <a:pt x="1188132" y="23440"/>
                </a:lnTo>
                <a:lnTo>
                  <a:pt x="1188132" y="10046"/>
                </a:lnTo>
                <a:cubicBezTo>
                  <a:pt x="1187016" y="5209"/>
                  <a:pt x="1189249" y="3162"/>
                  <a:pt x="1194830" y="3906"/>
                </a:cubicBezTo>
                <a:cubicBezTo>
                  <a:pt x="1204131" y="4651"/>
                  <a:pt x="1207108" y="6883"/>
                  <a:pt x="1203759" y="10604"/>
                </a:cubicBezTo>
                <a:cubicBezTo>
                  <a:pt x="1203015" y="11348"/>
                  <a:pt x="1202829" y="11720"/>
                  <a:pt x="1203201" y="11720"/>
                </a:cubicBezTo>
                <a:lnTo>
                  <a:pt x="1203201" y="23440"/>
                </a:lnTo>
                <a:lnTo>
                  <a:pt x="1208224" y="23440"/>
                </a:lnTo>
                <a:cubicBezTo>
                  <a:pt x="1208596" y="23440"/>
                  <a:pt x="1209526" y="22138"/>
                  <a:pt x="1211015" y="19533"/>
                </a:cubicBezTo>
                <a:cubicBezTo>
                  <a:pt x="1213619" y="15813"/>
                  <a:pt x="1215480" y="13766"/>
                  <a:pt x="1216596" y="13394"/>
                </a:cubicBezTo>
                <a:cubicBezTo>
                  <a:pt x="1219200" y="13394"/>
                  <a:pt x="1223107" y="16185"/>
                  <a:pt x="1228316" y="21766"/>
                </a:cubicBezTo>
                <a:cubicBezTo>
                  <a:pt x="1229060" y="23254"/>
                  <a:pt x="1229060" y="24370"/>
                  <a:pt x="1228316" y="25114"/>
                </a:cubicBezTo>
                <a:cubicBezTo>
                  <a:pt x="1227572" y="25859"/>
                  <a:pt x="1226270" y="26231"/>
                  <a:pt x="1224409" y="26231"/>
                </a:cubicBezTo>
                <a:lnTo>
                  <a:pt x="1203201" y="26231"/>
                </a:lnTo>
                <a:lnTo>
                  <a:pt x="1203201" y="38509"/>
                </a:lnTo>
                <a:cubicBezTo>
                  <a:pt x="1212875" y="43718"/>
                  <a:pt x="1218270" y="47625"/>
                  <a:pt x="1219386" y="50229"/>
                </a:cubicBezTo>
                <a:cubicBezTo>
                  <a:pt x="1219386" y="51345"/>
                  <a:pt x="1218270" y="52462"/>
                  <a:pt x="1216038" y="53578"/>
                </a:cubicBezTo>
                <a:cubicBezTo>
                  <a:pt x="1215294" y="54694"/>
                  <a:pt x="1214922" y="55252"/>
                  <a:pt x="1214922" y="55252"/>
                </a:cubicBezTo>
                <a:lnTo>
                  <a:pt x="1214922" y="79251"/>
                </a:lnTo>
                <a:cubicBezTo>
                  <a:pt x="1215294" y="82227"/>
                  <a:pt x="1211573" y="84088"/>
                  <a:pt x="1203759" y="84832"/>
                </a:cubicBezTo>
                <a:cubicBezTo>
                  <a:pt x="1199667" y="85948"/>
                  <a:pt x="1197806" y="84274"/>
                  <a:pt x="1198178" y="79809"/>
                </a:cubicBezTo>
                <a:lnTo>
                  <a:pt x="1193714" y="79809"/>
                </a:lnTo>
                <a:cubicBezTo>
                  <a:pt x="1189993" y="80181"/>
                  <a:pt x="1188318" y="82785"/>
                  <a:pt x="1188690" y="87622"/>
                </a:cubicBezTo>
                <a:cubicBezTo>
                  <a:pt x="1187946" y="89483"/>
                  <a:pt x="1187574" y="91901"/>
                  <a:pt x="1187574" y="94878"/>
                </a:cubicBezTo>
                <a:lnTo>
                  <a:pt x="1205434" y="94878"/>
                </a:lnTo>
                <a:cubicBezTo>
                  <a:pt x="1205806" y="95250"/>
                  <a:pt x="1206736" y="93947"/>
                  <a:pt x="1208224" y="90971"/>
                </a:cubicBezTo>
                <a:cubicBezTo>
                  <a:pt x="1209712" y="87994"/>
                  <a:pt x="1211015" y="86320"/>
                  <a:pt x="1212131" y="85948"/>
                </a:cubicBezTo>
                <a:cubicBezTo>
                  <a:pt x="1214363" y="85204"/>
                  <a:pt x="1218828" y="87622"/>
                  <a:pt x="1225526" y="93203"/>
                </a:cubicBezTo>
                <a:cubicBezTo>
                  <a:pt x="1227014" y="94692"/>
                  <a:pt x="1227572" y="95808"/>
                  <a:pt x="1227200" y="96552"/>
                </a:cubicBezTo>
                <a:cubicBezTo>
                  <a:pt x="1227200" y="97296"/>
                  <a:pt x="1226456" y="97668"/>
                  <a:pt x="1224967" y="97668"/>
                </a:cubicBezTo>
                <a:lnTo>
                  <a:pt x="1190365" y="97668"/>
                </a:lnTo>
                <a:cubicBezTo>
                  <a:pt x="1196690" y="108086"/>
                  <a:pt x="1208596" y="114969"/>
                  <a:pt x="1226084" y="118318"/>
                </a:cubicBezTo>
                <a:cubicBezTo>
                  <a:pt x="1228316" y="118318"/>
                  <a:pt x="1229432" y="118504"/>
                  <a:pt x="1229432" y="118876"/>
                </a:cubicBezTo>
                <a:cubicBezTo>
                  <a:pt x="1229432" y="118876"/>
                  <a:pt x="1228874" y="119248"/>
                  <a:pt x="1227758" y="119992"/>
                </a:cubicBezTo>
                <a:cubicBezTo>
                  <a:pt x="1224781" y="121481"/>
                  <a:pt x="1222549" y="123527"/>
                  <a:pt x="1221061" y="126131"/>
                </a:cubicBezTo>
                <a:cubicBezTo>
                  <a:pt x="1219200" y="127620"/>
                  <a:pt x="1217898" y="129480"/>
                  <a:pt x="1217154" y="131713"/>
                </a:cubicBezTo>
                <a:cubicBezTo>
                  <a:pt x="1216410" y="133201"/>
                  <a:pt x="1215852" y="133945"/>
                  <a:pt x="1215480" y="133945"/>
                </a:cubicBezTo>
                <a:cubicBezTo>
                  <a:pt x="1200597" y="129108"/>
                  <a:pt x="1191109" y="117388"/>
                  <a:pt x="1187016" y="98784"/>
                </a:cubicBezTo>
                <a:cubicBezTo>
                  <a:pt x="1181807" y="115900"/>
                  <a:pt x="1165622" y="127434"/>
                  <a:pt x="1138461" y="133387"/>
                </a:cubicBezTo>
                <a:cubicBezTo>
                  <a:pt x="1135112" y="134131"/>
                  <a:pt x="1133066" y="134317"/>
                  <a:pt x="1132322" y="133945"/>
                </a:cubicBezTo>
                <a:cubicBezTo>
                  <a:pt x="1132322" y="133201"/>
                  <a:pt x="1133810" y="132457"/>
                  <a:pt x="1136787" y="131713"/>
                </a:cubicBezTo>
                <a:cubicBezTo>
                  <a:pt x="1155762" y="123899"/>
                  <a:pt x="1167110" y="112551"/>
                  <a:pt x="1170831" y="97668"/>
                </a:cubicBezTo>
                <a:lnTo>
                  <a:pt x="1140694" y="97668"/>
                </a:lnTo>
                <a:cubicBezTo>
                  <a:pt x="1139577" y="97668"/>
                  <a:pt x="1138647" y="97482"/>
                  <a:pt x="1137903" y="97110"/>
                </a:cubicBezTo>
                <a:cubicBezTo>
                  <a:pt x="1137531" y="96366"/>
                  <a:pt x="1137903" y="95808"/>
                  <a:pt x="1139019" y="95436"/>
                </a:cubicBezTo>
                <a:lnTo>
                  <a:pt x="1170831" y="95436"/>
                </a:lnTo>
                <a:cubicBezTo>
                  <a:pt x="1171947" y="89483"/>
                  <a:pt x="1172506" y="84274"/>
                  <a:pt x="1172506" y="79809"/>
                </a:cubicBezTo>
                <a:lnTo>
                  <a:pt x="1166366" y="79809"/>
                </a:lnTo>
                <a:lnTo>
                  <a:pt x="1166366" y="82041"/>
                </a:lnTo>
                <a:cubicBezTo>
                  <a:pt x="1167110" y="85018"/>
                  <a:pt x="1163576" y="86692"/>
                  <a:pt x="1155762" y="87064"/>
                </a:cubicBezTo>
                <a:cubicBezTo>
                  <a:pt x="1152414" y="87808"/>
                  <a:pt x="1150925" y="86506"/>
                  <a:pt x="1151298" y="83157"/>
                </a:cubicBezTo>
                <a:lnTo>
                  <a:pt x="1151298" y="43532"/>
                </a:lnTo>
                <a:cubicBezTo>
                  <a:pt x="1151298" y="39811"/>
                  <a:pt x="1154832" y="39811"/>
                  <a:pt x="1161902" y="43532"/>
                </a:cubicBezTo>
                <a:cubicBezTo>
                  <a:pt x="1164878" y="44648"/>
                  <a:pt x="1166738" y="45206"/>
                  <a:pt x="1167482" y="45206"/>
                </a:cubicBezTo>
                <a:lnTo>
                  <a:pt x="1194830" y="45206"/>
                </a:lnTo>
                <a:cubicBezTo>
                  <a:pt x="1194830" y="45206"/>
                  <a:pt x="1195016" y="44648"/>
                  <a:pt x="1195388" y="43532"/>
                </a:cubicBezTo>
                <a:cubicBezTo>
                  <a:pt x="1196132" y="42044"/>
                  <a:pt x="1196876" y="41113"/>
                  <a:pt x="1197620" y="40741"/>
                </a:cubicBezTo>
                <a:cubicBezTo>
                  <a:pt x="1197248" y="40741"/>
                  <a:pt x="1196690" y="40927"/>
                  <a:pt x="1195946" y="41299"/>
                </a:cubicBezTo>
                <a:cubicBezTo>
                  <a:pt x="1193714" y="41299"/>
                  <a:pt x="1192411" y="41299"/>
                  <a:pt x="1192039" y="41299"/>
                </a:cubicBezTo>
                <a:cubicBezTo>
                  <a:pt x="1189063" y="41672"/>
                  <a:pt x="1187760" y="40369"/>
                  <a:pt x="1188132" y="37393"/>
                </a:cubicBezTo>
                <a:lnTo>
                  <a:pt x="1188132" y="26231"/>
                </a:lnTo>
                <a:lnTo>
                  <a:pt x="1176970" y="26231"/>
                </a:lnTo>
                <a:lnTo>
                  <a:pt x="1176970" y="35718"/>
                </a:lnTo>
                <a:cubicBezTo>
                  <a:pt x="1177714" y="38323"/>
                  <a:pt x="1174738" y="40183"/>
                  <a:pt x="1168041" y="41299"/>
                </a:cubicBezTo>
                <a:cubicBezTo>
                  <a:pt x="1164320" y="42044"/>
                  <a:pt x="1162460" y="40741"/>
                  <a:pt x="1162460" y="37393"/>
                </a:cubicBezTo>
                <a:lnTo>
                  <a:pt x="1162460" y="26231"/>
                </a:lnTo>
                <a:lnTo>
                  <a:pt x="1144042" y="26231"/>
                </a:lnTo>
                <a:cubicBezTo>
                  <a:pt x="1141810" y="25486"/>
                  <a:pt x="1141252" y="24556"/>
                  <a:pt x="1142368" y="23440"/>
                </a:cubicBezTo>
                <a:lnTo>
                  <a:pt x="1162460" y="23440"/>
                </a:lnTo>
                <a:lnTo>
                  <a:pt x="1162460" y="10604"/>
                </a:lnTo>
                <a:cubicBezTo>
                  <a:pt x="1161343" y="5767"/>
                  <a:pt x="1163390" y="3534"/>
                  <a:pt x="1168599" y="3906"/>
                </a:cubicBezTo>
                <a:close/>
                <a:moveTo>
                  <a:pt x="1121160" y="3906"/>
                </a:moveTo>
                <a:cubicBezTo>
                  <a:pt x="1130834" y="4651"/>
                  <a:pt x="1133996" y="6883"/>
                  <a:pt x="1130648" y="10604"/>
                </a:cubicBezTo>
                <a:cubicBezTo>
                  <a:pt x="1129903" y="11720"/>
                  <a:pt x="1129531" y="12278"/>
                  <a:pt x="1129531" y="12278"/>
                </a:cubicBezTo>
                <a:lnTo>
                  <a:pt x="1129531" y="35718"/>
                </a:lnTo>
                <a:lnTo>
                  <a:pt x="1133438" y="35718"/>
                </a:lnTo>
                <a:cubicBezTo>
                  <a:pt x="1133438" y="35718"/>
                  <a:pt x="1133996" y="34788"/>
                  <a:pt x="1135112" y="32928"/>
                </a:cubicBezTo>
                <a:cubicBezTo>
                  <a:pt x="1136973" y="29579"/>
                  <a:pt x="1138461" y="27719"/>
                  <a:pt x="1139577" y="27347"/>
                </a:cubicBezTo>
                <a:cubicBezTo>
                  <a:pt x="1141066" y="27347"/>
                  <a:pt x="1144042" y="29579"/>
                  <a:pt x="1148507" y="34044"/>
                </a:cubicBezTo>
                <a:cubicBezTo>
                  <a:pt x="1149623" y="35904"/>
                  <a:pt x="1149995" y="37207"/>
                  <a:pt x="1149623" y="37951"/>
                </a:cubicBezTo>
                <a:cubicBezTo>
                  <a:pt x="1149251" y="38695"/>
                  <a:pt x="1148135" y="38881"/>
                  <a:pt x="1146274" y="38509"/>
                </a:cubicBezTo>
                <a:lnTo>
                  <a:pt x="1129531" y="38509"/>
                </a:lnTo>
                <a:lnTo>
                  <a:pt x="1129531" y="51903"/>
                </a:lnTo>
                <a:cubicBezTo>
                  <a:pt x="1130276" y="52648"/>
                  <a:pt x="1131020" y="53206"/>
                  <a:pt x="1131764" y="53578"/>
                </a:cubicBezTo>
                <a:cubicBezTo>
                  <a:pt x="1141066" y="57671"/>
                  <a:pt x="1146274" y="61577"/>
                  <a:pt x="1147391" y="65298"/>
                </a:cubicBezTo>
                <a:cubicBezTo>
                  <a:pt x="1148879" y="70135"/>
                  <a:pt x="1147949" y="74228"/>
                  <a:pt x="1144600" y="77576"/>
                </a:cubicBezTo>
                <a:cubicBezTo>
                  <a:pt x="1140880" y="80553"/>
                  <a:pt x="1137717" y="80181"/>
                  <a:pt x="1135112" y="76460"/>
                </a:cubicBezTo>
                <a:cubicBezTo>
                  <a:pt x="1133996" y="75716"/>
                  <a:pt x="1133624" y="73670"/>
                  <a:pt x="1133996" y="70321"/>
                </a:cubicBezTo>
                <a:cubicBezTo>
                  <a:pt x="1134368" y="63996"/>
                  <a:pt x="1132880" y="59159"/>
                  <a:pt x="1129531" y="55810"/>
                </a:cubicBezTo>
                <a:lnTo>
                  <a:pt x="1129531" y="126131"/>
                </a:lnTo>
                <a:cubicBezTo>
                  <a:pt x="1129531" y="129852"/>
                  <a:pt x="1126741" y="132271"/>
                  <a:pt x="1121160" y="133387"/>
                </a:cubicBezTo>
                <a:cubicBezTo>
                  <a:pt x="1116323" y="133759"/>
                  <a:pt x="1114090" y="132085"/>
                  <a:pt x="1114462" y="128364"/>
                </a:cubicBezTo>
                <a:lnTo>
                  <a:pt x="1114462" y="75344"/>
                </a:lnTo>
                <a:cubicBezTo>
                  <a:pt x="1109998" y="83157"/>
                  <a:pt x="1104789" y="90041"/>
                  <a:pt x="1098836" y="95994"/>
                </a:cubicBezTo>
                <a:cubicBezTo>
                  <a:pt x="1096975" y="97854"/>
                  <a:pt x="1095859" y="98598"/>
                  <a:pt x="1095487" y="98226"/>
                </a:cubicBezTo>
                <a:cubicBezTo>
                  <a:pt x="1095487" y="97482"/>
                  <a:pt x="1096231" y="95994"/>
                  <a:pt x="1097719" y="93761"/>
                </a:cubicBezTo>
                <a:cubicBezTo>
                  <a:pt x="1107021" y="77762"/>
                  <a:pt x="1112416" y="59345"/>
                  <a:pt x="1113904" y="38509"/>
                </a:cubicBezTo>
                <a:lnTo>
                  <a:pt x="1094929" y="38509"/>
                </a:lnTo>
                <a:cubicBezTo>
                  <a:pt x="1092324" y="37393"/>
                  <a:pt x="1091766" y="36463"/>
                  <a:pt x="1093254" y="35718"/>
                </a:cubicBezTo>
                <a:lnTo>
                  <a:pt x="1115579" y="35718"/>
                </a:lnTo>
                <a:lnTo>
                  <a:pt x="1115579" y="9487"/>
                </a:lnTo>
                <a:cubicBezTo>
                  <a:pt x="1114834" y="5395"/>
                  <a:pt x="1116695" y="3534"/>
                  <a:pt x="1121160" y="3906"/>
                </a:cubicBezTo>
                <a:close/>
                <a:moveTo>
                  <a:pt x="273463" y="2930"/>
                </a:moveTo>
                <a:cubicBezTo>
                  <a:pt x="276532" y="3023"/>
                  <a:pt x="281137" y="3720"/>
                  <a:pt x="287276" y="5023"/>
                </a:cubicBezTo>
                <a:cubicBezTo>
                  <a:pt x="293973" y="6883"/>
                  <a:pt x="297694" y="9673"/>
                  <a:pt x="298438" y="13394"/>
                </a:cubicBezTo>
                <a:cubicBezTo>
                  <a:pt x="299182" y="19719"/>
                  <a:pt x="296577" y="24370"/>
                  <a:pt x="290624" y="27347"/>
                </a:cubicBezTo>
                <a:cubicBezTo>
                  <a:pt x="285043" y="29579"/>
                  <a:pt x="280950" y="27905"/>
                  <a:pt x="278346" y="22324"/>
                </a:cubicBezTo>
                <a:cubicBezTo>
                  <a:pt x="277602" y="21580"/>
                  <a:pt x="277230" y="20091"/>
                  <a:pt x="277230" y="17859"/>
                </a:cubicBezTo>
                <a:cubicBezTo>
                  <a:pt x="277230" y="12278"/>
                  <a:pt x="274439" y="7813"/>
                  <a:pt x="268858" y="4464"/>
                </a:cubicBezTo>
                <a:cubicBezTo>
                  <a:pt x="268858" y="3348"/>
                  <a:pt x="270393" y="2837"/>
                  <a:pt x="273463" y="2930"/>
                </a:cubicBezTo>
                <a:close/>
                <a:moveTo>
                  <a:pt x="742727" y="1674"/>
                </a:moveTo>
                <a:cubicBezTo>
                  <a:pt x="756122" y="3162"/>
                  <a:pt x="760772" y="5581"/>
                  <a:pt x="756680" y="8929"/>
                </a:cubicBezTo>
                <a:cubicBezTo>
                  <a:pt x="755563" y="9673"/>
                  <a:pt x="755191" y="10046"/>
                  <a:pt x="755563" y="10046"/>
                </a:cubicBezTo>
                <a:lnTo>
                  <a:pt x="755563" y="20091"/>
                </a:lnTo>
                <a:lnTo>
                  <a:pt x="762261" y="20091"/>
                </a:lnTo>
                <a:cubicBezTo>
                  <a:pt x="762261" y="20464"/>
                  <a:pt x="763005" y="19533"/>
                  <a:pt x="764493" y="17301"/>
                </a:cubicBezTo>
                <a:cubicBezTo>
                  <a:pt x="766726" y="13208"/>
                  <a:pt x="768400" y="10976"/>
                  <a:pt x="769516" y="10604"/>
                </a:cubicBezTo>
                <a:cubicBezTo>
                  <a:pt x="771376" y="10232"/>
                  <a:pt x="776027" y="13208"/>
                  <a:pt x="783469" y="19533"/>
                </a:cubicBezTo>
                <a:cubicBezTo>
                  <a:pt x="784585" y="20650"/>
                  <a:pt x="784957" y="21580"/>
                  <a:pt x="784585" y="22324"/>
                </a:cubicBezTo>
                <a:cubicBezTo>
                  <a:pt x="783841" y="22696"/>
                  <a:pt x="782724" y="22882"/>
                  <a:pt x="781236" y="22882"/>
                </a:cubicBezTo>
                <a:lnTo>
                  <a:pt x="755563" y="22882"/>
                </a:lnTo>
                <a:lnTo>
                  <a:pt x="755563" y="70879"/>
                </a:lnTo>
                <a:lnTo>
                  <a:pt x="763935" y="70879"/>
                </a:lnTo>
                <a:cubicBezTo>
                  <a:pt x="764307" y="70879"/>
                  <a:pt x="765423" y="69577"/>
                  <a:pt x="767284" y="66972"/>
                </a:cubicBezTo>
                <a:cubicBezTo>
                  <a:pt x="769888" y="62880"/>
                  <a:pt x="771748" y="60647"/>
                  <a:pt x="772865" y="60275"/>
                </a:cubicBezTo>
                <a:cubicBezTo>
                  <a:pt x="775841" y="61019"/>
                  <a:pt x="780306" y="64368"/>
                  <a:pt x="786259" y="70321"/>
                </a:cubicBezTo>
                <a:cubicBezTo>
                  <a:pt x="787375" y="71809"/>
                  <a:pt x="787748" y="72739"/>
                  <a:pt x="787375" y="73111"/>
                </a:cubicBezTo>
                <a:cubicBezTo>
                  <a:pt x="787375" y="73856"/>
                  <a:pt x="786259" y="74042"/>
                  <a:pt x="784027" y="73670"/>
                </a:cubicBezTo>
                <a:lnTo>
                  <a:pt x="744959" y="73670"/>
                </a:lnTo>
                <a:cubicBezTo>
                  <a:pt x="751285" y="84088"/>
                  <a:pt x="764679" y="90041"/>
                  <a:pt x="785143" y="91529"/>
                </a:cubicBezTo>
                <a:cubicBezTo>
                  <a:pt x="787748" y="91901"/>
                  <a:pt x="787934" y="92831"/>
                  <a:pt x="785701" y="94319"/>
                </a:cubicBezTo>
                <a:cubicBezTo>
                  <a:pt x="784957" y="95064"/>
                  <a:pt x="784399" y="95622"/>
                  <a:pt x="784027" y="95994"/>
                </a:cubicBezTo>
                <a:cubicBezTo>
                  <a:pt x="781794" y="98226"/>
                  <a:pt x="779748" y="101017"/>
                  <a:pt x="777888" y="104365"/>
                </a:cubicBezTo>
                <a:cubicBezTo>
                  <a:pt x="776771" y="108086"/>
                  <a:pt x="774539" y="109202"/>
                  <a:pt x="771190" y="107714"/>
                </a:cubicBezTo>
                <a:cubicBezTo>
                  <a:pt x="767842" y="107342"/>
                  <a:pt x="763377" y="105296"/>
                  <a:pt x="757796" y="101575"/>
                </a:cubicBezTo>
                <a:lnTo>
                  <a:pt x="729891" y="101575"/>
                </a:lnTo>
                <a:lnTo>
                  <a:pt x="729891" y="120550"/>
                </a:lnTo>
                <a:lnTo>
                  <a:pt x="756680" y="120550"/>
                </a:lnTo>
                <a:cubicBezTo>
                  <a:pt x="757424" y="120550"/>
                  <a:pt x="758726" y="119434"/>
                  <a:pt x="760586" y="117202"/>
                </a:cubicBezTo>
                <a:cubicBezTo>
                  <a:pt x="763563" y="113853"/>
                  <a:pt x="765795" y="111993"/>
                  <a:pt x="767284" y="111621"/>
                </a:cubicBezTo>
                <a:cubicBezTo>
                  <a:pt x="768028" y="111621"/>
                  <a:pt x="770446" y="113481"/>
                  <a:pt x="774539" y="117202"/>
                </a:cubicBezTo>
                <a:cubicBezTo>
                  <a:pt x="775655" y="117946"/>
                  <a:pt x="776585" y="118318"/>
                  <a:pt x="777330" y="118318"/>
                </a:cubicBezTo>
                <a:cubicBezTo>
                  <a:pt x="778818" y="120178"/>
                  <a:pt x="779376" y="121481"/>
                  <a:pt x="779004" y="122225"/>
                </a:cubicBezTo>
                <a:cubicBezTo>
                  <a:pt x="779004" y="122969"/>
                  <a:pt x="777888" y="123341"/>
                  <a:pt x="775655" y="123341"/>
                </a:cubicBezTo>
                <a:lnTo>
                  <a:pt x="671289" y="123341"/>
                </a:lnTo>
                <a:cubicBezTo>
                  <a:pt x="667197" y="122225"/>
                  <a:pt x="666080" y="121295"/>
                  <a:pt x="667941" y="120550"/>
                </a:cubicBezTo>
                <a:lnTo>
                  <a:pt x="712589" y="120550"/>
                </a:lnTo>
                <a:lnTo>
                  <a:pt x="712589" y="101017"/>
                </a:lnTo>
                <a:lnTo>
                  <a:pt x="692498" y="101017"/>
                </a:lnTo>
                <a:cubicBezTo>
                  <a:pt x="690637" y="101017"/>
                  <a:pt x="689149" y="100645"/>
                  <a:pt x="688033" y="99901"/>
                </a:cubicBezTo>
                <a:cubicBezTo>
                  <a:pt x="687661" y="99528"/>
                  <a:pt x="688405" y="99156"/>
                  <a:pt x="690265" y="98784"/>
                </a:cubicBezTo>
                <a:lnTo>
                  <a:pt x="712589" y="98784"/>
                </a:lnTo>
                <a:lnTo>
                  <a:pt x="712589" y="83157"/>
                </a:lnTo>
                <a:cubicBezTo>
                  <a:pt x="711845" y="80181"/>
                  <a:pt x="713892" y="78693"/>
                  <a:pt x="718728" y="78693"/>
                </a:cubicBezTo>
                <a:cubicBezTo>
                  <a:pt x="729518" y="79809"/>
                  <a:pt x="733611" y="82041"/>
                  <a:pt x="731007" y="85390"/>
                </a:cubicBezTo>
                <a:cubicBezTo>
                  <a:pt x="730263" y="86134"/>
                  <a:pt x="729891" y="86692"/>
                  <a:pt x="729891" y="87064"/>
                </a:cubicBezTo>
                <a:lnTo>
                  <a:pt x="729891" y="98784"/>
                </a:lnTo>
                <a:lnTo>
                  <a:pt x="737146" y="98784"/>
                </a:lnTo>
                <a:cubicBezTo>
                  <a:pt x="737146" y="98784"/>
                  <a:pt x="737518" y="98226"/>
                  <a:pt x="738262" y="97110"/>
                </a:cubicBezTo>
                <a:cubicBezTo>
                  <a:pt x="740495" y="94133"/>
                  <a:pt x="742355" y="92645"/>
                  <a:pt x="743843" y="92645"/>
                </a:cubicBezTo>
                <a:cubicBezTo>
                  <a:pt x="744215" y="92645"/>
                  <a:pt x="746076" y="93203"/>
                  <a:pt x="749424" y="94319"/>
                </a:cubicBezTo>
                <a:cubicBezTo>
                  <a:pt x="743471" y="86506"/>
                  <a:pt x="739750" y="79623"/>
                  <a:pt x="738262" y="73670"/>
                </a:cubicBezTo>
                <a:lnTo>
                  <a:pt x="713147" y="73670"/>
                </a:lnTo>
                <a:cubicBezTo>
                  <a:pt x="694544" y="93761"/>
                  <a:pt x="676312" y="105296"/>
                  <a:pt x="658453" y="108272"/>
                </a:cubicBezTo>
                <a:cubicBezTo>
                  <a:pt x="676312" y="95622"/>
                  <a:pt x="686916" y="84088"/>
                  <a:pt x="690265" y="73670"/>
                </a:cubicBezTo>
                <a:lnTo>
                  <a:pt x="664034" y="73670"/>
                </a:lnTo>
                <a:cubicBezTo>
                  <a:pt x="658825" y="73298"/>
                  <a:pt x="657523" y="72553"/>
                  <a:pt x="660127" y="71437"/>
                </a:cubicBezTo>
                <a:lnTo>
                  <a:pt x="689707" y="71437"/>
                </a:lnTo>
                <a:lnTo>
                  <a:pt x="689707" y="22324"/>
                </a:lnTo>
                <a:lnTo>
                  <a:pt x="666825" y="22324"/>
                </a:lnTo>
                <a:cubicBezTo>
                  <a:pt x="664964" y="22324"/>
                  <a:pt x="663662" y="22138"/>
                  <a:pt x="662918" y="21766"/>
                </a:cubicBezTo>
                <a:cubicBezTo>
                  <a:pt x="662546" y="21022"/>
                  <a:pt x="663104" y="20464"/>
                  <a:pt x="664592" y="20091"/>
                </a:cubicBezTo>
                <a:lnTo>
                  <a:pt x="689707" y="20091"/>
                </a:lnTo>
                <a:lnTo>
                  <a:pt x="689707" y="6139"/>
                </a:lnTo>
                <a:cubicBezTo>
                  <a:pt x="688963" y="3534"/>
                  <a:pt x="690451" y="2232"/>
                  <a:pt x="694172" y="2232"/>
                </a:cubicBezTo>
                <a:cubicBezTo>
                  <a:pt x="706078" y="2976"/>
                  <a:pt x="710543" y="5023"/>
                  <a:pt x="707566" y="8371"/>
                </a:cubicBezTo>
                <a:cubicBezTo>
                  <a:pt x="706450" y="10232"/>
                  <a:pt x="705892" y="11534"/>
                  <a:pt x="705892" y="12278"/>
                </a:cubicBezTo>
                <a:lnTo>
                  <a:pt x="705892" y="20091"/>
                </a:lnTo>
                <a:lnTo>
                  <a:pt x="738262" y="20091"/>
                </a:lnTo>
                <a:lnTo>
                  <a:pt x="738262" y="7255"/>
                </a:lnTo>
                <a:cubicBezTo>
                  <a:pt x="737890" y="3534"/>
                  <a:pt x="739378" y="1674"/>
                  <a:pt x="742727" y="1674"/>
                </a:cubicBezTo>
                <a:close/>
                <a:moveTo>
                  <a:pt x="961244" y="0"/>
                </a:moveTo>
                <a:cubicBezTo>
                  <a:pt x="970918" y="1116"/>
                  <a:pt x="975941" y="2046"/>
                  <a:pt x="976313" y="2790"/>
                </a:cubicBezTo>
                <a:cubicBezTo>
                  <a:pt x="976313" y="3534"/>
                  <a:pt x="975941" y="4278"/>
                  <a:pt x="975196" y="5023"/>
                </a:cubicBezTo>
                <a:cubicBezTo>
                  <a:pt x="974452" y="6511"/>
                  <a:pt x="974080" y="7999"/>
                  <a:pt x="974080" y="9487"/>
                </a:cubicBezTo>
                <a:lnTo>
                  <a:pt x="974080" y="55810"/>
                </a:lnTo>
                <a:lnTo>
                  <a:pt x="983568" y="55810"/>
                </a:lnTo>
                <a:lnTo>
                  <a:pt x="983568" y="22324"/>
                </a:lnTo>
                <a:cubicBezTo>
                  <a:pt x="982824" y="18975"/>
                  <a:pt x="984312" y="17487"/>
                  <a:pt x="988033" y="17859"/>
                </a:cubicBezTo>
                <a:cubicBezTo>
                  <a:pt x="997335" y="17859"/>
                  <a:pt x="1001986" y="18789"/>
                  <a:pt x="1001986" y="20650"/>
                </a:cubicBezTo>
                <a:cubicBezTo>
                  <a:pt x="1001986" y="21394"/>
                  <a:pt x="1001614" y="22138"/>
                  <a:pt x="1000869" y="22882"/>
                </a:cubicBezTo>
                <a:cubicBezTo>
                  <a:pt x="1000125" y="23998"/>
                  <a:pt x="999753" y="25486"/>
                  <a:pt x="999753" y="27347"/>
                </a:cubicBezTo>
                <a:lnTo>
                  <a:pt x="999753" y="55252"/>
                </a:lnTo>
                <a:cubicBezTo>
                  <a:pt x="1000497" y="62694"/>
                  <a:pt x="998079" y="66600"/>
                  <a:pt x="992498" y="66972"/>
                </a:cubicBezTo>
                <a:cubicBezTo>
                  <a:pt x="985428" y="68833"/>
                  <a:pt x="982452" y="67344"/>
                  <a:pt x="983568" y="62507"/>
                </a:cubicBezTo>
                <a:lnTo>
                  <a:pt x="983568" y="58043"/>
                </a:lnTo>
                <a:lnTo>
                  <a:pt x="974080" y="58043"/>
                </a:lnTo>
                <a:lnTo>
                  <a:pt x="974080" y="79809"/>
                </a:lnTo>
                <a:lnTo>
                  <a:pt x="974080" y="117760"/>
                </a:lnTo>
                <a:lnTo>
                  <a:pt x="985800" y="117760"/>
                </a:lnTo>
                <a:lnTo>
                  <a:pt x="985800" y="80367"/>
                </a:lnTo>
                <a:cubicBezTo>
                  <a:pt x="985056" y="74786"/>
                  <a:pt x="986545" y="72367"/>
                  <a:pt x="990265" y="73111"/>
                </a:cubicBezTo>
                <a:cubicBezTo>
                  <a:pt x="997335" y="74228"/>
                  <a:pt x="1002172" y="75530"/>
                  <a:pt x="1004776" y="77018"/>
                </a:cubicBezTo>
                <a:cubicBezTo>
                  <a:pt x="1004776" y="77762"/>
                  <a:pt x="1004404" y="78320"/>
                  <a:pt x="1003660" y="78693"/>
                </a:cubicBezTo>
                <a:cubicBezTo>
                  <a:pt x="1002916" y="79809"/>
                  <a:pt x="1002544" y="81111"/>
                  <a:pt x="1002544" y="82599"/>
                </a:cubicBezTo>
                <a:lnTo>
                  <a:pt x="1002544" y="118318"/>
                </a:lnTo>
                <a:cubicBezTo>
                  <a:pt x="1002916" y="125387"/>
                  <a:pt x="1000683" y="129108"/>
                  <a:pt x="995846" y="129480"/>
                </a:cubicBezTo>
                <a:cubicBezTo>
                  <a:pt x="988405" y="131340"/>
                  <a:pt x="985056" y="129852"/>
                  <a:pt x="985800" y="125015"/>
                </a:cubicBezTo>
                <a:lnTo>
                  <a:pt x="985800" y="119434"/>
                </a:lnTo>
                <a:lnTo>
                  <a:pt x="950640" y="119434"/>
                </a:lnTo>
                <a:cubicBezTo>
                  <a:pt x="949896" y="119434"/>
                  <a:pt x="949152" y="120364"/>
                  <a:pt x="948407" y="122225"/>
                </a:cubicBezTo>
                <a:cubicBezTo>
                  <a:pt x="946919" y="125201"/>
                  <a:pt x="945617" y="127062"/>
                  <a:pt x="944501" y="127806"/>
                </a:cubicBezTo>
                <a:cubicBezTo>
                  <a:pt x="938176" y="127062"/>
                  <a:pt x="933153" y="124643"/>
                  <a:pt x="929432" y="120550"/>
                </a:cubicBezTo>
                <a:cubicBezTo>
                  <a:pt x="929432" y="119806"/>
                  <a:pt x="929990" y="118876"/>
                  <a:pt x="931106" y="117760"/>
                </a:cubicBezTo>
                <a:cubicBezTo>
                  <a:pt x="932594" y="115900"/>
                  <a:pt x="933339" y="114411"/>
                  <a:pt x="933339" y="113295"/>
                </a:cubicBezTo>
                <a:lnTo>
                  <a:pt x="933339" y="83715"/>
                </a:lnTo>
                <a:cubicBezTo>
                  <a:pt x="932966" y="78134"/>
                  <a:pt x="934455" y="75530"/>
                  <a:pt x="937803" y="75902"/>
                </a:cubicBezTo>
                <a:cubicBezTo>
                  <a:pt x="944501" y="77018"/>
                  <a:pt x="948780" y="78134"/>
                  <a:pt x="950640" y="79251"/>
                </a:cubicBezTo>
                <a:cubicBezTo>
                  <a:pt x="950268" y="79995"/>
                  <a:pt x="949896" y="80553"/>
                  <a:pt x="949524" y="80925"/>
                </a:cubicBezTo>
                <a:cubicBezTo>
                  <a:pt x="948035" y="82785"/>
                  <a:pt x="947291" y="85018"/>
                  <a:pt x="947291" y="87622"/>
                </a:cubicBezTo>
                <a:lnTo>
                  <a:pt x="947291" y="117760"/>
                </a:lnTo>
                <a:lnTo>
                  <a:pt x="957895" y="117760"/>
                </a:lnTo>
                <a:lnTo>
                  <a:pt x="957895" y="58043"/>
                </a:lnTo>
                <a:lnTo>
                  <a:pt x="951756" y="58043"/>
                </a:lnTo>
                <a:cubicBezTo>
                  <a:pt x="951384" y="58043"/>
                  <a:pt x="950454" y="59159"/>
                  <a:pt x="948966" y="61391"/>
                </a:cubicBezTo>
                <a:cubicBezTo>
                  <a:pt x="947477" y="63996"/>
                  <a:pt x="946361" y="65484"/>
                  <a:pt x="945617" y="65856"/>
                </a:cubicBezTo>
                <a:cubicBezTo>
                  <a:pt x="939292" y="64740"/>
                  <a:pt x="935013" y="62507"/>
                  <a:pt x="932780" y="59159"/>
                </a:cubicBezTo>
                <a:cubicBezTo>
                  <a:pt x="932408" y="58415"/>
                  <a:pt x="932780" y="57671"/>
                  <a:pt x="933897" y="56926"/>
                </a:cubicBezTo>
                <a:cubicBezTo>
                  <a:pt x="934641" y="56182"/>
                  <a:pt x="935013" y="55252"/>
                  <a:pt x="935013" y="54136"/>
                </a:cubicBezTo>
                <a:lnTo>
                  <a:pt x="935013" y="21208"/>
                </a:lnTo>
                <a:lnTo>
                  <a:pt x="914921" y="21208"/>
                </a:lnTo>
                <a:cubicBezTo>
                  <a:pt x="912317" y="20836"/>
                  <a:pt x="910456" y="22882"/>
                  <a:pt x="909340" y="27347"/>
                </a:cubicBezTo>
                <a:cubicBezTo>
                  <a:pt x="907852" y="33300"/>
                  <a:pt x="906364" y="38881"/>
                  <a:pt x="904875" y="44090"/>
                </a:cubicBezTo>
                <a:cubicBezTo>
                  <a:pt x="903015" y="50043"/>
                  <a:pt x="901899" y="54322"/>
                  <a:pt x="901527" y="56926"/>
                </a:cubicBezTo>
                <a:lnTo>
                  <a:pt x="905433" y="56926"/>
                </a:lnTo>
                <a:cubicBezTo>
                  <a:pt x="905805" y="56926"/>
                  <a:pt x="906736" y="55996"/>
                  <a:pt x="908224" y="54136"/>
                </a:cubicBezTo>
                <a:cubicBezTo>
                  <a:pt x="910084" y="51159"/>
                  <a:pt x="911572" y="49671"/>
                  <a:pt x="912689" y="49671"/>
                </a:cubicBezTo>
                <a:cubicBezTo>
                  <a:pt x="918270" y="51903"/>
                  <a:pt x="923479" y="55624"/>
                  <a:pt x="928316" y="60833"/>
                </a:cubicBezTo>
                <a:cubicBezTo>
                  <a:pt x="928316" y="61949"/>
                  <a:pt x="927572" y="63066"/>
                  <a:pt x="926083" y="64182"/>
                </a:cubicBezTo>
                <a:cubicBezTo>
                  <a:pt x="925339" y="65298"/>
                  <a:pt x="924967" y="66042"/>
                  <a:pt x="924967" y="66414"/>
                </a:cubicBezTo>
                <a:lnTo>
                  <a:pt x="924967" y="109946"/>
                </a:lnTo>
                <a:cubicBezTo>
                  <a:pt x="924967" y="112923"/>
                  <a:pt x="922176" y="114597"/>
                  <a:pt x="916595" y="114969"/>
                </a:cubicBezTo>
                <a:cubicBezTo>
                  <a:pt x="912131" y="116086"/>
                  <a:pt x="910084" y="114597"/>
                  <a:pt x="910456" y="110505"/>
                </a:cubicBezTo>
                <a:lnTo>
                  <a:pt x="910456" y="104923"/>
                </a:lnTo>
                <a:lnTo>
                  <a:pt x="902085" y="104923"/>
                </a:lnTo>
                <a:lnTo>
                  <a:pt x="902085" y="119992"/>
                </a:lnTo>
                <a:cubicBezTo>
                  <a:pt x="901713" y="121853"/>
                  <a:pt x="899294" y="123341"/>
                  <a:pt x="894829" y="124457"/>
                </a:cubicBezTo>
                <a:cubicBezTo>
                  <a:pt x="889992" y="125573"/>
                  <a:pt x="887760" y="124643"/>
                  <a:pt x="888132" y="121667"/>
                </a:cubicBezTo>
                <a:lnTo>
                  <a:pt x="888132" y="81483"/>
                </a:lnTo>
                <a:cubicBezTo>
                  <a:pt x="876598" y="95622"/>
                  <a:pt x="873435" y="97668"/>
                  <a:pt x="878644" y="87622"/>
                </a:cubicBezTo>
                <a:cubicBezTo>
                  <a:pt x="886830" y="71623"/>
                  <a:pt x="891481" y="49485"/>
                  <a:pt x="892597" y="21208"/>
                </a:cubicBezTo>
                <a:lnTo>
                  <a:pt x="880877" y="21208"/>
                </a:lnTo>
                <a:cubicBezTo>
                  <a:pt x="879388" y="21208"/>
                  <a:pt x="878458" y="21022"/>
                  <a:pt x="878086" y="20650"/>
                </a:cubicBezTo>
                <a:cubicBezTo>
                  <a:pt x="877714" y="19905"/>
                  <a:pt x="878086" y="19347"/>
                  <a:pt x="879202" y="18975"/>
                </a:cubicBezTo>
                <a:lnTo>
                  <a:pt x="908782" y="18975"/>
                </a:lnTo>
                <a:cubicBezTo>
                  <a:pt x="909898" y="18975"/>
                  <a:pt x="911945" y="16929"/>
                  <a:pt x="914921" y="12836"/>
                </a:cubicBezTo>
                <a:cubicBezTo>
                  <a:pt x="916781" y="9115"/>
                  <a:pt x="918270" y="7255"/>
                  <a:pt x="919386" y="7255"/>
                </a:cubicBezTo>
                <a:cubicBezTo>
                  <a:pt x="920874" y="7255"/>
                  <a:pt x="925711" y="10790"/>
                  <a:pt x="933897" y="17859"/>
                </a:cubicBezTo>
                <a:cubicBezTo>
                  <a:pt x="933897" y="17859"/>
                  <a:pt x="934269" y="18045"/>
                  <a:pt x="935013" y="18417"/>
                </a:cubicBezTo>
                <a:cubicBezTo>
                  <a:pt x="935013" y="17673"/>
                  <a:pt x="937245" y="17673"/>
                  <a:pt x="941710" y="18417"/>
                </a:cubicBezTo>
                <a:cubicBezTo>
                  <a:pt x="947663" y="19533"/>
                  <a:pt x="951012" y="20650"/>
                  <a:pt x="951756" y="21766"/>
                </a:cubicBezTo>
                <a:cubicBezTo>
                  <a:pt x="951756" y="22510"/>
                  <a:pt x="951384" y="23440"/>
                  <a:pt x="950640" y="24556"/>
                </a:cubicBezTo>
                <a:cubicBezTo>
                  <a:pt x="949896" y="26045"/>
                  <a:pt x="949524" y="27719"/>
                  <a:pt x="949524" y="29579"/>
                </a:cubicBezTo>
                <a:lnTo>
                  <a:pt x="949524" y="55810"/>
                </a:lnTo>
                <a:lnTo>
                  <a:pt x="957895" y="55810"/>
                </a:lnTo>
                <a:lnTo>
                  <a:pt x="957895" y="5023"/>
                </a:lnTo>
                <a:cubicBezTo>
                  <a:pt x="957523" y="1674"/>
                  <a:pt x="958639" y="0"/>
                  <a:pt x="96124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2000" spc="600">
                <a:solidFill>
                  <a:schemeClr val="bg1"/>
                </a:solidFill>
                <a:latin typeface="方正小标宋简体" panose="02000000000000000000" pitchFamily="2" charset="-122"/>
                <a:ea typeface="方正小标宋简体" panose="02000000000000000000" pitchFamily="2" charset="-122"/>
              </a:defRPr>
            </a:lvl1pPr>
          </a:lstStyle>
          <a:p>
            <a:endParaRPr lang="zh-CN" altLang="en-US" sz="1100" dirty="0">
              <a:solidFill>
                <a:prstClr val="black">
                  <a:lumMod val="85000"/>
                  <a:lumOff val="15000"/>
                </a:prstClr>
              </a:solidFill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396334"/>
            <a:ext cx="12192000" cy="461665"/>
          </a:xfrm>
          <a:prstGeom prst="rect">
            <a:avLst/>
          </a:prstGeom>
          <a:solidFill>
            <a:srgbClr val="4B80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任意多边形 17"/>
          <p:cNvSpPr>
            <a:spLocks noChangeAspect="1"/>
          </p:cNvSpPr>
          <p:nvPr userDrawn="1"/>
        </p:nvSpPr>
        <p:spPr>
          <a:xfrm>
            <a:off x="5453785" y="6551052"/>
            <a:ext cx="228960" cy="235569"/>
          </a:xfrm>
          <a:custGeom>
            <a:avLst/>
            <a:gdLst>
              <a:gd name="connsiteX0" fmla="*/ 693416 w 719446"/>
              <a:gd name="connsiteY0" fmla="*/ 108415 h 740212"/>
              <a:gd name="connsiteX1" fmla="*/ 690092 w 719446"/>
              <a:gd name="connsiteY1" fmla="*/ 140538 h 740212"/>
              <a:gd name="connsiteX2" fmla="*/ 685108 w 719446"/>
              <a:gd name="connsiteY2" fmla="*/ 146076 h 740212"/>
              <a:gd name="connsiteX3" fmla="*/ 592616 w 719446"/>
              <a:gd name="connsiteY3" fmla="*/ 183184 h 740212"/>
              <a:gd name="connsiteX4" fmla="*/ 554400 w 719446"/>
              <a:gd name="connsiteY4" fmla="*/ 187615 h 740212"/>
              <a:gd name="connsiteX5" fmla="*/ 557723 w 719446"/>
              <a:gd name="connsiteY5" fmla="*/ 230814 h 740212"/>
              <a:gd name="connsiteX6" fmla="*/ 718892 w 719446"/>
              <a:gd name="connsiteY6" fmla="*/ 182630 h 740212"/>
              <a:gd name="connsiteX7" fmla="*/ 718339 w 719446"/>
              <a:gd name="connsiteY7" fmla="*/ 222507 h 740212"/>
              <a:gd name="connsiteX8" fmla="*/ 711139 w 719446"/>
              <a:gd name="connsiteY8" fmla="*/ 230814 h 740212"/>
              <a:gd name="connsiteX9" fmla="*/ 609785 w 719446"/>
              <a:gd name="connsiteY9" fmla="*/ 275676 h 740212"/>
              <a:gd name="connsiteX10" fmla="*/ 540554 w 719446"/>
              <a:gd name="connsiteY10" fmla="*/ 282322 h 740212"/>
              <a:gd name="connsiteX11" fmla="*/ 531692 w 719446"/>
              <a:gd name="connsiteY11" fmla="*/ 286199 h 740212"/>
              <a:gd name="connsiteX12" fmla="*/ 397662 w 719446"/>
              <a:gd name="connsiteY12" fmla="*/ 343245 h 740212"/>
              <a:gd name="connsiteX13" fmla="*/ 289108 w 719446"/>
              <a:gd name="connsiteY13" fmla="*/ 317768 h 740212"/>
              <a:gd name="connsiteX14" fmla="*/ 200492 w 719446"/>
              <a:gd name="connsiteY14" fmla="*/ 277337 h 740212"/>
              <a:gd name="connsiteX15" fmla="*/ 121292 w 719446"/>
              <a:gd name="connsiteY15" fmla="*/ 270138 h 740212"/>
              <a:gd name="connsiteX16" fmla="*/ 73662 w 719446"/>
              <a:gd name="connsiteY16" fmla="*/ 308907 h 740212"/>
              <a:gd name="connsiteX17" fmla="*/ 109108 w 719446"/>
              <a:gd name="connsiteY17" fmla="*/ 317214 h 740212"/>
              <a:gd name="connsiteX18" fmla="*/ 254769 w 719446"/>
              <a:gd name="connsiteY18" fmla="*/ 360414 h 740212"/>
              <a:gd name="connsiteX19" fmla="*/ 332862 w 719446"/>
              <a:gd name="connsiteY19" fmla="*/ 383121 h 740212"/>
              <a:gd name="connsiteX20" fmla="*/ 409292 w 719446"/>
              <a:gd name="connsiteY20" fmla="*/ 375921 h 740212"/>
              <a:gd name="connsiteX21" fmla="*/ 542769 w 719446"/>
              <a:gd name="connsiteY21" fmla="*/ 334937 h 740212"/>
              <a:gd name="connsiteX22" fmla="*/ 716123 w 719446"/>
              <a:gd name="connsiteY22" fmla="*/ 293399 h 740212"/>
              <a:gd name="connsiteX23" fmla="*/ 718892 w 719446"/>
              <a:gd name="connsiteY23" fmla="*/ 293399 h 740212"/>
              <a:gd name="connsiteX24" fmla="*/ 719446 w 719446"/>
              <a:gd name="connsiteY24" fmla="*/ 300045 h 740212"/>
              <a:gd name="connsiteX25" fmla="*/ 719446 w 719446"/>
              <a:gd name="connsiteY25" fmla="*/ 601336 h 740212"/>
              <a:gd name="connsiteX26" fmla="*/ 709477 w 719446"/>
              <a:gd name="connsiteY26" fmla="*/ 614074 h 740212"/>
              <a:gd name="connsiteX27" fmla="*/ 489600 w 719446"/>
              <a:gd name="connsiteY27" fmla="*/ 686074 h 740212"/>
              <a:gd name="connsiteX28" fmla="*/ 384923 w 719446"/>
              <a:gd name="connsiteY28" fmla="*/ 733151 h 740212"/>
              <a:gd name="connsiteX29" fmla="*/ 323446 w 719446"/>
              <a:gd name="connsiteY29" fmla="*/ 733151 h 740212"/>
              <a:gd name="connsiteX30" fmla="*/ 48185 w 719446"/>
              <a:gd name="connsiteY30" fmla="*/ 626813 h 740212"/>
              <a:gd name="connsiteX31" fmla="*/ 6092 w 719446"/>
              <a:gd name="connsiteY31" fmla="*/ 616844 h 740212"/>
              <a:gd name="connsiteX32" fmla="*/ 0 w 719446"/>
              <a:gd name="connsiteY32" fmla="*/ 610197 h 740212"/>
              <a:gd name="connsiteX33" fmla="*/ 554 w 719446"/>
              <a:gd name="connsiteY33" fmla="*/ 436290 h 740212"/>
              <a:gd name="connsiteX34" fmla="*/ 1108 w 719446"/>
              <a:gd name="connsiteY34" fmla="*/ 431860 h 740212"/>
              <a:gd name="connsiteX35" fmla="*/ 32677 w 719446"/>
              <a:gd name="connsiteY35" fmla="*/ 439614 h 740212"/>
              <a:gd name="connsiteX36" fmla="*/ 308492 w 719446"/>
              <a:gd name="connsiteY36" fmla="*/ 526567 h 740212"/>
              <a:gd name="connsiteX37" fmla="*/ 409846 w 719446"/>
              <a:gd name="connsiteY37" fmla="*/ 523798 h 740212"/>
              <a:gd name="connsiteX38" fmla="*/ 533908 w 719446"/>
              <a:gd name="connsiteY38" fmla="*/ 480044 h 740212"/>
              <a:gd name="connsiteX39" fmla="*/ 546646 w 719446"/>
              <a:gd name="connsiteY39" fmla="*/ 476721 h 740212"/>
              <a:gd name="connsiteX40" fmla="*/ 546646 w 719446"/>
              <a:gd name="connsiteY40" fmla="*/ 516044 h 740212"/>
              <a:gd name="connsiteX41" fmla="*/ 542769 w 719446"/>
              <a:gd name="connsiteY41" fmla="*/ 521028 h 740212"/>
              <a:gd name="connsiteX42" fmla="*/ 393785 w 719446"/>
              <a:gd name="connsiteY42" fmla="*/ 576967 h 740212"/>
              <a:gd name="connsiteX43" fmla="*/ 322339 w 719446"/>
              <a:gd name="connsiteY43" fmla="*/ 576967 h 740212"/>
              <a:gd name="connsiteX44" fmla="*/ 205477 w 719446"/>
              <a:gd name="connsiteY44" fmla="*/ 535428 h 740212"/>
              <a:gd name="connsiteX45" fmla="*/ 56492 w 719446"/>
              <a:gd name="connsiteY45" fmla="*/ 492783 h 740212"/>
              <a:gd name="connsiteX46" fmla="*/ 52062 w 719446"/>
              <a:gd name="connsiteY46" fmla="*/ 492229 h 740212"/>
              <a:gd name="connsiteX47" fmla="*/ 51508 w 719446"/>
              <a:gd name="connsiteY47" fmla="*/ 497213 h 740212"/>
              <a:gd name="connsiteX48" fmla="*/ 51508 w 719446"/>
              <a:gd name="connsiteY48" fmla="*/ 568105 h 740212"/>
              <a:gd name="connsiteX49" fmla="*/ 57600 w 719446"/>
              <a:gd name="connsiteY49" fmla="*/ 575859 h 740212"/>
              <a:gd name="connsiteX50" fmla="*/ 309046 w 719446"/>
              <a:gd name="connsiteY50" fmla="*/ 661151 h 740212"/>
              <a:gd name="connsiteX51" fmla="*/ 341169 w 719446"/>
              <a:gd name="connsiteY51" fmla="*/ 671674 h 740212"/>
              <a:gd name="connsiteX52" fmla="*/ 391016 w 719446"/>
              <a:gd name="connsiteY52" fmla="*/ 665028 h 740212"/>
              <a:gd name="connsiteX53" fmla="*/ 554954 w 719446"/>
              <a:gd name="connsiteY53" fmla="*/ 605213 h 740212"/>
              <a:gd name="connsiteX54" fmla="*/ 664062 w 719446"/>
              <a:gd name="connsiteY54" fmla="*/ 572536 h 740212"/>
              <a:gd name="connsiteX55" fmla="*/ 670154 w 719446"/>
              <a:gd name="connsiteY55" fmla="*/ 565336 h 740212"/>
              <a:gd name="connsiteX56" fmla="*/ 670154 w 719446"/>
              <a:gd name="connsiteY56" fmla="*/ 358752 h 740212"/>
              <a:gd name="connsiteX57" fmla="*/ 669600 w 719446"/>
              <a:gd name="connsiteY57" fmla="*/ 354322 h 740212"/>
              <a:gd name="connsiteX58" fmla="*/ 640246 w 719446"/>
              <a:gd name="connsiteY58" fmla="*/ 360414 h 740212"/>
              <a:gd name="connsiteX59" fmla="*/ 388246 w 719446"/>
              <a:gd name="connsiteY59" fmla="*/ 441829 h 740212"/>
              <a:gd name="connsiteX60" fmla="*/ 312369 w 719446"/>
              <a:gd name="connsiteY60" fmla="*/ 437952 h 740212"/>
              <a:gd name="connsiteX61" fmla="*/ 105231 w 719446"/>
              <a:gd name="connsiteY61" fmla="*/ 368722 h 740212"/>
              <a:gd name="connsiteX62" fmla="*/ 11077 w 719446"/>
              <a:gd name="connsiteY62" fmla="*/ 348783 h 740212"/>
              <a:gd name="connsiteX63" fmla="*/ 1662 w 719446"/>
              <a:gd name="connsiteY63" fmla="*/ 346568 h 740212"/>
              <a:gd name="connsiteX64" fmla="*/ 3877 w 719446"/>
              <a:gd name="connsiteY64" fmla="*/ 329952 h 740212"/>
              <a:gd name="connsiteX65" fmla="*/ 58154 w 719446"/>
              <a:gd name="connsiteY65" fmla="*/ 245214 h 740212"/>
              <a:gd name="connsiteX66" fmla="*/ 141785 w 719446"/>
              <a:gd name="connsiteY66" fmla="*/ 223615 h 740212"/>
              <a:gd name="connsiteX67" fmla="*/ 279692 w 719446"/>
              <a:gd name="connsiteY67" fmla="*/ 258507 h 740212"/>
              <a:gd name="connsiteX68" fmla="*/ 347816 w 719446"/>
              <a:gd name="connsiteY68" fmla="*/ 286199 h 740212"/>
              <a:gd name="connsiteX69" fmla="*/ 474646 w 719446"/>
              <a:gd name="connsiteY69" fmla="*/ 269584 h 740212"/>
              <a:gd name="connsiteX70" fmla="*/ 507323 w 719446"/>
              <a:gd name="connsiteY70" fmla="*/ 205338 h 740212"/>
              <a:gd name="connsiteX71" fmla="*/ 494585 w 719446"/>
              <a:gd name="connsiteY71" fmla="*/ 182630 h 740212"/>
              <a:gd name="connsiteX72" fmla="*/ 463016 w 719446"/>
              <a:gd name="connsiteY72" fmla="*/ 185399 h 740212"/>
              <a:gd name="connsiteX73" fmla="*/ 283016 w 719446"/>
              <a:gd name="connsiteY73" fmla="*/ 223061 h 740212"/>
              <a:gd name="connsiteX74" fmla="*/ 204923 w 719446"/>
              <a:gd name="connsiteY74" fmla="*/ 192599 h 740212"/>
              <a:gd name="connsiteX75" fmla="*/ 136246 w 719446"/>
              <a:gd name="connsiteY75" fmla="*/ 177092 h 740212"/>
              <a:gd name="connsiteX76" fmla="*/ 116308 w 719446"/>
              <a:gd name="connsiteY76" fmla="*/ 179307 h 740212"/>
              <a:gd name="connsiteX77" fmla="*/ 109108 w 719446"/>
              <a:gd name="connsiteY77" fmla="*/ 199799 h 740212"/>
              <a:gd name="connsiteX78" fmla="*/ 111877 w 719446"/>
              <a:gd name="connsiteY78" fmla="*/ 204230 h 740212"/>
              <a:gd name="connsiteX79" fmla="*/ 93600 w 719446"/>
              <a:gd name="connsiteY79" fmla="*/ 213092 h 740212"/>
              <a:gd name="connsiteX80" fmla="*/ 89723 w 719446"/>
              <a:gd name="connsiteY80" fmla="*/ 213645 h 740212"/>
              <a:gd name="connsiteX81" fmla="*/ 52616 w 719446"/>
              <a:gd name="connsiteY81" fmla="*/ 178753 h 740212"/>
              <a:gd name="connsiteX82" fmla="*/ 68123 w 719446"/>
              <a:gd name="connsiteY82" fmla="*/ 149400 h 740212"/>
              <a:gd name="connsiteX83" fmla="*/ 117969 w 719446"/>
              <a:gd name="connsiteY83" fmla="*/ 140538 h 740212"/>
              <a:gd name="connsiteX84" fmla="*/ 254216 w 719446"/>
              <a:gd name="connsiteY84" fmla="*/ 167123 h 740212"/>
              <a:gd name="connsiteX85" fmla="*/ 335077 w 719446"/>
              <a:gd name="connsiteY85" fmla="*/ 189830 h 740212"/>
              <a:gd name="connsiteX86" fmla="*/ 417046 w 719446"/>
              <a:gd name="connsiteY86" fmla="*/ 157153 h 740212"/>
              <a:gd name="connsiteX87" fmla="*/ 474646 w 719446"/>
              <a:gd name="connsiteY87" fmla="*/ 126692 h 740212"/>
              <a:gd name="connsiteX88" fmla="*/ 508431 w 719446"/>
              <a:gd name="connsiteY88" fmla="*/ 131676 h 740212"/>
              <a:gd name="connsiteX89" fmla="*/ 664062 w 719446"/>
              <a:gd name="connsiteY89" fmla="*/ 120046 h 740212"/>
              <a:gd name="connsiteX90" fmla="*/ 693416 w 719446"/>
              <a:gd name="connsiteY90" fmla="*/ 108415 h 740212"/>
              <a:gd name="connsiteX91" fmla="*/ 316176 w 719446"/>
              <a:gd name="connsiteY91" fmla="*/ 347 h 740212"/>
              <a:gd name="connsiteX92" fmla="*/ 362215 w 719446"/>
              <a:gd name="connsiteY92" fmla="*/ 3185 h 740212"/>
              <a:gd name="connsiteX93" fmla="*/ 458584 w 719446"/>
              <a:gd name="connsiteY93" fmla="*/ 32539 h 740212"/>
              <a:gd name="connsiteX94" fmla="*/ 704492 w 719446"/>
              <a:gd name="connsiteY94" fmla="*/ 24785 h 740212"/>
              <a:gd name="connsiteX95" fmla="*/ 713907 w 719446"/>
              <a:gd name="connsiteY95" fmla="*/ 20908 h 740212"/>
              <a:gd name="connsiteX96" fmla="*/ 710030 w 719446"/>
              <a:gd name="connsiteY96" fmla="*/ 49155 h 740212"/>
              <a:gd name="connsiteX97" fmla="*/ 705599 w 719446"/>
              <a:gd name="connsiteY97" fmla="*/ 53031 h 740212"/>
              <a:gd name="connsiteX98" fmla="*/ 598707 w 719446"/>
              <a:gd name="connsiteY98" fmla="*/ 91247 h 740212"/>
              <a:gd name="connsiteX99" fmla="*/ 477415 w 719446"/>
              <a:gd name="connsiteY99" fmla="*/ 81277 h 740212"/>
              <a:gd name="connsiteX100" fmla="*/ 407077 w 719446"/>
              <a:gd name="connsiteY100" fmla="*/ 55247 h 740212"/>
              <a:gd name="connsiteX101" fmla="*/ 339507 w 719446"/>
              <a:gd name="connsiteY101" fmla="*/ 41955 h 740212"/>
              <a:gd name="connsiteX102" fmla="*/ 301292 w 719446"/>
              <a:gd name="connsiteY102" fmla="*/ 50262 h 740212"/>
              <a:gd name="connsiteX103" fmla="*/ 285784 w 719446"/>
              <a:gd name="connsiteY103" fmla="*/ 82939 h 740212"/>
              <a:gd name="connsiteX104" fmla="*/ 311815 w 719446"/>
              <a:gd name="connsiteY104" fmla="*/ 103431 h 740212"/>
              <a:gd name="connsiteX105" fmla="*/ 328984 w 719446"/>
              <a:gd name="connsiteY105" fmla="*/ 103431 h 740212"/>
              <a:gd name="connsiteX106" fmla="*/ 342277 w 719446"/>
              <a:gd name="connsiteY106" fmla="*/ 79062 h 740212"/>
              <a:gd name="connsiteX107" fmla="*/ 357784 w 719446"/>
              <a:gd name="connsiteY107" fmla="*/ 68539 h 740212"/>
              <a:gd name="connsiteX108" fmla="*/ 366092 w 719446"/>
              <a:gd name="connsiteY108" fmla="*/ 70755 h 740212"/>
              <a:gd name="connsiteX109" fmla="*/ 366646 w 719446"/>
              <a:gd name="connsiteY109" fmla="*/ 127801 h 740212"/>
              <a:gd name="connsiteX110" fmla="*/ 333969 w 719446"/>
              <a:gd name="connsiteY110" fmla="*/ 143308 h 740212"/>
              <a:gd name="connsiteX111" fmla="*/ 270277 w 719446"/>
              <a:gd name="connsiteY111" fmla="*/ 136662 h 740212"/>
              <a:gd name="connsiteX112" fmla="*/ 183877 w 719446"/>
              <a:gd name="connsiteY112" fmla="*/ 115616 h 740212"/>
              <a:gd name="connsiteX113" fmla="*/ 123507 w 719446"/>
              <a:gd name="connsiteY113" fmla="*/ 112293 h 740212"/>
              <a:gd name="connsiteX114" fmla="*/ 65907 w 719446"/>
              <a:gd name="connsiteY114" fmla="*/ 107308 h 740212"/>
              <a:gd name="connsiteX115" fmla="*/ 34892 w 719446"/>
              <a:gd name="connsiteY115" fmla="*/ 92354 h 740212"/>
              <a:gd name="connsiteX116" fmla="*/ 22153 w 719446"/>
              <a:gd name="connsiteY116" fmla="*/ 32539 h 740212"/>
              <a:gd name="connsiteX117" fmla="*/ 78092 w 719446"/>
              <a:gd name="connsiteY117" fmla="*/ 4293 h 740212"/>
              <a:gd name="connsiteX118" fmla="*/ 110215 w 719446"/>
              <a:gd name="connsiteY118" fmla="*/ 31431 h 740212"/>
              <a:gd name="connsiteX119" fmla="*/ 109107 w 719446"/>
              <a:gd name="connsiteY119" fmla="*/ 38078 h 740212"/>
              <a:gd name="connsiteX120" fmla="*/ 94153 w 719446"/>
              <a:gd name="connsiteY120" fmla="*/ 54693 h 740212"/>
              <a:gd name="connsiteX121" fmla="*/ 85846 w 719446"/>
              <a:gd name="connsiteY121" fmla="*/ 44170 h 740212"/>
              <a:gd name="connsiteX122" fmla="*/ 67569 w 719446"/>
              <a:gd name="connsiteY122" fmla="*/ 40293 h 740212"/>
              <a:gd name="connsiteX123" fmla="*/ 65907 w 719446"/>
              <a:gd name="connsiteY123" fmla="*/ 59677 h 740212"/>
              <a:gd name="connsiteX124" fmla="*/ 91938 w 719446"/>
              <a:gd name="connsiteY124" fmla="*/ 73524 h 740212"/>
              <a:gd name="connsiteX125" fmla="*/ 149538 w 719446"/>
              <a:gd name="connsiteY125" fmla="*/ 72970 h 740212"/>
              <a:gd name="connsiteX126" fmla="*/ 222092 w 719446"/>
              <a:gd name="connsiteY126" fmla="*/ 80724 h 740212"/>
              <a:gd name="connsiteX127" fmla="*/ 229292 w 719446"/>
              <a:gd name="connsiteY127" fmla="*/ 82385 h 740212"/>
              <a:gd name="connsiteX128" fmla="*/ 271384 w 719446"/>
              <a:gd name="connsiteY128" fmla="*/ 12047 h 740212"/>
              <a:gd name="connsiteX129" fmla="*/ 316176 w 719446"/>
              <a:gd name="connsiteY129" fmla="*/ 347 h 74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9446" h="740212">
                <a:moveTo>
                  <a:pt x="693416" y="108415"/>
                </a:moveTo>
                <a:cubicBezTo>
                  <a:pt x="692308" y="120046"/>
                  <a:pt x="691754" y="130015"/>
                  <a:pt x="690092" y="140538"/>
                </a:cubicBezTo>
                <a:cubicBezTo>
                  <a:pt x="689539" y="142753"/>
                  <a:pt x="686769" y="144415"/>
                  <a:pt x="685108" y="146076"/>
                </a:cubicBezTo>
                <a:cubicBezTo>
                  <a:pt x="657416" y="167123"/>
                  <a:pt x="625846" y="177645"/>
                  <a:pt x="592616" y="183184"/>
                </a:cubicBezTo>
                <a:cubicBezTo>
                  <a:pt x="579877" y="185399"/>
                  <a:pt x="567139" y="185953"/>
                  <a:pt x="554400" y="187615"/>
                </a:cubicBezTo>
                <a:cubicBezTo>
                  <a:pt x="555508" y="201461"/>
                  <a:pt x="556616" y="215307"/>
                  <a:pt x="557723" y="230814"/>
                </a:cubicBezTo>
                <a:cubicBezTo>
                  <a:pt x="615877" y="231368"/>
                  <a:pt x="671816" y="222507"/>
                  <a:pt x="718892" y="182630"/>
                </a:cubicBezTo>
                <a:cubicBezTo>
                  <a:pt x="718892" y="197030"/>
                  <a:pt x="719446" y="209769"/>
                  <a:pt x="718339" y="222507"/>
                </a:cubicBezTo>
                <a:cubicBezTo>
                  <a:pt x="718339" y="225276"/>
                  <a:pt x="713908" y="228599"/>
                  <a:pt x="711139" y="230814"/>
                </a:cubicBezTo>
                <a:cubicBezTo>
                  <a:pt x="681785" y="256291"/>
                  <a:pt x="648000" y="270691"/>
                  <a:pt x="609785" y="275676"/>
                </a:cubicBezTo>
                <a:cubicBezTo>
                  <a:pt x="586523" y="278445"/>
                  <a:pt x="563262" y="280107"/>
                  <a:pt x="540554" y="282322"/>
                </a:cubicBezTo>
                <a:cubicBezTo>
                  <a:pt x="537231" y="282322"/>
                  <a:pt x="533908" y="283983"/>
                  <a:pt x="531692" y="286199"/>
                </a:cubicBezTo>
                <a:cubicBezTo>
                  <a:pt x="494585" y="323307"/>
                  <a:pt x="449723" y="341583"/>
                  <a:pt x="397662" y="343245"/>
                </a:cubicBezTo>
                <a:cubicBezTo>
                  <a:pt x="359446" y="344352"/>
                  <a:pt x="323446" y="333830"/>
                  <a:pt x="289108" y="317768"/>
                </a:cubicBezTo>
                <a:cubicBezTo>
                  <a:pt x="259754" y="303922"/>
                  <a:pt x="230400" y="289522"/>
                  <a:pt x="200492" y="277337"/>
                </a:cubicBezTo>
                <a:cubicBezTo>
                  <a:pt x="175016" y="266814"/>
                  <a:pt x="148431" y="263491"/>
                  <a:pt x="121292" y="270138"/>
                </a:cubicBezTo>
                <a:cubicBezTo>
                  <a:pt x="99692" y="275676"/>
                  <a:pt x="85292" y="288968"/>
                  <a:pt x="73662" y="308907"/>
                </a:cubicBezTo>
                <a:cubicBezTo>
                  <a:pt x="86400" y="311676"/>
                  <a:pt x="97477" y="314445"/>
                  <a:pt x="109108" y="317214"/>
                </a:cubicBezTo>
                <a:cubicBezTo>
                  <a:pt x="158954" y="327737"/>
                  <a:pt x="206585" y="344906"/>
                  <a:pt x="254769" y="360414"/>
                </a:cubicBezTo>
                <a:cubicBezTo>
                  <a:pt x="280800" y="368722"/>
                  <a:pt x="306831" y="376475"/>
                  <a:pt x="332862" y="383121"/>
                </a:cubicBezTo>
                <a:cubicBezTo>
                  <a:pt x="358892" y="389768"/>
                  <a:pt x="384369" y="383121"/>
                  <a:pt x="409292" y="375921"/>
                </a:cubicBezTo>
                <a:cubicBezTo>
                  <a:pt x="453600" y="362629"/>
                  <a:pt x="497908" y="347122"/>
                  <a:pt x="542769" y="334937"/>
                </a:cubicBezTo>
                <a:cubicBezTo>
                  <a:pt x="600369" y="319430"/>
                  <a:pt x="658523" y="307245"/>
                  <a:pt x="716123" y="293399"/>
                </a:cubicBezTo>
                <a:cubicBezTo>
                  <a:pt x="716677" y="293399"/>
                  <a:pt x="717785" y="293399"/>
                  <a:pt x="718892" y="293399"/>
                </a:cubicBezTo>
                <a:cubicBezTo>
                  <a:pt x="718892" y="295614"/>
                  <a:pt x="719446" y="297830"/>
                  <a:pt x="719446" y="300045"/>
                </a:cubicBezTo>
                <a:cubicBezTo>
                  <a:pt x="719446" y="400291"/>
                  <a:pt x="719446" y="501090"/>
                  <a:pt x="719446" y="601336"/>
                </a:cubicBezTo>
                <a:cubicBezTo>
                  <a:pt x="719446" y="609090"/>
                  <a:pt x="717785" y="612413"/>
                  <a:pt x="709477" y="614074"/>
                </a:cubicBezTo>
                <a:cubicBezTo>
                  <a:pt x="633600" y="630690"/>
                  <a:pt x="560492" y="655613"/>
                  <a:pt x="489600" y="686074"/>
                </a:cubicBezTo>
                <a:cubicBezTo>
                  <a:pt x="454154" y="701028"/>
                  <a:pt x="419816" y="717089"/>
                  <a:pt x="384923" y="733151"/>
                </a:cubicBezTo>
                <a:cubicBezTo>
                  <a:pt x="364431" y="742566"/>
                  <a:pt x="344492" y="742566"/>
                  <a:pt x="323446" y="733151"/>
                </a:cubicBezTo>
                <a:cubicBezTo>
                  <a:pt x="233169" y="693274"/>
                  <a:pt x="143446" y="652844"/>
                  <a:pt x="48185" y="626813"/>
                </a:cubicBezTo>
                <a:cubicBezTo>
                  <a:pt x="34339" y="622936"/>
                  <a:pt x="19939" y="619613"/>
                  <a:pt x="6092" y="616844"/>
                </a:cubicBezTo>
                <a:cubicBezTo>
                  <a:pt x="2216" y="615736"/>
                  <a:pt x="0" y="614628"/>
                  <a:pt x="0" y="610197"/>
                </a:cubicBezTo>
                <a:cubicBezTo>
                  <a:pt x="554" y="552044"/>
                  <a:pt x="554" y="494444"/>
                  <a:pt x="554" y="436290"/>
                </a:cubicBezTo>
                <a:cubicBezTo>
                  <a:pt x="554" y="435183"/>
                  <a:pt x="1108" y="434075"/>
                  <a:pt x="1108" y="431860"/>
                </a:cubicBezTo>
                <a:cubicBezTo>
                  <a:pt x="12185" y="434629"/>
                  <a:pt x="22154" y="436844"/>
                  <a:pt x="32677" y="439614"/>
                </a:cubicBezTo>
                <a:cubicBezTo>
                  <a:pt x="125723" y="464537"/>
                  <a:pt x="217662" y="493336"/>
                  <a:pt x="308492" y="526567"/>
                </a:cubicBezTo>
                <a:cubicBezTo>
                  <a:pt x="342277" y="538752"/>
                  <a:pt x="376062" y="537090"/>
                  <a:pt x="409846" y="523798"/>
                </a:cubicBezTo>
                <a:cubicBezTo>
                  <a:pt x="450831" y="508290"/>
                  <a:pt x="492923" y="494444"/>
                  <a:pt x="533908" y="480044"/>
                </a:cubicBezTo>
                <a:cubicBezTo>
                  <a:pt x="537785" y="478937"/>
                  <a:pt x="541662" y="477829"/>
                  <a:pt x="546646" y="476721"/>
                </a:cubicBezTo>
                <a:cubicBezTo>
                  <a:pt x="546646" y="490567"/>
                  <a:pt x="546646" y="503306"/>
                  <a:pt x="546646" y="516044"/>
                </a:cubicBezTo>
                <a:cubicBezTo>
                  <a:pt x="546646" y="517706"/>
                  <a:pt x="544431" y="519921"/>
                  <a:pt x="542769" y="521028"/>
                </a:cubicBezTo>
                <a:cubicBezTo>
                  <a:pt x="493477" y="539859"/>
                  <a:pt x="443631" y="558136"/>
                  <a:pt x="393785" y="576967"/>
                </a:cubicBezTo>
                <a:cubicBezTo>
                  <a:pt x="369969" y="585828"/>
                  <a:pt x="346154" y="585275"/>
                  <a:pt x="322339" y="576967"/>
                </a:cubicBezTo>
                <a:cubicBezTo>
                  <a:pt x="283569" y="563121"/>
                  <a:pt x="244800" y="547613"/>
                  <a:pt x="205477" y="535428"/>
                </a:cubicBezTo>
                <a:cubicBezTo>
                  <a:pt x="156185" y="519921"/>
                  <a:pt x="106339" y="507183"/>
                  <a:pt x="56492" y="492783"/>
                </a:cubicBezTo>
                <a:cubicBezTo>
                  <a:pt x="55385" y="492229"/>
                  <a:pt x="53723" y="492229"/>
                  <a:pt x="52062" y="492229"/>
                </a:cubicBezTo>
                <a:cubicBezTo>
                  <a:pt x="51508" y="493890"/>
                  <a:pt x="51508" y="495552"/>
                  <a:pt x="51508" y="497213"/>
                </a:cubicBezTo>
                <a:cubicBezTo>
                  <a:pt x="51508" y="521028"/>
                  <a:pt x="51508" y="544290"/>
                  <a:pt x="51508" y="568105"/>
                </a:cubicBezTo>
                <a:cubicBezTo>
                  <a:pt x="51508" y="573090"/>
                  <a:pt x="53169" y="574751"/>
                  <a:pt x="57600" y="575859"/>
                </a:cubicBezTo>
                <a:cubicBezTo>
                  <a:pt x="144554" y="595797"/>
                  <a:pt x="227631" y="625705"/>
                  <a:pt x="309046" y="661151"/>
                </a:cubicBezTo>
                <a:cubicBezTo>
                  <a:pt x="319569" y="665582"/>
                  <a:pt x="330646" y="668905"/>
                  <a:pt x="341169" y="671674"/>
                </a:cubicBezTo>
                <a:cubicBezTo>
                  <a:pt x="358339" y="676659"/>
                  <a:pt x="374954" y="671120"/>
                  <a:pt x="391016" y="665028"/>
                </a:cubicBezTo>
                <a:cubicBezTo>
                  <a:pt x="445292" y="645090"/>
                  <a:pt x="499569" y="624044"/>
                  <a:pt x="554954" y="605213"/>
                </a:cubicBezTo>
                <a:cubicBezTo>
                  <a:pt x="590954" y="593028"/>
                  <a:pt x="627508" y="583059"/>
                  <a:pt x="664062" y="572536"/>
                </a:cubicBezTo>
                <a:cubicBezTo>
                  <a:pt x="667939" y="571428"/>
                  <a:pt x="670154" y="570321"/>
                  <a:pt x="670154" y="565336"/>
                </a:cubicBezTo>
                <a:cubicBezTo>
                  <a:pt x="670154" y="496659"/>
                  <a:pt x="670154" y="427429"/>
                  <a:pt x="670154" y="358752"/>
                </a:cubicBezTo>
                <a:cubicBezTo>
                  <a:pt x="670154" y="357645"/>
                  <a:pt x="669600" y="356537"/>
                  <a:pt x="669600" y="354322"/>
                </a:cubicBezTo>
                <a:cubicBezTo>
                  <a:pt x="659631" y="356537"/>
                  <a:pt x="649662" y="357645"/>
                  <a:pt x="640246" y="360414"/>
                </a:cubicBezTo>
                <a:cubicBezTo>
                  <a:pt x="554954" y="383675"/>
                  <a:pt x="469662" y="406383"/>
                  <a:pt x="388246" y="441829"/>
                </a:cubicBezTo>
                <a:cubicBezTo>
                  <a:pt x="361662" y="453460"/>
                  <a:pt x="336739" y="447921"/>
                  <a:pt x="312369" y="437952"/>
                </a:cubicBezTo>
                <a:cubicBezTo>
                  <a:pt x="244800" y="410814"/>
                  <a:pt x="176123" y="386445"/>
                  <a:pt x="105231" y="368722"/>
                </a:cubicBezTo>
                <a:cubicBezTo>
                  <a:pt x="74216" y="360968"/>
                  <a:pt x="42646" y="355429"/>
                  <a:pt x="11077" y="348783"/>
                </a:cubicBezTo>
                <a:cubicBezTo>
                  <a:pt x="8308" y="348229"/>
                  <a:pt x="5539" y="347676"/>
                  <a:pt x="1662" y="346568"/>
                </a:cubicBezTo>
                <a:cubicBezTo>
                  <a:pt x="2216" y="341029"/>
                  <a:pt x="2216" y="334937"/>
                  <a:pt x="3877" y="329952"/>
                </a:cubicBezTo>
                <a:cubicBezTo>
                  <a:pt x="12185" y="295614"/>
                  <a:pt x="27139" y="265153"/>
                  <a:pt x="58154" y="245214"/>
                </a:cubicBezTo>
                <a:cubicBezTo>
                  <a:pt x="83631" y="229153"/>
                  <a:pt x="112431" y="223615"/>
                  <a:pt x="141785" y="223615"/>
                </a:cubicBezTo>
                <a:cubicBezTo>
                  <a:pt x="190523" y="223615"/>
                  <a:pt x="235939" y="239122"/>
                  <a:pt x="279692" y="258507"/>
                </a:cubicBezTo>
                <a:cubicBezTo>
                  <a:pt x="301846" y="268476"/>
                  <a:pt x="324554" y="279553"/>
                  <a:pt x="347816" y="286199"/>
                </a:cubicBezTo>
                <a:cubicBezTo>
                  <a:pt x="392123" y="298937"/>
                  <a:pt x="434769" y="295060"/>
                  <a:pt x="474646" y="269584"/>
                </a:cubicBezTo>
                <a:cubicBezTo>
                  <a:pt x="497354" y="254630"/>
                  <a:pt x="510092" y="233584"/>
                  <a:pt x="507323" y="205338"/>
                </a:cubicBezTo>
                <a:cubicBezTo>
                  <a:pt x="506216" y="195922"/>
                  <a:pt x="502339" y="188169"/>
                  <a:pt x="494585" y="182630"/>
                </a:cubicBezTo>
                <a:cubicBezTo>
                  <a:pt x="483508" y="174876"/>
                  <a:pt x="472431" y="175430"/>
                  <a:pt x="463016" y="185399"/>
                </a:cubicBezTo>
                <a:cubicBezTo>
                  <a:pt x="411508" y="239122"/>
                  <a:pt x="350031" y="245768"/>
                  <a:pt x="283016" y="223061"/>
                </a:cubicBezTo>
                <a:cubicBezTo>
                  <a:pt x="256431" y="214199"/>
                  <a:pt x="231508" y="201461"/>
                  <a:pt x="204923" y="192599"/>
                </a:cubicBezTo>
                <a:cubicBezTo>
                  <a:pt x="182769" y="185399"/>
                  <a:pt x="159508" y="181522"/>
                  <a:pt x="136246" y="177092"/>
                </a:cubicBezTo>
                <a:cubicBezTo>
                  <a:pt x="130154" y="175984"/>
                  <a:pt x="122954" y="177092"/>
                  <a:pt x="116308" y="179307"/>
                </a:cubicBezTo>
                <a:cubicBezTo>
                  <a:pt x="104123" y="182630"/>
                  <a:pt x="102462" y="189276"/>
                  <a:pt x="109108" y="199799"/>
                </a:cubicBezTo>
                <a:cubicBezTo>
                  <a:pt x="110216" y="200907"/>
                  <a:pt x="110769" y="202569"/>
                  <a:pt x="111877" y="204230"/>
                </a:cubicBezTo>
                <a:cubicBezTo>
                  <a:pt x="105785" y="206999"/>
                  <a:pt x="99692" y="210322"/>
                  <a:pt x="93600" y="213092"/>
                </a:cubicBezTo>
                <a:cubicBezTo>
                  <a:pt x="92492" y="213645"/>
                  <a:pt x="90831" y="213645"/>
                  <a:pt x="89723" y="213645"/>
                </a:cubicBezTo>
                <a:cubicBezTo>
                  <a:pt x="74769" y="211430"/>
                  <a:pt x="55385" y="193153"/>
                  <a:pt x="52616" y="178753"/>
                </a:cubicBezTo>
                <a:cubicBezTo>
                  <a:pt x="49846" y="165461"/>
                  <a:pt x="55385" y="155492"/>
                  <a:pt x="68123" y="149400"/>
                </a:cubicBezTo>
                <a:cubicBezTo>
                  <a:pt x="84185" y="141646"/>
                  <a:pt x="101354" y="141092"/>
                  <a:pt x="117969" y="140538"/>
                </a:cubicBezTo>
                <a:cubicBezTo>
                  <a:pt x="165600" y="138323"/>
                  <a:pt x="209908" y="150507"/>
                  <a:pt x="254216" y="167123"/>
                </a:cubicBezTo>
                <a:cubicBezTo>
                  <a:pt x="280246" y="177092"/>
                  <a:pt x="306831" y="188169"/>
                  <a:pt x="335077" y="189830"/>
                </a:cubicBezTo>
                <a:cubicBezTo>
                  <a:pt x="367754" y="192045"/>
                  <a:pt x="395446" y="181522"/>
                  <a:pt x="417046" y="157153"/>
                </a:cubicBezTo>
                <a:cubicBezTo>
                  <a:pt x="432554" y="139984"/>
                  <a:pt x="450277" y="126138"/>
                  <a:pt x="474646" y="126692"/>
                </a:cubicBezTo>
                <a:cubicBezTo>
                  <a:pt x="485723" y="126692"/>
                  <a:pt x="497354" y="129461"/>
                  <a:pt x="508431" y="131676"/>
                </a:cubicBezTo>
                <a:cubicBezTo>
                  <a:pt x="561600" y="143861"/>
                  <a:pt x="613108" y="139430"/>
                  <a:pt x="664062" y="120046"/>
                </a:cubicBezTo>
                <a:cubicBezTo>
                  <a:pt x="673477" y="116169"/>
                  <a:pt x="682892" y="112846"/>
                  <a:pt x="693416" y="108415"/>
                </a:cubicBezTo>
                <a:close/>
                <a:moveTo>
                  <a:pt x="316176" y="347"/>
                </a:moveTo>
                <a:cubicBezTo>
                  <a:pt x="331338" y="-691"/>
                  <a:pt x="346707" y="693"/>
                  <a:pt x="362215" y="3185"/>
                </a:cubicBezTo>
                <a:cubicBezTo>
                  <a:pt x="395446" y="8724"/>
                  <a:pt x="427015" y="19801"/>
                  <a:pt x="458584" y="32539"/>
                </a:cubicBezTo>
                <a:cubicBezTo>
                  <a:pt x="541661" y="65216"/>
                  <a:pt x="623630" y="60231"/>
                  <a:pt x="704492" y="24785"/>
                </a:cubicBezTo>
                <a:cubicBezTo>
                  <a:pt x="707261" y="23678"/>
                  <a:pt x="709477" y="22570"/>
                  <a:pt x="713907" y="20908"/>
                </a:cubicBezTo>
                <a:cubicBezTo>
                  <a:pt x="712799" y="30878"/>
                  <a:pt x="711692" y="39739"/>
                  <a:pt x="710030" y="49155"/>
                </a:cubicBezTo>
                <a:cubicBezTo>
                  <a:pt x="710030" y="50816"/>
                  <a:pt x="707261" y="51924"/>
                  <a:pt x="705599" y="53031"/>
                </a:cubicBezTo>
                <a:cubicBezTo>
                  <a:pt x="672923" y="74631"/>
                  <a:pt x="637477" y="87370"/>
                  <a:pt x="598707" y="91247"/>
                </a:cubicBezTo>
                <a:cubicBezTo>
                  <a:pt x="557723" y="95677"/>
                  <a:pt x="516738" y="94570"/>
                  <a:pt x="477415" y="81277"/>
                </a:cubicBezTo>
                <a:cubicBezTo>
                  <a:pt x="453599" y="73524"/>
                  <a:pt x="430338" y="63555"/>
                  <a:pt x="407077" y="55247"/>
                </a:cubicBezTo>
                <a:cubicBezTo>
                  <a:pt x="385477" y="47493"/>
                  <a:pt x="362769" y="43062"/>
                  <a:pt x="339507" y="41955"/>
                </a:cubicBezTo>
                <a:cubicBezTo>
                  <a:pt x="326215" y="41401"/>
                  <a:pt x="312923" y="43062"/>
                  <a:pt x="301292" y="50262"/>
                </a:cubicBezTo>
                <a:cubicBezTo>
                  <a:pt x="289107" y="57462"/>
                  <a:pt x="283015" y="70201"/>
                  <a:pt x="285784" y="82939"/>
                </a:cubicBezTo>
                <a:cubicBezTo>
                  <a:pt x="287999" y="94016"/>
                  <a:pt x="297969" y="101770"/>
                  <a:pt x="311815" y="103431"/>
                </a:cubicBezTo>
                <a:cubicBezTo>
                  <a:pt x="317353" y="103985"/>
                  <a:pt x="323446" y="103985"/>
                  <a:pt x="328984" y="103431"/>
                </a:cubicBezTo>
                <a:cubicBezTo>
                  <a:pt x="345046" y="101770"/>
                  <a:pt x="348923" y="94570"/>
                  <a:pt x="342277" y="79062"/>
                </a:cubicBezTo>
                <a:cubicBezTo>
                  <a:pt x="347261" y="75185"/>
                  <a:pt x="352246" y="71308"/>
                  <a:pt x="357784" y="68539"/>
                </a:cubicBezTo>
                <a:cubicBezTo>
                  <a:pt x="359999" y="67431"/>
                  <a:pt x="363877" y="69093"/>
                  <a:pt x="366092" y="70755"/>
                </a:cubicBezTo>
                <a:cubicBezTo>
                  <a:pt x="381046" y="84047"/>
                  <a:pt x="381046" y="111739"/>
                  <a:pt x="366646" y="127801"/>
                </a:cubicBezTo>
                <a:cubicBezTo>
                  <a:pt x="357784" y="137216"/>
                  <a:pt x="346153" y="141647"/>
                  <a:pt x="333969" y="143308"/>
                </a:cubicBezTo>
                <a:cubicBezTo>
                  <a:pt x="312369" y="146631"/>
                  <a:pt x="291323" y="141647"/>
                  <a:pt x="270277" y="136662"/>
                </a:cubicBezTo>
                <a:cubicBezTo>
                  <a:pt x="241477" y="128908"/>
                  <a:pt x="212677" y="120601"/>
                  <a:pt x="183877" y="115616"/>
                </a:cubicBezTo>
                <a:cubicBezTo>
                  <a:pt x="164492" y="112293"/>
                  <a:pt x="143446" y="113401"/>
                  <a:pt x="123507" y="112293"/>
                </a:cubicBezTo>
                <a:cubicBezTo>
                  <a:pt x="104123" y="111185"/>
                  <a:pt x="84738" y="110632"/>
                  <a:pt x="65907" y="107308"/>
                </a:cubicBezTo>
                <a:cubicBezTo>
                  <a:pt x="54830" y="105093"/>
                  <a:pt x="43753" y="99554"/>
                  <a:pt x="34892" y="92354"/>
                </a:cubicBezTo>
                <a:cubicBezTo>
                  <a:pt x="16061" y="78508"/>
                  <a:pt x="11630" y="53585"/>
                  <a:pt x="22153" y="32539"/>
                </a:cubicBezTo>
                <a:cubicBezTo>
                  <a:pt x="32677" y="10939"/>
                  <a:pt x="55384" y="-692"/>
                  <a:pt x="78092" y="4293"/>
                </a:cubicBezTo>
                <a:cubicBezTo>
                  <a:pt x="93599" y="7616"/>
                  <a:pt x="103569" y="17585"/>
                  <a:pt x="110215" y="31431"/>
                </a:cubicBezTo>
                <a:cubicBezTo>
                  <a:pt x="111323" y="33093"/>
                  <a:pt x="110769" y="36416"/>
                  <a:pt x="109107" y="38078"/>
                </a:cubicBezTo>
                <a:cubicBezTo>
                  <a:pt x="104677" y="43616"/>
                  <a:pt x="99692" y="49155"/>
                  <a:pt x="94153" y="54693"/>
                </a:cubicBezTo>
                <a:cubicBezTo>
                  <a:pt x="90830" y="50816"/>
                  <a:pt x="88615" y="47493"/>
                  <a:pt x="85846" y="44170"/>
                </a:cubicBezTo>
                <a:cubicBezTo>
                  <a:pt x="80307" y="38078"/>
                  <a:pt x="72553" y="36416"/>
                  <a:pt x="67569" y="40293"/>
                </a:cubicBezTo>
                <a:cubicBezTo>
                  <a:pt x="62030" y="44170"/>
                  <a:pt x="60923" y="53585"/>
                  <a:pt x="65907" y="59677"/>
                </a:cubicBezTo>
                <a:cubicBezTo>
                  <a:pt x="72553" y="67985"/>
                  <a:pt x="80861" y="73524"/>
                  <a:pt x="91938" y="73524"/>
                </a:cubicBezTo>
                <a:cubicBezTo>
                  <a:pt x="111323" y="73524"/>
                  <a:pt x="130153" y="71862"/>
                  <a:pt x="149538" y="72970"/>
                </a:cubicBezTo>
                <a:cubicBezTo>
                  <a:pt x="173907" y="74631"/>
                  <a:pt x="197723" y="77955"/>
                  <a:pt x="222092" y="80724"/>
                </a:cubicBezTo>
                <a:cubicBezTo>
                  <a:pt x="223199" y="81277"/>
                  <a:pt x="225969" y="81831"/>
                  <a:pt x="229292" y="82385"/>
                </a:cubicBezTo>
                <a:cubicBezTo>
                  <a:pt x="225969" y="45831"/>
                  <a:pt x="242584" y="25893"/>
                  <a:pt x="271384" y="12047"/>
                </a:cubicBezTo>
                <a:cubicBezTo>
                  <a:pt x="286061" y="4847"/>
                  <a:pt x="301015" y="1385"/>
                  <a:pt x="316176" y="347"/>
                </a:cubicBezTo>
                <a:close/>
              </a:path>
            </a:pathLst>
          </a:custGeom>
          <a:solidFill>
            <a:schemeClr val="bg1"/>
          </a:solidFill>
          <a:ln w="11102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任意多边形: 形状 22"/>
          <p:cNvSpPr/>
          <p:nvPr userDrawn="1"/>
        </p:nvSpPr>
        <p:spPr>
          <a:xfrm>
            <a:off x="5811398" y="6541362"/>
            <a:ext cx="1467101" cy="255458"/>
          </a:xfrm>
          <a:custGeom>
            <a:avLst/>
            <a:gdLst>
              <a:gd name="connsiteX0" fmla="*/ 1301115 w 5492114"/>
              <a:gd name="connsiteY0" fmla="*/ 29528 h 956310"/>
              <a:gd name="connsiteX1" fmla="*/ 1279208 w 5492114"/>
              <a:gd name="connsiteY1" fmla="*/ 81915 h 956310"/>
              <a:gd name="connsiteX2" fmla="*/ 1235393 w 5492114"/>
              <a:gd name="connsiteY2" fmla="*/ 155258 h 956310"/>
              <a:gd name="connsiteX3" fmla="*/ 1170623 w 5492114"/>
              <a:gd name="connsiteY3" fmla="*/ 252413 h 956310"/>
              <a:gd name="connsiteX4" fmla="*/ 1163955 w 5492114"/>
              <a:gd name="connsiteY4" fmla="*/ 274320 h 956310"/>
              <a:gd name="connsiteX5" fmla="*/ 1152525 w 5492114"/>
              <a:gd name="connsiteY5" fmla="*/ 280988 h 956310"/>
              <a:gd name="connsiteX6" fmla="*/ 1129665 w 5492114"/>
              <a:gd name="connsiteY6" fmla="*/ 318135 h 956310"/>
              <a:gd name="connsiteX7" fmla="*/ 1155383 w 5492114"/>
              <a:gd name="connsiteY7" fmla="*/ 293370 h 956310"/>
              <a:gd name="connsiteX8" fmla="*/ 1178243 w 5492114"/>
              <a:gd name="connsiteY8" fmla="*/ 282893 h 956310"/>
              <a:gd name="connsiteX9" fmla="*/ 1201103 w 5492114"/>
              <a:gd name="connsiteY9" fmla="*/ 267653 h 956310"/>
              <a:gd name="connsiteX10" fmla="*/ 1226820 w 5492114"/>
              <a:gd name="connsiteY10" fmla="*/ 244793 h 956310"/>
              <a:gd name="connsiteX11" fmla="*/ 1253490 w 5492114"/>
              <a:gd name="connsiteY11" fmla="*/ 224790 h 956310"/>
              <a:gd name="connsiteX12" fmla="*/ 1276350 w 5492114"/>
              <a:gd name="connsiteY12" fmla="*/ 199073 h 956310"/>
              <a:gd name="connsiteX13" fmla="*/ 1311593 w 5492114"/>
              <a:gd name="connsiteY13" fmla="*/ 142875 h 956310"/>
              <a:gd name="connsiteX14" fmla="*/ 1339215 w 5492114"/>
              <a:gd name="connsiteY14" fmla="*/ 75248 h 956310"/>
              <a:gd name="connsiteX15" fmla="*/ 1351598 w 5492114"/>
              <a:gd name="connsiteY15" fmla="*/ 85725 h 956310"/>
              <a:gd name="connsiteX16" fmla="*/ 1353503 w 5492114"/>
              <a:gd name="connsiteY16" fmla="*/ 101918 h 956310"/>
              <a:gd name="connsiteX17" fmla="*/ 1359218 w 5492114"/>
              <a:gd name="connsiteY17" fmla="*/ 113348 h 956310"/>
              <a:gd name="connsiteX18" fmla="*/ 1369695 w 5492114"/>
              <a:gd name="connsiteY18" fmla="*/ 118110 h 956310"/>
              <a:gd name="connsiteX19" fmla="*/ 1389698 w 5492114"/>
              <a:gd name="connsiteY19" fmla="*/ 125730 h 956310"/>
              <a:gd name="connsiteX20" fmla="*/ 1400175 w 5492114"/>
              <a:gd name="connsiteY20" fmla="*/ 137160 h 956310"/>
              <a:gd name="connsiteX21" fmla="*/ 1427798 w 5492114"/>
              <a:gd name="connsiteY21" fmla="*/ 134303 h 956310"/>
              <a:gd name="connsiteX22" fmla="*/ 1444943 w 5492114"/>
              <a:gd name="connsiteY22" fmla="*/ 120968 h 956310"/>
              <a:gd name="connsiteX23" fmla="*/ 1453515 w 5492114"/>
              <a:gd name="connsiteY23" fmla="*/ 95250 h 956310"/>
              <a:gd name="connsiteX24" fmla="*/ 1447800 w 5492114"/>
              <a:gd name="connsiteY24" fmla="*/ 81915 h 956310"/>
              <a:gd name="connsiteX25" fmla="*/ 1433513 w 5492114"/>
              <a:gd name="connsiteY25" fmla="*/ 73343 h 956310"/>
              <a:gd name="connsiteX26" fmla="*/ 1402080 w 5492114"/>
              <a:gd name="connsiteY26" fmla="*/ 71438 h 956310"/>
              <a:gd name="connsiteX27" fmla="*/ 1353503 w 5492114"/>
              <a:gd name="connsiteY27" fmla="*/ 79058 h 956310"/>
              <a:gd name="connsiteX28" fmla="*/ 1363980 w 5492114"/>
              <a:gd name="connsiteY28" fmla="*/ 60008 h 956310"/>
              <a:gd name="connsiteX29" fmla="*/ 1370648 w 5492114"/>
              <a:gd name="connsiteY29" fmla="*/ 46673 h 956310"/>
              <a:gd name="connsiteX30" fmla="*/ 1370648 w 5492114"/>
              <a:gd name="connsiteY30" fmla="*/ 36195 h 956310"/>
              <a:gd name="connsiteX31" fmla="*/ 1356360 w 5492114"/>
              <a:gd name="connsiteY31" fmla="*/ 24765 h 956310"/>
              <a:gd name="connsiteX32" fmla="*/ 1333500 w 5492114"/>
              <a:gd name="connsiteY32" fmla="*/ 15240 h 956310"/>
              <a:gd name="connsiteX33" fmla="*/ 1311593 w 5492114"/>
              <a:gd name="connsiteY33" fmla="*/ 15240 h 956310"/>
              <a:gd name="connsiteX34" fmla="*/ 1303973 w 5492114"/>
              <a:gd name="connsiteY34" fmla="*/ 20003 h 956310"/>
              <a:gd name="connsiteX35" fmla="*/ 1301115 w 5492114"/>
              <a:gd name="connsiteY35" fmla="*/ 29528 h 956310"/>
              <a:gd name="connsiteX36" fmla="*/ 1077278 w 5492114"/>
              <a:gd name="connsiteY36" fmla="*/ 213360 h 956310"/>
              <a:gd name="connsiteX37" fmla="*/ 1078230 w 5492114"/>
              <a:gd name="connsiteY37" fmla="*/ 237173 h 956310"/>
              <a:gd name="connsiteX38" fmla="*/ 1086803 w 5492114"/>
              <a:gd name="connsiteY38" fmla="*/ 257175 h 956310"/>
              <a:gd name="connsiteX39" fmla="*/ 1106805 w 5492114"/>
              <a:gd name="connsiteY39" fmla="*/ 275273 h 956310"/>
              <a:gd name="connsiteX40" fmla="*/ 1129665 w 5492114"/>
              <a:gd name="connsiteY40" fmla="*/ 280035 h 956310"/>
              <a:gd name="connsiteX41" fmla="*/ 1148715 w 5492114"/>
              <a:gd name="connsiteY41" fmla="*/ 270510 h 956310"/>
              <a:gd name="connsiteX42" fmla="*/ 1160145 w 5492114"/>
              <a:gd name="connsiteY42" fmla="*/ 253365 h 956310"/>
              <a:gd name="connsiteX43" fmla="*/ 1162050 w 5492114"/>
              <a:gd name="connsiteY43" fmla="*/ 237173 h 956310"/>
              <a:gd name="connsiteX44" fmla="*/ 1156335 w 5492114"/>
              <a:gd name="connsiteY44" fmla="*/ 225743 h 956310"/>
              <a:gd name="connsiteX45" fmla="*/ 1146810 w 5492114"/>
              <a:gd name="connsiteY45" fmla="*/ 218123 h 956310"/>
              <a:gd name="connsiteX46" fmla="*/ 1121093 w 5492114"/>
              <a:gd name="connsiteY46" fmla="*/ 210503 h 956310"/>
              <a:gd name="connsiteX47" fmla="*/ 1077278 w 5492114"/>
              <a:gd name="connsiteY47" fmla="*/ 213360 h 956310"/>
              <a:gd name="connsiteX48" fmla="*/ 1089660 w 5492114"/>
              <a:gd name="connsiteY48" fmla="*/ 46673 h 956310"/>
              <a:gd name="connsiteX49" fmla="*/ 1080135 w 5492114"/>
              <a:gd name="connsiteY49" fmla="*/ 51435 h 956310"/>
              <a:gd name="connsiteX50" fmla="*/ 1082993 w 5492114"/>
              <a:gd name="connsiteY50" fmla="*/ 62865 h 956310"/>
              <a:gd name="connsiteX51" fmla="*/ 1085850 w 5492114"/>
              <a:gd name="connsiteY51" fmla="*/ 87630 h 956310"/>
              <a:gd name="connsiteX52" fmla="*/ 1078230 w 5492114"/>
              <a:gd name="connsiteY52" fmla="*/ 131445 h 956310"/>
              <a:gd name="connsiteX53" fmla="*/ 1044893 w 5492114"/>
              <a:gd name="connsiteY53" fmla="*/ 190500 h 956310"/>
              <a:gd name="connsiteX54" fmla="*/ 996315 w 5492114"/>
              <a:gd name="connsiteY54" fmla="*/ 260033 h 956310"/>
              <a:gd name="connsiteX55" fmla="*/ 958215 w 5492114"/>
              <a:gd name="connsiteY55" fmla="*/ 314325 h 956310"/>
              <a:gd name="connsiteX56" fmla="*/ 931545 w 5492114"/>
              <a:gd name="connsiteY56" fmla="*/ 340995 h 956310"/>
              <a:gd name="connsiteX57" fmla="*/ 933450 w 5492114"/>
              <a:gd name="connsiteY57" fmla="*/ 350520 h 956310"/>
              <a:gd name="connsiteX58" fmla="*/ 940118 w 5492114"/>
              <a:gd name="connsiteY58" fmla="*/ 355283 h 956310"/>
              <a:gd name="connsiteX59" fmla="*/ 951548 w 5492114"/>
              <a:gd name="connsiteY59" fmla="*/ 350520 h 956310"/>
              <a:gd name="connsiteX60" fmla="*/ 977265 w 5492114"/>
              <a:gd name="connsiteY60" fmla="*/ 326708 h 956310"/>
              <a:gd name="connsiteX61" fmla="*/ 1022033 w 5492114"/>
              <a:gd name="connsiteY61" fmla="*/ 246698 h 956310"/>
              <a:gd name="connsiteX62" fmla="*/ 1061085 w 5492114"/>
              <a:gd name="connsiteY62" fmla="*/ 200978 h 956310"/>
              <a:gd name="connsiteX63" fmla="*/ 1078230 w 5492114"/>
              <a:gd name="connsiteY63" fmla="*/ 180023 h 956310"/>
              <a:gd name="connsiteX64" fmla="*/ 1089660 w 5492114"/>
              <a:gd name="connsiteY64" fmla="*/ 167640 h 956310"/>
              <a:gd name="connsiteX65" fmla="*/ 1109663 w 5492114"/>
              <a:gd name="connsiteY65" fmla="*/ 180023 h 956310"/>
              <a:gd name="connsiteX66" fmla="*/ 1125855 w 5492114"/>
              <a:gd name="connsiteY66" fmla="*/ 188595 h 956310"/>
              <a:gd name="connsiteX67" fmla="*/ 1147763 w 5492114"/>
              <a:gd name="connsiteY67" fmla="*/ 192405 h 956310"/>
              <a:gd name="connsiteX68" fmla="*/ 1179195 w 5492114"/>
              <a:gd name="connsiteY68" fmla="*/ 183833 h 956310"/>
              <a:gd name="connsiteX69" fmla="*/ 1186815 w 5492114"/>
              <a:gd name="connsiteY69" fmla="*/ 160020 h 956310"/>
              <a:gd name="connsiteX70" fmla="*/ 1179195 w 5492114"/>
              <a:gd name="connsiteY70" fmla="*/ 147638 h 956310"/>
              <a:gd name="connsiteX71" fmla="*/ 1163003 w 5492114"/>
              <a:gd name="connsiteY71" fmla="*/ 140970 h 956310"/>
              <a:gd name="connsiteX72" fmla="*/ 1139190 w 5492114"/>
              <a:gd name="connsiteY72" fmla="*/ 138113 h 956310"/>
              <a:gd name="connsiteX73" fmla="*/ 1142048 w 5492114"/>
              <a:gd name="connsiteY73" fmla="*/ 130493 h 956310"/>
              <a:gd name="connsiteX74" fmla="*/ 1161098 w 5492114"/>
              <a:gd name="connsiteY74" fmla="*/ 121920 h 956310"/>
              <a:gd name="connsiteX75" fmla="*/ 1176338 w 5492114"/>
              <a:gd name="connsiteY75" fmla="*/ 108585 h 956310"/>
              <a:gd name="connsiteX76" fmla="*/ 1188720 w 5492114"/>
              <a:gd name="connsiteY76" fmla="*/ 86678 h 956310"/>
              <a:gd name="connsiteX77" fmla="*/ 1187768 w 5492114"/>
              <a:gd name="connsiteY77" fmla="*/ 63818 h 956310"/>
              <a:gd name="connsiteX78" fmla="*/ 1175385 w 5492114"/>
              <a:gd name="connsiteY78" fmla="*/ 46673 h 956310"/>
              <a:gd name="connsiteX79" fmla="*/ 1160145 w 5492114"/>
              <a:gd name="connsiteY79" fmla="*/ 37148 h 956310"/>
              <a:gd name="connsiteX80" fmla="*/ 1150620 w 5492114"/>
              <a:gd name="connsiteY80" fmla="*/ 38100 h 956310"/>
              <a:gd name="connsiteX81" fmla="*/ 1127760 w 5492114"/>
              <a:gd name="connsiteY81" fmla="*/ 40005 h 956310"/>
              <a:gd name="connsiteX82" fmla="*/ 1108710 w 5492114"/>
              <a:gd name="connsiteY82" fmla="*/ 40005 h 956310"/>
              <a:gd name="connsiteX83" fmla="*/ 1089660 w 5492114"/>
              <a:gd name="connsiteY83" fmla="*/ 46673 h 956310"/>
              <a:gd name="connsiteX84" fmla="*/ 478155 w 5492114"/>
              <a:gd name="connsiteY84" fmla="*/ 251460 h 956310"/>
              <a:gd name="connsiteX85" fmla="*/ 477203 w 5492114"/>
              <a:gd name="connsiteY85" fmla="*/ 260033 h 956310"/>
              <a:gd name="connsiteX86" fmla="*/ 481013 w 5492114"/>
              <a:gd name="connsiteY86" fmla="*/ 268605 h 956310"/>
              <a:gd name="connsiteX87" fmla="*/ 480060 w 5492114"/>
              <a:gd name="connsiteY87" fmla="*/ 320040 h 956310"/>
              <a:gd name="connsiteX88" fmla="*/ 471488 w 5492114"/>
              <a:gd name="connsiteY88" fmla="*/ 380048 h 956310"/>
              <a:gd name="connsiteX89" fmla="*/ 430530 w 5492114"/>
              <a:gd name="connsiteY89" fmla="*/ 380048 h 956310"/>
              <a:gd name="connsiteX90" fmla="*/ 392430 w 5492114"/>
              <a:gd name="connsiteY90" fmla="*/ 391478 h 956310"/>
              <a:gd name="connsiteX91" fmla="*/ 396240 w 5492114"/>
              <a:gd name="connsiteY91" fmla="*/ 408623 h 956310"/>
              <a:gd name="connsiteX92" fmla="*/ 413385 w 5492114"/>
              <a:gd name="connsiteY92" fmla="*/ 428625 h 956310"/>
              <a:gd name="connsiteX93" fmla="*/ 443865 w 5492114"/>
              <a:gd name="connsiteY93" fmla="*/ 430530 h 956310"/>
              <a:gd name="connsiteX94" fmla="*/ 467678 w 5492114"/>
              <a:gd name="connsiteY94" fmla="*/ 430530 h 956310"/>
              <a:gd name="connsiteX95" fmla="*/ 468630 w 5492114"/>
              <a:gd name="connsiteY95" fmla="*/ 536258 h 956310"/>
              <a:gd name="connsiteX96" fmla="*/ 460058 w 5492114"/>
              <a:gd name="connsiteY96" fmla="*/ 548640 h 956310"/>
              <a:gd name="connsiteX97" fmla="*/ 440055 w 5492114"/>
              <a:gd name="connsiteY97" fmla="*/ 560070 h 956310"/>
              <a:gd name="connsiteX98" fmla="*/ 391478 w 5492114"/>
              <a:gd name="connsiteY98" fmla="*/ 598170 h 956310"/>
              <a:gd name="connsiteX99" fmla="*/ 345758 w 5492114"/>
              <a:gd name="connsiteY99" fmla="*/ 641985 h 956310"/>
              <a:gd name="connsiteX100" fmla="*/ 305753 w 5492114"/>
              <a:gd name="connsiteY100" fmla="*/ 690563 h 956310"/>
              <a:gd name="connsiteX101" fmla="*/ 283845 w 5492114"/>
              <a:gd name="connsiteY101" fmla="*/ 727710 h 956310"/>
              <a:gd name="connsiteX102" fmla="*/ 264795 w 5492114"/>
              <a:gd name="connsiteY102" fmla="*/ 771525 h 956310"/>
              <a:gd name="connsiteX103" fmla="*/ 256223 w 5492114"/>
              <a:gd name="connsiteY103" fmla="*/ 773430 h 956310"/>
              <a:gd name="connsiteX104" fmla="*/ 254318 w 5492114"/>
              <a:gd name="connsiteY104" fmla="*/ 767715 h 956310"/>
              <a:gd name="connsiteX105" fmla="*/ 254318 w 5492114"/>
              <a:gd name="connsiteY105" fmla="*/ 735330 h 956310"/>
              <a:gd name="connsiteX106" fmla="*/ 245745 w 5492114"/>
              <a:gd name="connsiteY106" fmla="*/ 675323 h 956310"/>
              <a:gd name="connsiteX107" fmla="*/ 219075 w 5492114"/>
              <a:gd name="connsiteY107" fmla="*/ 741998 h 956310"/>
              <a:gd name="connsiteX108" fmla="*/ 205740 w 5492114"/>
              <a:gd name="connsiteY108" fmla="*/ 799148 h 956310"/>
              <a:gd name="connsiteX109" fmla="*/ 202883 w 5492114"/>
              <a:gd name="connsiteY109" fmla="*/ 843915 h 956310"/>
              <a:gd name="connsiteX110" fmla="*/ 207645 w 5492114"/>
              <a:gd name="connsiteY110" fmla="*/ 853440 h 956310"/>
              <a:gd name="connsiteX111" fmla="*/ 212408 w 5492114"/>
              <a:gd name="connsiteY111" fmla="*/ 864870 h 956310"/>
              <a:gd name="connsiteX112" fmla="*/ 220028 w 5492114"/>
              <a:gd name="connsiteY112" fmla="*/ 870585 h 956310"/>
              <a:gd name="connsiteX113" fmla="*/ 231458 w 5492114"/>
              <a:gd name="connsiteY113" fmla="*/ 869633 h 956310"/>
              <a:gd name="connsiteX114" fmla="*/ 245745 w 5492114"/>
              <a:gd name="connsiteY114" fmla="*/ 861060 h 956310"/>
              <a:gd name="connsiteX115" fmla="*/ 260985 w 5492114"/>
              <a:gd name="connsiteY115" fmla="*/ 829628 h 956310"/>
              <a:gd name="connsiteX116" fmla="*/ 271463 w 5492114"/>
              <a:gd name="connsiteY116" fmla="*/ 799148 h 956310"/>
              <a:gd name="connsiteX117" fmla="*/ 283845 w 5492114"/>
              <a:gd name="connsiteY117" fmla="*/ 771525 h 956310"/>
              <a:gd name="connsiteX118" fmla="*/ 311468 w 5492114"/>
              <a:gd name="connsiteY118" fmla="*/ 728663 h 956310"/>
              <a:gd name="connsiteX119" fmla="*/ 323850 w 5492114"/>
              <a:gd name="connsiteY119" fmla="*/ 701040 h 956310"/>
              <a:gd name="connsiteX120" fmla="*/ 337185 w 5492114"/>
              <a:gd name="connsiteY120" fmla="*/ 675323 h 956310"/>
              <a:gd name="connsiteX121" fmla="*/ 380048 w 5492114"/>
              <a:gd name="connsiteY121" fmla="*/ 625793 h 956310"/>
              <a:gd name="connsiteX122" fmla="*/ 401955 w 5492114"/>
              <a:gd name="connsiteY122" fmla="*/ 605790 h 956310"/>
              <a:gd name="connsiteX123" fmla="*/ 427673 w 5492114"/>
              <a:gd name="connsiteY123" fmla="*/ 582930 h 956310"/>
              <a:gd name="connsiteX124" fmla="*/ 448628 w 5492114"/>
              <a:gd name="connsiteY124" fmla="*/ 568643 h 956310"/>
              <a:gd name="connsiteX125" fmla="*/ 464820 w 5492114"/>
              <a:gd name="connsiteY125" fmla="*/ 563880 h 956310"/>
              <a:gd name="connsiteX126" fmla="*/ 473393 w 5492114"/>
              <a:gd name="connsiteY126" fmla="*/ 589598 h 956310"/>
              <a:gd name="connsiteX127" fmla="*/ 481965 w 5492114"/>
              <a:gd name="connsiteY127" fmla="*/ 602933 h 956310"/>
              <a:gd name="connsiteX128" fmla="*/ 501015 w 5492114"/>
              <a:gd name="connsiteY128" fmla="*/ 603885 h 956310"/>
              <a:gd name="connsiteX129" fmla="*/ 510540 w 5492114"/>
              <a:gd name="connsiteY129" fmla="*/ 584835 h 956310"/>
              <a:gd name="connsiteX130" fmla="*/ 509588 w 5492114"/>
              <a:gd name="connsiteY130" fmla="*/ 567690 h 956310"/>
              <a:gd name="connsiteX131" fmla="*/ 500063 w 5492114"/>
              <a:gd name="connsiteY131" fmla="*/ 545783 h 956310"/>
              <a:gd name="connsiteX132" fmla="*/ 509588 w 5492114"/>
              <a:gd name="connsiteY132" fmla="*/ 540068 h 956310"/>
              <a:gd name="connsiteX133" fmla="*/ 546735 w 5492114"/>
              <a:gd name="connsiteY133" fmla="*/ 543878 h 956310"/>
              <a:gd name="connsiteX134" fmla="*/ 581978 w 5492114"/>
              <a:gd name="connsiteY134" fmla="*/ 546735 h 956310"/>
              <a:gd name="connsiteX135" fmla="*/ 605790 w 5492114"/>
              <a:gd name="connsiteY135" fmla="*/ 540068 h 956310"/>
              <a:gd name="connsiteX136" fmla="*/ 618173 w 5492114"/>
              <a:gd name="connsiteY136" fmla="*/ 541973 h 956310"/>
              <a:gd name="connsiteX137" fmla="*/ 636270 w 5492114"/>
              <a:gd name="connsiteY137" fmla="*/ 555308 h 956310"/>
              <a:gd name="connsiteX138" fmla="*/ 652463 w 5492114"/>
              <a:gd name="connsiteY138" fmla="*/ 576263 h 956310"/>
              <a:gd name="connsiteX139" fmla="*/ 658178 w 5492114"/>
              <a:gd name="connsiteY139" fmla="*/ 602933 h 956310"/>
              <a:gd name="connsiteX140" fmla="*/ 650558 w 5492114"/>
              <a:gd name="connsiteY140" fmla="*/ 648653 h 956310"/>
              <a:gd name="connsiteX141" fmla="*/ 628650 w 5492114"/>
              <a:gd name="connsiteY141" fmla="*/ 714375 h 956310"/>
              <a:gd name="connsiteX142" fmla="*/ 614363 w 5492114"/>
              <a:gd name="connsiteY142" fmla="*/ 769620 h 956310"/>
              <a:gd name="connsiteX143" fmla="*/ 599123 w 5492114"/>
              <a:gd name="connsiteY143" fmla="*/ 809625 h 956310"/>
              <a:gd name="connsiteX144" fmla="*/ 583883 w 5492114"/>
              <a:gd name="connsiteY144" fmla="*/ 836295 h 956310"/>
              <a:gd name="connsiteX145" fmla="*/ 570548 w 5492114"/>
              <a:gd name="connsiteY145" fmla="*/ 850583 h 956310"/>
              <a:gd name="connsiteX146" fmla="*/ 556260 w 5492114"/>
              <a:gd name="connsiteY146" fmla="*/ 854393 h 956310"/>
              <a:gd name="connsiteX147" fmla="*/ 541973 w 5492114"/>
              <a:gd name="connsiteY147" fmla="*/ 853440 h 956310"/>
              <a:gd name="connsiteX148" fmla="*/ 525780 w 5492114"/>
              <a:gd name="connsiteY148" fmla="*/ 848678 h 956310"/>
              <a:gd name="connsiteX149" fmla="*/ 524828 w 5492114"/>
              <a:gd name="connsiteY149" fmla="*/ 859155 h 956310"/>
              <a:gd name="connsiteX150" fmla="*/ 529590 w 5492114"/>
              <a:gd name="connsiteY150" fmla="*/ 864870 h 956310"/>
              <a:gd name="connsiteX151" fmla="*/ 535305 w 5492114"/>
              <a:gd name="connsiteY151" fmla="*/ 866775 h 956310"/>
              <a:gd name="connsiteX152" fmla="*/ 539115 w 5492114"/>
              <a:gd name="connsiteY152" fmla="*/ 870585 h 956310"/>
              <a:gd name="connsiteX153" fmla="*/ 537210 w 5492114"/>
              <a:gd name="connsiteY153" fmla="*/ 882015 h 956310"/>
              <a:gd name="connsiteX154" fmla="*/ 540068 w 5492114"/>
              <a:gd name="connsiteY154" fmla="*/ 896303 h 956310"/>
              <a:gd name="connsiteX155" fmla="*/ 555308 w 5492114"/>
              <a:gd name="connsiteY155" fmla="*/ 904875 h 956310"/>
              <a:gd name="connsiteX156" fmla="*/ 586740 w 5492114"/>
              <a:gd name="connsiteY156" fmla="*/ 904875 h 956310"/>
              <a:gd name="connsiteX157" fmla="*/ 602933 w 5492114"/>
              <a:gd name="connsiteY157" fmla="*/ 893445 h 956310"/>
              <a:gd name="connsiteX158" fmla="*/ 613410 w 5492114"/>
              <a:gd name="connsiteY158" fmla="*/ 876300 h 956310"/>
              <a:gd name="connsiteX159" fmla="*/ 627698 w 5492114"/>
              <a:gd name="connsiteY159" fmla="*/ 844868 h 956310"/>
              <a:gd name="connsiteX160" fmla="*/ 647700 w 5492114"/>
              <a:gd name="connsiteY160" fmla="*/ 806768 h 956310"/>
              <a:gd name="connsiteX161" fmla="*/ 658178 w 5492114"/>
              <a:gd name="connsiteY161" fmla="*/ 768668 h 956310"/>
              <a:gd name="connsiteX162" fmla="*/ 664845 w 5492114"/>
              <a:gd name="connsiteY162" fmla="*/ 735330 h 956310"/>
              <a:gd name="connsiteX163" fmla="*/ 673418 w 5492114"/>
              <a:gd name="connsiteY163" fmla="*/ 710565 h 956310"/>
              <a:gd name="connsiteX164" fmla="*/ 714375 w 5492114"/>
              <a:gd name="connsiteY164" fmla="*/ 662940 h 956310"/>
              <a:gd name="connsiteX165" fmla="*/ 726758 w 5492114"/>
              <a:gd name="connsiteY165" fmla="*/ 659130 h 956310"/>
              <a:gd name="connsiteX166" fmla="*/ 737235 w 5492114"/>
              <a:gd name="connsiteY166" fmla="*/ 637223 h 956310"/>
              <a:gd name="connsiteX167" fmla="*/ 733425 w 5492114"/>
              <a:gd name="connsiteY167" fmla="*/ 605790 h 956310"/>
              <a:gd name="connsiteX168" fmla="*/ 716280 w 5492114"/>
              <a:gd name="connsiteY168" fmla="*/ 577215 h 956310"/>
              <a:gd name="connsiteX169" fmla="*/ 678180 w 5492114"/>
              <a:gd name="connsiteY169" fmla="*/ 536258 h 956310"/>
              <a:gd name="connsiteX170" fmla="*/ 650558 w 5492114"/>
              <a:gd name="connsiteY170" fmla="*/ 520065 h 956310"/>
              <a:gd name="connsiteX171" fmla="*/ 628650 w 5492114"/>
              <a:gd name="connsiteY171" fmla="*/ 513398 h 956310"/>
              <a:gd name="connsiteX172" fmla="*/ 592455 w 5492114"/>
              <a:gd name="connsiteY172" fmla="*/ 516255 h 956310"/>
              <a:gd name="connsiteX173" fmla="*/ 518160 w 5492114"/>
              <a:gd name="connsiteY173" fmla="*/ 522923 h 956310"/>
              <a:gd name="connsiteX174" fmla="*/ 494348 w 5492114"/>
              <a:gd name="connsiteY174" fmla="*/ 523875 h 956310"/>
              <a:gd name="connsiteX175" fmla="*/ 489585 w 5492114"/>
              <a:gd name="connsiteY175" fmla="*/ 498158 h 956310"/>
              <a:gd name="connsiteX176" fmla="*/ 491490 w 5492114"/>
              <a:gd name="connsiteY176" fmla="*/ 444818 h 956310"/>
              <a:gd name="connsiteX177" fmla="*/ 497205 w 5492114"/>
              <a:gd name="connsiteY177" fmla="*/ 386715 h 956310"/>
              <a:gd name="connsiteX178" fmla="*/ 506730 w 5492114"/>
              <a:gd name="connsiteY178" fmla="*/ 347663 h 956310"/>
              <a:gd name="connsiteX179" fmla="*/ 524828 w 5492114"/>
              <a:gd name="connsiteY179" fmla="*/ 317183 h 956310"/>
              <a:gd name="connsiteX180" fmla="*/ 541020 w 5492114"/>
              <a:gd name="connsiteY180" fmla="*/ 301943 h 956310"/>
              <a:gd name="connsiteX181" fmla="*/ 545783 w 5492114"/>
              <a:gd name="connsiteY181" fmla="*/ 266700 h 956310"/>
              <a:gd name="connsiteX182" fmla="*/ 538163 w 5492114"/>
              <a:gd name="connsiteY182" fmla="*/ 246698 h 956310"/>
              <a:gd name="connsiteX183" fmla="*/ 518160 w 5492114"/>
              <a:gd name="connsiteY183" fmla="*/ 238125 h 956310"/>
              <a:gd name="connsiteX184" fmla="*/ 490538 w 5492114"/>
              <a:gd name="connsiteY184" fmla="*/ 241935 h 956310"/>
              <a:gd name="connsiteX185" fmla="*/ 478155 w 5492114"/>
              <a:gd name="connsiteY185" fmla="*/ 251460 h 956310"/>
              <a:gd name="connsiteX186" fmla="*/ 373380 w 5492114"/>
              <a:gd name="connsiteY186" fmla="*/ 24765 h 956310"/>
              <a:gd name="connsiteX187" fmla="*/ 401003 w 5492114"/>
              <a:gd name="connsiteY187" fmla="*/ 72390 h 956310"/>
              <a:gd name="connsiteX188" fmla="*/ 408623 w 5492114"/>
              <a:gd name="connsiteY188" fmla="*/ 83820 h 956310"/>
              <a:gd name="connsiteX189" fmla="*/ 427673 w 5492114"/>
              <a:gd name="connsiteY189" fmla="*/ 100965 h 956310"/>
              <a:gd name="connsiteX190" fmla="*/ 453390 w 5492114"/>
              <a:gd name="connsiteY190" fmla="*/ 110490 h 956310"/>
              <a:gd name="connsiteX191" fmla="*/ 467678 w 5492114"/>
              <a:gd name="connsiteY191" fmla="*/ 108585 h 956310"/>
              <a:gd name="connsiteX192" fmla="*/ 481965 w 5492114"/>
              <a:gd name="connsiteY192" fmla="*/ 100013 h 956310"/>
              <a:gd name="connsiteX193" fmla="*/ 502920 w 5492114"/>
              <a:gd name="connsiteY193" fmla="*/ 74295 h 956310"/>
              <a:gd name="connsiteX194" fmla="*/ 508635 w 5492114"/>
              <a:gd name="connsiteY194" fmla="*/ 50483 h 956310"/>
              <a:gd name="connsiteX195" fmla="*/ 502920 w 5492114"/>
              <a:gd name="connsiteY195" fmla="*/ 29528 h 956310"/>
              <a:gd name="connsiteX196" fmla="*/ 492443 w 5492114"/>
              <a:gd name="connsiteY196" fmla="*/ 13335 h 956310"/>
              <a:gd name="connsiteX197" fmla="*/ 478155 w 5492114"/>
              <a:gd name="connsiteY197" fmla="*/ 3810 h 956310"/>
              <a:gd name="connsiteX198" fmla="*/ 460058 w 5492114"/>
              <a:gd name="connsiteY198" fmla="*/ 0 h 956310"/>
              <a:gd name="connsiteX199" fmla="*/ 419100 w 5492114"/>
              <a:gd name="connsiteY199" fmla="*/ 2857 h 956310"/>
              <a:gd name="connsiteX200" fmla="*/ 380048 w 5492114"/>
              <a:gd name="connsiteY200" fmla="*/ 10478 h 956310"/>
              <a:gd name="connsiteX201" fmla="*/ 372428 w 5492114"/>
              <a:gd name="connsiteY201" fmla="*/ 18098 h 956310"/>
              <a:gd name="connsiteX202" fmla="*/ 373380 w 5492114"/>
              <a:gd name="connsiteY202" fmla="*/ 24765 h 956310"/>
              <a:gd name="connsiteX203" fmla="*/ 16193 w 5492114"/>
              <a:gd name="connsiteY203" fmla="*/ 420053 h 956310"/>
              <a:gd name="connsiteX204" fmla="*/ 4763 w 5492114"/>
              <a:gd name="connsiteY204" fmla="*/ 421005 h 956310"/>
              <a:gd name="connsiteX205" fmla="*/ 0 w 5492114"/>
              <a:gd name="connsiteY205" fmla="*/ 426720 h 956310"/>
              <a:gd name="connsiteX206" fmla="*/ 8573 w 5492114"/>
              <a:gd name="connsiteY206" fmla="*/ 445770 h 956310"/>
              <a:gd name="connsiteX207" fmla="*/ 34290 w 5492114"/>
              <a:gd name="connsiteY207" fmla="*/ 465773 h 956310"/>
              <a:gd name="connsiteX208" fmla="*/ 70485 w 5492114"/>
              <a:gd name="connsiteY208" fmla="*/ 475298 h 956310"/>
              <a:gd name="connsiteX209" fmla="*/ 107633 w 5492114"/>
              <a:gd name="connsiteY209" fmla="*/ 468630 h 956310"/>
              <a:gd name="connsiteX210" fmla="*/ 135255 w 5492114"/>
              <a:gd name="connsiteY210" fmla="*/ 456248 h 956310"/>
              <a:gd name="connsiteX211" fmla="*/ 166688 w 5492114"/>
              <a:gd name="connsiteY211" fmla="*/ 435293 h 956310"/>
              <a:gd name="connsiteX212" fmla="*/ 281940 w 5492114"/>
              <a:gd name="connsiteY212" fmla="*/ 333375 h 956310"/>
              <a:gd name="connsiteX213" fmla="*/ 325755 w 5492114"/>
              <a:gd name="connsiteY213" fmla="*/ 299085 h 956310"/>
              <a:gd name="connsiteX214" fmla="*/ 377190 w 5492114"/>
              <a:gd name="connsiteY214" fmla="*/ 267653 h 956310"/>
              <a:gd name="connsiteX215" fmla="*/ 406718 w 5492114"/>
              <a:gd name="connsiteY215" fmla="*/ 250508 h 956310"/>
              <a:gd name="connsiteX216" fmla="*/ 412433 w 5492114"/>
              <a:gd name="connsiteY216" fmla="*/ 250508 h 956310"/>
              <a:gd name="connsiteX217" fmla="*/ 413385 w 5492114"/>
              <a:gd name="connsiteY217" fmla="*/ 256223 h 956310"/>
              <a:gd name="connsiteX218" fmla="*/ 384810 w 5492114"/>
              <a:gd name="connsiteY218" fmla="*/ 320040 h 956310"/>
              <a:gd name="connsiteX219" fmla="*/ 353378 w 5492114"/>
              <a:gd name="connsiteY219" fmla="*/ 415290 h 956310"/>
              <a:gd name="connsiteX220" fmla="*/ 340043 w 5492114"/>
              <a:gd name="connsiteY220" fmla="*/ 465773 h 956310"/>
              <a:gd name="connsiteX221" fmla="*/ 332423 w 5492114"/>
              <a:gd name="connsiteY221" fmla="*/ 517208 h 956310"/>
              <a:gd name="connsiteX222" fmla="*/ 327660 w 5492114"/>
              <a:gd name="connsiteY222" fmla="*/ 533400 h 956310"/>
              <a:gd name="connsiteX223" fmla="*/ 326708 w 5492114"/>
              <a:gd name="connsiteY223" fmla="*/ 567690 h 956310"/>
              <a:gd name="connsiteX224" fmla="*/ 331470 w 5492114"/>
              <a:gd name="connsiteY224" fmla="*/ 591503 h 956310"/>
              <a:gd name="connsiteX225" fmla="*/ 340043 w 5492114"/>
              <a:gd name="connsiteY225" fmla="*/ 605790 h 956310"/>
              <a:gd name="connsiteX226" fmla="*/ 350520 w 5492114"/>
              <a:gd name="connsiteY226" fmla="*/ 612458 h 956310"/>
              <a:gd name="connsiteX227" fmla="*/ 361950 w 5492114"/>
              <a:gd name="connsiteY227" fmla="*/ 611505 h 956310"/>
              <a:gd name="connsiteX228" fmla="*/ 372428 w 5492114"/>
              <a:gd name="connsiteY228" fmla="*/ 604838 h 956310"/>
              <a:gd name="connsiteX229" fmla="*/ 383858 w 5492114"/>
              <a:gd name="connsiteY229" fmla="*/ 576263 h 956310"/>
              <a:gd name="connsiteX230" fmla="*/ 381953 w 5492114"/>
              <a:gd name="connsiteY230" fmla="*/ 570548 h 956310"/>
              <a:gd name="connsiteX231" fmla="*/ 381953 w 5492114"/>
              <a:gd name="connsiteY231" fmla="*/ 549593 h 956310"/>
              <a:gd name="connsiteX232" fmla="*/ 387668 w 5492114"/>
              <a:gd name="connsiteY232" fmla="*/ 507683 h 956310"/>
              <a:gd name="connsiteX233" fmla="*/ 403860 w 5492114"/>
              <a:gd name="connsiteY233" fmla="*/ 517208 h 956310"/>
              <a:gd name="connsiteX234" fmla="*/ 423863 w 5492114"/>
              <a:gd name="connsiteY234" fmla="*/ 524828 h 956310"/>
              <a:gd name="connsiteX235" fmla="*/ 440055 w 5492114"/>
              <a:gd name="connsiteY235" fmla="*/ 520065 h 956310"/>
              <a:gd name="connsiteX236" fmla="*/ 450533 w 5492114"/>
              <a:gd name="connsiteY236" fmla="*/ 509588 h 956310"/>
              <a:gd name="connsiteX237" fmla="*/ 454343 w 5492114"/>
              <a:gd name="connsiteY237" fmla="*/ 498158 h 956310"/>
              <a:gd name="connsiteX238" fmla="*/ 448628 w 5492114"/>
              <a:gd name="connsiteY238" fmla="*/ 478155 h 956310"/>
              <a:gd name="connsiteX239" fmla="*/ 440055 w 5492114"/>
              <a:gd name="connsiteY239" fmla="*/ 470535 h 956310"/>
              <a:gd name="connsiteX240" fmla="*/ 425768 w 5492114"/>
              <a:gd name="connsiteY240" fmla="*/ 469583 h 956310"/>
              <a:gd name="connsiteX241" fmla="*/ 381000 w 5492114"/>
              <a:gd name="connsiteY241" fmla="*/ 480060 h 956310"/>
              <a:gd name="connsiteX242" fmla="*/ 374333 w 5492114"/>
              <a:gd name="connsiteY242" fmla="*/ 481965 h 956310"/>
              <a:gd name="connsiteX243" fmla="*/ 376238 w 5492114"/>
              <a:gd name="connsiteY243" fmla="*/ 485775 h 956310"/>
              <a:gd name="connsiteX244" fmla="*/ 379095 w 5492114"/>
              <a:gd name="connsiteY244" fmla="*/ 495300 h 956310"/>
              <a:gd name="connsiteX245" fmla="*/ 374333 w 5492114"/>
              <a:gd name="connsiteY245" fmla="*/ 503873 h 956310"/>
              <a:gd name="connsiteX246" fmla="*/ 368618 w 5492114"/>
              <a:gd name="connsiteY246" fmla="*/ 502920 h 956310"/>
              <a:gd name="connsiteX247" fmla="*/ 366713 w 5492114"/>
              <a:gd name="connsiteY247" fmla="*/ 495300 h 956310"/>
              <a:gd name="connsiteX248" fmla="*/ 367665 w 5492114"/>
              <a:gd name="connsiteY248" fmla="*/ 478155 h 956310"/>
              <a:gd name="connsiteX249" fmla="*/ 395288 w 5492114"/>
              <a:gd name="connsiteY249" fmla="*/ 360998 h 956310"/>
              <a:gd name="connsiteX250" fmla="*/ 434340 w 5492114"/>
              <a:gd name="connsiteY250" fmla="*/ 255270 h 956310"/>
              <a:gd name="connsiteX251" fmla="*/ 460058 w 5492114"/>
              <a:gd name="connsiteY251" fmla="*/ 223838 h 956310"/>
              <a:gd name="connsiteX252" fmla="*/ 480060 w 5492114"/>
              <a:gd name="connsiteY252" fmla="*/ 209550 h 956310"/>
              <a:gd name="connsiteX253" fmla="*/ 504825 w 5492114"/>
              <a:gd name="connsiteY253" fmla="*/ 205740 h 956310"/>
              <a:gd name="connsiteX254" fmla="*/ 522923 w 5492114"/>
              <a:gd name="connsiteY254" fmla="*/ 197168 h 956310"/>
              <a:gd name="connsiteX255" fmla="*/ 550545 w 5492114"/>
              <a:gd name="connsiteY255" fmla="*/ 169545 h 956310"/>
              <a:gd name="connsiteX256" fmla="*/ 573405 w 5492114"/>
              <a:gd name="connsiteY256" fmla="*/ 133350 h 956310"/>
              <a:gd name="connsiteX257" fmla="*/ 579120 w 5492114"/>
              <a:gd name="connsiteY257" fmla="*/ 100013 h 956310"/>
              <a:gd name="connsiteX258" fmla="*/ 570548 w 5492114"/>
              <a:gd name="connsiteY258" fmla="*/ 93345 h 956310"/>
              <a:gd name="connsiteX259" fmla="*/ 557213 w 5492114"/>
              <a:gd name="connsiteY259" fmla="*/ 95250 h 956310"/>
              <a:gd name="connsiteX260" fmla="*/ 514350 w 5492114"/>
              <a:gd name="connsiteY260" fmla="*/ 122873 h 956310"/>
              <a:gd name="connsiteX261" fmla="*/ 455295 w 5492114"/>
              <a:gd name="connsiteY261" fmla="*/ 168593 h 956310"/>
              <a:gd name="connsiteX262" fmla="*/ 384810 w 5492114"/>
              <a:gd name="connsiteY262" fmla="*/ 219075 h 956310"/>
              <a:gd name="connsiteX263" fmla="*/ 167640 w 5492114"/>
              <a:gd name="connsiteY263" fmla="*/ 355283 h 956310"/>
              <a:gd name="connsiteX264" fmla="*/ 93345 w 5492114"/>
              <a:gd name="connsiteY264" fmla="*/ 395288 h 956310"/>
              <a:gd name="connsiteX265" fmla="*/ 16193 w 5492114"/>
              <a:gd name="connsiteY265" fmla="*/ 420053 h 956310"/>
              <a:gd name="connsiteX266" fmla="*/ 1322070 w 5492114"/>
              <a:gd name="connsiteY266" fmla="*/ 158115 h 956310"/>
              <a:gd name="connsiteX267" fmla="*/ 1320165 w 5492114"/>
              <a:gd name="connsiteY267" fmla="*/ 176213 h 956310"/>
              <a:gd name="connsiteX268" fmla="*/ 1323975 w 5492114"/>
              <a:gd name="connsiteY268" fmla="*/ 189548 h 956310"/>
              <a:gd name="connsiteX269" fmla="*/ 1331595 w 5492114"/>
              <a:gd name="connsiteY269" fmla="*/ 199073 h 956310"/>
              <a:gd name="connsiteX270" fmla="*/ 1340168 w 5492114"/>
              <a:gd name="connsiteY270" fmla="*/ 205740 h 956310"/>
              <a:gd name="connsiteX271" fmla="*/ 1342073 w 5492114"/>
              <a:gd name="connsiteY271" fmla="*/ 211455 h 956310"/>
              <a:gd name="connsiteX272" fmla="*/ 1344930 w 5492114"/>
              <a:gd name="connsiteY272" fmla="*/ 217170 h 956310"/>
              <a:gd name="connsiteX273" fmla="*/ 1356360 w 5492114"/>
              <a:gd name="connsiteY273" fmla="*/ 222885 h 956310"/>
              <a:gd name="connsiteX274" fmla="*/ 1374458 w 5492114"/>
              <a:gd name="connsiteY274" fmla="*/ 221933 h 956310"/>
              <a:gd name="connsiteX275" fmla="*/ 1391603 w 5492114"/>
              <a:gd name="connsiteY275" fmla="*/ 211455 h 956310"/>
              <a:gd name="connsiteX276" fmla="*/ 1403033 w 5492114"/>
              <a:gd name="connsiteY276" fmla="*/ 196215 h 956310"/>
              <a:gd name="connsiteX277" fmla="*/ 1403985 w 5492114"/>
              <a:gd name="connsiteY277" fmla="*/ 180975 h 956310"/>
              <a:gd name="connsiteX278" fmla="*/ 1389698 w 5492114"/>
              <a:gd name="connsiteY278" fmla="*/ 169545 h 956310"/>
              <a:gd name="connsiteX279" fmla="*/ 1363980 w 5492114"/>
              <a:gd name="connsiteY279" fmla="*/ 161925 h 956310"/>
              <a:gd name="connsiteX280" fmla="*/ 1322070 w 5492114"/>
              <a:gd name="connsiteY280" fmla="*/ 158115 h 956310"/>
              <a:gd name="connsiteX281" fmla="*/ 1232535 w 5492114"/>
              <a:gd name="connsiteY281" fmla="*/ 263843 h 956310"/>
              <a:gd name="connsiteX282" fmla="*/ 1216343 w 5492114"/>
              <a:gd name="connsiteY282" fmla="*/ 263843 h 956310"/>
              <a:gd name="connsiteX283" fmla="*/ 1208723 w 5492114"/>
              <a:gd name="connsiteY283" fmla="*/ 272415 h 956310"/>
              <a:gd name="connsiteX284" fmla="*/ 1207770 w 5492114"/>
              <a:gd name="connsiteY284" fmla="*/ 286703 h 956310"/>
              <a:gd name="connsiteX285" fmla="*/ 1211580 w 5492114"/>
              <a:gd name="connsiteY285" fmla="*/ 310515 h 956310"/>
              <a:gd name="connsiteX286" fmla="*/ 1210628 w 5492114"/>
              <a:gd name="connsiteY286" fmla="*/ 346710 h 956310"/>
              <a:gd name="connsiteX287" fmla="*/ 1184910 w 5492114"/>
              <a:gd name="connsiteY287" fmla="*/ 369570 h 956310"/>
              <a:gd name="connsiteX288" fmla="*/ 1136333 w 5492114"/>
              <a:gd name="connsiteY288" fmla="*/ 403860 h 956310"/>
              <a:gd name="connsiteX289" fmla="*/ 1130618 w 5492114"/>
              <a:gd name="connsiteY289" fmla="*/ 407670 h 956310"/>
              <a:gd name="connsiteX290" fmla="*/ 1131570 w 5492114"/>
              <a:gd name="connsiteY290" fmla="*/ 414338 h 956310"/>
              <a:gd name="connsiteX291" fmla="*/ 1148715 w 5492114"/>
              <a:gd name="connsiteY291" fmla="*/ 423863 h 956310"/>
              <a:gd name="connsiteX292" fmla="*/ 1163003 w 5492114"/>
              <a:gd name="connsiteY292" fmla="*/ 418148 h 956310"/>
              <a:gd name="connsiteX293" fmla="*/ 1179195 w 5492114"/>
              <a:gd name="connsiteY293" fmla="*/ 405765 h 956310"/>
              <a:gd name="connsiteX294" fmla="*/ 1202055 w 5492114"/>
              <a:gd name="connsiteY294" fmla="*/ 387668 h 956310"/>
              <a:gd name="connsiteX295" fmla="*/ 1204913 w 5492114"/>
              <a:gd name="connsiteY295" fmla="*/ 408623 h 956310"/>
              <a:gd name="connsiteX296" fmla="*/ 1203008 w 5492114"/>
              <a:gd name="connsiteY296" fmla="*/ 433388 h 956310"/>
              <a:gd name="connsiteX297" fmla="*/ 1195388 w 5492114"/>
              <a:gd name="connsiteY297" fmla="*/ 443865 h 956310"/>
              <a:gd name="connsiteX298" fmla="*/ 1184910 w 5492114"/>
              <a:gd name="connsiteY298" fmla="*/ 450533 h 956310"/>
              <a:gd name="connsiteX299" fmla="*/ 1165860 w 5492114"/>
              <a:gd name="connsiteY299" fmla="*/ 461963 h 956310"/>
              <a:gd name="connsiteX300" fmla="*/ 1165860 w 5492114"/>
              <a:gd name="connsiteY300" fmla="*/ 473393 h 956310"/>
              <a:gd name="connsiteX301" fmla="*/ 1172528 w 5492114"/>
              <a:gd name="connsiteY301" fmla="*/ 485775 h 956310"/>
              <a:gd name="connsiteX302" fmla="*/ 1183005 w 5492114"/>
              <a:gd name="connsiteY302" fmla="*/ 495300 h 956310"/>
              <a:gd name="connsiteX303" fmla="*/ 1193483 w 5492114"/>
              <a:gd name="connsiteY303" fmla="*/ 497205 h 956310"/>
              <a:gd name="connsiteX304" fmla="*/ 1194435 w 5492114"/>
              <a:gd name="connsiteY304" fmla="*/ 501015 h 956310"/>
              <a:gd name="connsiteX305" fmla="*/ 1186815 w 5492114"/>
              <a:gd name="connsiteY305" fmla="*/ 511493 h 956310"/>
              <a:gd name="connsiteX306" fmla="*/ 1176338 w 5492114"/>
              <a:gd name="connsiteY306" fmla="*/ 527685 h 956310"/>
              <a:gd name="connsiteX307" fmla="*/ 1205865 w 5492114"/>
              <a:gd name="connsiteY307" fmla="*/ 505778 h 956310"/>
              <a:gd name="connsiteX308" fmla="*/ 1237298 w 5492114"/>
              <a:gd name="connsiteY308" fmla="*/ 483870 h 956310"/>
              <a:gd name="connsiteX309" fmla="*/ 1236345 w 5492114"/>
              <a:gd name="connsiteY309" fmla="*/ 515303 h 956310"/>
              <a:gd name="connsiteX310" fmla="*/ 1228725 w 5492114"/>
              <a:gd name="connsiteY310" fmla="*/ 550545 h 956310"/>
              <a:gd name="connsiteX311" fmla="*/ 1167765 w 5492114"/>
              <a:gd name="connsiteY311" fmla="*/ 594360 h 956310"/>
              <a:gd name="connsiteX312" fmla="*/ 1128713 w 5492114"/>
              <a:gd name="connsiteY312" fmla="*/ 624840 h 956310"/>
              <a:gd name="connsiteX313" fmla="*/ 1102043 w 5492114"/>
              <a:gd name="connsiteY313" fmla="*/ 638175 h 956310"/>
              <a:gd name="connsiteX314" fmla="*/ 1103948 w 5492114"/>
              <a:gd name="connsiteY314" fmla="*/ 626745 h 956310"/>
              <a:gd name="connsiteX315" fmla="*/ 1112520 w 5492114"/>
              <a:gd name="connsiteY315" fmla="*/ 603885 h 956310"/>
              <a:gd name="connsiteX316" fmla="*/ 1082993 w 5492114"/>
              <a:gd name="connsiteY316" fmla="*/ 638175 h 956310"/>
              <a:gd name="connsiteX317" fmla="*/ 1065848 w 5492114"/>
              <a:gd name="connsiteY317" fmla="*/ 659130 h 956310"/>
              <a:gd name="connsiteX318" fmla="*/ 1062990 w 5492114"/>
              <a:gd name="connsiteY318" fmla="*/ 681038 h 956310"/>
              <a:gd name="connsiteX319" fmla="*/ 1071563 w 5492114"/>
              <a:gd name="connsiteY319" fmla="*/ 685800 h 956310"/>
              <a:gd name="connsiteX320" fmla="*/ 1102995 w 5492114"/>
              <a:gd name="connsiteY320" fmla="*/ 676275 h 956310"/>
              <a:gd name="connsiteX321" fmla="*/ 1143953 w 5492114"/>
              <a:gd name="connsiteY321" fmla="*/ 649605 h 956310"/>
              <a:gd name="connsiteX322" fmla="*/ 1181100 w 5492114"/>
              <a:gd name="connsiteY322" fmla="*/ 617220 h 956310"/>
              <a:gd name="connsiteX323" fmla="*/ 1209675 w 5492114"/>
              <a:gd name="connsiteY323" fmla="*/ 591503 h 956310"/>
              <a:gd name="connsiteX324" fmla="*/ 1224915 w 5492114"/>
              <a:gd name="connsiteY324" fmla="*/ 584835 h 956310"/>
              <a:gd name="connsiteX325" fmla="*/ 1227773 w 5492114"/>
              <a:gd name="connsiteY325" fmla="*/ 624840 h 956310"/>
              <a:gd name="connsiteX326" fmla="*/ 1224915 w 5492114"/>
              <a:gd name="connsiteY326" fmla="*/ 707708 h 956310"/>
              <a:gd name="connsiteX327" fmla="*/ 1221105 w 5492114"/>
              <a:gd name="connsiteY327" fmla="*/ 815340 h 956310"/>
              <a:gd name="connsiteX328" fmla="*/ 1221105 w 5492114"/>
              <a:gd name="connsiteY328" fmla="*/ 851535 h 956310"/>
              <a:gd name="connsiteX329" fmla="*/ 1212533 w 5492114"/>
              <a:gd name="connsiteY329" fmla="*/ 862013 h 956310"/>
              <a:gd name="connsiteX330" fmla="*/ 1202055 w 5492114"/>
              <a:gd name="connsiteY330" fmla="*/ 858203 h 956310"/>
              <a:gd name="connsiteX331" fmla="*/ 1194435 w 5492114"/>
              <a:gd name="connsiteY331" fmla="*/ 851535 h 956310"/>
              <a:gd name="connsiteX332" fmla="*/ 1154430 w 5492114"/>
              <a:gd name="connsiteY332" fmla="*/ 819150 h 956310"/>
              <a:gd name="connsiteX333" fmla="*/ 1106805 w 5492114"/>
              <a:gd name="connsiteY333" fmla="*/ 788670 h 956310"/>
              <a:gd name="connsiteX334" fmla="*/ 1115378 w 5492114"/>
              <a:gd name="connsiteY334" fmla="*/ 807720 h 956310"/>
              <a:gd name="connsiteX335" fmla="*/ 1150620 w 5492114"/>
              <a:gd name="connsiteY335" fmla="*/ 852488 h 956310"/>
              <a:gd name="connsiteX336" fmla="*/ 1211580 w 5492114"/>
              <a:gd name="connsiteY336" fmla="*/ 925830 h 956310"/>
              <a:gd name="connsiteX337" fmla="*/ 1221105 w 5492114"/>
              <a:gd name="connsiteY337" fmla="*/ 946785 h 956310"/>
              <a:gd name="connsiteX338" fmla="*/ 1235393 w 5492114"/>
              <a:gd name="connsiteY338" fmla="*/ 956310 h 956310"/>
              <a:gd name="connsiteX339" fmla="*/ 1251585 w 5492114"/>
              <a:gd name="connsiteY339" fmla="*/ 952500 h 956310"/>
              <a:gd name="connsiteX340" fmla="*/ 1266825 w 5492114"/>
              <a:gd name="connsiteY340" fmla="*/ 934403 h 956310"/>
              <a:gd name="connsiteX341" fmla="*/ 1272540 w 5492114"/>
              <a:gd name="connsiteY341" fmla="*/ 913448 h 956310"/>
              <a:gd name="connsiteX342" fmla="*/ 1267778 w 5492114"/>
              <a:gd name="connsiteY342" fmla="*/ 898208 h 956310"/>
              <a:gd name="connsiteX343" fmla="*/ 1258253 w 5492114"/>
              <a:gd name="connsiteY343" fmla="*/ 881063 h 956310"/>
              <a:gd name="connsiteX344" fmla="*/ 1249680 w 5492114"/>
              <a:gd name="connsiteY344" fmla="*/ 855345 h 956310"/>
              <a:gd name="connsiteX345" fmla="*/ 1246823 w 5492114"/>
              <a:gd name="connsiteY345" fmla="*/ 741998 h 956310"/>
              <a:gd name="connsiteX346" fmla="*/ 1250633 w 5492114"/>
              <a:gd name="connsiteY346" fmla="*/ 661988 h 956310"/>
              <a:gd name="connsiteX347" fmla="*/ 1248728 w 5492114"/>
              <a:gd name="connsiteY347" fmla="*/ 656273 h 956310"/>
              <a:gd name="connsiteX348" fmla="*/ 1251585 w 5492114"/>
              <a:gd name="connsiteY348" fmla="*/ 643890 h 956310"/>
              <a:gd name="connsiteX349" fmla="*/ 1254443 w 5492114"/>
              <a:gd name="connsiteY349" fmla="*/ 599123 h 956310"/>
              <a:gd name="connsiteX350" fmla="*/ 1263015 w 5492114"/>
              <a:gd name="connsiteY350" fmla="*/ 560070 h 956310"/>
              <a:gd name="connsiteX351" fmla="*/ 1276350 w 5492114"/>
              <a:gd name="connsiteY351" fmla="*/ 549593 h 956310"/>
              <a:gd name="connsiteX352" fmla="*/ 1291590 w 5492114"/>
              <a:gd name="connsiteY352" fmla="*/ 543878 h 956310"/>
              <a:gd name="connsiteX353" fmla="*/ 1308735 w 5492114"/>
              <a:gd name="connsiteY353" fmla="*/ 543878 h 956310"/>
              <a:gd name="connsiteX354" fmla="*/ 1333500 w 5492114"/>
              <a:gd name="connsiteY354" fmla="*/ 533400 h 956310"/>
              <a:gd name="connsiteX355" fmla="*/ 1347788 w 5492114"/>
              <a:gd name="connsiteY355" fmla="*/ 518160 h 956310"/>
              <a:gd name="connsiteX356" fmla="*/ 1349693 w 5492114"/>
              <a:gd name="connsiteY356" fmla="*/ 500063 h 956310"/>
              <a:gd name="connsiteX357" fmla="*/ 1339215 w 5492114"/>
              <a:gd name="connsiteY357" fmla="*/ 495300 h 956310"/>
              <a:gd name="connsiteX358" fmla="*/ 1323023 w 5492114"/>
              <a:gd name="connsiteY358" fmla="*/ 501015 h 956310"/>
              <a:gd name="connsiteX359" fmla="*/ 1302068 w 5492114"/>
              <a:gd name="connsiteY359" fmla="*/ 503873 h 956310"/>
              <a:gd name="connsiteX360" fmla="*/ 1280160 w 5492114"/>
              <a:gd name="connsiteY360" fmla="*/ 490538 h 956310"/>
              <a:gd name="connsiteX361" fmla="*/ 1281113 w 5492114"/>
              <a:gd name="connsiteY361" fmla="*/ 469583 h 956310"/>
              <a:gd name="connsiteX362" fmla="*/ 1293495 w 5492114"/>
              <a:gd name="connsiteY362" fmla="*/ 456248 h 956310"/>
              <a:gd name="connsiteX363" fmla="*/ 1306830 w 5492114"/>
              <a:gd name="connsiteY363" fmla="*/ 443865 h 956310"/>
              <a:gd name="connsiteX364" fmla="*/ 1309688 w 5492114"/>
              <a:gd name="connsiteY364" fmla="*/ 424815 h 956310"/>
              <a:gd name="connsiteX365" fmla="*/ 1304925 w 5492114"/>
              <a:gd name="connsiteY365" fmla="*/ 416243 h 956310"/>
              <a:gd name="connsiteX366" fmla="*/ 1297305 w 5492114"/>
              <a:gd name="connsiteY366" fmla="*/ 411480 h 956310"/>
              <a:gd name="connsiteX367" fmla="*/ 1274445 w 5492114"/>
              <a:gd name="connsiteY367" fmla="*/ 411480 h 956310"/>
              <a:gd name="connsiteX368" fmla="*/ 1236345 w 5492114"/>
              <a:gd name="connsiteY368" fmla="*/ 422910 h 956310"/>
              <a:gd name="connsiteX369" fmla="*/ 1253490 w 5492114"/>
              <a:gd name="connsiteY369" fmla="*/ 355283 h 956310"/>
              <a:gd name="connsiteX370" fmla="*/ 1295400 w 5492114"/>
              <a:gd name="connsiteY370" fmla="*/ 340043 h 956310"/>
              <a:gd name="connsiteX371" fmla="*/ 1334453 w 5492114"/>
              <a:gd name="connsiteY371" fmla="*/ 329565 h 956310"/>
              <a:gd name="connsiteX372" fmla="*/ 1341120 w 5492114"/>
              <a:gd name="connsiteY372" fmla="*/ 319088 h 956310"/>
              <a:gd name="connsiteX373" fmla="*/ 1343025 w 5492114"/>
              <a:gd name="connsiteY373" fmla="*/ 301943 h 956310"/>
              <a:gd name="connsiteX374" fmla="*/ 1339215 w 5492114"/>
              <a:gd name="connsiteY374" fmla="*/ 287655 h 956310"/>
              <a:gd name="connsiteX375" fmla="*/ 1330643 w 5492114"/>
              <a:gd name="connsiteY375" fmla="*/ 284798 h 956310"/>
              <a:gd name="connsiteX376" fmla="*/ 1292543 w 5492114"/>
              <a:gd name="connsiteY376" fmla="*/ 297180 h 956310"/>
              <a:gd name="connsiteX377" fmla="*/ 1264920 w 5492114"/>
              <a:gd name="connsiteY377" fmla="*/ 302895 h 956310"/>
              <a:gd name="connsiteX378" fmla="*/ 1265873 w 5492114"/>
              <a:gd name="connsiteY378" fmla="*/ 282893 h 956310"/>
              <a:gd name="connsiteX379" fmla="*/ 1258253 w 5492114"/>
              <a:gd name="connsiteY379" fmla="*/ 270510 h 956310"/>
              <a:gd name="connsiteX380" fmla="*/ 1232535 w 5492114"/>
              <a:gd name="connsiteY380" fmla="*/ 263843 h 956310"/>
              <a:gd name="connsiteX381" fmla="*/ 1132523 w 5492114"/>
              <a:gd name="connsiteY381" fmla="*/ 684848 h 956310"/>
              <a:gd name="connsiteX382" fmla="*/ 1127760 w 5492114"/>
              <a:gd name="connsiteY382" fmla="*/ 693420 h 956310"/>
              <a:gd name="connsiteX383" fmla="*/ 1137285 w 5492114"/>
              <a:gd name="connsiteY383" fmla="*/ 709613 h 956310"/>
              <a:gd name="connsiteX384" fmla="*/ 1155383 w 5492114"/>
              <a:gd name="connsiteY384" fmla="*/ 724853 h 956310"/>
              <a:gd name="connsiteX385" fmla="*/ 1178243 w 5492114"/>
              <a:gd name="connsiteY385" fmla="*/ 730568 h 956310"/>
              <a:gd name="connsiteX386" fmla="*/ 1197293 w 5492114"/>
              <a:gd name="connsiteY386" fmla="*/ 723900 h 956310"/>
              <a:gd name="connsiteX387" fmla="*/ 1207770 w 5492114"/>
              <a:gd name="connsiteY387" fmla="*/ 710565 h 956310"/>
              <a:gd name="connsiteX388" fmla="*/ 1210628 w 5492114"/>
              <a:gd name="connsiteY388" fmla="*/ 694373 h 956310"/>
              <a:gd name="connsiteX389" fmla="*/ 1205865 w 5492114"/>
              <a:gd name="connsiteY389" fmla="*/ 681038 h 956310"/>
              <a:gd name="connsiteX390" fmla="*/ 1191578 w 5492114"/>
              <a:gd name="connsiteY390" fmla="*/ 675323 h 956310"/>
              <a:gd name="connsiteX391" fmla="*/ 1171575 w 5492114"/>
              <a:gd name="connsiteY391" fmla="*/ 677228 h 956310"/>
              <a:gd name="connsiteX392" fmla="*/ 1132523 w 5492114"/>
              <a:gd name="connsiteY392" fmla="*/ 684848 h 956310"/>
              <a:gd name="connsiteX393" fmla="*/ 1266825 w 5492114"/>
              <a:gd name="connsiteY393" fmla="*/ 520065 h 956310"/>
              <a:gd name="connsiteX394" fmla="*/ 1265873 w 5492114"/>
              <a:gd name="connsiteY394" fmla="*/ 528638 h 956310"/>
              <a:gd name="connsiteX395" fmla="*/ 1271588 w 5492114"/>
              <a:gd name="connsiteY395" fmla="*/ 525780 h 956310"/>
              <a:gd name="connsiteX396" fmla="*/ 1266825 w 5492114"/>
              <a:gd name="connsiteY396" fmla="*/ 520065 h 956310"/>
              <a:gd name="connsiteX397" fmla="*/ 1935480 w 5492114"/>
              <a:gd name="connsiteY397" fmla="*/ 71438 h 956310"/>
              <a:gd name="connsiteX398" fmla="*/ 1903095 w 5492114"/>
              <a:gd name="connsiteY398" fmla="*/ 75248 h 956310"/>
              <a:gd name="connsiteX399" fmla="*/ 1890713 w 5492114"/>
              <a:gd name="connsiteY399" fmla="*/ 85725 h 956310"/>
              <a:gd name="connsiteX400" fmla="*/ 1891665 w 5492114"/>
              <a:gd name="connsiteY400" fmla="*/ 102870 h 956310"/>
              <a:gd name="connsiteX401" fmla="*/ 1900238 w 5492114"/>
              <a:gd name="connsiteY401" fmla="*/ 123825 h 956310"/>
              <a:gd name="connsiteX402" fmla="*/ 1897380 w 5492114"/>
              <a:gd name="connsiteY402" fmla="*/ 162878 h 956310"/>
              <a:gd name="connsiteX403" fmla="*/ 1887855 w 5492114"/>
              <a:gd name="connsiteY403" fmla="*/ 201930 h 956310"/>
              <a:gd name="connsiteX404" fmla="*/ 1884998 w 5492114"/>
              <a:gd name="connsiteY404" fmla="*/ 238125 h 956310"/>
              <a:gd name="connsiteX405" fmla="*/ 1879283 w 5492114"/>
              <a:gd name="connsiteY405" fmla="*/ 260985 h 956310"/>
              <a:gd name="connsiteX406" fmla="*/ 1867853 w 5492114"/>
              <a:gd name="connsiteY406" fmla="*/ 280035 h 956310"/>
              <a:gd name="connsiteX407" fmla="*/ 1855470 w 5492114"/>
              <a:gd name="connsiteY407" fmla="*/ 289560 h 956310"/>
              <a:gd name="connsiteX408" fmla="*/ 1846898 w 5492114"/>
              <a:gd name="connsiteY408" fmla="*/ 291465 h 956310"/>
              <a:gd name="connsiteX409" fmla="*/ 1837373 w 5492114"/>
              <a:gd name="connsiteY409" fmla="*/ 293370 h 956310"/>
              <a:gd name="connsiteX410" fmla="*/ 1824038 w 5492114"/>
              <a:gd name="connsiteY410" fmla="*/ 302895 h 956310"/>
              <a:gd name="connsiteX411" fmla="*/ 1820228 w 5492114"/>
              <a:gd name="connsiteY411" fmla="*/ 320040 h 956310"/>
              <a:gd name="connsiteX412" fmla="*/ 1832610 w 5492114"/>
              <a:gd name="connsiteY412" fmla="*/ 336233 h 956310"/>
              <a:gd name="connsiteX413" fmla="*/ 1859280 w 5492114"/>
              <a:gd name="connsiteY413" fmla="*/ 355283 h 956310"/>
              <a:gd name="connsiteX414" fmla="*/ 1859280 w 5492114"/>
              <a:gd name="connsiteY414" fmla="*/ 364808 h 956310"/>
              <a:gd name="connsiteX415" fmla="*/ 1854518 w 5492114"/>
              <a:gd name="connsiteY415" fmla="*/ 372428 h 956310"/>
              <a:gd name="connsiteX416" fmla="*/ 1851660 w 5492114"/>
              <a:gd name="connsiteY416" fmla="*/ 381953 h 956310"/>
              <a:gd name="connsiteX417" fmla="*/ 1858328 w 5492114"/>
              <a:gd name="connsiteY417" fmla="*/ 399098 h 956310"/>
              <a:gd name="connsiteX418" fmla="*/ 1869758 w 5492114"/>
              <a:gd name="connsiteY418" fmla="*/ 404813 h 956310"/>
              <a:gd name="connsiteX419" fmla="*/ 1881188 w 5492114"/>
              <a:gd name="connsiteY419" fmla="*/ 404813 h 956310"/>
              <a:gd name="connsiteX420" fmla="*/ 1886903 w 5492114"/>
              <a:gd name="connsiteY420" fmla="*/ 406718 h 956310"/>
              <a:gd name="connsiteX421" fmla="*/ 1881188 w 5492114"/>
              <a:gd name="connsiteY421" fmla="*/ 416243 h 956310"/>
              <a:gd name="connsiteX422" fmla="*/ 1824038 w 5492114"/>
              <a:gd name="connsiteY422" fmla="*/ 458153 h 956310"/>
              <a:gd name="connsiteX423" fmla="*/ 1764030 w 5492114"/>
              <a:gd name="connsiteY423" fmla="*/ 493395 h 956310"/>
              <a:gd name="connsiteX424" fmla="*/ 1751648 w 5492114"/>
              <a:gd name="connsiteY424" fmla="*/ 497205 h 956310"/>
              <a:gd name="connsiteX425" fmla="*/ 1744980 w 5492114"/>
              <a:gd name="connsiteY425" fmla="*/ 494348 h 956310"/>
              <a:gd name="connsiteX426" fmla="*/ 1739265 w 5492114"/>
              <a:gd name="connsiteY426" fmla="*/ 490538 h 956310"/>
              <a:gd name="connsiteX427" fmla="*/ 1731645 w 5492114"/>
              <a:gd name="connsiteY427" fmla="*/ 490538 h 956310"/>
              <a:gd name="connsiteX428" fmla="*/ 1723073 w 5492114"/>
              <a:gd name="connsiteY428" fmla="*/ 501015 h 956310"/>
              <a:gd name="connsiteX429" fmla="*/ 1718310 w 5492114"/>
              <a:gd name="connsiteY429" fmla="*/ 510540 h 956310"/>
              <a:gd name="connsiteX430" fmla="*/ 1716405 w 5492114"/>
              <a:gd name="connsiteY430" fmla="*/ 531495 h 956310"/>
              <a:gd name="connsiteX431" fmla="*/ 1724025 w 5492114"/>
              <a:gd name="connsiteY431" fmla="*/ 545783 h 956310"/>
              <a:gd name="connsiteX432" fmla="*/ 1737360 w 5492114"/>
              <a:gd name="connsiteY432" fmla="*/ 557213 h 956310"/>
              <a:gd name="connsiteX433" fmla="*/ 1752600 w 5492114"/>
              <a:gd name="connsiteY433" fmla="*/ 558165 h 956310"/>
              <a:gd name="connsiteX434" fmla="*/ 1771650 w 5492114"/>
              <a:gd name="connsiteY434" fmla="*/ 550545 h 956310"/>
              <a:gd name="connsiteX435" fmla="*/ 1816418 w 5492114"/>
              <a:gd name="connsiteY435" fmla="*/ 519113 h 956310"/>
              <a:gd name="connsiteX436" fmla="*/ 1889760 w 5492114"/>
              <a:gd name="connsiteY436" fmla="*/ 454343 h 956310"/>
              <a:gd name="connsiteX437" fmla="*/ 1894523 w 5492114"/>
              <a:gd name="connsiteY437" fmla="*/ 453390 h 956310"/>
              <a:gd name="connsiteX438" fmla="*/ 1894523 w 5492114"/>
              <a:gd name="connsiteY438" fmla="*/ 461010 h 956310"/>
              <a:gd name="connsiteX439" fmla="*/ 1884045 w 5492114"/>
              <a:gd name="connsiteY439" fmla="*/ 492443 h 956310"/>
              <a:gd name="connsiteX440" fmla="*/ 1861185 w 5492114"/>
              <a:gd name="connsiteY440" fmla="*/ 553403 h 956310"/>
              <a:gd name="connsiteX441" fmla="*/ 1855470 w 5492114"/>
              <a:gd name="connsiteY441" fmla="*/ 568643 h 956310"/>
              <a:gd name="connsiteX442" fmla="*/ 1847850 w 5492114"/>
              <a:gd name="connsiteY442" fmla="*/ 572453 h 956310"/>
              <a:gd name="connsiteX443" fmla="*/ 1838325 w 5492114"/>
              <a:gd name="connsiteY443" fmla="*/ 583883 h 956310"/>
              <a:gd name="connsiteX444" fmla="*/ 1835468 w 5492114"/>
              <a:gd name="connsiteY444" fmla="*/ 593408 h 956310"/>
              <a:gd name="connsiteX445" fmla="*/ 1838325 w 5492114"/>
              <a:gd name="connsiteY445" fmla="*/ 602933 h 956310"/>
              <a:gd name="connsiteX446" fmla="*/ 1788795 w 5492114"/>
              <a:gd name="connsiteY446" fmla="*/ 714375 h 956310"/>
              <a:gd name="connsiteX447" fmla="*/ 1783080 w 5492114"/>
              <a:gd name="connsiteY447" fmla="*/ 713423 h 956310"/>
              <a:gd name="connsiteX448" fmla="*/ 1777365 w 5492114"/>
              <a:gd name="connsiteY448" fmla="*/ 718185 h 956310"/>
              <a:gd name="connsiteX449" fmla="*/ 1764030 w 5492114"/>
              <a:gd name="connsiteY449" fmla="*/ 727710 h 956310"/>
              <a:gd name="connsiteX450" fmla="*/ 1755458 w 5492114"/>
              <a:gd name="connsiteY450" fmla="*/ 763905 h 956310"/>
              <a:gd name="connsiteX451" fmla="*/ 1748790 w 5492114"/>
              <a:gd name="connsiteY451" fmla="*/ 809625 h 956310"/>
              <a:gd name="connsiteX452" fmla="*/ 1743075 w 5492114"/>
              <a:gd name="connsiteY452" fmla="*/ 818198 h 956310"/>
              <a:gd name="connsiteX453" fmla="*/ 1744980 w 5492114"/>
              <a:gd name="connsiteY453" fmla="*/ 831533 h 956310"/>
              <a:gd name="connsiteX454" fmla="*/ 1752600 w 5492114"/>
              <a:gd name="connsiteY454" fmla="*/ 844868 h 956310"/>
              <a:gd name="connsiteX455" fmla="*/ 1764983 w 5492114"/>
              <a:gd name="connsiteY455" fmla="*/ 852488 h 956310"/>
              <a:gd name="connsiteX456" fmla="*/ 1775460 w 5492114"/>
              <a:gd name="connsiteY456" fmla="*/ 849630 h 956310"/>
              <a:gd name="connsiteX457" fmla="*/ 1784033 w 5492114"/>
              <a:gd name="connsiteY457" fmla="*/ 840105 h 956310"/>
              <a:gd name="connsiteX458" fmla="*/ 1796415 w 5492114"/>
              <a:gd name="connsiteY458" fmla="*/ 806768 h 956310"/>
              <a:gd name="connsiteX459" fmla="*/ 1814513 w 5492114"/>
              <a:gd name="connsiteY459" fmla="*/ 732473 h 956310"/>
              <a:gd name="connsiteX460" fmla="*/ 1866900 w 5492114"/>
              <a:gd name="connsiteY460" fmla="*/ 618173 h 956310"/>
              <a:gd name="connsiteX461" fmla="*/ 1899285 w 5492114"/>
              <a:gd name="connsiteY461" fmla="*/ 561023 h 956310"/>
              <a:gd name="connsiteX462" fmla="*/ 1910715 w 5492114"/>
              <a:gd name="connsiteY462" fmla="*/ 545783 h 956310"/>
              <a:gd name="connsiteX463" fmla="*/ 1917383 w 5492114"/>
              <a:gd name="connsiteY463" fmla="*/ 544830 h 956310"/>
              <a:gd name="connsiteX464" fmla="*/ 1919288 w 5492114"/>
              <a:gd name="connsiteY464" fmla="*/ 560070 h 956310"/>
              <a:gd name="connsiteX465" fmla="*/ 1912620 w 5492114"/>
              <a:gd name="connsiteY465" fmla="*/ 576263 h 956310"/>
              <a:gd name="connsiteX466" fmla="*/ 1896428 w 5492114"/>
              <a:gd name="connsiteY466" fmla="*/ 614363 h 956310"/>
              <a:gd name="connsiteX467" fmla="*/ 1897380 w 5492114"/>
              <a:gd name="connsiteY467" fmla="*/ 640080 h 956310"/>
              <a:gd name="connsiteX468" fmla="*/ 1905953 w 5492114"/>
              <a:gd name="connsiteY468" fmla="*/ 656273 h 956310"/>
              <a:gd name="connsiteX469" fmla="*/ 1924050 w 5492114"/>
              <a:gd name="connsiteY469" fmla="*/ 678180 h 956310"/>
              <a:gd name="connsiteX470" fmla="*/ 1923098 w 5492114"/>
              <a:gd name="connsiteY470" fmla="*/ 687705 h 956310"/>
              <a:gd name="connsiteX471" fmla="*/ 1914525 w 5492114"/>
              <a:gd name="connsiteY471" fmla="*/ 701993 h 956310"/>
              <a:gd name="connsiteX472" fmla="*/ 1882140 w 5492114"/>
              <a:gd name="connsiteY472" fmla="*/ 740093 h 956310"/>
              <a:gd name="connsiteX473" fmla="*/ 1831658 w 5492114"/>
              <a:gd name="connsiteY473" fmla="*/ 798195 h 956310"/>
              <a:gd name="connsiteX474" fmla="*/ 1835468 w 5492114"/>
              <a:gd name="connsiteY474" fmla="*/ 804863 h 956310"/>
              <a:gd name="connsiteX475" fmla="*/ 1845945 w 5492114"/>
              <a:gd name="connsiteY475" fmla="*/ 810578 h 956310"/>
              <a:gd name="connsiteX476" fmla="*/ 1858328 w 5492114"/>
              <a:gd name="connsiteY476" fmla="*/ 819150 h 956310"/>
              <a:gd name="connsiteX477" fmla="*/ 1868805 w 5492114"/>
              <a:gd name="connsiteY477" fmla="*/ 833438 h 956310"/>
              <a:gd name="connsiteX478" fmla="*/ 1880235 w 5492114"/>
              <a:gd name="connsiteY478" fmla="*/ 853440 h 956310"/>
              <a:gd name="connsiteX479" fmla="*/ 1897380 w 5492114"/>
              <a:gd name="connsiteY479" fmla="*/ 869633 h 956310"/>
              <a:gd name="connsiteX480" fmla="*/ 1919288 w 5492114"/>
              <a:gd name="connsiteY480" fmla="*/ 877253 h 956310"/>
              <a:gd name="connsiteX481" fmla="*/ 1944053 w 5492114"/>
              <a:gd name="connsiteY481" fmla="*/ 869633 h 956310"/>
              <a:gd name="connsiteX482" fmla="*/ 1957388 w 5492114"/>
              <a:gd name="connsiteY482" fmla="*/ 851535 h 956310"/>
              <a:gd name="connsiteX483" fmla="*/ 1968818 w 5492114"/>
              <a:gd name="connsiteY483" fmla="*/ 828675 h 956310"/>
              <a:gd name="connsiteX484" fmla="*/ 1977390 w 5492114"/>
              <a:gd name="connsiteY484" fmla="*/ 807720 h 956310"/>
              <a:gd name="connsiteX485" fmla="*/ 1979295 w 5492114"/>
              <a:gd name="connsiteY485" fmla="*/ 786765 h 956310"/>
              <a:gd name="connsiteX486" fmla="*/ 1974533 w 5492114"/>
              <a:gd name="connsiteY486" fmla="*/ 753428 h 956310"/>
              <a:gd name="connsiteX487" fmla="*/ 1969770 w 5492114"/>
              <a:gd name="connsiteY487" fmla="*/ 706755 h 956310"/>
              <a:gd name="connsiteX488" fmla="*/ 1971675 w 5492114"/>
              <a:gd name="connsiteY488" fmla="*/ 669608 h 956310"/>
              <a:gd name="connsiteX489" fmla="*/ 2005013 w 5492114"/>
              <a:gd name="connsiteY489" fmla="*/ 596265 h 956310"/>
              <a:gd name="connsiteX490" fmla="*/ 2024063 w 5492114"/>
              <a:gd name="connsiteY490" fmla="*/ 550545 h 956310"/>
              <a:gd name="connsiteX491" fmla="*/ 2029778 w 5492114"/>
              <a:gd name="connsiteY491" fmla="*/ 523875 h 956310"/>
              <a:gd name="connsiteX492" fmla="*/ 2025968 w 5492114"/>
              <a:gd name="connsiteY492" fmla="*/ 523875 h 956310"/>
              <a:gd name="connsiteX493" fmla="*/ 2019300 w 5492114"/>
              <a:gd name="connsiteY493" fmla="*/ 533400 h 956310"/>
              <a:gd name="connsiteX494" fmla="*/ 1999298 w 5492114"/>
              <a:gd name="connsiteY494" fmla="*/ 567690 h 956310"/>
              <a:gd name="connsiteX495" fmla="*/ 1978343 w 5492114"/>
              <a:gd name="connsiteY495" fmla="*/ 604838 h 956310"/>
              <a:gd name="connsiteX496" fmla="*/ 1963103 w 5492114"/>
              <a:gd name="connsiteY496" fmla="*/ 622935 h 956310"/>
              <a:gd name="connsiteX497" fmla="*/ 1953578 w 5492114"/>
              <a:gd name="connsiteY497" fmla="*/ 619125 h 956310"/>
              <a:gd name="connsiteX498" fmla="*/ 1945958 w 5492114"/>
              <a:gd name="connsiteY498" fmla="*/ 609600 h 956310"/>
              <a:gd name="connsiteX499" fmla="*/ 1943100 w 5492114"/>
              <a:gd name="connsiteY499" fmla="*/ 587693 h 956310"/>
              <a:gd name="connsiteX500" fmla="*/ 1976438 w 5492114"/>
              <a:gd name="connsiteY500" fmla="*/ 540068 h 956310"/>
              <a:gd name="connsiteX501" fmla="*/ 1988820 w 5492114"/>
              <a:gd name="connsiteY501" fmla="*/ 503873 h 956310"/>
              <a:gd name="connsiteX502" fmla="*/ 1987868 w 5492114"/>
              <a:gd name="connsiteY502" fmla="*/ 485775 h 956310"/>
              <a:gd name="connsiteX503" fmla="*/ 1979295 w 5492114"/>
              <a:gd name="connsiteY503" fmla="*/ 469583 h 956310"/>
              <a:gd name="connsiteX504" fmla="*/ 1965960 w 5492114"/>
              <a:gd name="connsiteY504" fmla="*/ 464820 h 956310"/>
              <a:gd name="connsiteX505" fmla="*/ 1949768 w 5492114"/>
              <a:gd name="connsiteY505" fmla="*/ 471488 h 956310"/>
              <a:gd name="connsiteX506" fmla="*/ 1919288 w 5492114"/>
              <a:gd name="connsiteY506" fmla="*/ 497205 h 956310"/>
              <a:gd name="connsiteX507" fmla="*/ 1914525 w 5492114"/>
              <a:gd name="connsiteY507" fmla="*/ 499110 h 956310"/>
              <a:gd name="connsiteX508" fmla="*/ 1914525 w 5492114"/>
              <a:gd name="connsiteY508" fmla="*/ 493395 h 956310"/>
              <a:gd name="connsiteX509" fmla="*/ 1921193 w 5492114"/>
              <a:gd name="connsiteY509" fmla="*/ 468630 h 956310"/>
              <a:gd name="connsiteX510" fmla="*/ 1936433 w 5492114"/>
              <a:gd name="connsiteY510" fmla="*/ 415290 h 956310"/>
              <a:gd name="connsiteX511" fmla="*/ 1950720 w 5492114"/>
              <a:gd name="connsiteY511" fmla="*/ 394335 h 956310"/>
              <a:gd name="connsiteX512" fmla="*/ 1983105 w 5492114"/>
              <a:gd name="connsiteY512" fmla="*/ 362903 h 956310"/>
              <a:gd name="connsiteX513" fmla="*/ 2047875 w 5492114"/>
              <a:gd name="connsiteY513" fmla="*/ 311468 h 956310"/>
              <a:gd name="connsiteX514" fmla="*/ 2065973 w 5492114"/>
              <a:gd name="connsiteY514" fmla="*/ 291465 h 956310"/>
              <a:gd name="connsiteX515" fmla="*/ 2068830 w 5492114"/>
              <a:gd name="connsiteY515" fmla="*/ 273368 h 956310"/>
              <a:gd name="connsiteX516" fmla="*/ 2061210 w 5492114"/>
              <a:gd name="connsiteY516" fmla="*/ 261938 h 956310"/>
              <a:gd name="connsiteX517" fmla="*/ 2048828 w 5492114"/>
              <a:gd name="connsiteY517" fmla="*/ 260985 h 956310"/>
              <a:gd name="connsiteX518" fmla="*/ 2037398 w 5492114"/>
              <a:gd name="connsiteY518" fmla="*/ 260985 h 956310"/>
              <a:gd name="connsiteX519" fmla="*/ 2027873 w 5492114"/>
              <a:gd name="connsiteY519" fmla="*/ 252413 h 956310"/>
              <a:gd name="connsiteX520" fmla="*/ 2018348 w 5492114"/>
              <a:gd name="connsiteY520" fmla="*/ 228600 h 956310"/>
              <a:gd name="connsiteX521" fmla="*/ 2026920 w 5492114"/>
              <a:gd name="connsiteY521" fmla="*/ 211455 h 956310"/>
              <a:gd name="connsiteX522" fmla="*/ 2045018 w 5492114"/>
              <a:gd name="connsiteY522" fmla="*/ 188595 h 956310"/>
              <a:gd name="connsiteX523" fmla="*/ 2063115 w 5492114"/>
              <a:gd name="connsiteY523" fmla="*/ 164783 h 956310"/>
              <a:gd name="connsiteX524" fmla="*/ 2073593 w 5492114"/>
              <a:gd name="connsiteY524" fmla="*/ 143828 h 956310"/>
              <a:gd name="connsiteX525" fmla="*/ 2075498 w 5492114"/>
              <a:gd name="connsiteY525" fmla="*/ 119063 h 956310"/>
              <a:gd name="connsiteX526" fmla="*/ 2069783 w 5492114"/>
              <a:gd name="connsiteY526" fmla="*/ 104775 h 956310"/>
              <a:gd name="connsiteX527" fmla="*/ 2048828 w 5492114"/>
              <a:gd name="connsiteY527" fmla="*/ 96203 h 956310"/>
              <a:gd name="connsiteX528" fmla="*/ 2021205 w 5492114"/>
              <a:gd name="connsiteY528" fmla="*/ 109538 h 956310"/>
              <a:gd name="connsiteX529" fmla="*/ 2015490 w 5492114"/>
              <a:gd name="connsiteY529" fmla="*/ 119063 h 956310"/>
              <a:gd name="connsiteX530" fmla="*/ 2016443 w 5492114"/>
              <a:gd name="connsiteY530" fmla="*/ 128588 h 956310"/>
              <a:gd name="connsiteX531" fmla="*/ 2019300 w 5492114"/>
              <a:gd name="connsiteY531" fmla="*/ 146685 h 956310"/>
              <a:gd name="connsiteX532" fmla="*/ 2010728 w 5492114"/>
              <a:gd name="connsiteY532" fmla="*/ 164783 h 956310"/>
              <a:gd name="connsiteX533" fmla="*/ 1993583 w 5492114"/>
              <a:gd name="connsiteY533" fmla="*/ 213360 h 956310"/>
              <a:gd name="connsiteX534" fmla="*/ 1977390 w 5492114"/>
              <a:gd name="connsiteY534" fmla="*/ 251460 h 956310"/>
              <a:gd name="connsiteX535" fmla="*/ 1972628 w 5492114"/>
              <a:gd name="connsiteY535" fmla="*/ 246698 h 956310"/>
              <a:gd name="connsiteX536" fmla="*/ 1968818 w 5492114"/>
              <a:gd name="connsiteY536" fmla="*/ 234315 h 956310"/>
              <a:gd name="connsiteX537" fmla="*/ 1963103 w 5492114"/>
              <a:gd name="connsiteY537" fmla="*/ 222885 h 956310"/>
              <a:gd name="connsiteX538" fmla="*/ 1950720 w 5492114"/>
              <a:gd name="connsiteY538" fmla="*/ 221933 h 956310"/>
              <a:gd name="connsiteX539" fmla="*/ 1936433 w 5492114"/>
              <a:gd name="connsiteY539" fmla="*/ 221933 h 956310"/>
              <a:gd name="connsiteX540" fmla="*/ 1934528 w 5492114"/>
              <a:gd name="connsiteY540" fmla="*/ 202883 h 956310"/>
              <a:gd name="connsiteX541" fmla="*/ 1951673 w 5492114"/>
              <a:gd name="connsiteY541" fmla="*/ 145733 h 956310"/>
              <a:gd name="connsiteX542" fmla="*/ 1964055 w 5492114"/>
              <a:gd name="connsiteY542" fmla="*/ 121920 h 956310"/>
              <a:gd name="connsiteX543" fmla="*/ 1972628 w 5492114"/>
              <a:gd name="connsiteY543" fmla="*/ 97155 h 956310"/>
              <a:gd name="connsiteX544" fmla="*/ 1966913 w 5492114"/>
              <a:gd name="connsiteY544" fmla="*/ 77153 h 956310"/>
              <a:gd name="connsiteX545" fmla="*/ 1935480 w 5492114"/>
              <a:gd name="connsiteY545" fmla="*/ 71438 h 956310"/>
              <a:gd name="connsiteX546" fmla="*/ 1905953 w 5492114"/>
              <a:gd name="connsiteY546" fmla="*/ 349568 h 956310"/>
              <a:gd name="connsiteX547" fmla="*/ 1903095 w 5492114"/>
              <a:gd name="connsiteY547" fmla="*/ 362903 h 956310"/>
              <a:gd name="connsiteX548" fmla="*/ 1904048 w 5492114"/>
              <a:gd name="connsiteY548" fmla="*/ 375285 h 956310"/>
              <a:gd name="connsiteX549" fmla="*/ 1899285 w 5492114"/>
              <a:gd name="connsiteY549" fmla="*/ 388620 h 956310"/>
              <a:gd name="connsiteX550" fmla="*/ 1899285 w 5492114"/>
              <a:gd name="connsiteY550" fmla="*/ 393383 h 956310"/>
              <a:gd name="connsiteX551" fmla="*/ 1903095 w 5492114"/>
              <a:gd name="connsiteY551" fmla="*/ 393383 h 956310"/>
              <a:gd name="connsiteX552" fmla="*/ 1915478 w 5492114"/>
              <a:gd name="connsiteY552" fmla="*/ 382905 h 956310"/>
              <a:gd name="connsiteX553" fmla="*/ 1925003 w 5492114"/>
              <a:gd name="connsiteY553" fmla="*/ 368618 h 956310"/>
              <a:gd name="connsiteX554" fmla="*/ 1933575 w 5492114"/>
              <a:gd name="connsiteY554" fmla="*/ 350520 h 956310"/>
              <a:gd name="connsiteX555" fmla="*/ 1957388 w 5492114"/>
              <a:gd name="connsiteY555" fmla="*/ 287655 h 956310"/>
              <a:gd name="connsiteX556" fmla="*/ 1946910 w 5492114"/>
              <a:gd name="connsiteY556" fmla="*/ 293370 h 956310"/>
              <a:gd name="connsiteX557" fmla="*/ 1933575 w 5492114"/>
              <a:gd name="connsiteY557" fmla="*/ 312420 h 956310"/>
              <a:gd name="connsiteX558" fmla="*/ 1921193 w 5492114"/>
              <a:gd name="connsiteY558" fmla="*/ 333375 h 956310"/>
              <a:gd name="connsiteX559" fmla="*/ 1905953 w 5492114"/>
              <a:gd name="connsiteY559" fmla="*/ 349568 h 956310"/>
              <a:gd name="connsiteX560" fmla="*/ 1958340 w 5492114"/>
              <a:gd name="connsiteY560" fmla="*/ 345758 h 956310"/>
              <a:gd name="connsiteX561" fmla="*/ 1970723 w 5492114"/>
              <a:gd name="connsiteY561" fmla="*/ 337185 h 956310"/>
              <a:gd name="connsiteX562" fmla="*/ 1987868 w 5492114"/>
              <a:gd name="connsiteY562" fmla="*/ 318135 h 956310"/>
              <a:gd name="connsiteX563" fmla="*/ 1990725 w 5492114"/>
              <a:gd name="connsiteY563" fmla="*/ 297180 h 956310"/>
              <a:gd name="connsiteX564" fmla="*/ 1990725 w 5492114"/>
              <a:gd name="connsiteY564" fmla="*/ 289560 h 956310"/>
              <a:gd name="connsiteX565" fmla="*/ 1986915 w 5492114"/>
              <a:gd name="connsiteY565" fmla="*/ 287655 h 956310"/>
              <a:gd name="connsiteX566" fmla="*/ 1978343 w 5492114"/>
              <a:gd name="connsiteY566" fmla="*/ 295275 h 956310"/>
              <a:gd name="connsiteX567" fmla="*/ 1970723 w 5492114"/>
              <a:gd name="connsiteY567" fmla="*/ 304800 h 956310"/>
              <a:gd name="connsiteX568" fmla="*/ 1962150 w 5492114"/>
              <a:gd name="connsiteY568" fmla="*/ 322898 h 956310"/>
              <a:gd name="connsiteX569" fmla="*/ 1958340 w 5492114"/>
              <a:gd name="connsiteY569" fmla="*/ 345758 h 956310"/>
              <a:gd name="connsiteX570" fmla="*/ 1926908 w 5492114"/>
              <a:gd name="connsiteY570" fmla="*/ 743903 h 956310"/>
              <a:gd name="connsiteX571" fmla="*/ 1906905 w 5492114"/>
              <a:gd name="connsiteY571" fmla="*/ 772478 h 956310"/>
              <a:gd name="connsiteX572" fmla="*/ 1891665 w 5492114"/>
              <a:gd name="connsiteY572" fmla="*/ 802958 h 956310"/>
              <a:gd name="connsiteX573" fmla="*/ 1896428 w 5492114"/>
              <a:gd name="connsiteY573" fmla="*/ 807720 h 956310"/>
              <a:gd name="connsiteX574" fmla="*/ 1907858 w 5492114"/>
              <a:gd name="connsiteY574" fmla="*/ 808673 h 956310"/>
              <a:gd name="connsiteX575" fmla="*/ 1926908 w 5492114"/>
              <a:gd name="connsiteY575" fmla="*/ 801053 h 956310"/>
              <a:gd name="connsiteX576" fmla="*/ 1929765 w 5492114"/>
              <a:gd name="connsiteY576" fmla="*/ 765810 h 956310"/>
              <a:gd name="connsiteX577" fmla="*/ 1926908 w 5492114"/>
              <a:gd name="connsiteY577" fmla="*/ 743903 h 956310"/>
              <a:gd name="connsiteX578" fmla="*/ 2174558 w 5492114"/>
              <a:gd name="connsiteY578" fmla="*/ 164783 h 956310"/>
              <a:gd name="connsiteX579" fmla="*/ 2181225 w 5492114"/>
              <a:gd name="connsiteY579" fmla="*/ 209550 h 956310"/>
              <a:gd name="connsiteX580" fmla="*/ 2178368 w 5492114"/>
              <a:gd name="connsiteY580" fmla="*/ 222885 h 956310"/>
              <a:gd name="connsiteX581" fmla="*/ 2172653 w 5492114"/>
              <a:gd name="connsiteY581" fmla="*/ 228600 h 956310"/>
              <a:gd name="connsiteX582" fmla="*/ 2141220 w 5492114"/>
              <a:gd name="connsiteY582" fmla="*/ 320993 h 956310"/>
              <a:gd name="connsiteX583" fmla="*/ 2109788 w 5492114"/>
              <a:gd name="connsiteY583" fmla="*/ 395288 h 956310"/>
              <a:gd name="connsiteX584" fmla="*/ 2075498 w 5492114"/>
              <a:gd name="connsiteY584" fmla="*/ 452438 h 956310"/>
              <a:gd name="connsiteX585" fmla="*/ 2064068 w 5492114"/>
              <a:gd name="connsiteY585" fmla="*/ 473393 h 956310"/>
              <a:gd name="connsiteX586" fmla="*/ 2062163 w 5492114"/>
              <a:gd name="connsiteY586" fmla="*/ 506730 h 956310"/>
              <a:gd name="connsiteX587" fmla="*/ 2065020 w 5492114"/>
              <a:gd name="connsiteY587" fmla="*/ 515303 h 956310"/>
              <a:gd name="connsiteX588" fmla="*/ 2072640 w 5492114"/>
              <a:gd name="connsiteY588" fmla="*/ 518160 h 956310"/>
              <a:gd name="connsiteX589" fmla="*/ 2095500 w 5492114"/>
              <a:gd name="connsiteY589" fmla="*/ 510540 h 956310"/>
              <a:gd name="connsiteX590" fmla="*/ 2119313 w 5492114"/>
              <a:gd name="connsiteY590" fmla="*/ 493395 h 956310"/>
              <a:gd name="connsiteX591" fmla="*/ 2132648 w 5492114"/>
              <a:gd name="connsiteY591" fmla="*/ 476250 h 956310"/>
              <a:gd name="connsiteX592" fmla="*/ 2153603 w 5492114"/>
              <a:gd name="connsiteY592" fmla="*/ 436245 h 956310"/>
              <a:gd name="connsiteX593" fmla="*/ 2165033 w 5492114"/>
              <a:gd name="connsiteY593" fmla="*/ 423863 h 956310"/>
              <a:gd name="connsiteX594" fmla="*/ 2185988 w 5492114"/>
              <a:gd name="connsiteY594" fmla="*/ 422910 h 956310"/>
              <a:gd name="connsiteX595" fmla="*/ 2203133 w 5492114"/>
              <a:gd name="connsiteY595" fmla="*/ 419100 h 956310"/>
              <a:gd name="connsiteX596" fmla="*/ 2217420 w 5492114"/>
              <a:gd name="connsiteY596" fmla="*/ 410528 h 956310"/>
              <a:gd name="connsiteX597" fmla="*/ 2228850 w 5492114"/>
              <a:gd name="connsiteY597" fmla="*/ 395288 h 956310"/>
              <a:gd name="connsiteX598" fmla="*/ 2244090 w 5492114"/>
              <a:gd name="connsiteY598" fmla="*/ 386715 h 956310"/>
              <a:gd name="connsiteX599" fmla="*/ 2257425 w 5492114"/>
              <a:gd name="connsiteY599" fmla="*/ 362903 h 956310"/>
              <a:gd name="connsiteX600" fmla="*/ 2257425 w 5492114"/>
              <a:gd name="connsiteY600" fmla="*/ 353378 h 956310"/>
              <a:gd name="connsiteX601" fmla="*/ 2248853 w 5492114"/>
              <a:gd name="connsiteY601" fmla="*/ 343853 h 956310"/>
              <a:gd name="connsiteX602" fmla="*/ 2233613 w 5492114"/>
              <a:gd name="connsiteY602" fmla="*/ 341948 h 956310"/>
              <a:gd name="connsiteX603" fmla="*/ 2216468 w 5492114"/>
              <a:gd name="connsiteY603" fmla="*/ 350520 h 956310"/>
              <a:gd name="connsiteX604" fmla="*/ 2201228 w 5492114"/>
              <a:gd name="connsiteY604" fmla="*/ 360045 h 956310"/>
              <a:gd name="connsiteX605" fmla="*/ 2191703 w 5492114"/>
              <a:gd name="connsiteY605" fmla="*/ 362903 h 956310"/>
              <a:gd name="connsiteX606" fmla="*/ 2181225 w 5492114"/>
              <a:gd name="connsiteY606" fmla="*/ 367665 h 956310"/>
              <a:gd name="connsiteX607" fmla="*/ 2165033 w 5492114"/>
              <a:gd name="connsiteY607" fmla="*/ 382905 h 956310"/>
              <a:gd name="connsiteX608" fmla="*/ 2148840 w 5492114"/>
              <a:gd name="connsiteY608" fmla="*/ 398145 h 956310"/>
              <a:gd name="connsiteX609" fmla="*/ 2140268 w 5492114"/>
              <a:gd name="connsiteY609" fmla="*/ 401955 h 956310"/>
              <a:gd name="connsiteX610" fmla="*/ 2165033 w 5492114"/>
              <a:gd name="connsiteY610" fmla="*/ 329565 h 956310"/>
              <a:gd name="connsiteX611" fmla="*/ 2201228 w 5492114"/>
              <a:gd name="connsiteY611" fmla="*/ 255270 h 956310"/>
              <a:gd name="connsiteX612" fmla="*/ 2226945 w 5492114"/>
              <a:gd name="connsiteY612" fmla="*/ 223838 h 956310"/>
              <a:gd name="connsiteX613" fmla="*/ 2247900 w 5492114"/>
              <a:gd name="connsiteY613" fmla="*/ 189548 h 956310"/>
              <a:gd name="connsiteX614" fmla="*/ 2248853 w 5492114"/>
              <a:gd name="connsiteY614" fmla="*/ 178118 h 956310"/>
              <a:gd name="connsiteX615" fmla="*/ 2241233 w 5492114"/>
              <a:gd name="connsiteY615" fmla="*/ 163830 h 956310"/>
              <a:gd name="connsiteX616" fmla="*/ 2215515 w 5492114"/>
              <a:gd name="connsiteY616" fmla="*/ 143828 h 956310"/>
              <a:gd name="connsiteX617" fmla="*/ 2200275 w 5492114"/>
              <a:gd name="connsiteY617" fmla="*/ 142875 h 956310"/>
              <a:gd name="connsiteX618" fmla="*/ 2186940 w 5492114"/>
              <a:gd name="connsiteY618" fmla="*/ 147638 h 956310"/>
              <a:gd name="connsiteX619" fmla="*/ 2174558 w 5492114"/>
              <a:gd name="connsiteY619" fmla="*/ 164783 h 956310"/>
              <a:gd name="connsiteX620" fmla="*/ 2061210 w 5492114"/>
              <a:gd name="connsiteY620" fmla="*/ 565785 h 956310"/>
              <a:gd name="connsiteX621" fmla="*/ 2084070 w 5492114"/>
              <a:gd name="connsiteY621" fmla="*/ 615315 h 956310"/>
              <a:gd name="connsiteX622" fmla="*/ 2117408 w 5492114"/>
              <a:gd name="connsiteY622" fmla="*/ 663893 h 956310"/>
              <a:gd name="connsiteX623" fmla="*/ 2109788 w 5492114"/>
              <a:gd name="connsiteY623" fmla="*/ 687705 h 956310"/>
              <a:gd name="connsiteX624" fmla="*/ 2100263 w 5492114"/>
              <a:gd name="connsiteY624" fmla="*/ 700088 h 956310"/>
              <a:gd name="connsiteX625" fmla="*/ 2080260 w 5492114"/>
              <a:gd name="connsiteY625" fmla="*/ 724853 h 956310"/>
              <a:gd name="connsiteX626" fmla="*/ 2052638 w 5492114"/>
              <a:gd name="connsiteY626" fmla="*/ 753428 h 956310"/>
              <a:gd name="connsiteX627" fmla="*/ 2033588 w 5492114"/>
              <a:gd name="connsiteY627" fmla="*/ 756285 h 956310"/>
              <a:gd name="connsiteX628" fmla="*/ 2016443 w 5492114"/>
              <a:gd name="connsiteY628" fmla="*/ 763905 h 956310"/>
              <a:gd name="connsiteX629" fmla="*/ 2017395 w 5492114"/>
              <a:gd name="connsiteY629" fmla="*/ 770573 h 956310"/>
              <a:gd name="connsiteX630" fmla="*/ 2026920 w 5492114"/>
              <a:gd name="connsiteY630" fmla="*/ 774383 h 956310"/>
              <a:gd name="connsiteX631" fmla="*/ 2038350 w 5492114"/>
              <a:gd name="connsiteY631" fmla="*/ 778193 h 956310"/>
              <a:gd name="connsiteX632" fmla="*/ 2042160 w 5492114"/>
              <a:gd name="connsiteY632" fmla="*/ 784860 h 956310"/>
              <a:gd name="connsiteX633" fmla="*/ 2052638 w 5492114"/>
              <a:gd name="connsiteY633" fmla="*/ 786765 h 956310"/>
              <a:gd name="connsiteX634" fmla="*/ 2070735 w 5492114"/>
              <a:gd name="connsiteY634" fmla="*/ 781050 h 956310"/>
              <a:gd name="connsiteX635" fmla="*/ 2084070 w 5492114"/>
              <a:gd name="connsiteY635" fmla="*/ 772478 h 956310"/>
              <a:gd name="connsiteX636" fmla="*/ 2096453 w 5492114"/>
              <a:gd name="connsiteY636" fmla="*/ 759143 h 956310"/>
              <a:gd name="connsiteX637" fmla="*/ 2125028 w 5492114"/>
              <a:gd name="connsiteY637" fmla="*/ 724853 h 956310"/>
              <a:gd name="connsiteX638" fmla="*/ 2139315 w 5492114"/>
              <a:gd name="connsiteY638" fmla="*/ 705803 h 956310"/>
              <a:gd name="connsiteX639" fmla="*/ 2149793 w 5492114"/>
              <a:gd name="connsiteY639" fmla="*/ 696278 h 956310"/>
              <a:gd name="connsiteX640" fmla="*/ 2167890 w 5492114"/>
              <a:gd name="connsiteY640" fmla="*/ 713423 h 956310"/>
              <a:gd name="connsiteX641" fmla="*/ 2198370 w 5492114"/>
              <a:gd name="connsiteY641" fmla="*/ 750570 h 956310"/>
              <a:gd name="connsiteX642" fmla="*/ 2230755 w 5492114"/>
              <a:gd name="connsiteY642" fmla="*/ 788670 h 956310"/>
              <a:gd name="connsiteX643" fmla="*/ 2254568 w 5492114"/>
              <a:gd name="connsiteY643" fmla="*/ 809625 h 956310"/>
              <a:gd name="connsiteX644" fmla="*/ 2280285 w 5492114"/>
              <a:gd name="connsiteY644" fmla="*/ 810578 h 956310"/>
              <a:gd name="connsiteX645" fmla="*/ 2318385 w 5492114"/>
              <a:gd name="connsiteY645" fmla="*/ 803910 h 956310"/>
              <a:gd name="connsiteX646" fmla="*/ 2353628 w 5492114"/>
              <a:gd name="connsiteY646" fmla="*/ 793433 h 956310"/>
              <a:gd name="connsiteX647" fmla="*/ 2372678 w 5492114"/>
              <a:gd name="connsiteY647" fmla="*/ 782955 h 956310"/>
              <a:gd name="connsiteX648" fmla="*/ 2369820 w 5492114"/>
              <a:gd name="connsiteY648" fmla="*/ 773430 h 956310"/>
              <a:gd name="connsiteX649" fmla="*/ 2352675 w 5492114"/>
              <a:gd name="connsiteY649" fmla="*/ 764858 h 956310"/>
              <a:gd name="connsiteX650" fmla="*/ 2299335 w 5492114"/>
              <a:gd name="connsiteY650" fmla="*/ 753428 h 956310"/>
              <a:gd name="connsiteX651" fmla="*/ 2245043 w 5492114"/>
              <a:gd name="connsiteY651" fmla="*/ 712470 h 956310"/>
              <a:gd name="connsiteX652" fmla="*/ 2197418 w 5492114"/>
              <a:gd name="connsiteY652" fmla="*/ 674370 h 956310"/>
              <a:gd name="connsiteX653" fmla="*/ 2181225 w 5492114"/>
              <a:gd name="connsiteY653" fmla="*/ 657225 h 956310"/>
              <a:gd name="connsiteX654" fmla="*/ 2176463 w 5492114"/>
              <a:gd name="connsiteY654" fmla="*/ 642938 h 956310"/>
              <a:gd name="connsiteX655" fmla="*/ 2195513 w 5492114"/>
              <a:gd name="connsiteY655" fmla="*/ 581025 h 956310"/>
              <a:gd name="connsiteX656" fmla="*/ 2205038 w 5492114"/>
              <a:gd name="connsiteY656" fmla="*/ 542925 h 956310"/>
              <a:gd name="connsiteX657" fmla="*/ 2205038 w 5492114"/>
              <a:gd name="connsiteY657" fmla="*/ 502920 h 956310"/>
              <a:gd name="connsiteX658" fmla="*/ 2196465 w 5492114"/>
              <a:gd name="connsiteY658" fmla="*/ 484823 h 956310"/>
              <a:gd name="connsiteX659" fmla="*/ 2185988 w 5492114"/>
              <a:gd name="connsiteY659" fmla="*/ 477203 h 956310"/>
              <a:gd name="connsiteX660" fmla="*/ 2152650 w 5492114"/>
              <a:gd name="connsiteY660" fmla="*/ 476250 h 956310"/>
              <a:gd name="connsiteX661" fmla="*/ 2145030 w 5492114"/>
              <a:gd name="connsiteY661" fmla="*/ 483870 h 956310"/>
              <a:gd name="connsiteX662" fmla="*/ 2149793 w 5492114"/>
              <a:gd name="connsiteY662" fmla="*/ 519113 h 956310"/>
              <a:gd name="connsiteX663" fmla="*/ 2151698 w 5492114"/>
              <a:gd name="connsiteY663" fmla="*/ 577215 h 956310"/>
              <a:gd name="connsiteX664" fmla="*/ 2143125 w 5492114"/>
              <a:gd name="connsiteY664" fmla="*/ 606743 h 956310"/>
              <a:gd name="connsiteX665" fmla="*/ 2139315 w 5492114"/>
              <a:gd name="connsiteY665" fmla="*/ 611505 h 956310"/>
              <a:gd name="connsiteX666" fmla="*/ 2132648 w 5492114"/>
              <a:gd name="connsiteY666" fmla="*/ 606743 h 956310"/>
              <a:gd name="connsiteX667" fmla="*/ 2111693 w 5492114"/>
              <a:gd name="connsiteY667" fmla="*/ 581025 h 956310"/>
              <a:gd name="connsiteX668" fmla="*/ 2085023 w 5492114"/>
              <a:gd name="connsiteY668" fmla="*/ 559118 h 956310"/>
              <a:gd name="connsiteX669" fmla="*/ 2069783 w 5492114"/>
              <a:gd name="connsiteY669" fmla="*/ 558165 h 956310"/>
              <a:gd name="connsiteX670" fmla="*/ 2061210 w 5492114"/>
              <a:gd name="connsiteY670" fmla="*/ 565785 h 956310"/>
              <a:gd name="connsiteX671" fmla="*/ 2875598 w 5492114"/>
              <a:gd name="connsiteY671" fmla="*/ 59055 h 956310"/>
              <a:gd name="connsiteX672" fmla="*/ 2873693 w 5492114"/>
              <a:gd name="connsiteY672" fmla="*/ 67628 h 956310"/>
              <a:gd name="connsiteX673" fmla="*/ 2877503 w 5492114"/>
              <a:gd name="connsiteY673" fmla="*/ 80010 h 956310"/>
              <a:gd name="connsiteX674" fmla="*/ 2881313 w 5492114"/>
              <a:gd name="connsiteY674" fmla="*/ 94298 h 956310"/>
              <a:gd name="connsiteX675" fmla="*/ 2879408 w 5492114"/>
              <a:gd name="connsiteY675" fmla="*/ 107633 h 956310"/>
              <a:gd name="connsiteX676" fmla="*/ 2886075 w 5492114"/>
              <a:gd name="connsiteY676" fmla="*/ 127635 h 956310"/>
              <a:gd name="connsiteX677" fmla="*/ 2908935 w 5492114"/>
              <a:gd name="connsiteY677" fmla="*/ 146685 h 956310"/>
              <a:gd name="connsiteX678" fmla="*/ 2939415 w 5492114"/>
              <a:gd name="connsiteY678" fmla="*/ 153353 h 956310"/>
              <a:gd name="connsiteX679" fmla="*/ 2955608 w 5492114"/>
              <a:gd name="connsiteY679" fmla="*/ 148590 h 956310"/>
              <a:gd name="connsiteX680" fmla="*/ 2969895 w 5492114"/>
              <a:gd name="connsiteY680" fmla="*/ 136208 h 956310"/>
              <a:gd name="connsiteX681" fmla="*/ 2981325 w 5492114"/>
              <a:gd name="connsiteY681" fmla="*/ 102870 h 956310"/>
              <a:gd name="connsiteX682" fmla="*/ 2974658 w 5492114"/>
              <a:gd name="connsiteY682" fmla="*/ 80010 h 956310"/>
              <a:gd name="connsiteX683" fmla="*/ 2958465 w 5492114"/>
              <a:gd name="connsiteY683" fmla="*/ 66675 h 956310"/>
              <a:gd name="connsiteX684" fmla="*/ 2940368 w 5492114"/>
              <a:gd name="connsiteY684" fmla="*/ 61913 h 956310"/>
              <a:gd name="connsiteX685" fmla="*/ 2905125 w 5492114"/>
              <a:gd name="connsiteY685" fmla="*/ 57150 h 956310"/>
              <a:gd name="connsiteX686" fmla="*/ 2875598 w 5492114"/>
              <a:gd name="connsiteY686" fmla="*/ 59055 h 956310"/>
              <a:gd name="connsiteX687" fmla="*/ 2549843 w 5492114"/>
              <a:gd name="connsiteY687" fmla="*/ 378143 h 956310"/>
              <a:gd name="connsiteX688" fmla="*/ 2564130 w 5492114"/>
              <a:gd name="connsiteY688" fmla="*/ 409575 h 956310"/>
              <a:gd name="connsiteX689" fmla="*/ 2583180 w 5492114"/>
              <a:gd name="connsiteY689" fmla="*/ 423863 h 956310"/>
              <a:gd name="connsiteX690" fmla="*/ 2613660 w 5492114"/>
              <a:gd name="connsiteY690" fmla="*/ 426720 h 956310"/>
              <a:gd name="connsiteX691" fmla="*/ 2636520 w 5492114"/>
              <a:gd name="connsiteY691" fmla="*/ 425768 h 956310"/>
              <a:gd name="connsiteX692" fmla="*/ 2659380 w 5492114"/>
              <a:gd name="connsiteY692" fmla="*/ 419100 h 956310"/>
              <a:gd name="connsiteX693" fmla="*/ 2720340 w 5492114"/>
              <a:gd name="connsiteY693" fmla="*/ 381000 h 956310"/>
              <a:gd name="connsiteX694" fmla="*/ 2804160 w 5492114"/>
              <a:gd name="connsiteY694" fmla="*/ 340043 h 956310"/>
              <a:gd name="connsiteX695" fmla="*/ 2897505 w 5492114"/>
              <a:gd name="connsiteY695" fmla="*/ 297180 h 956310"/>
              <a:gd name="connsiteX696" fmla="*/ 2914650 w 5492114"/>
              <a:gd name="connsiteY696" fmla="*/ 296228 h 956310"/>
              <a:gd name="connsiteX697" fmla="*/ 2918460 w 5492114"/>
              <a:gd name="connsiteY697" fmla="*/ 304800 h 956310"/>
              <a:gd name="connsiteX698" fmla="*/ 2911793 w 5492114"/>
              <a:gd name="connsiteY698" fmla="*/ 327660 h 956310"/>
              <a:gd name="connsiteX699" fmla="*/ 2817495 w 5492114"/>
              <a:gd name="connsiteY699" fmla="*/ 471488 h 956310"/>
              <a:gd name="connsiteX700" fmla="*/ 2810828 w 5492114"/>
              <a:gd name="connsiteY700" fmla="*/ 511493 h 956310"/>
              <a:gd name="connsiteX701" fmla="*/ 2814638 w 5492114"/>
              <a:gd name="connsiteY701" fmla="*/ 532448 h 956310"/>
              <a:gd name="connsiteX702" fmla="*/ 2820353 w 5492114"/>
              <a:gd name="connsiteY702" fmla="*/ 537210 h 956310"/>
              <a:gd name="connsiteX703" fmla="*/ 2828925 w 5492114"/>
              <a:gd name="connsiteY703" fmla="*/ 537210 h 956310"/>
              <a:gd name="connsiteX704" fmla="*/ 2845118 w 5492114"/>
              <a:gd name="connsiteY704" fmla="*/ 526733 h 956310"/>
              <a:gd name="connsiteX705" fmla="*/ 2866073 w 5492114"/>
              <a:gd name="connsiteY705" fmla="*/ 506730 h 956310"/>
              <a:gd name="connsiteX706" fmla="*/ 2909888 w 5492114"/>
              <a:gd name="connsiteY706" fmla="*/ 471488 h 956310"/>
              <a:gd name="connsiteX707" fmla="*/ 2946083 w 5492114"/>
              <a:gd name="connsiteY707" fmla="*/ 437198 h 956310"/>
              <a:gd name="connsiteX708" fmla="*/ 2993708 w 5492114"/>
              <a:gd name="connsiteY708" fmla="*/ 430530 h 956310"/>
              <a:gd name="connsiteX709" fmla="*/ 3002280 w 5492114"/>
              <a:gd name="connsiteY709" fmla="*/ 425768 h 956310"/>
              <a:gd name="connsiteX710" fmla="*/ 3009900 w 5492114"/>
              <a:gd name="connsiteY710" fmla="*/ 425768 h 956310"/>
              <a:gd name="connsiteX711" fmla="*/ 3017520 w 5492114"/>
              <a:gd name="connsiteY711" fmla="*/ 432435 h 956310"/>
              <a:gd name="connsiteX712" fmla="*/ 3028950 w 5492114"/>
              <a:gd name="connsiteY712" fmla="*/ 438150 h 956310"/>
              <a:gd name="connsiteX713" fmla="*/ 3046095 w 5492114"/>
              <a:gd name="connsiteY713" fmla="*/ 436245 h 956310"/>
              <a:gd name="connsiteX714" fmla="*/ 3060383 w 5492114"/>
              <a:gd name="connsiteY714" fmla="*/ 426720 h 956310"/>
              <a:gd name="connsiteX715" fmla="*/ 3065145 w 5492114"/>
              <a:gd name="connsiteY715" fmla="*/ 409575 h 956310"/>
              <a:gd name="connsiteX716" fmla="*/ 3058478 w 5492114"/>
              <a:gd name="connsiteY716" fmla="*/ 392430 h 956310"/>
              <a:gd name="connsiteX717" fmla="*/ 3048000 w 5492114"/>
              <a:gd name="connsiteY717" fmla="*/ 379095 h 956310"/>
              <a:gd name="connsiteX718" fmla="*/ 3036570 w 5492114"/>
              <a:gd name="connsiteY718" fmla="*/ 364808 h 956310"/>
              <a:gd name="connsiteX719" fmla="*/ 3027998 w 5492114"/>
              <a:gd name="connsiteY719" fmla="*/ 344805 h 956310"/>
              <a:gd name="connsiteX720" fmla="*/ 3018473 w 5492114"/>
              <a:gd name="connsiteY720" fmla="*/ 339090 h 956310"/>
              <a:gd name="connsiteX721" fmla="*/ 3001328 w 5492114"/>
              <a:gd name="connsiteY721" fmla="*/ 338138 h 956310"/>
              <a:gd name="connsiteX722" fmla="*/ 2985135 w 5492114"/>
              <a:gd name="connsiteY722" fmla="*/ 342900 h 956310"/>
              <a:gd name="connsiteX723" fmla="*/ 2979420 w 5492114"/>
              <a:gd name="connsiteY723" fmla="*/ 354330 h 956310"/>
              <a:gd name="connsiteX724" fmla="*/ 2966085 w 5492114"/>
              <a:gd name="connsiteY724" fmla="*/ 379095 h 956310"/>
              <a:gd name="connsiteX725" fmla="*/ 2929890 w 5492114"/>
              <a:gd name="connsiteY725" fmla="*/ 420053 h 956310"/>
              <a:gd name="connsiteX726" fmla="*/ 2909888 w 5492114"/>
              <a:gd name="connsiteY726" fmla="*/ 439103 h 956310"/>
              <a:gd name="connsiteX727" fmla="*/ 2898458 w 5492114"/>
              <a:gd name="connsiteY727" fmla="*/ 443865 h 956310"/>
              <a:gd name="connsiteX728" fmla="*/ 2910840 w 5492114"/>
              <a:gd name="connsiteY728" fmla="*/ 416243 h 956310"/>
              <a:gd name="connsiteX729" fmla="*/ 2938463 w 5492114"/>
              <a:gd name="connsiteY729" fmla="*/ 371475 h 956310"/>
              <a:gd name="connsiteX730" fmla="*/ 2948940 w 5492114"/>
              <a:gd name="connsiteY730" fmla="*/ 343853 h 956310"/>
              <a:gd name="connsiteX731" fmla="*/ 2967990 w 5492114"/>
              <a:gd name="connsiteY731" fmla="*/ 329565 h 956310"/>
              <a:gd name="connsiteX732" fmla="*/ 2981325 w 5492114"/>
              <a:gd name="connsiteY732" fmla="*/ 318135 h 956310"/>
              <a:gd name="connsiteX733" fmla="*/ 2987040 w 5492114"/>
              <a:gd name="connsiteY733" fmla="*/ 308610 h 956310"/>
              <a:gd name="connsiteX734" fmla="*/ 2983230 w 5492114"/>
              <a:gd name="connsiteY734" fmla="*/ 296228 h 956310"/>
              <a:gd name="connsiteX735" fmla="*/ 2974658 w 5492114"/>
              <a:gd name="connsiteY735" fmla="*/ 285750 h 956310"/>
              <a:gd name="connsiteX736" fmla="*/ 2961323 w 5492114"/>
              <a:gd name="connsiteY736" fmla="*/ 276225 h 956310"/>
              <a:gd name="connsiteX737" fmla="*/ 2982278 w 5492114"/>
              <a:gd name="connsiteY737" fmla="*/ 265748 h 956310"/>
              <a:gd name="connsiteX738" fmla="*/ 3005138 w 5492114"/>
              <a:gd name="connsiteY738" fmla="*/ 260985 h 956310"/>
              <a:gd name="connsiteX739" fmla="*/ 3032760 w 5492114"/>
              <a:gd name="connsiteY739" fmla="*/ 263843 h 956310"/>
              <a:gd name="connsiteX740" fmla="*/ 3068003 w 5492114"/>
              <a:gd name="connsiteY740" fmla="*/ 271463 h 956310"/>
              <a:gd name="connsiteX741" fmla="*/ 3100388 w 5492114"/>
              <a:gd name="connsiteY741" fmla="*/ 262890 h 956310"/>
              <a:gd name="connsiteX742" fmla="*/ 3116580 w 5492114"/>
              <a:gd name="connsiteY742" fmla="*/ 243840 h 956310"/>
              <a:gd name="connsiteX743" fmla="*/ 3118485 w 5492114"/>
              <a:gd name="connsiteY743" fmla="*/ 224790 h 956310"/>
              <a:gd name="connsiteX744" fmla="*/ 3110865 w 5492114"/>
              <a:gd name="connsiteY744" fmla="*/ 217170 h 956310"/>
              <a:gd name="connsiteX745" fmla="*/ 3096578 w 5492114"/>
              <a:gd name="connsiteY745" fmla="*/ 212408 h 956310"/>
              <a:gd name="connsiteX746" fmla="*/ 3060383 w 5492114"/>
              <a:gd name="connsiteY746" fmla="*/ 208598 h 956310"/>
              <a:gd name="connsiteX747" fmla="*/ 3032760 w 5492114"/>
              <a:gd name="connsiteY747" fmla="*/ 211455 h 956310"/>
              <a:gd name="connsiteX748" fmla="*/ 3015615 w 5492114"/>
              <a:gd name="connsiteY748" fmla="*/ 219075 h 956310"/>
              <a:gd name="connsiteX749" fmla="*/ 2994660 w 5492114"/>
              <a:gd name="connsiteY749" fmla="*/ 235268 h 956310"/>
              <a:gd name="connsiteX750" fmla="*/ 2788920 w 5492114"/>
              <a:gd name="connsiteY750" fmla="*/ 311468 h 956310"/>
              <a:gd name="connsiteX751" fmla="*/ 2717483 w 5492114"/>
              <a:gd name="connsiteY751" fmla="*/ 348615 h 956310"/>
              <a:gd name="connsiteX752" fmla="*/ 2677478 w 5492114"/>
              <a:gd name="connsiteY752" fmla="*/ 367665 h 956310"/>
              <a:gd name="connsiteX753" fmla="*/ 2656523 w 5492114"/>
              <a:gd name="connsiteY753" fmla="*/ 373380 h 956310"/>
              <a:gd name="connsiteX754" fmla="*/ 2639378 w 5492114"/>
              <a:gd name="connsiteY754" fmla="*/ 374333 h 956310"/>
              <a:gd name="connsiteX755" fmla="*/ 2616518 w 5492114"/>
              <a:gd name="connsiteY755" fmla="*/ 379095 h 956310"/>
              <a:gd name="connsiteX756" fmla="*/ 2578418 w 5492114"/>
              <a:gd name="connsiteY756" fmla="*/ 369570 h 956310"/>
              <a:gd name="connsiteX757" fmla="*/ 2560320 w 5492114"/>
              <a:gd name="connsiteY757" fmla="*/ 368618 h 956310"/>
              <a:gd name="connsiteX758" fmla="*/ 2555558 w 5492114"/>
              <a:gd name="connsiteY758" fmla="*/ 371475 h 956310"/>
              <a:gd name="connsiteX759" fmla="*/ 2549843 w 5492114"/>
              <a:gd name="connsiteY759" fmla="*/ 378143 h 956310"/>
              <a:gd name="connsiteX760" fmla="*/ 2925128 w 5492114"/>
              <a:gd name="connsiteY760" fmla="*/ 477203 h 956310"/>
              <a:gd name="connsiteX761" fmla="*/ 2913698 w 5492114"/>
              <a:gd name="connsiteY761" fmla="*/ 498158 h 956310"/>
              <a:gd name="connsiteX762" fmla="*/ 2903220 w 5492114"/>
              <a:gd name="connsiteY762" fmla="*/ 530543 h 956310"/>
              <a:gd name="connsiteX763" fmla="*/ 2888933 w 5492114"/>
              <a:gd name="connsiteY763" fmla="*/ 597218 h 956310"/>
              <a:gd name="connsiteX764" fmla="*/ 2840355 w 5492114"/>
              <a:gd name="connsiteY764" fmla="*/ 801053 h 956310"/>
              <a:gd name="connsiteX765" fmla="*/ 2846070 w 5492114"/>
              <a:gd name="connsiteY765" fmla="*/ 845820 h 956310"/>
              <a:gd name="connsiteX766" fmla="*/ 2857500 w 5492114"/>
              <a:gd name="connsiteY766" fmla="*/ 865823 h 956310"/>
              <a:gd name="connsiteX767" fmla="*/ 2875598 w 5492114"/>
              <a:gd name="connsiteY767" fmla="*/ 873443 h 956310"/>
              <a:gd name="connsiteX768" fmla="*/ 2891790 w 5492114"/>
              <a:gd name="connsiteY768" fmla="*/ 864870 h 956310"/>
              <a:gd name="connsiteX769" fmla="*/ 2900363 w 5492114"/>
              <a:gd name="connsiteY769" fmla="*/ 848678 h 956310"/>
              <a:gd name="connsiteX770" fmla="*/ 2907983 w 5492114"/>
              <a:gd name="connsiteY770" fmla="*/ 814388 h 956310"/>
              <a:gd name="connsiteX771" fmla="*/ 2906078 w 5492114"/>
              <a:gd name="connsiteY771" fmla="*/ 777240 h 956310"/>
              <a:gd name="connsiteX772" fmla="*/ 2897505 w 5492114"/>
              <a:gd name="connsiteY772" fmla="*/ 741998 h 956310"/>
              <a:gd name="connsiteX773" fmla="*/ 2906078 w 5492114"/>
              <a:gd name="connsiteY773" fmla="*/ 684848 h 956310"/>
              <a:gd name="connsiteX774" fmla="*/ 2914650 w 5492114"/>
              <a:gd name="connsiteY774" fmla="*/ 616268 h 956310"/>
              <a:gd name="connsiteX775" fmla="*/ 2928938 w 5492114"/>
              <a:gd name="connsiteY775" fmla="*/ 543878 h 956310"/>
              <a:gd name="connsiteX776" fmla="*/ 2943225 w 5492114"/>
              <a:gd name="connsiteY776" fmla="*/ 491490 h 956310"/>
              <a:gd name="connsiteX777" fmla="*/ 2940368 w 5492114"/>
              <a:gd name="connsiteY777" fmla="*/ 478155 h 956310"/>
              <a:gd name="connsiteX778" fmla="*/ 2934653 w 5492114"/>
              <a:gd name="connsiteY778" fmla="*/ 472440 h 956310"/>
              <a:gd name="connsiteX779" fmla="*/ 2925128 w 5492114"/>
              <a:gd name="connsiteY779" fmla="*/ 477203 h 956310"/>
              <a:gd name="connsiteX780" fmla="*/ 2968943 w 5492114"/>
              <a:gd name="connsiteY780" fmla="*/ 495300 h 956310"/>
              <a:gd name="connsiteX781" fmla="*/ 2983230 w 5492114"/>
              <a:gd name="connsiteY781" fmla="*/ 499110 h 956310"/>
              <a:gd name="connsiteX782" fmla="*/ 2989898 w 5492114"/>
              <a:gd name="connsiteY782" fmla="*/ 501968 h 956310"/>
              <a:gd name="connsiteX783" fmla="*/ 2992755 w 5492114"/>
              <a:gd name="connsiteY783" fmla="*/ 514350 h 956310"/>
              <a:gd name="connsiteX784" fmla="*/ 2991803 w 5492114"/>
              <a:gd name="connsiteY784" fmla="*/ 585788 h 956310"/>
              <a:gd name="connsiteX785" fmla="*/ 2970848 w 5492114"/>
              <a:gd name="connsiteY785" fmla="*/ 579120 h 956310"/>
              <a:gd name="connsiteX786" fmla="*/ 2952750 w 5492114"/>
              <a:gd name="connsiteY786" fmla="*/ 579120 h 956310"/>
              <a:gd name="connsiteX787" fmla="*/ 2936558 w 5492114"/>
              <a:gd name="connsiteY787" fmla="*/ 589598 h 956310"/>
              <a:gd name="connsiteX788" fmla="*/ 2930843 w 5492114"/>
              <a:gd name="connsiteY788" fmla="*/ 604838 h 956310"/>
              <a:gd name="connsiteX789" fmla="*/ 2936558 w 5492114"/>
              <a:gd name="connsiteY789" fmla="*/ 616268 h 956310"/>
              <a:gd name="connsiteX790" fmla="*/ 2957513 w 5492114"/>
              <a:gd name="connsiteY790" fmla="*/ 631508 h 956310"/>
              <a:gd name="connsiteX791" fmla="*/ 2958465 w 5492114"/>
              <a:gd name="connsiteY791" fmla="*/ 636270 h 956310"/>
              <a:gd name="connsiteX792" fmla="*/ 2949893 w 5492114"/>
              <a:gd name="connsiteY792" fmla="*/ 637223 h 956310"/>
              <a:gd name="connsiteX793" fmla="*/ 2929890 w 5492114"/>
              <a:gd name="connsiteY793" fmla="*/ 638175 h 956310"/>
              <a:gd name="connsiteX794" fmla="*/ 2922270 w 5492114"/>
              <a:gd name="connsiteY794" fmla="*/ 652463 h 956310"/>
              <a:gd name="connsiteX795" fmla="*/ 2926080 w 5492114"/>
              <a:gd name="connsiteY795" fmla="*/ 664845 h 956310"/>
              <a:gd name="connsiteX796" fmla="*/ 2939415 w 5492114"/>
              <a:gd name="connsiteY796" fmla="*/ 681990 h 956310"/>
              <a:gd name="connsiteX797" fmla="*/ 2957513 w 5492114"/>
              <a:gd name="connsiteY797" fmla="*/ 692468 h 956310"/>
              <a:gd name="connsiteX798" fmla="*/ 2972753 w 5492114"/>
              <a:gd name="connsiteY798" fmla="*/ 689610 h 956310"/>
              <a:gd name="connsiteX799" fmla="*/ 2987040 w 5492114"/>
              <a:gd name="connsiteY799" fmla="*/ 678180 h 956310"/>
              <a:gd name="connsiteX800" fmla="*/ 2988945 w 5492114"/>
              <a:gd name="connsiteY800" fmla="*/ 672465 h 956310"/>
              <a:gd name="connsiteX801" fmla="*/ 2993708 w 5492114"/>
              <a:gd name="connsiteY801" fmla="*/ 670560 h 956310"/>
              <a:gd name="connsiteX802" fmla="*/ 2990850 w 5492114"/>
              <a:gd name="connsiteY802" fmla="*/ 767715 h 956310"/>
              <a:gd name="connsiteX803" fmla="*/ 2981325 w 5492114"/>
              <a:gd name="connsiteY803" fmla="*/ 771525 h 956310"/>
              <a:gd name="connsiteX804" fmla="*/ 2971800 w 5492114"/>
              <a:gd name="connsiteY804" fmla="*/ 779145 h 956310"/>
              <a:gd name="connsiteX805" fmla="*/ 2973705 w 5492114"/>
              <a:gd name="connsiteY805" fmla="*/ 797243 h 956310"/>
              <a:gd name="connsiteX806" fmla="*/ 2978468 w 5492114"/>
              <a:gd name="connsiteY806" fmla="*/ 808673 h 956310"/>
              <a:gd name="connsiteX807" fmla="*/ 2978468 w 5492114"/>
              <a:gd name="connsiteY807" fmla="*/ 828675 h 956310"/>
              <a:gd name="connsiteX808" fmla="*/ 2982278 w 5492114"/>
              <a:gd name="connsiteY808" fmla="*/ 847725 h 956310"/>
              <a:gd name="connsiteX809" fmla="*/ 2991803 w 5492114"/>
              <a:gd name="connsiteY809" fmla="*/ 866775 h 956310"/>
              <a:gd name="connsiteX810" fmla="*/ 2999423 w 5492114"/>
              <a:gd name="connsiteY810" fmla="*/ 872490 h 956310"/>
              <a:gd name="connsiteX811" fmla="*/ 3007995 w 5492114"/>
              <a:gd name="connsiteY811" fmla="*/ 872490 h 956310"/>
              <a:gd name="connsiteX812" fmla="*/ 3026093 w 5492114"/>
              <a:gd name="connsiteY812" fmla="*/ 858203 h 956310"/>
              <a:gd name="connsiteX813" fmla="*/ 3041333 w 5492114"/>
              <a:gd name="connsiteY813" fmla="*/ 836295 h 956310"/>
              <a:gd name="connsiteX814" fmla="*/ 3046095 w 5492114"/>
              <a:gd name="connsiteY814" fmla="*/ 817245 h 956310"/>
              <a:gd name="connsiteX815" fmla="*/ 3038475 w 5492114"/>
              <a:gd name="connsiteY815" fmla="*/ 755333 h 956310"/>
              <a:gd name="connsiteX816" fmla="*/ 3033713 w 5492114"/>
              <a:gd name="connsiteY816" fmla="*/ 625793 h 956310"/>
              <a:gd name="connsiteX817" fmla="*/ 3034665 w 5492114"/>
              <a:gd name="connsiteY817" fmla="*/ 570548 h 956310"/>
              <a:gd name="connsiteX818" fmla="*/ 3039428 w 5492114"/>
              <a:gd name="connsiteY818" fmla="*/ 530543 h 956310"/>
              <a:gd name="connsiteX819" fmla="*/ 3049905 w 5492114"/>
              <a:gd name="connsiteY819" fmla="*/ 507683 h 956310"/>
              <a:gd name="connsiteX820" fmla="*/ 3055620 w 5492114"/>
              <a:gd name="connsiteY820" fmla="*/ 488633 h 956310"/>
              <a:gd name="connsiteX821" fmla="*/ 3048953 w 5492114"/>
              <a:gd name="connsiteY821" fmla="*/ 475298 h 956310"/>
              <a:gd name="connsiteX822" fmla="*/ 3034665 w 5492114"/>
              <a:gd name="connsiteY822" fmla="*/ 467678 h 956310"/>
              <a:gd name="connsiteX823" fmla="*/ 3017520 w 5492114"/>
              <a:gd name="connsiteY823" fmla="*/ 467678 h 956310"/>
              <a:gd name="connsiteX824" fmla="*/ 2982278 w 5492114"/>
              <a:gd name="connsiteY824" fmla="*/ 479108 h 956310"/>
              <a:gd name="connsiteX825" fmla="*/ 2970848 w 5492114"/>
              <a:gd name="connsiteY825" fmla="*/ 487680 h 956310"/>
              <a:gd name="connsiteX826" fmla="*/ 2968943 w 5492114"/>
              <a:gd name="connsiteY826" fmla="*/ 495300 h 956310"/>
              <a:gd name="connsiteX827" fmla="*/ 2990850 w 5492114"/>
              <a:gd name="connsiteY827" fmla="*/ 612458 h 956310"/>
              <a:gd name="connsiteX828" fmla="*/ 2985135 w 5492114"/>
              <a:gd name="connsiteY828" fmla="*/ 620078 h 956310"/>
              <a:gd name="connsiteX829" fmla="*/ 2969895 w 5492114"/>
              <a:gd name="connsiteY829" fmla="*/ 628650 h 956310"/>
              <a:gd name="connsiteX830" fmla="*/ 2967038 w 5492114"/>
              <a:gd name="connsiteY830" fmla="*/ 633413 h 956310"/>
              <a:gd name="connsiteX831" fmla="*/ 2973705 w 5492114"/>
              <a:gd name="connsiteY831" fmla="*/ 636270 h 956310"/>
              <a:gd name="connsiteX832" fmla="*/ 2983230 w 5492114"/>
              <a:gd name="connsiteY832" fmla="*/ 639128 h 956310"/>
              <a:gd name="connsiteX833" fmla="*/ 2989898 w 5492114"/>
              <a:gd name="connsiteY833" fmla="*/ 646748 h 956310"/>
              <a:gd name="connsiteX834" fmla="*/ 2993708 w 5492114"/>
              <a:gd name="connsiteY834" fmla="*/ 647700 h 956310"/>
              <a:gd name="connsiteX835" fmla="*/ 2995613 w 5492114"/>
              <a:gd name="connsiteY835" fmla="*/ 637223 h 956310"/>
              <a:gd name="connsiteX836" fmla="*/ 2995613 w 5492114"/>
              <a:gd name="connsiteY836" fmla="*/ 617220 h 956310"/>
              <a:gd name="connsiteX837" fmla="*/ 2990850 w 5492114"/>
              <a:gd name="connsiteY837" fmla="*/ 612458 h 956310"/>
              <a:gd name="connsiteX838" fmla="*/ 3517583 w 5492114"/>
              <a:gd name="connsiteY838" fmla="*/ 360045 h 956310"/>
              <a:gd name="connsiteX839" fmla="*/ 3501390 w 5492114"/>
              <a:gd name="connsiteY839" fmla="*/ 365760 h 956310"/>
              <a:gd name="connsiteX840" fmla="*/ 3492818 w 5492114"/>
              <a:gd name="connsiteY840" fmla="*/ 381953 h 956310"/>
              <a:gd name="connsiteX841" fmla="*/ 3489008 w 5492114"/>
              <a:gd name="connsiteY841" fmla="*/ 406718 h 956310"/>
              <a:gd name="connsiteX842" fmla="*/ 3475673 w 5492114"/>
              <a:gd name="connsiteY842" fmla="*/ 451485 h 956310"/>
              <a:gd name="connsiteX843" fmla="*/ 3463290 w 5492114"/>
              <a:gd name="connsiteY843" fmla="*/ 484823 h 956310"/>
              <a:gd name="connsiteX844" fmla="*/ 3450908 w 5492114"/>
              <a:gd name="connsiteY844" fmla="*/ 505778 h 956310"/>
              <a:gd name="connsiteX845" fmla="*/ 3445193 w 5492114"/>
              <a:gd name="connsiteY845" fmla="*/ 525780 h 956310"/>
              <a:gd name="connsiteX846" fmla="*/ 3446145 w 5492114"/>
              <a:gd name="connsiteY846" fmla="*/ 544830 h 956310"/>
              <a:gd name="connsiteX847" fmla="*/ 3452813 w 5492114"/>
              <a:gd name="connsiteY847" fmla="*/ 561975 h 956310"/>
              <a:gd name="connsiteX848" fmla="*/ 3464243 w 5492114"/>
              <a:gd name="connsiteY848" fmla="*/ 576263 h 956310"/>
              <a:gd name="connsiteX849" fmla="*/ 3479483 w 5492114"/>
              <a:gd name="connsiteY849" fmla="*/ 585788 h 956310"/>
              <a:gd name="connsiteX850" fmla="*/ 3497580 w 5492114"/>
              <a:gd name="connsiteY850" fmla="*/ 588645 h 956310"/>
              <a:gd name="connsiteX851" fmla="*/ 3517583 w 5492114"/>
              <a:gd name="connsiteY851" fmla="*/ 583883 h 956310"/>
              <a:gd name="connsiteX852" fmla="*/ 3538538 w 5492114"/>
              <a:gd name="connsiteY852" fmla="*/ 569595 h 956310"/>
              <a:gd name="connsiteX853" fmla="*/ 3599498 w 5492114"/>
              <a:gd name="connsiteY853" fmla="*/ 510540 h 956310"/>
              <a:gd name="connsiteX854" fmla="*/ 3615690 w 5492114"/>
              <a:gd name="connsiteY854" fmla="*/ 501015 h 956310"/>
              <a:gd name="connsiteX855" fmla="*/ 3619500 w 5492114"/>
              <a:gd name="connsiteY855" fmla="*/ 501968 h 956310"/>
              <a:gd name="connsiteX856" fmla="*/ 3621405 w 5492114"/>
              <a:gd name="connsiteY856" fmla="*/ 507683 h 956310"/>
              <a:gd name="connsiteX857" fmla="*/ 3619500 w 5492114"/>
              <a:gd name="connsiteY857" fmla="*/ 654368 h 956310"/>
              <a:gd name="connsiteX858" fmla="*/ 3609975 w 5492114"/>
              <a:gd name="connsiteY858" fmla="*/ 661988 h 956310"/>
              <a:gd name="connsiteX859" fmla="*/ 3596640 w 5492114"/>
              <a:gd name="connsiteY859" fmla="*/ 687705 h 956310"/>
              <a:gd name="connsiteX860" fmla="*/ 3599498 w 5492114"/>
              <a:gd name="connsiteY860" fmla="*/ 724853 h 956310"/>
              <a:gd name="connsiteX861" fmla="*/ 3607118 w 5492114"/>
              <a:gd name="connsiteY861" fmla="*/ 743903 h 956310"/>
              <a:gd name="connsiteX862" fmla="*/ 3584258 w 5492114"/>
              <a:gd name="connsiteY862" fmla="*/ 756285 h 956310"/>
              <a:gd name="connsiteX863" fmla="*/ 3555683 w 5492114"/>
              <a:gd name="connsiteY863" fmla="*/ 765810 h 956310"/>
              <a:gd name="connsiteX864" fmla="*/ 3557588 w 5492114"/>
              <a:gd name="connsiteY864" fmla="*/ 729615 h 956310"/>
              <a:gd name="connsiteX865" fmla="*/ 3557588 w 5492114"/>
              <a:gd name="connsiteY865" fmla="*/ 700088 h 956310"/>
              <a:gd name="connsiteX866" fmla="*/ 3548063 w 5492114"/>
              <a:gd name="connsiteY866" fmla="*/ 672465 h 956310"/>
              <a:gd name="connsiteX867" fmla="*/ 3534728 w 5492114"/>
              <a:gd name="connsiteY867" fmla="*/ 661988 h 956310"/>
              <a:gd name="connsiteX868" fmla="*/ 3525203 w 5492114"/>
              <a:gd name="connsiteY868" fmla="*/ 660083 h 956310"/>
              <a:gd name="connsiteX869" fmla="*/ 3513773 w 5492114"/>
              <a:gd name="connsiteY869" fmla="*/ 665798 h 956310"/>
              <a:gd name="connsiteX870" fmla="*/ 3507105 w 5492114"/>
              <a:gd name="connsiteY870" fmla="*/ 674370 h 956310"/>
              <a:gd name="connsiteX871" fmla="*/ 3512820 w 5492114"/>
              <a:gd name="connsiteY871" fmla="*/ 685800 h 956310"/>
              <a:gd name="connsiteX872" fmla="*/ 3502343 w 5492114"/>
              <a:gd name="connsiteY872" fmla="*/ 726758 h 956310"/>
              <a:gd name="connsiteX873" fmla="*/ 3495675 w 5492114"/>
              <a:gd name="connsiteY873" fmla="*/ 758190 h 956310"/>
              <a:gd name="connsiteX874" fmla="*/ 3494723 w 5492114"/>
              <a:gd name="connsiteY874" fmla="*/ 794385 h 956310"/>
              <a:gd name="connsiteX875" fmla="*/ 3505200 w 5492114"/>
              <a:gd name="connsiteY875" fmla="*/ 822008 h 956310"/>
              <a:gd name="connsiteX876" fmla="*/ 3525203 w 5492114"/>
              <a:gd name="connsiteY876" fmla="*/ 833438 h 956310"/>
              <a:gd name="connsiteX877" fmla="*/ 3548063 w 5492114"/>
              <a:gd name="connsiteY877" fmla="*/ 833438 h 956310"/>
              <a:gd name="connsiteX878" fmla="*/ 3568065 w 5492114"/>
              <a:gd name="connsiteY878" fmla="*/ 826770 h 956310"/>
              <a:gd name="connsiteX879" fmla="*/ 3649980 w 5492114"/>
              <a:gd name="connsiteY879" fmla="*/ 766763 h 956310"/>
              <a:gd name="connsiteX880" fmla="*/ 3715703 w 5492114"/>
              <a:gd name="connsiteY880" fmla="*/ 714375 h 956310"/>
              <a:gd name="connsiteX881" fmla="*/ 3726180 w 5492114"/>
              <a:gd name="connsiteY881" fmla="*/ 741045 h 956310"/>
              <a:gd name="connsiteX882" fmla="*/ 3745230 w 5492114"/>
              <a:gd name="connsiteY882" fmla="*/ 754380 h 956310"/>
              <a:gd name="connsiteX883" fmla="*/ 3778568 w 5492114"/>
              <a:gd name="connsiteY883" fmla="*/ 749618 h 956310"/>
              <a:gd name="connsiteX884" fmla="*/ 3789998 w 5492114"/>
              <a:gd name="connsiteY884" fmla="*/ 736283 h 956310"/>
              <a:gd name="connsiteX885" fmla="*/ 3795713 w 5492114"/>
              <a:gd name="connsiteY885" fmla="*/ 715328 h 956310"/>
              <a:gd name="connsiteX886" fmla="*/ 3794760 w 5492114"/>
              <a:gd name="connsiteY886" fmla="*/ 689610 h 956310"/>
              <a:gd name="connsiteX887" fmla="*/ 3784283 w 5492114"/>
              <a:gd name="connsiteY887" fmla="*/ 661035 h 956310"/>
              <a:gd name="connsiteX888" fmla="*/ 3769043 w 5492114"/>
              <a:gd name="connsiteY888" fmla="*/ 641033 h 956310"/>
              <a:gd name="connsiteX889" fmla="*/ 3749993 w 5492114"/>
              <a:gd name="connsiteY889" fmla="*/ 626745 h 956310"/>
              <a:gd name="connsiteX890" fmla="*/ 3731895 w 5492114"/>
              <a:gd name="connsiteY890" fmla="*/ 619125 h 956310"/>
              <a:gd name="connsiteX891" fmla="*/ 3717608 w 5492114"/>
              <a:gd name="connsiteY891" fmla="*/ 619125 h 956310"/>
              <a:gd name="connsiteX892" fmla="*/ 3717608 w 5492114"/>
              <a:gd name="connsiteY892" fmla="*/ 643890 h 956310"/>
              <a:gd name="connsiteX893" fmla="*/ 3718560 w 5492114"/>
              <a:gd name="connsiteY893" fmla="*/ 659130 h 956310"/>
              <a:gd name="connsiteX894" fmla="*/ 3714750 w 5492114"/>
              <a:gd name="connsiteY894" fmla="*/ 676275 h 956310"/>
              <a:gd name="connsiteX895" fmla="*/ 3690938 w 5492114"/>
              <a:gd name="connsiteY895" fmla="*/ 693420 h 956310"/>
              <a:gd name="connsiteX896" fmla="*/ 3663315 w 5492114"/>
              <a:gd name="connsiteY896" fmla="*/ 703898 h 956310"/>
              <a:gd name="connsiteX897" fmla="*/ 3655695 w 5492114"/>
              <a:gd name="connsiteY897" fmla="*/ 700088 h 956310"/>
              <a:gd name="connsiteX898" fmla="*/ 3654743 w 5492114"/>
              <a:gd name="connsiteY898" fmla="*/ 689610 h 956310"/>
              <a:gd name="connsiteX899" fmla="*/ 3659505 w 5492114"/>
              <a:gd name="connsiteY899" fmla="*/ 661035 h 956310"/>
              <a:gd name="connsiteX900" fmla="*/ 3656648 w 5492114"/>
              <a:gd name="connsiteY900" fmla="*/ 618173 h 956310"/>
              <a:gd name="connsiteX901" fmla="*/ 3651885 w 5492114"/>
              <a:gd name="connsiteY901" fmla="*/ 592455 h 956310"/>
              <a:gd name="connsiteX902" fmla="*/ 3651885 w 5492114"/>
              <a:gd name="connsiteY902" fmla="*/ 540068 h 956310"/>
              <a:gd name="connsiteX903" fmla="*/ 3657600 w 5492114"/>
              <a:gd name="connsiteY903" fmla="*/ 461963 h 956310"/>
              <a:gd name="connsiteX904" fmla="*/ 3676650 w 5492114"/>
              <a:gd name="connsiteY904" fmla="*/ 434340 h 956310"/>
              <a:gd name="connsiteX905" fmla="*/ 3697605 w 5492114"/>
              <a:gd name="connsiteY905" fmla="*/ 413385 h 956310"/>
              <a:gd name="connsiteX906" fmla="*/ 3736658 w 5492114"/>
              <a:gd name="connsiteY906" fmla="*/ 387668 h 956310"/>
              <a:gd name="connsiteX907" fmla="*/ 3778568 w 5492114"/>
              <a:gd name="connsiteY907" fmla="*/ 375285 h 956310"/>
              <a:gd name="connsiteX908" fmla="*/ 3810953 w 5492114"/>
              <a:gd name="connsiteY908" fmla="*/ 377190 h 956310"/>
              <a:gd name="connsiteX909" fmla="*/ 3832860 w 5492114"/>
              <a:gd name="connsiteY909" fmla="*/ 367665 h 956310"/>
              <a:gd name="connsiteX910" fmla="*/ 3839528 w 5492114"/>
              <a:gd name="connsiteY910" fmla="*/ 357188 h 956310"/>
              <a:gd name="connsiteX911" fmla="*/ 3841433 w 5492114"/>
              <a:gd name="connsiteY911" fmla="*/ 340995 h 956310"/>
              <a:gd name="connsiteX912" fmla="*/ 3830003 w 5492114"/>
              <a:gd name="connsiteY912" fmla="*/ 320993 h 956310"/>
              <a:gd name="connsiteX913" fmla="*/ 3814763 w 5492114"/>
              <a:gd name="connsiteY913" fmla="*/ 309563 h 956310"/>
              <a:gd name="connsiteX914" fmla="*/ 3777615 w 5492114"/>
              <a:gd name="connsiteY914" fmla="*/ 290513 h 956310"/>
              <a:gd name="connsiteX915" fmla="*/ 3763328 w 5492114"/>
              <a:gd name="connsiteY915" fmla="*/ 294323 h 956310"/>
              <a:gd name="connsiteX916" fmla="*/ 3759518 w 5492114"/>
              <a:gd name="connsiteY916" fmla="*/ 304800 h 956310"/>
              <a:gd name="connsiteX917" fmla="*/ 3765233 w 5492114"/>
              <a:gd name="connsiteY917" fmla="*/ 327660 h 956310"/>
              <a:gd name="connsiteX918" fmla="*/ 3754755 w 5492114"/>
              <a:gd name="connsiteY918" fmla="*/ 340043 h 956310"/>
              <a:gd name="connsiteX919" fmla="*/ 3727133 w 5492114"/>
              <a:gd name="connsiteY919" fmla="*/ 358140 h 956310"/>
              <a:gd name="connsiteX920" fmla="*/ 3695700 w 5492114"/>
              <a:gd name="connsiteY920" fmla="*/ 372428 h 956310"/>
              <a:gd name="connsiteX921" fmla="*/ 3685223 w 5492114"/>
              <a:gd name="connsiteY921" fmla="*/ 372428 h 956310"/>
              <a:gd name="connsiteX922" fmla="*/ 3681413 w 5492114"/>
              <a:gd name="connsiteY922" fmla="*/ 365760 h 956310"/>
              <a:gd name="connsiteX923" fmla="*/ 3690938 w 5492114"/>
              <a:gd name="connsiteY923" fmla="*/ 328613 h 956310"/>
              <a:gd name="connsiteX924" fmla="*/ 3699510 w 5492114"/>
              <a:gd name="connsiteY924" fmla="*/ 312420 h 956310"/>
              <a:gd name="connsiteX925" fmla="*/ 3707130 w 5492114"/>
              <a:gd name="connsiteY925" fmla="*/ 306705 h 956310"/>
              <a:gd name="connsiteX926" fmla="*/ 3714750 w 5492114"/>
              <a:gd name="connsiteY926" fmla="*/ 302895 h 956310"/>
              <a:gd name="connsiteX927" fmla="*/ 3721418 w 5492114"/>
              <a:gd name="connsiteY927" fmla="*/ 291465 h 956310"/>
              <a:gd name="connsiteX928" fmla="*/ 3726180 w 5492114"/>
              <a:gd name="connsiteY928" fmla="*/ 263843 h 956310"/>
              <a:gd name="connsiteX929" fmla="*/ 3717608 w 5492114"/>
              <a:gd name="connsiteY929" fmla="*/ 243840 h 956310"/>
              <a:gd name="connsiteX930" fmla="*/ 3700463 w 5492114"/>
              <a:gd name="connsiteY930" fmla="*/ 230505 h 956310"/>
              <a:gd name="connsiteX931" fmla="*/ 3676650 w 5492114"/>
              <a:gd name="connsiteY931" fmla="*/ 226695 h 956310"/>
              <a:gd name="connsiteX932" fmla="*/ 3649028 w 5492114"/>
              <a:gd name="connsiteY932" fmla="*/ 233363 h 956310"/>
              <a:gd name="connsiteX933" fmla="*/ 3638550 w 5492114"/>
              <a:gd name="connsiteY933" fmla="*/ 241935 h 956310"/>
              <a:gd name="connsiteX934" fmla="*/ 3640455 w 5492114"/>
              <a:gd name="connsiteY934" fmla="*/ 248603 h 956310"/>
              <a:gd name="connsiteX935" fmla="*/ 3649980 w 5492114"/>
              <a:gd name="connsiteY935" fmla="*/ 258128 h 956310"/>
              <a:gd name="connsiteX936" fmla="*/ 3657600 w 5492114"/>
              <a:gd name="connsiteY936" fmla="*/ 281940 h 956310"/>
              <a:gd name="connsiteX937" fmla="*/ 3658553 w 5492114"/>
              <a:gd name="connsiteY937" fmla="*/ 322898 h 956310"/>
              <a:gd name="connsiteX938" fmla="*/ 3653790 w 5492114"/>
              <a:gd name="connsiteY938" fmla="*/ 364808 h 956310"/>
              <a:gd name="connsiteX939" fmla="*/ 3645218 w 5492114"/>
              <a:gd name="connsiteY939" fmla="*/ 392430 h 956310"/>
              <a:gd name="connsiteX940" fmla="*/ 3626168 w 5492114"/>
              <a:gd name="connsiteY940" fmla="*/ 412433 h 956310"/>
              <a:gd name="connsiteX941" fmla="*/ 3603308 w 5492114"/>
              <a:gd name="connsiteY941" fmla="*/ 428625 h 956310"/>
              <a:gd name="connsiteX942" fmla="*/ 3565208 w 5492114"/>
              <a:gd name="connsiteY942" fmla="*/ 451485 h 956310"/>
              <a:gd name="connsiteX943" fmla="*/ 3567113 w 5492114"/>
              <a:gd name="connsiteY943" fmla="*/ 434340 h 956310"/>
              <a:gd name="connsiteX944" fmla="*/ 3571875 w 5492114"/>
              <a:gd name="connsiteY944" fmla="*/ 417195 h 956310"/>
              <a:gd name="connsiteX945" fmla="*/ 3571875 w 5492114"/>
              <a:gd name="connsiteY945" fmla="*/ 402908 h 956310"/>
              <a:gd name="connsiteX946" fmla="*/ 3552825 w 5492114"/>
              <a:gd name="connsiteY946" fmla="*/ 376238 h 956310"/>
              <a:gd name="connsiteX947" fmla="*/ 3537585 w 5492114"/>
              <a:gd name="connsiteY947" fmla="*/ 364808 h 956310"/>
              <a:gd name="connsiteX948" fmla="*/ 3517583 w 5492114"/>
              <a:gd name="connsiteY948" fmla="*/ 360045 h 956310"/>
              <a:gd name="connsiteX949" fmla="*/ 4193858 w 5492114"/>
              <a:gd name="connsiteY949" fmla="*/ 228600 h 956310"/>
              <a:gd name="connsiteX950" fmla="*/ 4178618 w 5492114"/>
              <a:gd name="connsiteY950" fmla="*/ 230505 h 956310"/>
              <a:gd name="connsiteX951" fmla="*/ 4178618 w 5492114"/>
              <a:gd name="connsiteY951" fmla="*/ 241935 h 956310"/>
              <a:gd name="connsiteX952" fmla="*/ 4198620 w 5492114"/>
              <a:gd name="connsiteY952" fmla="*/ 270510 h 956310"/>
              <a:gd name="connsiteX953" fmla="*/ 4206240 w 5492114"/>
              <a:gd name="connsiteY953" fmla="*/ 314325 h 956310"/>
              <a:gd name="connsiteX954" fmla="*/ 4204335 w 5492114"/>
              <a:gd name="connsiteY954" fmla="*/ 378143 h 956310"/>
              <a:gd name="connsiteX955" fmla="*/ 4191953 w 5492114"/>
              <a:gd name="connsiteY955" fmla="*/ 484823 h 956310"/>
              <a:gd name="connsiteX956" fmla="*/ 4177665 w 5492114"/>
              <a:gd name="connsiteY956" fmla="*/ 564833 h 956310"/>
              <a:gd name="connsiteX957" fmla="*/ 4159568 w 5492114"/>
              <a:gd name="connsiteY957" fmla="*/ 641033 h 956310"/>
              <a:gd name="connsiteX958" fmla="*/ 4140518 w 5492114"/>
              <a:gd name="connsiteY958" fmla="*/ 703898 h 956310"/>
              <a:gd name="connsiteX959" fmla="*/ 4129088 w 5492114"/>
              <a:gd name="connsiteY959" fmla="*/ 729615 h 956310"/>
              <a:gd name="connsiteX960" fmla="*/ 4122420 w 5492114"/>
              <a:gd name="connsiteY960" fmla="*/ 737235 h 956310"/>
              <a:gd name="connsiteX961" fmla="*/ 4115753 w 5492114"/>
              <a:gd name="connsiteY961" fmla="*/ 738188 h 956310"/>
              <a:gd name="connsiteX962" fmla="*/ 4108133 w 5492114"/>
              <a:gd name="connsiteY962" fmla="*/ 741998 h 956310"/>
              <a:gd name="connsiteX963" fmla="*/ 4102418 w 5492114"/>
              <a:gd name="connsiteY963" fmla="*/ 757238 h 956310"/>
              <a:gd name="connsiteX964" fmla="*/ 4099560 w 5492114"/>
              <a:gd name="connsiteY964" fmla="*/ 803910 h 956310"/>
              <a:gd name="connsiteX965" fmla="*/ 4109085 w 5492114"/>
              <a:gd name="connsiteY965" fmla="*/ 847725 h 956310"/>
              <a:gd name="connsiteX966" fmla="*/ 4118610 w 5492114"/>
              <a:gd name="connsiteY966" fmla="*/ 859155 h 956310"/>
              <a:gd name="connsiteX967" fmla="*/ 4131945 w 5492114"/>
              <a:gd name="connsiteY967" fmla="*/ 858203 h 956310"/>
              <a:gd name="connsiteX968" fmla="*/ 4155758 w 5492114"/>
              <a:gd name="connsiteY968" fmla="*/ 842010 h 956310"/>
              <a:gd name="connsiteX969" fmla="*/ 4170045 w 5492114"/>
              <a:gd name="connsiteY969" fmla="*/ 833438 h 956310"/>
              <a:gd name="connsiteX970" fmla="*/ 4176713 w 5492114"/>
              <a:gd name="connsiteY970" fmla="*/ 823913 h 956310"/>
              <a:gd name="connsiteX971" fmla="*/ 4178618 w 5492114"/>
              <a:gd name="connsiteY971" fmla="*/ 805815 h 956310"/>
              <a:gd name="connsiteX972" fmla="*/ 4174808 w 5492114"/>
              <a:gd name="connsiteY972" fmla="*/ 773430 h 956310"/>
              <a:gd name="connsiteX973" fmla="*/ 4180523 w 5492114"/>
              <a:gd name="connsiteY973" fmla="*/ 741045 h 956310"/>
              <a:gd name="connsiteX974" fmla="*/ 4199573 w 5492114"/>
              <a:gd name="connsiteY974" fmla="*/ 693420 h 956310"/>
              <a:gd name="connsiteX975" fmla="*/ 4213860 w 5492114"/>
              <a:gd name="connsiteY975" fmla="*/ 653415 h 956310"/>
              <a:gd name="connsiteX976" fmla="*/ 4222433 w 5492114"/>
              <a:gd name="connsiteY976" fmla="*/ 604838 h 956310"/>
              <a:gd name="connsiteX977" fmla="*/ 4228148 w 5492114"/>
              <a:gd name="connsiteY977" fmla="*/ 539115 h 956310"/>
              <a:gd name="connsiteX978" fmla="*/ 4238625 w 5492114"/>
              <a:gd name="connsiteY978" fmla="*/ 533400 h 956310"/>
              <a:gd name="connsiteX979" fmla="*/ 4247198 w 5492114"/>
              <a:gd name="connsiteY979" fmla="*/ 530543 h 956310"/>
              <a:gd name="connsiteX980" fmla="*/ 4255770 w 5492114"/>
              <a:gd name="connsiteY980" fmla="*/ 521018 h 956310"/>
              <a:gd name="connsiteX981" fmla="*/ 4276725 w 5492114"/>
              <a:gd name="connsiteY981" fmla="*/ 495300 h 956310"/>
              <a:gd name="connsiteX982" fmla="*/ 4322445 w 5492114"/>
              <a:gd name="connsiteY982" fmla="*/ 469583 h 956310"/>
              <a:gd name="connsiteX983" fmla="*/ 4340543 w 5492114"/>
              <a:gd name="connsiteY983" fmla="*/ 467678 h 956310"/>
              <a:gd name="connsiteX984" fmla="*/ 4351973 w 5492114"/>
              <a:gd name="connsiteY984" fmla="*/ 459105 h 956310"/>
              <a:gd name="connsiteX985" fmla="*/ 4362450 w 5492114"/>
              <a:gd name="connsiteY985" fmla="*/ 447675 h 956310"/>
              <a:gd name="connsiteX986" fmla="*/ 4374833 w 5492114"/>
              <a:gd name="connsiteY986" fmla="*/ 440055 h 956310"/>
              <a:gd name="connsiteX987" fmla="*/ 4387215 w 5492114"/>
              <a:gd name="connsiteY987" fmla="*/ 430530 h 956310"/>
              <a:gd name="connsiteX988" fmla="*/ 4391978 w 5492114"/>
              <a:gd name="connsiteY988" fmla="*/ 416243 h 956310"/>
              <a:gd name="connsiteX989" fmla="*/ 4385310 w 5492114"/>
              <a:gd name="connsiteY989" fmla="*/ 402908 h 956310"/>
              <a:gd name="connsiteX990" fmla="*/ 4362450 w 5492114"/>
              <a:gd name="connsiteY990" fmla="*/ 396240 h 956310"/>
              <a:gd name="connsiteX991" fmla="*/ 4355783 w 5492114"/>
              <a:gd name="connsiteY991" fmla="*/ 396240 h 956310"/>
              <a:gd name="connsiteX992" fmla="*/ 4354830 w 5492114"/>
              <a:gd name="connsiteY992" fmla="*/ 387668 h 956310"/>
              <a:gd name="connsiteX993" fmla="*/ 4363403 w 5492114"/>
              <a:gd name="connsiteY993" fmla="*/ 361950 h 956310"/>
              <a:gd name="connsiteX994" fmla="*/ 4367213 w 5492114"/>
              <a:gd name="connsiteY994" fmla="*/ 323850 h 956310"/>
              <a:gd name="connsiteX995" fmla="*/ 4371023 w 5492114"/>
              <a:gd name="connsiteY995" fmla="*/ 278130 h 956310"/>
              <a:gd name="connsiteX996" fmla="*/ 4371023 w 5492114"/>
              <a:gd name="connsiteY996" fmla="*/ 268605 h 956310"/>
              <a:gd name="connsiteX997" fmla="*/ 4365308 w 5492114"/>
              <a:gd name="connsiteY997" fmla="*/ 260985 h 956310"/>
              <a:gd name="connsiteX998" fmla="*/ 4344353 w 5492114"/>
              <a:gd name="connsiteY998" fmla="*/ 251460 h 956310"/>
              <a:gd name="connsiteX999" fmla="*/ 4322445 w 5492114"/>
              <a:gd name="connsiteY999" fmla="*/ 251460 h 956310"/>
              <a:gd name="connsiteX1000" fmla="*/ 4316730 w 5492114"/>
              <a:gd name="connsiteY1000" fmla="*/ 256223 h 956310"/>
              <a:gd name="connsiteX1001" fmla="*/ 4316730 w 5492114"/>
              <a:gd name="connsiteY1001" fmla="*/ 264795 h 956310"/>
              <a:gd name="connsiteX1002" fmla="*/ 4323398 w 5492114"/>
              <a:gd name="connsiteY1002" fmla="*/ 297180 h 956310"/>
              <a:gd name="connsiteX1003" fmla="*/ 4323398 w 5492114"/>
              <a:gd name="connsiteY1003" fmla="*/ 311468 h 956310"/>
              <a:gd name="connsiteX1004" fmla="*/ 4301490 w 5492114"/>
              <a:gd name="connsiteY1004" fmla="*/ 432435 h 956310"/>
              <a:gd name="connsiteX1005" fmla="*/ 4290060 w 5492114"/>
              <a:gd name="connsiteY1005" fmla="*/ 444818 h 956310"/>
              <a:gd name="connsiteX1006" fmla="*/ 4269105 w 5492114"/>
              <a:gd name="connsiteY1006" fmla="*/ 456248 h 956310"/>
              <a:gd name="connsiteX1007" fmla="*/ 4249103 w 5492114"/>
              <a:gd name="connsiteY1007" fmla="*/ 460058 h 956310"/>
              <a:gd name="connsiteX1008" fmla="*/ 4243388 w 5492114"/>
              <a:gd name="connsiteY1008" fmla="*/ 458153 h 956310"/>
              <a:gd name="connsiteX1009" fmla="*/ 4242435 w 5492114"/>
              <a:gd name="connsiteY1009" fmla="*/ 452438 h 956310"/>
              <a:gd name="connsiteX1010" fmla="*/ 4243388 w 5492114"/>
              <a:gd name="connsiteY1010" fmla="*/ 343853 h 956310"/>
              <a:gd name="connsiteX1011" fmla="*/ 4268153 w 5492114"/>
              <a:gd name="connsiteY1011" fmla="*/ 321945 h 956310"/>
              <a:gd name="connsiteX1012" fmla="*/ 4279583 w 5492114"/>
              <a:gd name="connsiteY1012" fmla="*/ 300038 h 956310"/>
              <a:gd name="connsiteX1013" fmla="*/ 4278630 w 5492114"/>
              <a:gd name="connsiteY1013" fmla="*/ 267653 h 956310"/>
              <a:gd name="connsiteX1014" fmla="*/ 4264343 w 5492114"/>
              <a:gd name="connsiteY1014" fmla="*/ 240030 h 956310"/>
              <a:gd name="connsiteX1015" fmla="*/ 4245293 w 5492114"/>
              <a:gd name="connsiteY1015" fmla="*/ 230505 h 956310"/>
              <a:gd name="connsiteX1016" fmla="*/ 4193858 w 5492114"/>
              <a:gd name="connsiteY1016" fmla="*/ 228600 h 956310"/>
              <a:gd name="connsiteX1017" fmla="*/ 4450080 w 5492114"/>
              <a:gd name="connsiteY1017" fmla="*/ 345758 h 956310"/>
              <a:gd name="connsiteX1018" fmla="*/ 4440555 w 5492114"/>
              <a:gd name="connsiteY1018" fmla="*/ 356235 h 956310"/>
              <a:gd name="connsiteX1019" fmla="*/ 4451033 w 5492114"/>
              <a:gd name="connsiteY1019" fmla="*/ 359093 h 956310"/>
              <a:gd name="connsiteX1020" fmla="*/ 4467225 w 5492114"/>
              <a:gd name="connsiteY1020" fmla="*/ 359093 h 956310"/>
              <a:gd name="connsiteX1021" fmla="*/ 4474845 w 5492114"/>
              <a:gd name="connsiteY1021" fmla="*/ 362903 h 956310"/>
              <a:gd name="connsiteX1022" fmla="*/ 4445318 w 5492114"/>
              <a:gd name="connsiteY1022" fmla="*/ 473393 h 956310"/>
              <a:gd name="connsiteX1023" fmla="*/ 4421505 w 5492114"/>
              <a:gd name="connsiteY1023" fmla="*/ 551498 h 956310"/>
              <a:gd name="connsiteX1024" fmla="*/ 4400550 w 5492114"/>
              <a:gd name="connsiteY1024" fmla="*/ 599123 h 956310"/>
              <a:gd name="connsiteX1025" fmla="*/ 4384358 w 5492114"/>
              <a:gd name="connsiteY1025" fmla="*/ 621983 h 956310"/>
              <a:gd name="connsiteX1026" fmla="*/ 4374833 w 5492114"/>
              <a:gd name="connsiteY1026" fmla="*/ 651510 h 956310"/>
              <a:gd name="connsiteX1027" fmla="*/ 4373880 w 5492114"/>
              <a:gd name="connsiteY1027" fmla="*/ 680085 h 956310"/>
              <a:gd name="connsiteX1028" fmla="*/ 4382453 w 5492114"/>
              <a:gd name="connsiteY1028" fmla="*/ 699135 h 956310"/>
              <a:gd name="connsiteX1029" fmla="*/ 4400550 w 5492114"/>
              <a:gd name="connsiteY1029" fmla="*/ 706755 h 956310"/>
              <a:gd name="connsiteX1030" fmla="*/ 4419600 w 5492114"/>
              <a:gd name="connsiteY1030" fmla="*/ 713423 h 956310"/>
              <a:gd name="connsiteX1031" fmla="*/ 4435793 w 5492114"/>
              <a:gd name="connsiteY1031" fmla="*/ 716280 h 956310"/>
              <a:gd name="connsiteX1032" fmla="*/ 4457700 w 5492114"/>
              <a:gd name="connsiteY1032" fmla="*/ 708660 h 956310"/>
              <a:gd name="connsiteX1033" fmla="*/ 4479608 w 5492114"/>
              <a:gd name="connsiteY1033" fmla="*/ 693420 h 956310"/>
              <a:gd name="connsiteX1034" fmla="*/ 4497705 w 5492114"/>
              <a:gd name="connsiteY1034" fmla="*/ 672465 h 956310"/>
              <a:gd name="connsiteX1035" fmla="*/ 4503420 w 5492114"/>
              <a:gd name="connsiteY1035" fmla="*/ 670560 h 956310"/>
              <a:gd name="connsiteX1036" fmla="*/ 4511040 w 5492114"/>
              <a:gd name="connsiteY1036" fmla="*/ 675323 h 956310"/>
              <a:gd name="connsiteX1037" fmla="*/ 4531043 w 5492114"/>
              <a:gd name="connsiteY1037" fmla="*/ 700088 h 956310"/>
              <a:gd name="connsiteX1038" fmla="*/ 4561523 w 5492114"/>
              <a:gd name="connsiteY1038" fmla="*/ 731520 h 956310"/>
              <a:gd name="connsiteX1039" fmla="*/ 4581525 w 5492114"/>
              <a:gd name="connsiteY1039" fmla="*/ 744855 h 956310"/>
              <a:gd name="connsiteX1040" fmla="*/ 4605338 w 5492114"/>
              <a:gd name="connsiteY1040" fmla="*/ 755333 h 956310"/>
              <a:gd name="connsiteX1041" fmla="*/ 4644390 w 5492114"/>
              <a:gd name="connsiteY1041" fmla="*/ 758190 h 956310"/>
              <a:gd name="connsiteX1042" fmla="*/ 4672013 w 5492114"/>
              <a:gd name="connsiteY1042" fmla="*/ 746760 h 956310"/>
              <a:gd name="connsiteX1043" fmla="*/ 4684395 w 5492114"/>
              <a:gd name="connsiteY1043" fmla="*/ 731520 h 956310"/>
              <a:gd name="connsiteX1044" fmla="*/ 4679633 w 5492114"/>
              <a:gd name="connsiteY1044" fmla="*/ 722948 h 956310"/>
              <a:gd name="connsiteX1045" fmla="*/ 4664393 w 5492114"/>
              <a:gd name="connsiteY1045" fmla="*/ 720090 h 956310"/>
              <a:gd name="connsiteX1046" fmla="*/ 4636770 w 5492114"/>
              <a:gd name="connsiteY1046" fmla="*/ 703898 h 956310"/>
              <a:gd name="connsiteX1047" fmla="*/ 4578668 w 5492114"/>
              <a:gd name="connsiteY1047" fmla="*/ 681038 h 956310"/>
              <a:gd name="connsiteX1048" fmla="*/ 4552950 w 5492114"/>
              <a:gd name="connsiteY1048" fmla="*/ 672465 h 956310"/>
              <a:gd name="connsiteX1049" fmla="*/ 4535805 w 5492114"/>
              <a:gd name="connsiteY1049" fmla="*/ 661035 h 956310"/>
              <a:gd name="connsiteX1050" fmla="*/ 4517708 w 5492114"/>
              <a:gd name="connsiteY1050" fmla="*/ 633413 h 956310"/>
              <a:gd name="connsiteX1051" fmla="*/ 4515803 w 5492114"/>
              <a:gd name="connsiteY1051" fmla="*/ 619125 h 956310"/>
              <a:gd name="connsiteX1052" fmla="*/ 4523423 w 5492114"/>
              <a:gd name="connsiteY1052" fmla="*/ 582930 h 956310"/>
              <a:gd name="connsiteX1053" fmla="*/ 4535805 w 5492114"/>
              <a:gd name="connsiteY1053" fmla="*/ 552450 h 956310"/>
              <a:gd name="connsiteX1054" fmla="*/ 4555808 w 5492114"/>
              <a:gd name="connsiteY1054" fmla="*/ 519113 h 956310"/>
              <a:gd name="connsiteX1055" fmla="*/ 4562475 w 5492114"/>
              <a:gd name="connsiteY1055" fmla="*/ 501015 h 956310"/>
              <a:gd name="connsiteX1056" fmla="*/ 4559618 w 5492114"/>
              <a:gd name="connsiteY1056" fmla="*/ 483870 h 956310"/>
              <a:gd name="connsiteX1057" fmla="*/ 4549140 w 5492114"/>
              <a:gd name="connsiteY1057" fmla="*/ 473393 h 956310"/>
              <a:gd name="connsiteX1058" fmla="*/ 4532948 w 5492114"/>
              <a:gd name="connsiteY1058" fmla="*/ 474345 h 956310"/>
              <a:gd name="connsiteX1059" fmla="*/ 4499610 w 5492114"/>
              <a:gd name="connsiteY1059" fmla="*/ 497205 h 956310"/>
              <a:gd name="connsiteX1060" fmla="*/ 4484370 w 5492114"/>
              <a:gd name="connsiteY1060" fmla="*/ 510540 h 956310"/>
              <a:gd name="connsiteX1061" fmla="*/ 4491990 w 5492114"/>
              <a:gd name="connsiteY1061" fmla="*/ 401003 h 956310"/>
              <a:gd name="connsiteX1062" fmla="*/ 4517708 w 5492114"/>
              <a:gd name="connsiteY1062" fmla="*/ 361950 h 956310"/>
              <a:gd name="connsiteX1063" fmla="*/ 4537710 w 5492114"/>
              <a:gd name="connsiteY1063" fmla="*/ 340995 h 956310"/>
              <a:gd name="connsiteX1064" fmla="*/ 4552950 w 5492114"/>
              <a:gd name="connsiteY1064" fmla="*/ 336233 h 956310"/>
              <a:gd name="connsiteX1065" fmla="*/ 4565333 w 5492114"/>
              <a:gd name="connsiteY1065" fmla="*/ 328613 h 956310"/>
              <a:gd name="connsiteX1066" fmla="*/ 4567238 w 5492114"/>
              <a:gd name="connsiteY1066" fmla="*/ 310515 h 956310"/>
              <a:gd name="connsiteX1067" fmla="*/ 4562475 w 5492114"/>
              <a:gd name="connsiteY1067" fmla="*/ 294323 h 956310"/>
              <a:gd name="connsiteX1068" fmla="*/ 4543425 w 5492114"/>
              <a:gd name="connsiteY1068" fmla="*/ 283845 h 956310"/>
              <a:gd name="connsiteX1069" fmla="*/ 4518660 w 5492114"/>
              <a:gd name="connsiteY1069" fmla="*/ 287655 h 956310"/>
              <a:gd name="connsiteX1070" fmla="*/ 4496753 w 5492114"/>
              <a:gd name="connsiteY1070" fmla="*/ 303848 h 956310"/>
              <a:gd name="connsiteX1071" fmla="*/ 4450080 w 5492114"/>
              <a:gd name="connsiteY1071" fmla="*/ 345758 h 956310"/>
              <a:gd name="connsiteX1072" fmla="*/ 4506278 w 5492114"/>
              <a:gd name="connsiteY1072" fmla="*/ 535305 h 956310"/>
              <a:gd name="connsiteX1073" fmla="*/ 4505325 w 5492114"/>
              <a:gd name="connsiteY1073" fmla="*/ 528638 h 956310"/>
              <a:gd name="connsiteX1074" fmla="*/ 4500563 w 5492114"/>
              <a:gd name="connsiteY1074" fmla="*/ 528638 h 956310"/>
              <a:gd name="connsiteX1075" fmla="*/ 4485323 w 5492114"/>
              <a:gd name="connsiteY1075" fmla="*/ 541020 h 956310"/>
              <a:gd name="connsiteX1076" fmla="*/ 4467225 w 5492114"/>
              <a:gd name="connsiteY1076" fmla="*/ 562928 h 956310"/>
              <a:gd name="connsiteX1077" fmla="*/ 4455795 w 5492114"/>
              <a:gd name="connsiteY1077" fmla="*/ 584835 h 956310"/>
              <a:gd name="connsiteX1078" fmla="*/ 4454843 w 5492114"/>
              <a:gd name="connsiteY1078" fmla="*/ 596265 h 956310"/>
              <a:gd name="connsiteX1079" fmla="*/ 4460558 w 5492114"/>
              <a:gd name="connsiteY1079" fmla="*/ 598170 h 956310"/>
              <a:gd name="connsiteX1080" fmla="*/ 4470083 w 5492114"/>
              <a:gd name="connsiteY1080" fmla="*/ 597218 h 956310"/>
              <a:gd name="connsiteX1081" fmla="*/ 4481513 w 5492114"/>
              <a:gd name="connsiteY1081" fmla="*/ 601980 h 956310"/>
              <a:gd name="connsiteX1082" fmla="*/ 4490085 w 5492114"/>
              <a:gd name="connsiteY1082" fmla="*/ 600075 h 956310"/>
              <a:gd name="connsiteX1083" fmla="*/ 4496753 w 5492114"/>
              <a:gd name="connsiteY1083" fmla="*/ 582930 h 956310"/>
              <a:gd name="connsiteX1084" fmla="*/ 4506278 w 5492114"/>
              <a:gd name="connsiteY1084" fmla="*/ 535305 h 956310"/>
              <a:gd name="connsiteX1085" fmla="*/ 4449128 w 5492114"/>
              <a:gd name="connsiteY1085" fmla="*/ 620078 h 956310"/>
              <a:gd name="connsiteX1086" fmla="*/ 4439603 w 5492114"/>
              <a:gd name="connsiteY1086" fmla="*/ 619125 h 956310"/>
              <a:gd name="connsiteX1087" fmla="*/ 4431030 w 5492114"/>
              <a:gd name="connsiteY1087" fmla="*/ 633413 h 956310"/>
              <a:gd name="connsiteX1088" fmla="*/ 4419600 w 5492114"/>
              <a:gd name="connsiteY1088" fmla="*/ 681990 h 956310"/>
              <a:gd name="connsiteX1089" fmla="*/ 4420553 w 5492114"/>
              <a:gd name="connsiteY1089" fmla="*/ 689610 h 956310"/>
              <a:gd name="connsiteX1090" fmla="*/ 4426268 w 5492114"/>
              <a:gd name="connsiteY1090" fmla="*/ 690563 h 956310"/>
              <a:gd name="connsiteX1091" fmla="*/ 4446270 w 5492114"/>
              <a:gd name="connsiteY1091" fmla="*/ 678180 h 956310"/>
              <a:gd name="connsiteX1092" fmla="*/ 4467225 w 5492114"/>
              <a:gd name="connsiteY1092" fmla="*/ 656273 h 956310"/>
              <a:gd name="connsiteX1093" fmla="*/ 4475798 w 5492114"/>
              <a:gd name="connsiteY1093" fmla="*/ 637223 h 956310"/>
              <a:gd name="connsiteX1094" fmla="*/ 4472940 w 5492114"/>
              <a:gd name="connsiteY1094" fmla="*/ 628650 h 956310"/>
              <a:gd name="connsiteX1095" fmla="*/ 4466273 w 5492114"/>
              <a:gd name="connsiteY1095" fmla="*/ 626745 h 956310"/>
              <a:gd name="connsiteX1096" fmla="*/ 4457700 w 5492114"/>
              <a:gd name="connsiteY1096" fmla="*/ 625793 h 956310"/>
              <a:gd name="connsiteX1097" fmla="*/ 4449128 w 5492114"/>
              <a:gd name="connsiteY1097" fmla="*/ 620078 h 956310"/>
              <a:gd name="connsiteX1098" fmla="*/ 4233863 w 5492114"/>
              <a:gd name="connsiteY1098" fmla="*/ 593408 h 956310"/>
              <a:gd name="connsiteX1099" fmla="*/ 4229100 w 5492114"/>
              <a:gd name="connsiteY1099" fmla="*/ 606743 h 956310"/>
              <a:gd name="connsiteX1100" fmla="*/ 4240530 w 5492114"/>
              <a:gd name="connsiteY1100" fmla="*/ 613410 h 956310"/>
              <a:gd name="connsiteX1101" fmla="*/ 4278630 w 5492114"/>
              <a:gd name="connsiteY1101" fmla="*/ 614363 h 956310"/>
              <a:gd name="connsiteX1102" fmla="*/ 4280535 w 5492114"/>
              <a:gd name="connsiteY1102" fmla="*/ 627698 h 956310"/>
              <a:gd name="connsiteX1103" fmla="*/ 4272915 w 5492114"/>
              <a:gd name="connsiteY1103" fmla="*/ 666750 h 956310"/>
              <a:gd name="connsiteX1104" fmla="*/ 4269105 w 5492114"/>
              <a:gd name="connsiteY1104" fmla="*/ 712470 h 956310"/>
              <a:gd name="connsiteX1105" fmla="*/ 4272915 w 5492114"/>
              <a:gd name="connsiteY1105" fmla="*/ 732473 h 956310"/>
              <a:gd name="connsiteX1106" fmla="*/ 4282440 w 5492114"/>
              <a:gd name="connsiteY1106" fmla="*/ 746760 h 956310"/>
              <a:gd name="connsiteX1107" fmla="*/ 4296728 w 5492114"/>
              <a:gd name="connsiteY1107" fmla="*/ 755333 h 956310"/>
              <a:gd name="connsiteX1108" fmla="*/ 4309110 w 5492114"/>
              <a:gd name="connsiteY1108" fmla="*/ 756285 h 956310"/>
              <a:gd name="connsiteX1109" fmla="*/ 4326255 w 5492114"/>
              <a:gd name="connsiteY1109" fmla="*/ 742950 h 956310"/>
              <a:gd name="connsiteX1110" fmla="*/ 4334828 w 5492114"/>
              <a:gd name="connsiteY1110" fmla="*/ 721043 h 956310"/>
              <a:gd name="connsiteX1111" fmla="*/ 4334828 w 5492114"/>
              <a:gd name="connsiteY1111" fmla="*/ 702945 h 956310"/>
              <a:gd name="connsiteX1112" fmla="*/ 4324350 w 5492114"/>
              <a:gd name="connsiteY1112" fmla="*/ 686753 h 956310"/>
              <a:gd name="connsiteX1113" fmla="*/ 4320540 w 5492114"/>
              <a:gd name="connsiteY1113" fmla="*/ 679133 h 956310"/>
              <a:gd name="connsiteX1114" fmla="*/ 4322445 w 5492114"/>
              <a:gd name="connsiteY1114" fmla="*/ 666750 h 956310"/>
              <a:gd name="connsiteX1115" fmla="*/ 4325303 w 5492114"/>
              <a:gd name="connsiteY1115" fmla="*/ 656273 h 956310"/>
              <a:gd name="connsiteX1116" fmla="*/ 4323398 w 5492114"/>
              <a:gd name="connsiteY1116" fmla="*/ 639128 h 956310"/>
              <a:gd name="connsiteX1117" fmla="*/ 4317683 w 5492114"/>
              <a:gd name="connsiteY1117" fmla="*/ 616268 h 956310"/>
              <a:gd name="connsiteX1118" fmla="*/ 4330065 w 5492114"/>
              <a:gd name="connsiteY1118" fmla="*/ 583883 h 956310"/>
              <a:gd name="connsiteX1119" fmla="*/ 4340543 w 5492114"/>
              <a:gd name="connsiteY1119" fmla="*/ 561975 h 956310"/>
              <a:gd name="connsiteX1120" fmla="*/ 4351020 w 5492114"/>
              <a:gd name="connsiteY1120" fmla="*/ 553403 h 956310"/>
              <a:gd name="connsiteX1121" fmla="*/ 4358640 w 5492114"/>
              <a:gd name="connsiteY1121" fmla="*/ 548640 h 956310"/>
              <a:gd name="connsiteX1122" fmla="*/ 4360545 w 5492114"/>
              <a:gd name="connsiteY1122" fmla="*/ 536258 h 956310"/>
              <a:gd name="connsiteX1123" fmla="*/ 4355783 w 5492114"/>
              <a:gd name="connsiteY1123" fmla="*/ 522923 h 956310"/>
              <a:gd name="connsiteX1124" fmla="*/ 4342448 w 5492114"/>
              <a:gd name="connsiteY1124" fmla="*/ 518160 h 956310"/>
              <a:gd name="connsiteX1125" fmla="*/ 4324350 w 5492114"/>
              <a:gd name="connsiteY1125" fmla="*/ 523875 h 956310"/>
              <a:gd name="connsiteX1126" fmla="*/ 4307205 w 5492114"/>
              <a:gd name="connsiteY1126" fmla="*/ 537210 h 956310"/>
              <a:gd name="connsiteX1127" fmla="*/ 4272915 w 5492114"/>
              <a:gd name="connsiteY1127" fmla="*/ 574358 h 956310"/>
              <a:gd name="connsiteX1128" fmla="*/ 4258628 w 5492114"/>
              <a:gd name="connsiteY1128" fmla="*/ 586740 h 956310"/>
              <a:gd name="connsiteX1129" fmla="*/ 4248150 w 5492114"/>
              <a:gd name="connsiteY1129" fmla="*/ 589598 h 956310"/>
              <a:gd name="connsiteX1130" fmla="*/ 4233863 w 5492114"/>
              <a:gd name="connsiteY1130" fmla="*/ 593408 h 956310"/>
              <a:gd name="connsiteX1131" fmla="*/ 5115878 w 5492114"/>
              <a:gd name="connsiteY1131" fmla="*/ 188595 h 956310"/>
              <a:gd name="connsiteX1132" fmla="*/ 5106353 w 5492114"/>
              <a:gd name="connsiteY1132" fmla="*/ 194310 h 956310"/>
              <a:gd name="connsiteX1133" fmla="*/ 5109210 w 5492114"/>
              <a:gd name="connsiteY1133" fmla="*/ 202883 h 956310"/>
              <a:gd name="connsiteX1134" fmla="*/ 5120640 w 5492114"/>
              <a:gd name="connsiteY1134" fmla="*/ 223838 h 956310"/>
              <a:gd name="connsiteX1135" fmla="*/ 5117783 w 5492114"/>
              <a:gd name="connsiteY1135" fmla="*/ 232410 h 956310"/>
              <a:gd name="connsiteX1136" fmla="*/ 5111115 w 5492114"/>
              <a:gd name="connsiteY1136" fmla="*/ 239078 h 956310"/>
              <a:gd name="connsiteX1137" fmla="*/ 5103495 w 5492114"/>
              <a:gd name="connsiteY1137" fmla="*/ 250508 h 956310"/>
              <a:gd name="connsiteX1138" fmla="*/ 5118735 w 5492114"/>
              <a:gd name="connsiteY1138" fmla="*/ 257175 h 956310"/>
              <a:gd name="connsiteX1139" fmla="*/ 5149215 w 5492114"/>
              <a:gd name="connsiteY1139" fmla="*/ 260985 h 956310"/>
              <a:gd name="connsiteX1140" fmla="*/ 5180648 w 5492114"/>
              <a:gd name="connsiteY1140" fmla="*/ 256223 h 956310"/>
              <a:gd name="connsiteX1141" fmla="*/ 5192078 w 5492114"/>
              <a:gd name="connsiteY1141" fmla="*/ 248603 h 956310"/>
              <a:gd name="connsiteX1142" fmla="*/ 5197793 w 5492114"/>
              <a:gd name="connsiteY1142" fmla="*/ 236220 h 956310"/>
              <a:gd name="connsiteX1143" fmla="*/ 5191125 w 5492114"/>
              <a:gd name="connsiteY1143" fmla="*/ 211455 h 956310"/>
              <a:gd name="connsiteX1144" fmla="*/ 5169218 w 5492114"/>
              <a:gd name="connsiteY1144" fmla="*/ 195263 h 956310"/>
              <a:gd name="connsiteX1145" fmla="*/ 5140643 w 5492114"/>
              <a:gd name="connsiteY1145" fmla="*/ 187643 h 956310"/>
              <a:gd name="connsiteX1146" fmla="*/ 5115878 w 5492114"/>
              <a:gd name="connsiteY1146" fmla="*/ 188595 h 956310"/>
              <a:gd name="connsiteX1147" fmla="*/ 4991100 w 5492114"/>
              <a:gd name="connsiteY1147" fmla="*/ 428625 h 956310"/>
              <a:gd name="connsiteX1148" fmla="*/ 4975860 w 5492114"/>
              <a:gd name="connsiteY1148" fmla="*/ 430530 h 956310"/>
              <a:gd name="connsiteX1149" fmla="*/ 4984433 w 5492114"/>
              <a:gd name="connsiteY1149" fmla="*/ 442913 h 956310"/>
              <a:gd name="connsiteX1150" fmla="*/ 5023485 w 5492114"/>
              <a:gd name="connsiteY1150" fmla="*/ 469583 h 956310"/>
              <a:gd name="connsiteX1151" fmla="*/ 5045393 w 5492114"/>
              <a:gd name="connsiteY1151" fmla="*/ 465773 h 956310"/>
              <a:gd name="connsiteX1152" fmla="*/ 5072063 w 5492114"/>
              <a:gd name="connsiteY1152" fmla="*/ 441008 h 956310"/>
              <a:gd name="connsiteX1153" fmla="*/ 5087303 w 5492114"/>
              <a:gd name="connsiteY1153" fmla="*/ 428625 h 956310"/>
              <a:gd name="connsiteX1154" fmla="*/ 5105400 w 5492114"/>
              <a:gd name="connsiteY1154" fmla="*/ 421958 h 956310"/>
              <a:gd name="connsiteX1155" fmla="*/ 5124450 w 5492114"/>
              <a:gd name="connsiteY1155" fmla="*/ 416243 h 956310"/>
              <a:gd name="connsiteX1156" fmla="*/ 5143500 w 5492114"/>
              <a:gd name="connsiteY1156" fmla="*/ 405765 h 956310"/>
              <a:gd name="connsiteX1157" fmla="*/ 5152073 w 5492114"/>
              <a:gd name="connsiteY1157" fmla="*/ 401955 h 956310"/>
              <a:gd name="connsiteX1158" fmla="*/ 5153978 w 5492114"/>
              <a:gd name="connsiteY1158" fmla="*/ 408623 h 956310"/>
              <a:gd name="connsiteX1159" fmla="*/ 5146358 w 5492114"/>
              <a:gd name="connsiteY1159" fmla="*/ 429578 h 956310"/>
              <a:gd name="connsiteX1160" fmla="*/ 5127308 w 5492114"/>
              <a:gd name="connsiteY1160" fmla="*/ 446723 h 956310"/>
              <a:gd name="connsiteX1161" fmla="*/ 5119688 w 5492114"/>
              <a:gd name="connsiteY1161" fmla="*/ 454343 h 956310"/>
              <a:gd name="connsiteX1162" fmla="*/ 5117783 w 5492114"/>
              <a:gd name="connsiteY1162" fmla="*/ 465773 h 956310"/>
              <a:gd name="connsiteX1163" fmla="*/ 5115878 w 5492114"/>
              <a:gd name="connsiteY1163" fmla="*/ 479108 h 956310"/>
              <a:gd name="connsiteX1164" fmla="*/ 5109210 w 5492114"/>
              <a:gd name="connsiteY1164" fmla="*/ 491490 h 956310"/>
              <a:gd name="connsiteX1165" fmla="*/ 5093970 w 5492114"/>
              <a:gd name="connsiteY1165" fmla="*/ 516255 h 956310"/>
              <a:gd name="connsiteX1166" fmla="*/ 5063490 w 5492114"/>
              <a:gd name="connsiteY1166" fmla="*/ 575310 h 956310"/>
              <a:gd name="connsiteX1167" fmla="*/ 5032058 w 5492114"/>
              <a:gd name="connsiteY1167" fmla="*/ 621983 h 956310"/>
              <a:gd name="connsiteX1168" fmla="*/ 4986338 w 5492114"/>
              <a:gd name="connsiteY1168" fmla="*/ 679133 h 956310"/>
              <a:gd name="connsiteX1169" fmla="*/ 4939665 w 5492114"/>
              <a:gd name="connsiteY1169" fmla="*/ 743903 h 956310"/>
              <a:gd name="connsiteX1170" fmla="*/ 4932998 w 5492114"/>
              <a:gd name="connsiteY1170" fmla="*/ 744855 h 956310"/>
              <a:gd name="connsiteX1171" fmla="*/ 4931093 w 5492114"/>
              <a:gd name="connsiteY1171" fmla="*/ 730568 h 956310"/>
              <a:gd name="connsiteX1172" fmla="*/ 4930140 w 5492114"/>
              <a:gd name="connsiteY1172" fmla="*/ 715328 h 956310"/>
              <a:gd name="connsiteX1173" fmla="*/ 4925378 w 5492114"/>
              <a:gd name="connsiteY1173" fmla="*/ 715328 h 956310"/>
              <a:gd name="connsiteX1174" fmla="*/ 4913948 w 5492114"/>
              <a:gd name="connsiteY1174" fmla="*/ 744855 h 956310"/>
              <a:gd name="connsiteX1175" fmla="*/ 4890135 w 5492114"/>
              <a:gd name="connsiteY1175" fmla="*/ 789623 h 956310"/>
              <a:gd name="connsiteX1176" fmla="*/ 4868228 w 5492114"/>
              <a:gd name="connsiteY1176" fmla="*/ 835343 h 956310"/>
              <a:gd name="connsiteX1177" fmla="*/ 4866323 w 5492114"/>
              <a:gd name="connsiteY1177" fmla="*/ 858203 h 956310"/>
              <a:gd name="connsiteX1178" fmla="*/ 4871085 w 5492114"/>
              <a:gd name="connsiteY1178" fmla="*/ 880110 h 956310"/>
              <a:gd name="connsiteX1179" fmla="*/ 4885373 w 5492114"/>
              <a:gd name="connsiteY1179" fmla="*/ 875348 h 956310"/>
              <a:gd name="connsiteX1180" fmla="*/ 4903470 w 5492114"/>
              <a:gd name="connsiteY1180" fmla="*/ 853440 h 956310"/>
              <a:gd name="connsiteX1181" fmla="*/ 4926330 w 5492114"/>
              <a:gd name="connsiteY1181" fmla="*/ 808673 h 956310"/>
              <a:gd name="connsiteX1182" fmla="*/ 4940618 w 5492114"/>
              <a:gd name="connsiteY1182" fmla="*/ 782955 h 956310"/>
              <a:gd name="connsiteX1183" fmla="*/ 4954905 w 5492114"/>
              <a:gd name="connsiteY1183" fmla="*/ 766763 h 956310"/>
              <a:gd name="connsiteX1184" fmla="*/ 4988243 w 5492114"/>
              <a:gd name="connsiteY1184" fmla="*/ 725805 h 956310"/>
              <a:gd name="connsiteX1185" fmla="*/ 5014913 w 5492114"/>
              <a:gd name="connsiteY1185" fmla="*/ 696278 h 956310"/>
              <a:gd name="connsiteX1186" fmla="*/ 5034915 w 5492114"/>
              <a:gd name="connsiteY1186" fmla="*/ 681038 h 956310"/>
              <a:gd name="connsiteX1187" fmla="*/ 5056823 w 5492114"/>
              <a:gd name="connsiteY1187" fmla="*/ 654368 h 956310"/>
              <a:gd name="connsiteX1188" fmla="*/ 5088255 w 5492114"/>
              <a:gd name="connsiteY1188" fmla="*/ 606743 h 956310"/>
              <a:gd name="connsiteX1189" fmla="*/ 5104448 w 5492114"/>
              <a:gd name="connsiteY1189" fmla="*/ 557213 h 956310"/>
              <a:gd name="connsiteX1190" fmla="*/ 5111115 w 5492114"/>
              <a:gd name="connsiteY1190" fmla="*/ 538163 h 956310"/>
              <a:gd name="connsiteX1191" fmla="*/ 5121593 w 5492114"/>
              <a:gd name="connsiteY1191" fmla="*/ 529590 h 956310"/>
              <a:gd name="connsiteX1192" fmla="*/ 5121593 w 5492114"/>
              <a:gd name="connsiteY1192" fmla="*/ 564833 h 956310"/>
              <a:gd name="connsiteX1193" fmla="*/ 5105400 w 5492114"/>
              <a:gd name="connsiteY1193" fmla="*/ 645795 h 956310"/>
              <a:gd name="connsiteX1194" fmla="*/ 5078730 w 5492114"/>
              <a:gd name="connsiteY1194" fmla="*/ 781050 h 956310"/>
              <a:gd name="connsiteX1195" fmla="*/ 5085398 w 5492114"/>
              <a:gd name="connsiteY1195" fmla="*/ 821055 h 956310"/>
              <a:gd name="connsiteX1196" fmla="*/ 5093970 w 5492114"/>
              <a:gd name="connsiteY1196" fmla="*/ 838200 h 956310"/>
              <a:gd name="connsiteX1197" fmla="*/ 5107305 w 5492114"/>
              <a:gd name="connsiteY1197" fmla="*/ 846773 h 956310"/>
              <a:gd name="connsiteX1198" fmla="*/ 5120640 w 5492114"/>
              <a:gd name="connsiteY1198" fmla="*/ 839153 h 956310"/>
              <a:gd name="connsiteX1199" fmla="*/ 5130165 w 5492114"/>
              <a:gd name="connsiteY1199" fmla="*/ 819150 h 956310"/>
              <a:gd name="connsiteX1200" fmla="*/ 5132070 w 5492114"/>
              <a:gd name="connsiteY1200" fmla="*/ 782003 h 956310"/>
              <a:gd name="connsiteX1201" fmla="*/ 5132070 w 5492114"/>
              <a:gd name="connsiteY1201" fmla="*/ 752475 h 956310"/>
              <a:gd name="connsiteX1202" fmla="*/ 5141595 w 5492114"/>
              <a:gd name="connsiteY1202" fmla="*/ 699135 h 956310"/>
              <a:gd name="connsiteX1203" fmla="*/ 5153025 w 5492114"/>
              <a:gd name="connsiteY1203" fmla="*/ 647700 h 956310"/>
              <a:gd name="connsiteX1204" fmla="*/ 5154930 w 5492114"/>
              <a:gd name="connsiteY1204" fmla="*/ 627698 h 956310"/>
              <a:gd name="connsiteX1205" fmla="*/ 5151120 w 5492114"/>
              <a:gd name="connsiteY1205" fmla="*/ 614363 h 956310"/>
              <a:gd name="connsiteX1206" fmla="*/ 5148263 w 5492114"/>
              <a:gd name="connsiteY1206" fmla="*/ 612458 h 956310"/>
              <a:gd name="connsiteX1207" fmla="*/ 5146358 w 5492114"/>
              <a:gd name="connsiteY1207" fmla="*/ 616268 h 956310"/>
              <a:gd name="connsiteX1208" fmla="*/ 5143500 w 5492114"/>
              <a:gd name="connsiteY1208" fmla="*/ 634365 h 956310"/>
              <a:gd name="connsiteX1209" fmla="*/ 5140643 w 5492114"/>
              <a:gd name="connsiteY1209" fmla="*/ 653415 h 956310"/>
              <a:gd name="connsiteX1210" fmla="*/ 5135880 w 5492114"/>
              <a:gd name="connsiteY1210" fmla="*/ 660083 h 956310"/>
              <a:gd name="connsiteX1211" fmla="*/ 5133975 w 5492114"/>
              <a:gd name="connsiteY1211" fmla="*/ 646748 h 956310"/>
              <a:gd name="connsiteX1212" fmla="*/ 5138738 w 5492114"/>
              <a:gd name="connsiteY1212" fmla="*/ 620078 h 956310"/>
              <a:gd name="connsiteX1213" fmla="*/ 5147310 w 5492114"/>
              <a:gd name="connsiteY1213" fmla="*/ 560070 h 956310"/>
              <a:gd name="connsiteX1214" fmla="*/ 5153025 w 5492114"/>
              <a:gd name="connsiteY1214" fmla="*/ 533400 h 956310"/>
              <a:gd name="connsiteX1215" fmla="*/ 5157788 w 5492114"/>
              <a:gd name="connsiteY1215" fmla="*/ 529590 h 956310"/>
              <a:gd name="connsiteX1216" fmla="*/ 5163503 w 5492114"/>
              <a:gd name="connsiteY1216" fmla="*/ 542925 h 956310"/>
              <a:gd name="connsiteX1217" fmla="*/ 5171123 w 5492114"/>
              <a:gd name="connsiteY1217" fmla="*/ 571500 h 956310"/>
              <a:gd name="connsiteX1218" fmla="*/ 5181600 w 5492114"/>
              <a:gd name="connsiteY1218" fmla="*/ 588645 h 956310"/>
              <a:gd name="connsiteX1219" fmla="*/ 5193030 w 5492114"/>
              <a:gd name="connsiteY1219" fmla="*/ 597218 h 956310"/>
              <a:gd name="connsiteX1220" fmla="*/ 5204460 w 5492114"/>
              <a:gd name="connsiteY1220" fmla="*/ 598170 h 956310"/>
              <a:gd name="connsiteX1221" fmla="*/ 5214938 w 5492114"/>
              <a:gd name="connsiteY1221" fmla="*/ 592455 h 956310"/>
              <a:gd name="connsiteX1222" fmla="*/ 5222558 w 5492114"/>
              <a:gd name="connsiteY1222" fmla="*/ 582930 h 956310"/>
              <a:gd name="connsiteX1223" fmla="*/ 5224463 w 5492114"/>
              <a:gd name="connsiteY1223" fmla="*/ 557213 h 956310"/>
              <a:gd name="connsiteX1224" fmla="*/ 5216843 w 5492114"/>
              <a:gd name="connsiteY1224" fmla="*/ 540068 h 956310"/>
              <a:gd name="connsiteX1225" fmla="*/ 5209223 w 5492114"/>
              <a:gd name="connsiteY1225" fmla="*/ 533400 h 956310"/>
              <a:gd name="connsiteX1226" fmla="*/ 5201603 w 5492114"/>
              <a:gd name="connsiteY1226" fmla="*/ 527685 h 956310"/>
              <a:gd name="connsiteX1227" fmla="*/ 5195888 w 5492114"/>
              <a:gd name="connsiteY1227" fmla="*/ 515303 h 956310"/>
              <a:gd name="connsiteX1228" fmla="*/ 5188268 w 5492114"/>
              <a:gd name="connsiteY1228" fmla="*/ 503873 h 956310"/>
              <a:gd name="connsiteX1229" fmla="*/ 5175885 w 5492114"/>
              <a:gd name="connsiteY1229" fmla="*/ 503873 h 956310"/>
              <a:gd name="connsiteX1230" fmla="*/ 5153025 w 5492114"/>
              <a:gd name="connsiteY1230" fmla="*/ 515303 h 956310"/>
              <a:gd name="connsiteX1231" fmla="*/ 5150168 w 5492114"/>
              <a:gd name="connsiteY1231" fmla="*/ 509588 h 956310"/>
              <a:gd name="connsiteX1232" fmla="*/ 5153978 w 5492114"/>
              <a:gd name="connsiteY1232" fmla="*/ 490538 h 956310"/>
              <a:gd name="connsiteX1233" fmla="*/ 5161598 w 5492114"/>
              <a:gd name="connsiteY1233" fmla="*/ 471488 h 956310"/>
              <a:gd name="connsiteX1234" fmla="*/ 5171123 w 5492114"/>
              <a:gd name="connsiteY1234" fmla="*/ 464820 h 956310"/>
              <a:gd name="connsiteX1235" fmla="*/ 5181600 w 5492114"/>
              <a:gd name="connsiteY1235" fmla="*/ 455295 h 956310"/>
              <a:gd name="connsiteX1236" fmla="*/ 5195888 w 5492114"/>
              <a:gd name="connsiteY1236" fmla="*/ 426720 h 956310"/>
              <a:gd name="connsiteX1237" fmla="*/ 5226368 w 5492114"/>
              <a:gd name="connsiteY1237" fmla="*/ 353378 h 956310"/>
              <a:gd name="connsiteX1238" fmla="*/ 5221605 w 5492114"/>
              <a:gd name="connsiteY1238" fmla="*/ 332423 h 956310"/>
              <a:gd name="connsiteX1239" fmla="*/ 5205413 w 5492114"/>
              <a:gd name="connsiteY1239" fmla="*/ 315278 h 956310"/>
              <a:gd name="connsiteX1240" fmla="*/ 5179695 w 5492114"/>
              <a:gd name="connsiteY1240" fmla="*/ 313373 h 956310"/>
              <a:gd name="connsiteX1241" fmla="*/ 5163503 w 5492114"/>
              <a:gd name="connsiteY1241" fmla="*/ 321945 h 956310"/>
              <a:gd name="connsiteX1242" fmla="*/ 5145405 w 5492114"/>
              <a:gd name="connsiteY1242" fmla="*/ 338138 h 956310"/>
              <a:gd name="connsiteX1243" fmla="*/ 5126355 w 5492114"/>
              <a:gd name="connsiteY1243" fmla="*/ 344805 h 956310"/>
              <a:gd name="connsiteX1244" fmla="*/ 5098733 w 5492114"/>
              <a:gd name="connsiteY1244" fmla="*/ 361950 h 956310"/>
              <a:gd name="connsiteX1245" fmla="*/ 5035868 w 5492114"/>
              <a:gd name="connsiteY1245" fmla="*/ 399098 h 956310"/>
              <a:gd name="connsiteX1246" fmla="*/ 5009198 w 5492114"/>
              <a:gd name="connsiteY1246" fmla="*/ 418148 h 956310"/>
              <a:gd name="connsiteX1247" fmla="*/ 4991100 w 5492114"/>
              <a:gd name="connsiteY1247" fmla="*/ 428625 h 956310"/>
              <a:gd name="connsiteX1248" fmla="*/ 5345430 w 5492114"/>
              <a:gd name="connsiteY1248" fmla="*/ 290513 h 956310"/>
              <a:gd name="connsiteX1249" fmla="*/ 5359718 w 5492114"/>
              <a:gd name="connsiteY1249" fmla="*/ 311468 h 956310"/>
              <a:gd name="connsiteX1250" fmla="*/ 5361623 w 5492114"/>
              <a:gd name="connsiteY1250" fmla="*/ 339090 h 956310"/>
              <a:gd name="connsiteX1251" fmla="*/ 5356860 w 5492114"/>
              <a:gd name="connsiteY1251" fmla="*/ 406718 h 956310"/>
              <a:gd name="connsiteX1252" fmla="*/ 5350193 w 5492114"/>
              <a:gd name="connsiteY1252" fmla="*/ 461010 h 956310"/>
              <a:gd name="connsiteX1253" fmla="*/ 5332095 w 5492114"/>
              <a:gd name="connsiteY1253" fmla="*/ 473393 h 956310"/>
              <a:gd name="connsiteX1254" fmla="*/ 5306378 w 5492114"/>
              <a:gd name="connsiteY1254" fmla="*/ 486728 h 956310"/>
              <a:gd name="connsiteX1255" fmla="*/ 5303520 w 5492114"/>
              <a:gd name="connsiteY1255" fmla="*/ 496253 h 956310"/>
              <a:gd name="connsiteX1256" fmla="*/ 5313045 w 5492114"/>
              <a:gd name="connsiteY1256" fmla="*/ 510540 h 956310"/>
              <a:gd name="connsiteX1257" fmla="*/ 5336858 w 5492114"/>
              <a:gd name="connsiteY1257" fmla="*/ 539115 h 956310"/>
              <a:gd name="connsiteX1258" fmla="*/ 5334000 w 5492114"/>
              <a:gd name="connsiteY1258" fmla="*/ 595313 h 956310"/>
              <a:gd name="connsiteX1259" fmla="*/ 5318760 w 5492114"/>
              <a:gd name="connsiteY1259" fmla="*/ 649605 h 956310"/>
              <a:gd name="connsiteX1260" fmla="*/ 5302568 w 5492114"/>
              <a:gd name="connsiteY1260" fmla="*/ 659130 h 956310"/>
              <a:gd name="connsiteX1261" fmla="*/ 5275898 w 5492114"/>
              <a:gd name="connsiteY1261" fmla="*/ 667703 h 956310"/>
              <a:gd name="connsiteX1262" fmla="*/ 5248275 w 5492114"/>
              <a:gd name="connsiteY1262" fmla="*/ 676275 h 956310"/>
              <a:gd name="connsiteX1263" fmla="*/ 5231130 w 5492114"/>
              <a:gd name="connsiteY1263" fmla="*/ 685800 h 956310"/>
              <a:gd name="connsiteX1264" fmla="*/ 5232083 w 5492114"/>
              <a:gd name="connsiteY1264" fmla="*/ 692468 h 956310"/>
              <a:gd name="connsiteX1265" fmla="*/ 5240655 w 5492114"/>
              <a:gd name="connsiteY1265" fmla="*/ 701040 h 956310"/>
              <a:gd name="connsiteX1266" fmla="*/ 5272088 w 5492114"/>
              <a:gd name="connsiteY1266" fmla="*/ 720090 h 956310"/>
              <a:gd name="connsiteX1267" fmla="*/ 5308283 w 5492114"/>
              <a:gd name="connsiteY1267" fmla="*/ 731520 h 956310"/>
              <a:gd name="connsiteX1268" fmla="*/ 5321618 w 5492114"/>
              <a:gd name="connsiteY1268" fmla="*/ 731520 h 956310"/>
              <a:gd name="connsiteX1269" fmla="*/ 5329238 w 5492114"/>
              <a:gd name="connsiteY1269" fmla="*/ 725805 h 956310"/>
              <a:gd name="connsiteX1270" fmla="*/ 5344478 w 5492114"/>
              <a:gd name="connsiteY1270" fmla="*/ 711518 h 956310"/>
              <a:gd name="connsiteX1271" fmla="*/ 5368290 w 5492114"/>
              <a:gd name="connsiteY1271" fmla="*/ 700088 h 956310"/>
              <a:gd name="connsiteX1272" fmla="*/ 5404485 w 5492114"/>
              <a:gd name="connsiteY1272" fmla="*/ 698183 h 956310"/>
              <a:gd name="connsiteX1273" fmla="*/ 5454968 w 5492114"/>
              <a:gd name="connsiteY1273" fmla="*/ 713423 h 956310"/>
              <a:gd name="connsiteX1274" fmla="*/ 5468303 w 5492114"/>
              <a:gd name="connsiteY1274" fmla="*/ 716280 h 956310"/>
              <a:gd name="connsiteX1275" fmla="*/ 5479733 w 5492114"/>
              <a:gd name="connsiteY1275" fmla="*/ 711518 h 956310"/>
              <a:gd name="connsiteX1276" fmla="*/ 5492115 w 5492114"/>
              <a:gd name="connsiteY1276" fmla="*/ 687705 h 956310"/>
              <a:gd name="connsiteX1277" fmla="*/ 5485448 w 5492114"/>
              <a:gd name="connsiteY1277" fmla="*/ 656273 h 956310"/>
              <a:gd name="connsiteX1278" fmla="*/ 5473065 w 5492114"/>
              <a:gd name="connsiteY1278" fmla="*/ 641985 h 956310"/>
              <a:gd name="connsiteX1279" fmla="*/ 5454015 w 5492114"/>
              <a:gd name="connsiteY1279" fmla="*/ 630555 h 956310"/>
              <a:gd name="connsiteX1280" fmla="*/ 5396865 w 5492114"/>
              <a:gd name="connsiteY1280" fmla="*/ 633413 h 956310"/>
              <a:gd name="connsiteX1281" fmla="*/ 5350193 w 5492114"/>
              <a:gd name="connsiteY1281" fmla="*/ 639128 h 956310"/>
              <a:gd name="connsiteX1282" fmla="*/ 5355908 w 5492114"/>
              <a:gd name="connsiteY1282" fmla="*/ 613410 h 956310"/>
              <a:gd name="connsiteX1283" fmla="*/ 5372100 w 5492114"/>
              <a:gd name="connsiteY1283" fmla="*/ 560070 h 956310"/>
              <a:gd name="connsiteX1284" fmla="*/ 5384483 w 5492114"/>
              <a:gd name="connsiteY1284" fmla="*/ 516255 h 956310"/>
              <a:gd name="connsiteX1285" fmla="*/ 5392103 w 5492114"/>
              <a:gd name="connsiteY1285" fmla="*/ 501968 h 956310"/>
              <a:gd name="connsiteX1286" fmla="*/ 5399723 w 5492114"/>
              <a:gd name="connsiteY1286" fmla="*/ 496253 h 956310"/>
              <a:gd name="connsiteX1287" fmla="*/ 5430203 w 5492114"/>
              <a:gd name="connsiteY1287" fmla="*/ 490538 h 956310"/>
              <a:gd name="connsiteX1288" fmla="*/ 5450205 w 5492114"/>
              <a:gd name="connsiteY1288" fmla="*/ 480060 h 956310"/>
              <a:gd name="connsiteX1289" fmla="*/ 5460683 w 5492114"/>
              <a:gd name="connsiteY1289" fmla="*/ 464820 h 956310"/>
              <a:gd name="connsiteX1290" fmla="*/ 5461635 w 5492114"/>
              <a:gd name="connsiteY1290" fmla="*/ 443865 h 956310"/>
              <a:gd name="connsiteX1291" fmla="*/ 5450205 w 5492114"/>
              <a:gd name="connsiteY1291" fmla="*/ 417195 h 956310"/>
              <a:gd name="connsiteX1292" fmla="*/ 5423535 w 5492114"/>
              <a:gd name="connsiteY1292" fmla="*/ 410528 h 956310"/>
              <a:gd name="connsiteX1293" fmla="*/ 5413058 w 5492114"/>
              <a:gd name="connsiteY1293" fmla="*/ 401955 h 956310"/>
              <a:gd name="connsiteX1294" fmla="*/ 5408295 w 5492114"/>
              <a:gd name="connsiteY1294" fmla="*/ 392430 h 956310"/>
              <a:gd name="connsiteX1295" fmla="*/ 5412105 w 5492114"/>
              <a:gd name="connsiteY1295" fmla="*/ 373380 h 956310"/>
              <a:gd name="connsiteX1296" fmla="*/ 5432108 w 5492114"/>
              <a:gd name="connsiteY1296" fmla="*/ 340995 h 956310"/>
              <a:gd name="connsiteX1297" fmla="*/ 5428298 w 5492114"/>
              <a:gd name="connsiteY1297" fmla="*/ 310515 h 956310"/>
              <a:gd name="connsiteX1298" fmla="*/ 5419725 w 5492114"/>
              <a:gd name="connsiteY1298" fmla="*/ 296228 h 956310"/>
              <a:gd name="connsiteX1299" fmla="*/ 5407343 w 5492114"/>
              <a:gd name="connsiteY1299" fmla="*/ 286703 h 956310"/>
              <a:gd name="connsiteX1300" fmla="*/ 5364480 w 5492114"/>
              <a:gd name="connsiteY1300" fmla="*/ 281940 h 956310"/>
              <a:gd name="connsiteX1301" fmla="*/ 5347335 w 5492114"/>
              <a:gd name="connsiteY1301" fmla="*/ 284798 h 956310"/>
              <a:gd name="connsiteX1302" fmla="*/ 5345430 w 5492114"/>
              <a:gd name="connsiteY1302" fmla="*/ 290513 h 956310"/>
              <a:gd name="connsiteX1303" fmla="*/ 372428 w 5492114"/>
              <a:gd name="connsiteY1303" fmla="*/ 711518 h 956310"/>
              <a:gd name="connsiteX1304" fmla="*/ 382905 w 5492114"/>
              <a:gd name="connsiteY1304" fmla="*/ 750570 h 956310"/>
              <a:gd name="connsiteX1305" fmla="*/ 398145 w 5492114"/>
              <a:gd name="connsiteY1305" fmla="*/ 769620 h 956310"/>
              <a:gd name="connsiteX1306" fmla="*/ 421005 w 5492114"/>
              <a:gd name="connsiteY1306" fmla="*/ 775335 h 956310"/>
              <a:gd name="connsiteX1307" fmla="*/ 431483 w 5492114"/>
              <a:gd name="connsiteY1307" fmla="*/ 767715 h 956310"/>
              <a:gd name="connsiteX1308" fmla="*/ 438150 w 5492114"/>
              <a:gd name="connsiteY1308" fmla="*/ 762953 h 956310"/>
              <a:gd name="connsiteX1309" fmla="*/ 447675 w 5492114"/>
              <a:gd name="connsiteY1309" fmla="*/ 779145 h 956310"/>
              <a:gd name="connsiteX1310" fmla="*/ 460058 w 5492114"/>
              <a:gd name="connsiteY1310" fmla="*/ 789623 h 956310"/>
              <a:gd name="connsiteX1311" fmla="*/ 484823 w 5492114"/>
              <a:gd name="connsiteY1311" fmla="*/ 793433 h 956310"/>
              <a:gd name="connsiteX1312" fmla="*/ 510540 w 5492114"/>
              <a:gd name="connsiteY1312" fmla="*/ 782003 h 956310"/>
              <a:gd name="connsiteX1313" fmla="*/ 519113 w 5492114"/>
              <a:gd name="connsiteY1313" fmla="*/ 770573 h 956310"/>
              <a:gd name="connsiteX1314" fmla="*/ 520065 w 5492114"/>
              <a:gd name="connsiteY1314" fmla="*/ 758190 h 956310"/>
              <a:gd name="connsiteX1315" fmla="*/ 533400 w 5492114"/>
              <a:gd name="connsiteY1315" fmla="*/ 704850 h 956310"/>
              <a:gd name="connsiteX1316" fmla="*/ 541973 w 5492114"/>
              <a:gd name="connsiteY1316" fmla="*/ 672465 h 956310"/>
              <a:gd name="connsiteX1317" fmla="*/ 540068 w 5492114"/>
              <a:gd name="connsiteY1317" fmla="*/ 649605 h 956310"/>
              <a:gd name="connsiteX1318" fmla="*/ 521970 w 5492114"/>
              <a:gd name="connsiteY1318" fmla="*/ 640080 h 956310"/>
              <a:gd name="connsiteX1319" fmla="*/ 494348 w 5492114"/>
              <a:gd name="connsiteY1319" fmla="*/ 640080 h 956310"/>
              <a:gd name="connsiteX1320" fmla="*/ 466725 w 5492114"/>
              <a:gd name="connsiteY1320" fmla="*/ 645795 h 956310"/>
              <a:gd name="connsiteX1321" fmla="*/ 449580 w 5492114"/>
              <a:gd name="connsiteY1321" fmla="*/ 655320 h 956310"/>
              <a:gd name="connsiteX1322" fmla="*/ 447675 w 5492114"/>
              <a:gd name="connsiteY1322" fmla="*/ 662940 h 956310"/>
              <a:gd name="connsiteX1323" fmla="*/ 457200 w 5492114"/>
              <a:gd name="connsiteY1323" fmla="*/ 668655 h 956310"/>
              <a:gd name="connsiteX1324" fmla="*/ 486728 w 5492114"/>
              <a:gd name="connsiteY1324" fmla="*/ 677228 h 956310"/>
              <a:gd name="connsiteX1325" fmla="*/ 485775 w 5492114"/>
              <a:gd name="connsiteY1325" fmla="*/ 706755 h 956310"/>
              <a:gd name="connsiteX1326" fmla="*/ 479108 w 5492114"/>
              <a:gd name="connsiteY1326" fmla="*/ 723900 h 956310"/>
              <a:gd name="connsiteX1327" fmla="*/ 461010 w 5492114"/>
              <a:gd name="connsiteY1327" fmla="*/ 735330 h 956310"/>
              <a:gd name="connsiteX1328" fmla="*/ 438150 w 5492114"/>
              <a:gd name="connsiteY1328" fmla="*/ 739140 h 956310"/>
              <a:gd name="connsiteX1329" fmla="*/ 434340 w 5492114"/>
              <a:gd name="connsiteY1329" fmla="*/ 736283 h 956310"/>
              <a:gd name="connsiteX1330" fmla="*/ 434340 w 5492114"/>
              <a:gd name="connsiteY1330" fmla="*/ 728663 h 956310"/>
              <a:gd name="connsiteX1331" fmla="*/ 431483 w 5492114"/>
              <a:gd name="connsiteY1331" fmla="*/ 717233 h 956310"/>
              <a:gd name="connsiteX1332" fmla="*/ 419100 w 5492114"/>
              <a:gd name="connsiteY1332" fmla="*/ 703898 h 956310"/>
              <a:gd name="connsiteX1333" fmla="*/ 390525 w 5492114"/>
              <a:gd name="connsiteY1333" fmla="*/ 700088 h 956310"/>
              <a:gd name="connsiteX1334" fmla="*/ 378143 w 5492114"/>
              <a:gd name="connsiteY1334" fmla="*/ 702945 h 956310"/>
              <a:gd name="connsiteX1335" fmla="*/ 372428 w 5492114"/>
              <a:gd name="connsiteY1335" fmla="*/ 711518 h 95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</a:cxnLst>
            <a:rect l="l" t="t" r="r" b="b"/>
            <a:pathLst>
              <a:path w="5492114" h="956310">
                <a:moveTo>
                  <a:pt x="1301115" y="29528"/>
                </a:moveTo>
                <a:lnTo>
                  <a:pt x="1279208" y="81915"/>
                </a:lnTo>
                <a:lnTo>
                  <a:pt x="1235393" y="155258"/>
                </a:lnTo>
                <a:lnTo>
                  <a:pt x="1170623" y="252413"/>
                </a:lnTo>
                <a:lnTo>
                  <a:pt x="1163955" y="274320"/>
                </a:lnTo>
                <a:lnTo>
                  <a:pt x="1152525" y="280988"/>
                </a:lnTo>
                <a:lnTo>
                  <a:pt x="1129665" y="318135"/>
                </a:lnTo>
                <a:lnTo>
                  <a:pt x="1155383" y="293370"/>
                </a:lnTo>
                <a:lnTo>
                  <a:pt x="1178243" y="282893"/>
                </a:lnTo>
                <a:lnTo>
                  <a:pt x="1201103" y="267653"/>
                </a:lnTo>
                <a:lnTo>
                  <a:pt x="1226820" y="244793"/>
                </a:lnTo>
                <a:lnTo>
                  <a:pt x="1253490" y="224790"/>
                </a:lnTo>
                <a:lnTo>
                  <a:pt x="1276350" y="199073"/>
                </a:lnTo>
                <a:lnTo>
                  <a:pt x="1311593" y="142875"/>
                </a:lnTo>
                <a:lnTo>
                  <a:pt x="1339215" y="75248"/>
                </a:lnTo>
                <a:lnTo>
                  <a:pt x="1351598" y="85725"/>
                </a:lnTo>
                <a:lnTo>
                  <a:pt x="1353503" y="101918"/>
                </a:lnTo>
                <a:lnTo>
                  <a:pt x="1359218" y="113348"/>
                </a:lnTo>
                <a:lnTo>
                  <a:pt x="1369695" y="118110"/>
                </a:lnTo>
                <a:lnTo>
                  <a:pt x="1389698" y="125730"/>
                </a:lnTo>
                <a:lnTo>
                  <a:pt x="1400175" y="137160"/>
                </a:lnTo>
                <a:lnTo>
                  <a:pt x="1427798" y="134303"/>
                </a:lnTo>
                <a:lnTo>
                  <a:pt x="1444943" y="120968"/>
                </a:lnTo>
                <a:lnTo>
                  <a:pt x="1453515" y="95250"/>
                </a:lnTo>
                <a:lnTo>
                  <a:pt x="1447800" y="81915"/>
                </a:lnTo>
                <a:lnTo>
                  <a:pt x="1433513" y="73343"/>
                </a:lnTo>
                <a:lnTo>
                  <a:pt x="1402080" y="71438"/>
                </a:lnTo>
                <a:lnTo>
                  <a:pt x="1353503" y="79058"/>
                </a:lnTo>
                <a:lnTo>
                  <a:pt x="1363980" y="60008"/>
                </a:lnTo>
                <a:lnTo>
                  <a:pt x="1370648" y="46673"/>
                </a:lnTo>
                <a:lnTo>
                  <a:pt x="1370648" y="36195"/>
                </a:lnTo>
                <a:lnTo>
                  <a:pt x="1356360" y="24765"/>
                </a:lnTo>
                <a:lnTo>
                  <a:pt x="1333500" y="15240"/>
                </a:lnTo>
                <a:lnTo>
                  <a:pt x="1311593" y="15240"/>
                </a:lnTo>
                <a:lnTo>
                  <a:pt x="1303973" y="20003"/>
                </a:lnTo>
                <a:lnTo>
                  <a:pt x="1301115" y="29528"/>
                </a:lnTo>
                <a:moveTo>
                  <a:pt x="1077278" y="213360"/>
                </a:moveTo>
                <a:lnTo>
                  <a:pt x="1078230" y="237173"/>
                </a:lnTo>
                <a:lnTo>
                  <a:pt x="1086803" y="257175"/>
                </a:lnTo>
                <a:lnTo>
                  <a:pt x="1106805" y="275273"/>
                </a:lnTo>
                <a:lnTo>
                  <a:pt x="1129665" y="280035"/>
                </a:lnTo>
                <a:lnTo>
                  <a:pt x="1148715" y="270510"/>
                </a:lnTo>
                <a:lnTo>
                  <a:pt x="1160145" y="253365"/>
                </a:lnTo>
                <a:lnTo>
                  <a:pt x="1162050" y="237173"/>
                </a:lnTo>
                <a:lnTo>
                  <a:pt x="1156335" y="225743"/>
                </a:lnTo>
                <a:lnTo>
                  <a:pt x="1146810" y="218123"/>
                </a:lnTo>
                <a:lnTo>
                  <a:pt x="1121093" y="210503"/>
                </a:lnTo>
                <a:lnTo>
                  <a:pt x="1077278" y="213360"/>
                </a:lnTo>
                <a:moveTo>
                  <a:pt x="1089660" y="46673"/>
                </a:moveTo>
                <a:lnTo>
                  <a:pt x="1080135" y="51435"/>
                </a:lnTo>
                <a:lnTo>
                  <a:pt x="1082993" y="62865"/>
                </a:lnTo>
                <a:lnTo>
                  <a:pt x="1085850" y="87630"/>
                </a:lnTo>
                <a:lnTo>
                  <a:pt x="1078230" y="131445"/>
                </a:lnTo>
                <a:lnTo>
                  <a:pt x="1044893" y="190500"/>
                </a:lnTo>
                <a:lnTo>
                  <a:pt x="996315" y="260033"/>
                </a:lnTo>
                <a:lnTo>
                  <a:pt x="958215" y="314325"/>
                </a:lnTo>
                <a:lnTo>
                  <a:pt x="931545" y="340995"/>
                </a:lnTo>
                <a:lnTo>
                  <a:pt x="933450" y="350520"/>
                </a:lnTo>
                <a:lnTo>
                  <a:pt x="940118" y="355283"/>
                </a:lnTo>
                <a:lnTo>
                  <a:pt x="951548" y="350520"/>
                </a:lnTo>
                <a:lnTo>
                  <a:pt x="977265" y="326708"/>
                </a:lnTo>
                <a:lnTo>
                  <a:pt x="1022033" y="246698"/>
                </a:lnTo>
                <a:lnTo>
                  <a:pt x="1061085" y="200978"/>
                </a:lnTo>
                <a:lnTo>
                  <a:pt x="1078230" y="180023"/>
                </a:lnTo>
                <a:lnTo>
                  <a:pt x="1089660" y="167640"/>
                </a:lnTo>
                <a:lnTo>
                  <a:pt x="1109663" y="180023"/>
                </a:lnTo>
                <a:lnTo>
                  <a:pt x="1125855" y="188595"/>
                </a:lnTo>
                <a:lnTo>
                  <a:pt x="1147763" y="192405"/>
                </a:lnTo>
                <a:lnTo>
                  <a:pt x="1179195" y="183833"/>
                </a:lnTo>
                <a:lnTo>
                  <a:pt x="1186815" y="160020"/>
                </a:lnTo>
                <a:lnTo>
                  <a:pt x="1179195" y="147638"/>
                </a:lnTo>
                <a:lnTo>
                  <a:pt x="1163003" y="140970"/>
                </a:lnTo>
                <a:lnTo>
                  <a:pt x="1139190" y="138113"/>
                </a:lnTo>
                <a:lnTo>
                  <a:pt x="1142048" y="130493"/>
                </a:lnTo>
                <a:lnTo>
                  <a:pt x="1161098" y="121920"/>
                </a:lnTo>
                <a:lnTo>
                  <a:pt x="1176338" y="108585"/>
                </a:lnTo>
                <a:lnTo>
                  <a:pt x="1188720" y="86678"/>
                </a:lnTo>
                <a:lnTo>
                  <a:pt x="1187768" y="63818"/>
                </a:lnTo>
                <a:lnTo>
                  <a:pt x="1175385" y="46673"/>
                </a:lnTo>
                <a:lnTo>
                  <a:pt x="1160145" y="37148"/>
                </a:lnTo>
                <a:lnTo>
                  <a:pt x="1150620" y="38100"/>
                </a:lnTo>
                <a:lnTo>
                  <a:pt x="1127760" y="40005"/>
                </a:lnTo>
                <a:lnTo>
                  <a:pt x="1108710" y="40005"/>
                </a:lnTo>
                <a:lnTo>
                  <a:pt x="1089660" y="46673"/>
                </a:lnTo>
                <a:moveTo>
                  <a:pt x="478155" y="251460"/>
                </a:moveTo>
                <a:lnTo>
                  <a:pt x="477203" y="260033"/>
                </a:lnTo>
                <a:lnTo>
                  <a:pt x="481013" y="268605"/>
                </a:lnTo>
                <a:lnTo>
                  <a:pt x="480060" y="320040"/>
                </a:lnTo>
                <a:lnTo>
                  <a:pt x="471488" y="380048"/>
                </a:lnTo>
                <a:lnTo>
                  <a:pt x="430530" y="380048"/>
                </a:lnTo>
                <a:lnTo>
                  <a:pt x="392430" y="391478"/>
                </a:lnTo>
                <a:lnTo>
                  <a:pt x="396240" y="408623"/>
                </a:lnTo>
                <a:lnTo>
                  <a:pt x="413385" y="428625"/>
                </a:lnTo>
                <a:lnTo>
                  <a:pt x="443865" y="430530"/>
                </a:lnTo>
                <a:lnTo>
                  <a:pt x="467678" y="430530"/>
                </a:lnTo>
                <a:lnTo>
                  <a:pt x="468630" y="536258"/>
                </a:lnTo>
                <a:lnTo>
                  <a:pt x="460058" y="548640"/>
                </a:lnTo>
                <a:lnTo>
                  <a:pt x="440055" y="560070"/>
                </a:lnTo>
                <a:lnTo>
                  <a:pt x="391478" y="598170"/>
                </a:lnTo>
                <a:lnTo>
                  <a:pt x="345758" y="641985"/>
                </a:lnTo>
                <a:lnTo>
                  <a:pt x="305753" y="690563"/>
                </a:lnTo>
                <a:lnTo>
                  <a:pt x="283845" y="727710"/>
                </a:lnTo>
                <a:lnTo>
                  <a:pt x="264795" y="771525"/>
                </a:lnTo>
                <a:lnTo>
                  <a:pt x="256223" y="773430"/>
                </a:lnTo>
                <a:lnTo>
                  <a:pt x="254318" y="767715"/>
                </a:lnTo>
                <a:lnTo>
                  <a:pt x="254318" y="735330"/>
                </a:lnTo>
                <a:lnTo>
                  <a:pt x="245745" y="675323"/>
                </a:lnTo>
                <a:lnTo>
                  <a:pt x="219075" y="741998"/>
                </a:lnTo>
                <a:lnTo>
                  <a:pt x="205740" y="799148"/>
                </a:lnTo>
                <a:lnTo>
                  <a:pt x="202883" y="843915"/>
                </a:lnTo>
                <a:lnTo>
                  <a:pt x="207645" y="853440"/>
                </a:lnTo>
                <a:lnTo>
                  <a:pt x="212408" y="864870"/>
                </a:lnTo>
                <a:lnTo>
                  <a:pt x="220028" y="870585"/>
                </a:lnTo>
                <a:lnTo>
                  <a:pt x="231458" y="869633"/>
                </a:lnTo>
                <a:lnTo>
                  <a:pt x="245745" y="861060"/>
                </a:lnTo>
                <a:lnTo>
                  <a:pt x="260985" y="829628"/>
                </a:lnTo>
                <a:lnTo>
                  <a:pt x="271463" y="799148"/>
                </a:lnTo>
                <a:lnTo>
                  <a:pt x="283845" y="771525"/>
                </a:lnTo>
                <a:lnTo>
                  <a:pt x="311468" y="728663"/>
                </a:lnTo>
                <a:lnTo>
                  <a:pt x="323850" y="701040"/>
                </a:lnTo>
                <a:lnTo>
                  <a:pt x="337185" y="675323"/>
                </a:lnTo>
                <a:lnTo>
                  <a:pt x="380048" y="625793"/>
                </a:lnTo>
                <a:lnTo>
                  <a:pt x="401955" y="605790"/>
                </a:lnTo>
                <a:lnTo>
                  <a:pt x="427673" y="582930"/>
                </a:lnTo>
                <a:lnTo>
                  <a:pt x="448628" y="568643"/>
                </a:lnTo>
                <a:lnTo>
                  <a:pt x="464820" y="563880"/>
                </a:lnTo>
                <a:lnTo>
                  <a:pt x="473393" y="589598"/>
                </a:lnTo>
                <a:lnTo>
                  <a:pt x="481965" y="602933"/>
                </a:lnTo>
                <a:lnTo>
                  <a:pt x="501015" y="603885"/>
                </a:lnTo>
                <a:lnTo>
                  <a:pt x="510540" y="584835"/>
                </a:lnTo>
                <a:lnTo>
                  <a:pt x="509588" y="567690"/>
                </a:lnTo>
                <a:lnTo>
                  <a:pt x="500063" y="545783"/>
                </a:lnTo>
                <a:lnTo>
                  <a:pt x="509588" y="540068"/>
                </a:lnTo>
                <a:lnTo>
                  <a:pt x="546735" y="543878"/>
                </a:lnTo>
                <a:lnTo>
                  <a:pt x="581978" y="546735"/>
                </a:lnTo>
                <a:lnTo>
                  <a:pt x="605790" y="540068"/>
                </a:lnTo>
                <a:lnTo>
                  <a:pt x="618173" y="541973"/>
                </a:lnTo>
                <a:lnTo>
                  <a:pt x="636270" y="555308"/>
                </a:lnTo>
                <a:lnTo>
                  <a:pt x="652463" y="576263"/>
                </a:lnTo>
                <a:lnTo>
                  <a:pt x="658178" y="602933"/>
                </a:lnTo>
                <a:lnTo>
                  <a:pt x="650558" y="648653"/>
                </a:lnTo>
                <a:lnTo>
                  <a:pt x="628650" y="714375"/>
                </a:lnTo>
                <a:lnTo>
                  <a:pt x="614363" y="769620"/>
                </a:lnTo>
                <a:lnTo>
                  <a:pt x="599123" y="809625"/>
                </a:lnTo>
                <a:lnTo>
                  <a:pt x="583883" y="836295"/>
                </a:lnTo>
                <a:lnTo>
                  <a:pt x="570548" y="850583"/>
                </a:lnTo>
                <a:lnTo>
                  <a:pt x="556260" y="854393"/>
                </a:lnTo>
                <a:lnTo>
                  <a:pt x="541973" y="853440"/>
                </a:lnTo>
                <a:lnTo>
                  <a:pt x="525780" y="848678"/>
                </a:lnTo>
                <a:lnTo>
                  <a:pt x="524828" y="859155"/>
                </a:lnTo>
                <a:lnTo>
                  <a:pt x="529590" y="864870"/>
                </a:lnTo>
                <a:lnTo>
                  <a:pt x="535305" y="866775"/>
                </a:lnTo>
                <a:lnTo>
                  <a:pt x="539115" y="870585"/>
                </a:lnTo>
                <a:lnTo>
                  <a:pt x="537210" y="882015"/>
                </a:lnTo>
                <a:lnTo>
                  <a:pt x="540068" y="896303"/>
                </a:lnTo>
                <a:lnTo>
                  <a:pt x="555308" y="904875"/>
                </a:lnTo>
                <a:lnTo>
                  <a:pt x="586740" y="904875"/>
                </a:lnTo>
                <a:lnTo>
                  <a:pt x="602933" y="893445"/>
                </a:lnTo>
                <a:lnTo>
                  <a:pt x="613410" y="876300"/>
                </a:lnTo>
                <a:lnTo>
                  <a:pt x="627698" y="844868"/>
                </a:lnTo>
                <a:lnTo>
                  <a:pt x="647700" y="806768"/>
                </a:lnTo>
                <a:lnTo>
                  <a:pt x="658178" y="768668"/>
                </a:lnTo>
                <a:lnTo>
                  <a:pt x="664845" y="735330"/>
                </a:lnTo>
                <a:lnTo>
                  <a:pt x="673418" y="710565"/>
                </a:lnTo>
                <a:lnTo>
                  <a:pt x="714375" y="662940"/>
                </a:lnTo>
                <a:lnTo>
                  <a:pt x="726758" y="659130"/>
                </a:lnTo>
                <a:lnTo>
                  <a:pt x="737235" y="637223"/>
                </a:lnTo>
                <a:lnTo>
                  <a:pt x="733425" y="605790"/>
                </a:lnTo>
                <a:lnTo>
                  <a:pt x="716280" y="577215"/>
                </a:lnTo>
                <a:lnTo>
                  <a:pt x="678180" y="536258"/>
                </a:lnTo>
                <a:lnTo>
                  <a:pt x="650558" y="520065"/>
                </a:lnTo>
                <a:lnTo>
                  <a:pt x="628650" y="513398"/>
                </a:lnTo>
                <a:lnTo>
                  <a:pt x="592455" y="516255"/>
                </a:lnTo>
                <a:lnTo>
                  <a:pt x="518160" y="522923"/>
                </a:lnTo>
                <a:lnTo>
                  <a:pt x="494348" y="523875"/>
                </a:lnTo>
                <a:lnTo>
                  <a:pt x="489585" y="498158"/>
                </a:lnTo>
                <a:lnTo>
                  <a:pt x="491490" y="444818"/>
                </a:lnTo>
                <a:lnTo>
                  <a:pt x="497205" y="386715"/>
                </a:lnTo>
                <a:lnTo>
                  <a:pt x="506730" y="347663"/>
                </a:lnTo>
                <a:lnTo>
                  <a:pt x="524828" y="317183"/>
                </a:lnTo>
                <a:lnTo>
                  <a:pt x="541020" y="301943"/>
                </a:lnTo>
                <a:lnTo>
                  <a:pt x="545783" y="266700"/>
                </a:lnTo>
                <a:lnTo>
                  <a:pt x="538163" y="246698"/>
                </a:lnTo>
                <a:lnTo>
                  <a:pt x="518160" y="238125"/>
                </a:lnTo>
                <a:lnTo>
                  <a:pt x="490538" y="241935"/>
                </a:lnTo>
                <a:lnTo>
                  <a:pt x="478155" y="251460"/>
                </a:lnTo>
                <a:moveTo>
                  <a:pt x="373380" y="24765"/>
                </a:moveTo>
                <a:lnTo>
                  <a:pt x="401003" y="72390"/>
                </a:lnTo>
                <a:lnTo>
                  <a:pt x="408623" y="83820"/>
                </a:lnTo>
                <a:lnTo>
                  <a:pt x="427673" y="100965"/>
                </a:lnTo>
                <a:lnTo>
                  <a:pt x="453390" y="110490"/>
                </a:lnTo>
                <a:lnTo>
                  <a:pt x="467678" y="108585"/>
                </a:lnTo>
                <a:lnTo>
                  <a:pt x="481965" y="100013"/>
                </a:lnTo>
                <a:lnTo>
                  <a:pt x="502920" y="74295"/>
                </a:lnTo>
                <a:lnTo>
                  <a:pt x="508635" y="50483"/>
                </a:lnTo>
                <a:lnTo>
                  <a:pt x="502920" y="29528"/>
                </a:lnTo>
                <a:lnTo>
                  <a:pt x="492443" y="13335"/>
                </a:lnTo>
                <a:lnTo>
                  <a:pt x="478155" y="3810"/>
                </a:lnTo>
                <a:lnTo>
                  <a:pt x="460058" y="0"/>
                </a:lnTo>
                <a:lnTo>
                  <a:pt x="419100" y="2857"/>
                </a:lnTo>
                <a:lnTo>
                  <a:pt x="380048" y="10478"/>
                </a:lnTo>
                <a:lnTo>
                  <a:pt x="372428" y="18098"/>
                </a:lnTo>
                <a:lnTo>
                  <a:pt x="373380" y="24765"/>
                </a:lnTo>
                <a:moveTo>
                  <a:pt x="16193" y="420053"/>
                </a:moveTo>
                <a:lnTo>
                  <a:pt x="4763" y="421005"/>
                </a:lnTo>
                <a:lnTo>
                  <a:pt x="0" y="426720"/>
                </a:lnTo>
                <a:lnTo>
                  <a:pt x="8573" y="445770"/>
                </a:lnTo>
                <a:lnTo>
                  <a:pt x="34290" y="465773"/>
                </a:lnTo>
                <a:lnTo>
                  <a:pt x="70485" y="475298"/>
                </a:lnTo>
                <a:lnTo>
                  <a:pt x="107633" y="468630"/>
                </a:lnTo>
                <a:lnTo>
                  <a:pt x="135255" y="456248"/>
                </a:lnTo>
                <a:lnTo>
                  <a:pt x="166688" y="435293"/>
                </a:lnTo>
                <a:lnTo>
                  <a:pt x="281940" y="333375"/>
                </a:lnTo>
                <a:lnTo>
                  <a:pt x="325755" y="299085"/>
                </a:lnTo>
                <a:lnTo>
                  <a:pt x="377190" y="267653"/>
                </a:lnTo>
                <a:lnTo>
                  <a:pt x="406718" y="250508"/>
                </a:lnTo>
                <a:lnTo>
                  <a:pt x="412433" y="250508"/>
                </a:lnTo>
                <a:lnTo>
                  <a:pt x="413385" y="256223"/>
                </a:lnTo>
                <a:lnTo>
                  <a:pt x="384810" y="320040"/>
                </a:lnTo>
                <a:lnTo>
                  <a:pt x="353378" y="415290"/>
                </a:lnTo>
                <a:lnTo>
                  <a:pt x="340043" y="465773"/>
                </a:lnTo>
                <a:lnTo>
                  <a:pt x="332423" y="517208"/>
                </a:lnTo>
                <a:lnTo>
                  <a:pt x="327660" y="533400"/>
                </a:lnTo>
                <a:lnTo>
                  <a:pt x="326708" y="567690"/>
                </a:lnTo>
                <a:lnTo>
                  <a:pt x="331470" y="591503"/>
                </a:lnTo>
                <a:lnTo>
                  <a:pt x="340043" y="605790"/>
                </a:lnTo>
                <a:lnTo>
                  <a:pt x="350520" y="612458"/>
                </a:lnTo>
                <a:lnTo>
                  <a:pt x="361950" y="611505"/>
                </a:lnTo>
                <a:lnTo>
                  <a:pt x="372428" y="604838"/>
                </a:lnTo>
                <a:lnTo>
                  <a:pt x="383858" y="576263"/>
                </a:lnTo>
                <a:lnTo>
                  <a:pt x="381953" y="570548"/>
                </a:lnTo>
                <a:lnTo>
                  <a:pt x="381953" y="549593"/>
                </a:lnTo>
                <a:lnTo>
                  <a:pt x="387668" y="507683"/>
                </a:lnTo>
                <a:lnTo>
                  <a:pt x="403860" y="517208"/>
                </a:lnTo>
                <a:lnTo>
                  <a:pt x="423863" y="524828"/>
                </a:lnTo>
                <a:lnTo>
                  <a:pt x="440055" y="520065"/>
                </a:lnTo>
                <a:lnTo>
                  <a:pt x="450533" y="509588"/>
                </a:lnTo>
                <a:lnTo>
                  <a:pt x="454343" y="498158"/>
                </a:lnTo>
                <a:lnTo>
                  <a:pt x="448628" y="478155"/>
                </a:lnTo>
                <a:lnTo>
                  <a:pt x="440055" y="470535"/>
                </a:lnTo>
                <a:lnTo>
                  <a:pt x="425768" y="469583"/>
                </a:lnTo>
                <a:lnTo>
                  <a:pt x="381000" y="480060"/>
                </a:lnTo>
                <a:lnTo>
                  <a:pt x="374333" y="481965"/>
                </a:lnTo>
                <a:lnTo>
                  <a:pt x="376238" y="485775"/>
                </a:lnTo>
                <a:lnTo>
                  <a:pt x="379095" y="495300"/>
                </a:lnTo>
                <a:lnTo>
                  <a:pt x="374333" y="503873"/>
                </a:lnTo>
                <a:lnTo>
                  <a:pt x="368618" y="502920"/>
                </a:lnTo>
                <a:lnTo>
                  <a:pt x="366713" y="495300"/>
                </a:lnTo>
                <a:lnTo>
                  <a:pt x="367665" y="478155"/>
                </a:lnTo>
                <a:lnTo>
                  <a:pt x="395288" y="360998"/>
                </a:lnTo>
                <a:lnTo>
                  <a:pt x="434340" y="255270"/>
                </a:lnTo>
                <a:lnTo>
                  <a:pt x="460058" y="223838"/>
                </a:lnTo>
                <a:lnTo>
                  <a:pt x="480060" y="209550"/>
                </a:lnTo>
                <a:lnTo>
                  <a:pt x="504825" y="205740"/>
                </a:lnTo>
                <a:lnTo>
                  <a:pt x="522923" y="197168"/>
                </a:lnTo>
                <a:lnTo>
                  <a:pt x="550545" y="169545"/>
                </a:lnTo>
                <a:lnTo>
                  <a:pt x="573405" y="133350"/>
                </a:lnTo>
                <a:lnTo>
                  <a:pt x="579120" y="100013"/>
                </a:lnTo>
                <a:lnTo>
                  <a:pt x="570548" y="93345"/>
                </a:lnTo>
                <a:lnTo>
                  <a:pt x="557213" y="95250"/>
                </a:lnTo>
                <a:lnTo>
                  <a:pt x="514350" y="122873"/>
                </a:lnTo>
                <a:lnTo>
                  <a:pt x="455295" y="168593"/>
                </a:lnTo>
                <a:lnTo>
                  <a:pt x="384810" y="219075"/>
                </a:lnTo>
                <a:lnTo>
                  <a:pt x="167640" y="355283"/>
                </a:lnTo>
                <a:lnTo>
                  <a:pt x="93345" y="395288"/>
                </a:lnTo>
                <a:lnTo>
                  <a:pt x="16193" y="420053"/>
                </a:lnTo>
                <a:moveTo>
                  <a:pt x="1322070" y="158115"/>
                </a:moveTo>
                <a:lnTo>
                  <a:pt x="1320165" y="176213"/>
                </a:lnTo>
                <a:lnTo>
                  <a:pt x="1323975" y="189548"/>
                </a:lnTo>
                <a:lnTo>
                  <a:pt x="1331595" y="199073"/>
                </a:lnTo>
                <a:lnTo>
                  <a:pt x="1340168" y="205740"/>
                </a:lnTo>
                <a:lnTo>
                  <a:pt x="1342073" y="211455"/>
                </a:lnTo>
                <a:lnTo>
                  <a:pt x="1344930" y="217170"/>
                </a:lnTo>
                <a:lnTo>
                  <a:pt x="1356360" y="222885"/>
                </a:lnTo>
                <a:lnTo>
                  <a:pt x="1374458" y="221933"/>
                </a:lnTo>
                <a:lnTo>
                  <a:pt x="1391603" y="211455"/>
                </a:lnTo>
                <a:lnTo>
                  <a:pt x="1403033" y="196215"/>
                </a:lnTo>
                <a:lnTo>
                  <a:pt x="1403985" y="180975"/>
                </a:lnTo>
                <a:lnTo>
                  <a:pt x="1389698" y="169545"/>
                </a:lnTo>
                <a:lnTo>
                  <a:pt x="1363980" y="161925"/>
                </a:lnTo>
                <a:lnTo>
                  <a:pt x="1322070" y="158115"/>
                </a:lnTo>
                <a:moveTo>
                  <a:pt x="1232535" y="263843"/>
                </a:moveTo>
                <a:lnTo>
                  <a:pt x="1216343" y="263843"/>
                </a:lnTo>
                <a:lnTo>
                  <a:pt x="1208723" y="272415"/>
                </a:lnTo>
                <a:lnTo>
                  <a:pt x="1207770" y="286703"/>
                </a:lnTo>
                <a:lnTo>
                  <a:pt x="1211580" y="310515"/>
                </a:lnTo>
                <a:lnTo>
                  <a:pt x="1210628" y="346710"/>
                </a:lnTo>
                <a:lnTo>
                  <a:pt x="1184910" y="369570"/>
                </a:lnTo>
                <a:lnTo>
                  <a:pt x="1136333" y="403860"/>
                </a:lnTo>
                <a:lnTo>
                  <a:pt x="1130618" y="407670"/>
                </a:lnTo>
                <a:lnTo>
                  <a:pt x="1131570" y="414338"/>
                </a:lnTo>
                <a:lnTo>
                  <a:pt x="1148715" y="423863"/>
                </a:lnTo>
                <a:lnTo>
                  <a:pt x="1163003" y="418148"/>
                </a:lnTo>
                <a:lnTo>
                  <a:pt x="1179195" y="405765"/>
                </a:lnTo>
                <a:lnTo>
                  <a:pt x="1202055" y="387668"/>
                </a:lnTo>
                <a:lnTo>
                  <a:pt x="1204913" y="408623"/>
                </a:lnTo>
                <a:lnTo>
                  <a:pt x="1203008" y="433388"/>
                </a:lnTo>
                <a:lnTo>
                  <a:pt x="1195388" y="443865"/>
                </a:lnTo>
                <a:lnTo>
                  <a:pt x="1184910" y="450533"/>
                </a:lnTo>
                <a:lnTo>
                  <a:pt x="1165860" y="461963"/>
                </a:lnTo>
                <a:lnTo>
                  <a:pt x="1165860" y="473393"/>
                </a:lnTo>
                <a:lnTo>
                  <a:pt x="1172528" y="485775"/>
                </a:lnTo>
                <a:lnTo>
                  <a:pt x="1183005" y="495300"/>
                </a:lnTo>
                <a:lnTo>
                  <a:pt x="1193483" y="497205"/>
                </a:lnTo>
                <a:lnTo>
                  <a:pt x="1194435" y="501015"/>
                </a:lnTo>
                <a:lnTo>
                  <a:pt x="1186815" y="511493"/>
                </a:lnTo>
                <a:lnTo>
                  <a:pt x="1176338" y="527685"/>
                </a:lnTo>
                <a:lnTo>
                  <a:pt x="1205865" y="505778"/>
                </a:lnTo>
                <a:lnTo>
                  <a:pt x="1237298" y="483870"/>
                </a:lnTo>
                <a:lnTo>
                  <a:pt x="1236345" y="515303"/>
                </a:lnTo>
                <a:lnTo>
                  <a:pt x="1228725" y="550545"/>
                </a:lnTo>
                <a:lnTo>
                  <a:pt x="1167765" y="594360"/>
                </a:lnTo>
                <a:lnTo>
                  <a:pt x="1128713" y="624840"/>
                </a:lnTo>
                <a:lnTo>
                  <a:pt x="1102043" y="638175"/>
                </a:lnTo>
                <a:lnTo>
                  <a:pt x="1103948" y="626745"/>
                </a:lnTo>
                <a:lnTo>
                  <a:pt x="1112520" y="603885"/>
                </a:lnTo>
                <a:lnTo>
                  <a:pt x="1082993" y="638175"/>
                </a:lnTo>
                <a:lnTo>
                  <a:pt x="1065848" y="659130"/>
                </a:lnTo>
                <a:lnTo>
                  <a:pt x="1062990" y="681038"/>
                </a:lnTo>
                <a:lnTo>
                  <a:pt x="1071563" y="685800"/>
                </a:lnTo>
                <a:lnTo>
                  <a:pt x="1102995" y="676275"/>
                </a:lnTo>
                <a:lnTo>
                  <a:pt x="1143953" y="649605"/>
                </a:lnTo>
                <a:lnTo>
                  <a:pt x="1181100" y="617220"/>
                </a:lnTo>
                <a:lnTo>
                  <a:pt x="1209675" y="591503"/>
                </a:lnTo>
                <a:lnTo>
                  <a:pt x="1224915" y="584835"/>
                </a:lnTo>
                <a:lnTo>
                  <a:pt x="1227773" y="624840"/>
                </a:lnTo>
                <a:lnTo>
                  <a:pt x="1224915" y="707708"/>
                </a:lnTo>
                <a:lnTo>
                  <a:pt x="1221105" y="815340"/>
                </a:lnTo>
                <a:lnTo>
                  <a:pt x="1221105" y="851535"/>
                </a:lnTo>
                <a:lnTo>
                  <a:pt x="1212533" y="862013"/>
                </a:lnTo>
                <a:lnTo>
                  <a:pt x="1202055" y="858203"/>
                </a:lnTo>
                <a:lnTo>
                  <a:pt x="1194435" y="851535"/>
                </a:lnTo>
                <a:lnTo>
                  <a:pt x="1154430" y="819150"/>
                </a:lnTo>
                <a:lnTo>
                  <a:pt x="1106805" y="788670"/>
                </a:lnTo>
                <a:lnTo>
                  <a:pt x="1115378" y="807720"/>
                </a:lnTo>
                <a:lnTo>
                  <a:pt x="1150620" y="852488"/>
                </a:lnTo>
                <a:lnTo>
                  <a:pt x="1211580" y="925830"/>
                </a:lnTo>
                <a:lnTo>
                  <a:pt x="1221105" y="946785"/>
                </a:lnTo>
                <a:lnTo>
                  <a:pt x="1235393" y="956310"/>
                </a:lnTo>
                <a:lnTo>
                  <a:pt x="1251585" y="952500"/>
                </a:lnTo>
                <a:lnTo>
                  <a:pt x="1266825" y="934403"/>
                </a:lnTo>
                <a:lnTo>
                  <a:pt x="1272540" y="913448"/>
                </a:lnTo>
                <a:lnTo>
                  <a:pt x="1267778" y="898208"/>
                </a:lnTo>
                <a:lnTo>
                  <a:pt x="1258253" y="881063"/>
                </a:lnTo>
                <a:lnTo>
                  <a:pt x="1249680" y="855345"/>
                </a:lnTo>
                <a:lnTo>
                  <a:pt x="1246823" y="741998"/>
                </a:lnTo>
                <a:lnTo>
                  <a:pt x="1250633" y="661988"/>
                </a:lnTo>
                <a:lnTo>
                  <a:pt x="1248728" y="656273"/>
                </a:lnTo>
                <a:lnTo>
                  <a:pt x="1251585" y="643890"/>
                </a:lnTo>
                <a:lnTo>
                  <a:pt x="1254443" y="599123"/>
                </a:lnTo>
                <a:lnTo>
                  <a:pt x="1263015" y="560070"/>
                </a:lnTo>
                <a:lnTo>
                  <a:pt x="1276350" y="549593"/>
                </a:lnTo>
                <a:lnTo>
                  <a:pt x="1291590" y="543878"/>
                </a:lnTo>
                <a:lnTo>
                  <a:pt x="1308735" y="543878"/>
                </a:lnTo>
                <a:lnTo>
                  <a:pt x="1333500" y="533400"/>
                </a:lnTo>
                <a:lnTo>
                  <a:pt x="1347788" y="518160"/>
                </a:lnTo>
                <a:lnTo>
                  <a:pt x="1349693" y="500063"/>
                </a:lnTo>
                <a:lnTo>
                  <a:pt x="1339215" y="495300"/>
                </a:lnTo>
                <a:lnTo>
                  <a:pt x="1323023" y="501015"/>
                </a:lnTo>
                <a:lnTo>
                  <a:pt x="1302068" y="503873"/>
                </a:lnTo>
                <a:lnTo>
                  <a:pt x="1280160" y="490538"/>
                </a:lnTo>
                <a:lnTo>
                  <a:pt x="1281113" y="469583"/>
                </a:lnTo>
                <a:lnTo>
                  <a:pt x="1293495" y="456248"/>
                </a:lnTo>
                <a:lnTo>
                  <a:pt x="1306830" y="443865"/>
                </a:lnTo>
                <a:lnTo>
                  <a:pt x="1309688" y="424815"/>
                </a:lnTo>
                <a:lnTo>
                  <a:pt x="1304925" y="416243"/>
                </a:lnTo>
                <a:lnTo>
                  <a:pt x="1297305" y="411480"/>
                </a:lnTo>
                <a:lnTo>
                  <a:pt x="1274445" y="411480"/>
                </a:lnTo>
                <a:lnTo>
                  <a:pt x="1236345" y="422910"/>
                </a:lnTo>
                <a:lnTo>
                  <a:pt x="1253490" y="355283"/>
                </a:lnTo>
                <a:lnTo>
                  <a:pt x="1295400" y="340043"/>
                </a:lnTo>
                <a:lnTo>
                  <a:pt x="1334453" y="329565"/>
                </a:lnTo>
                <a:lnTo>
                  <a:pt x="1341120" y="319088"/>
                </a:lnTo>
                <a:lnTo>
                  <a:pt x="1343025" y="301943"/>
                </a:lnTo>
                <a:lnTo>
                  <a:pt x="1339215" y="287655"/>
                </a:lnTo>
                <a:lnTo>
                  <a:pt x="1330643" y="284798"/>
                </a:lnTo>
                <a:lnTo>
                  <a:pt x="1292543" y="297180"/>
                </a:lnTo>
                <a:lnTo>
                  <a:pt x="1264920" y="302895"/>
                </a:lnTo>
                <a:lnTo>
                  <a:pt x="1265873" y="282893"/>
                </a:lnTo>
                <a:lnTo>
                  <a:pt x="1258253" y="270510"/>
                </a:lnTo>
                <a:lnTo>
                  <a:pt x="1232535" y="263843"/>
                </a:lnTo>
                <a:moveTo>
                  <a:pt x="1132523" y="684848"/>
                </a:moveTo>
                <a:lnTo>
                  <a:pt x="1127760" y="693420"/>
                </a:lnTo>
                <a:lnTo>
                  <a:pt x="1137285" y="709613"/>
                </a:lnTo>
                <a:lnTo>
                  <a:pt x="1155383" y="724853"/>
                </a:lnTo>
                <a:lnTo>
                  <a:pt x="1178243" y="730568"/>
                </a:lnTo>
                <a:lnTo>
                  <a:pt x="1197293" y="723900"/>
                </a:lnTo>
                <a:lnTo>
                  <a:pt x="1207770" y="710565"/>
                </a:lnTo>
                <a:lnTo>
                  <a:pt x="1210628" y="694373"/>
                </a:lnTo>
                <a:lnTo>
                  <a:pt x="1205865" y="681038"/>
                </a:lnTo>
                <a:lnTo>
                  <a:pt x="1191578" y="675323"/>
                </a:lnTo>
                <a:lnTo>
                  <a:pt x="1171575" y="677228"/>
                </a:lnTo>
                <a:lnTo>
                  <a:pt x="1132523" y="684848"/>
                </a:lnTo>
                <a:moveTo>
                  <a:pt x="1266825" y="520065"/>
                </a:moveTo>
                <a:lnTo>
                  <a:pt x="1265873" y="528638"/>
                </a:lnTo>
                <a:lnTo>
                  <a:pt x="1271588" y="525780"/>
                </a:lnTo>
                <a:lnTo>
                  <a:pt x="1266825" y="520065"/>
                </a:lnTo>
                <a:moveTo>
                  <a:pt x="1935480" y="71438"/>
                </a:moveTo>
                <a:lnTo>
                  <a:pt x="1903095" y="75248"/>
                </a:lnTo>
                <a:lnTo>
                  <a:pt x="1890713" y="85725"/>
                </a:lnTo>
                <a:lnTo>
                  <a:pt x="1891665" y="102870"/>
                </a:lnTo>
                <a:lnTo>
                  <a:pt x="1900238" y="123825"/>
                </a:lnTo>
                <a:lnTo>
                  <a:pt x="1897380" y="162878"/>
                </a:lnTo>
                <a:lnTo>
                  <a:pt x="1887855" y="201930"/>
                </a:lnTo>
                <a:lnTo>
                  <a:pt x="1884998" y="238125"/>
                </a:lnTo>
                <a:lnTo>
                  <a:pt x="1879283" y="260985"/>
                </a:lnTo>
                <a:lnTo>
                  <a:pt x="1867853" y="280035"/>
                </a:lnTo>
                <a:lnTo>
                  <a:pt x="1855470" y="289560"/>
                </a:lnTo>
                <a:lnTo>
                  <a:pt x="1846898" y="291465"/>
                </a:lnTo>
                <a:lnTo>
                  <a:pt x="1837373" y="293370"/>
                </a:lnTo>
                <a:lnTo>
                  <a:pt x="1824038" y="302895"/>
                </a:lnTo>
                <a:lnTo>
                  <a:pt x="1820228" y="320040"/>
                </a:lnTo>
                <a:lnTo>
                  <a:pt x="1832610" y="336233"/>
                </a:lnTo>
                <a:lnTo>
                  <a:pt x="1859280" y="355283"/>
                </a:lnTo>
                <a:lnTo>
                  <a:pt x="1859280" y="364808"/>
                </a:lnTo>
                <a:lnTo>
                  <a:pt x="1854518" y="372428"/>
                </a:lnTo>
                <a:lnTo>
                  <a:pt x="1851660" y="381953"/>
                </a:lnTo>
                <a:lnTo>
                  <a:pt x="1858328" y="399098"/>
                </a:lnTo>
                <a:lnTo>
                  <a:pt x="1869758" y="404813"/>
                </a:lnTo>
                <a:lnTo>
                  <a:pt x="1881188" y="404813"/>
                </a:lnTo>
                <a:lnTo>
                  <a:pt x="1886903" y="406718"/>
                </a:lnTo>
                <a:lnTo>
                  <a:pt x="1881188" y="416243"/>
                </a:lnTo>
                <a:lnTo>
                  <a:pt x="1824038" y="458153"/>
                </a:lnTo>
                <a:lnTo>
                  <a:pt x="1764030" y="493395"/>
                </a:lnTo>
                <a:lnTo>
                  <a:pt x="1751648" y="497205"/>
                </a:lnTo>
                <a:lnTo>
                  <a:pt x="1744980" y="494348"/>
                </a:lnTo>
                <a:lnTo>
                  <a:pt x="1739265" y="490538"/>
                </a:lnTo>
                <a:lnTo>
                  <a:pt x="1731645" y="490538"/>
                </a:lnTo>
                <a:lnTo>
                  <a:pt x="1723073" y="501015"/>
                </a:lnTo>
                <a:lnTo>
                  <a:pt x="1718310" y="510540"/>
                </a:lnTo>
                <a:lnTo>
                  <a:pt x="1716405" y="531495"/>
                </a:lnTo>
                <a:lnTo>
                  <a:pt x="1724025" y="545783"/>
                </a:lnTo>
                <a:lnTo>
                  <a:pt x="1737360" y="557213"/>
                </a:lnTo>
                <a:lnTo>
                  <a:pt x="1752600" y="558165"/>
                </a:lnTo>
                <a:lnTo>
                  <a:pt x="1771650" y="550545"/>
                </a:lnTo>
                <a:lnTo>
                  <a:pt x="1816418" y="519113"/>
                </a:lnTo>
                <a:lnTo>
                  <a:pt x="1889760" y="454343"/>
                </a:lnTo>
                <a:lnTo>
                  <a:pt x="1894523" y="453390"/>
                </a:lnTo>
                <a:lnTo>
                  <a:pt x="1894523" y="461010"/>
                </a:lnTo>
                <a:lnTo>
                  <a:pt x="1884045" y="492443"/>
                </a:lnTo>
                <a:lnTo>
                  <a:pt x="1861185" y="553403"/>
                </a:lnTo>
                <a:lnTo>
                  <a:pt x="1855470" y="568643"/>
                </a:lnTo>
                <a:lnTo>
                  <a:pt x="1847850" y="572453"/>
                </a:lnTo>
                <a:lnTo>
                  <a:pt x="1838325" y="583883"/>
                </a:lnTo>
                <a:lnTo>
                  <a:pt x="1835468" y="593408"/>
                </a:lnTo>
                <a:lnTo>
                  <a:pt x="1838325" y="602933"/>
                </a:lnTo>
                <a:lnTo>
                  <a:pt x="1788795" y="714375"/>
                </a:lnTo>
                <a:lnTo>
                  <a:pt x="1783080" y="713423"/>
                </a:lnTo>
                <a:lnTo>
                  <a:pt x="1777365" y="718185"/>
                </a:lnTo>
                <a:lnTo>
                  <a:pt x="1764030" y="727710"/>
                </a:lnTo>
                <a:lnTo>
                  <a:pt x="1755458" y="763905"/>
                </a:lnTo>
                <a:lnTo>
                  <a:pt x="1748790" y="809625"/>
                </a:lnTo>
                <a:lnTo>
                  <a:pt x="1743075" y="818198"/>
                </a:lnTo>
                <a:lnTo>
                  <a:pt x="1744980" y="831533"/>
                </a:lnTo>
                <a:lnTo>
                  <a:pt x="1752600" y="844868"/>
                </a:lnTo>
                <a:lnTo>
                  <a:pt x="1764983" y="852488"/>
                </a:lnTo>
                <a:lnTo>
                  <a:pt x="1775460" y="849630"/>
                </a:lnTo>
                <a:lnTo>
                  <a:pt x="1784033" y="840105"/>
                </a:lnTo>
                <a:lnTo>
                  <a:pt x="1796415" y="806768"/>
                </a:lnTo>
                <a:lnTo>
                  <a:pt x="1814513" y="732473"/>
                </a:lnTo>
                <a:lnTo>
                  <a:pt x="1866900" y="618173"/>
                </a:lnTo>
                <a:lnTo>
                  <a:pt x="1899285" y="561023"/>
                </a:lnTo>
                <a:lnTo>
                  <a:pt x="1910715" y="545783"/>
                </a:lnTo>
                <a:lnTo>
                  <a:pt x="1917383" y="544830"/>
                </a:lnTo>
                <a:lnTo>
                  <a:pt x="1919288" y="560070"/>
                </a:lnTo>
                <a:lnTo>
                  <a:pt x="1912620" y="576263"/>
                </a:lnTo>
                <a:lnTo>
                  <a:pt x="1896428" y="614363"/>
                </a:lnTo>
                <a:lnTo>
                  <a:pt x="1897380" y="640080"/>
                </a:lnTo>
                <a:lnTo>
                  <a:pt x="1905953" y="656273"/>
                </a:lnTo>
                <a:lnTo>
                  <a:pt x="1924050" y="678180"/>
                </a:lnTo>
                <a:lnTo>
                  <a:pt x="1923098" y="687705"/>
                </a:lnTo>
                <a:lnTo>
                  <a:pt x="1914525" y="701993"/>
                </a:lnTo>
                <a:lnTo>
                  <a:pt x="1882140" y="740093"/>
                </a:lnTo>
                <a:lnTo>
                  <a:pt x="1831658" y="798195"/>
                </a:lnTo>
                <a:lnTo>
                  <a:pt x="1835468" y="804863"/>
                </a:lnTo>
                <a:lnTo>
                  <a:pt x="1845945" y="810578"/>
                </a:lnTo>
                <a:lnTo>
                  <a:pt x="1858328" y="819150"/>
                </a:lnTo>
                <a:lnTo>
                  <a:pt x="1868805" y="833438"/>
                </a:lnTo>
                <a:lnTo>
                  <a:pt x="1880235" y="853440"/>
                </a:lnTo>
                <a:lnTo>
                  <a:pt x="1897380" y="869633"/>
                </a:lnTo>
                <a:lnTo>
                  <a:pt x="1919288" y="877253"/>
                </a:lnTo>
                <a:lnTo>
                  <a:pt x="1944053" y="869633"/>
                </a:lnTo>
                <a:lnTo>
                  <a:pt x="1957388" y="851535"/>
                </a:lnTo>
                <a:lnTo>
                  <a:pt x="1968818" y="828675"/>
                </a:lnTo>
                <a:lnTo>
                  <a:pt x="1977390" y="807720"/>
                </a:lnTo>
                <a:lnTo>
                  <a:pt x="1979295" y="786765"/>
                </a:lnTo>
                <a:lnTo>
                  <a:pt x="1974533" y="753428"/>
                </a:lnTo>
                <a:lnTo>
                  <a:pt x="1969770" y="706755"/>
                </a:lnTo>
                <a:lnTo>
                  <a:pt x="1971675" y="669608"/>
                </a:lnTo>
                <a:lnTo>
                  <a:pt x="2005013" y="596265"/>
                </a:lnTo>
                <a:lnTo>
                  <a:pt x="2024063" y="550545"/>
                </a:lnTo>
                <a:lnTo>
                  <a:pt x="2029778" y="523875"/>
                </a:lnTo>
                <a:lnTo>
                  <a:pt x="2025968" y="523875"/>
                </a:lnTo>
                <a:lnTo>
                  <a:pt x="2019300" y="533400"/>
                </a:lnTo>
                <a:lnTo>
                  <a:pt x="1999298" y="567690"/>
                </a:lnTo>
                <a:lnTo>
                  <a:pt x="1978343" y="604838"/>
                </a:lnTo>
                <a:lnTo>
                  <a:pt x="1963103" y="622935"/>
                </a:lnTo>
                <a:lnTo>
                  <a:pt x="1953578" y="619125"/>
                </a:lnTo>
                <a:lnTo>
                  <a:pt x="1945958" y="609600"/>
                </a:lnTo>
                <a:lnTo>
                  <a:pt x="1943100" y="587693"/>
                </a:lnTo>
                <a:lnTo>
                  <a:pt x="1976438" y="540068"/>
                </a:lnTo>
                <a:lnTo>
                  <a:pt x="1988820" y="503873"/>
                </a:lnTo>
                <a:lnTo>
                  <a:pt x="1987868" y="485775"/>
                </a:lnTo>
                <a:lnTo>
                  <a:pt x="1979295" y="469583"/>
                </a:lnTo>
                <a:lnTo>
                  <a:pt x="1965960" y="464820"/>
                </a:lnTo>
                <a:lnTo>
                  <a:pt x="1949768" y="471488"/>
                </a:lnTo>
                <a:lnTo>
                  <a:pt x="1919288" y="497205"/>
                </a:lnTo>
                <a:lnTo>
                  <a:pt x="1914525" y="499110"/>
                </a:lnTo>
                <a:lnTo>
                  <a:pt x="1914525" y="493395"/>
                </a:lnTo>
                <a:lnTo>
                  <a:pt x="1921193" y="468630"/>
                </a:lnTo>
                <a:lnTo>
                  <a:pt x="1936433" y="415290"/>
                </a:lnTo>
                <a:lnTo>
                  <a:pt x="1950720" y="394335"/>
                </a:lnTo>
                <a:lnTo>
                  <a:pt x="1983105" y="362903"/>
                </a:lnTo>
                <a:lnTo>
                  <a:pt x="2047875" y="311468"/>
                </a:lnTo>
                <a:lnTo>
                  <a:pt x="2065973" y="291465"/>
                </a:lnTo>
                <a:lnTo>
                  <a:pt x="2068830" y="273368"/>
                </a:lnTo>
                <a:lnTo>
                  <a:pt x="2061210" y="261938"/>
                </a:lnTo>
                <a:lnTo>
                  <a:pt x="2048828" y="260985"/>
                </a:lnTo>
                <a:lnTo>
                  <a:pt x="2037398" y="260985"/>
                </a:lnTo>
                <a:lnTo>
                  <a:pt x="2027873" y="252413"/>
                </a:lnTo>
                <a:lnTo>
                  <a:pt x="2018348" y="228600"/>
                </a:lnTo>
                <a:lnTo>
                  <a:pt x="2026920" y="211455"/>
                </a:lnTo>
                <a:lnTo>
                  <a:pt x="2045018" y="188595"/>
                </a:lnTo>
                <a:lnTo>
                  <a:pt x="2063115" y="164783"/>
                </a:lnTo>
                <a:lnTo>
                  <a:pt x="2073593" y="143828"/>
                </a:lnTo>
                <a:lnTo>
                  <a:pt x="2075498" y="119063"/>
                </a:lnTo>
                <a:lnTo>
                  <a:pt x="2069783" y="104775"/>
                </a:lnTo>
                <a:lnTo>
                  <a:pt x="2048828" y="96203"/>
                </a:lnTo>
                <a:lnTo>
                  <a:pt x="2021205" y="109538"/>
                </a:lnTo>
                <a:lnTo>
                  <a:pt x="2015490" y="119063"/>
                </a:lnTo>
                <a:lnTo>
                  <a:pt x="2016443" y="128588"/>
                </a:lnTo>
                <a:lnTo>
                  <a:pt x="2019300" y="146685"/>
                </a:lnTo>
                <a:lnTo>
                  <a:pt x="2010728" y="164783"/>
                </a:lnTo>
                <a:lnTo>
                  <a:pt x="1993583" y="213360"/>
                </a:lnTo>
                <a:lnTo>
                  <a:pt x="1977390" y="251460"/>
                </a:lnTo>
                <a:lnTo>
                  <a:pt x="1972628" y="246698"/>
                </a:lnTo>
                <a:lnTo>
                  <a:pt x="1968818" y="234315"/>
                </a:lnTo>
                <a:lnTo>
                  <a:pt x="1963103" y="222885"/>
                </a:lnTo>
                <a:lnTo>
                  <a:pt x="1950720" y="221933"/>
                </a:lnTo>
                <a:lnTo>
                  <a:pt x="1936433" y="221933"/>
                </a:lnTo>
                <a:lnTo>
                  <a:pt x="1934528" y="202883"/>
                </a:lnTo>
                <a:lnTo>
                  <a:pt x="1951673" y="145733"/>
                </a:lnTo>
                <a:lnTo>
                  <a:pt x="1964055" y="121920"/>
                </a:lnTo>
                <a:lnTo>
                  <a:pt x="1972628" y="97155"/>
                </a:lnTo>
                <a:lnTo>
                  <a:pt x="1966913" y="77153"/>
                </a:lnTo>
                <a:lnTo>
                  <a:pt x="1935480" y="71438"/>
                </a:lnTo>
                <a:moveTo>
                  <a:pt x="1905953" y="349568"/>
                </a:moveTo>
                <a:lnTo>
                  <a:pt x="1903095" y="362903"/>
                </a:lnTo>
                <a:lnTo>
                  <a:pt x="1904048" y="375285"/>
                </a:lnTo>
                <a:lnTo>
                  <a:pt x="1899285" y="388620"/>
                </a:lnTo>
                <a:lnTo>
                  <a:pt x="1899285" y="393383"/>
                </a:lnTo>
                <a:lnTo>
                  <a:pt x="1903095" y="393383"/>
                </a:lnTo>
                <a:lnTo>
                  <a:pt x="1915478" y="382905"/>
                </a:lnTo>
                <a:lnTo>
                  <a:pt x="1925003" y="368618"/>
                </a:lnTo>
                <a:lnTo>
                  <a:pt x="1933575" y="350520"/>
                </a:lnTo>
                <a:lnTo>
                  <a:pt x="1957388" y="287655"/>
                </a:lnTo>
                <a:lnTo>
                  <a:pt x="1946910" y="293370"/>
                </a:lnTo>
                <a:lnTo>
                  <a:pt x="1933575" y="312420"/>
                </a:lnTo>
                <a:lnTo>
                  <a:pt x="1921193" y="333375"/>
                </a:lnTo>
                <a:lnTo>
                  <a:pt x="1905953" y="349568"/>
                </a:lnTo>
                <a:moveTo>
                  <a:pt x="1958340" y="345758"/>
                </a:moveTo>
                <a:lnTo>
                  <a:pt x="1970723" y="337185"/>
                </a:lnTo>
                <a:lnTo>
                  <a:pt x="1987868" y="318135"/>
                </a:lnTo>
                <a:lnTo>
                  <a:pt x="1990725" y="297180"/>
                </a:lnTo>
                <a:lnTo>
                  <a:pt x="1990725" y="289560"/>
                </a:lnTo>
                <a:lnTo>
                  <a:pt x="1986915" y="287655"/>
                </a:lnTo>
                <a:lnTo>
                  <a:pt x="1978343" y="295275"/>
                </a:lnTo>
                <a:lnTo>
                  <a:pt x="1970723" y="304800"/>
                </a:lnTo>
                <a:lnTo>
                  <a:pt x="1962150" y="322898"/>
                </a:lnTo>
                <a:lnTo>
                  <a:pt x="1958340" y="345758"/>
                </a:lnTo>
                <a:moveTo>
                  <a:pt x="1926908" y="743903"/>
                </a:moveTo>
                <a:lnTo>
                  <a:pt x="1906905" y="772478"/>
                </a:lnTo>
                <a:lnTo>
                  <a:pt x="1891665" y="802958"/>
                </a:lnTo>
                <a:lnTo>
                  <a:pt x="1896428" y="807720"/>
                </a:lnTo>
                <a:lnTo>
                  <a:pt x="1907858" y="808673"/>
                </a:lnTo>
                <a:lnTo>
                  <a:pt x="1926908" y="801053"/>
                </a:lnTo>
                <a:lnTo>
                  <a:pt x="1929765" y="765810"/>
                </a:lnTo>
                <a:lnTo>
                  <a:pt x="1926908" y="743903"/>
                </a:lnTo>
                <a:moveTo>
                  <a:pt x="2174558" y="164783"/>
                </a:moveTo>
                <a:lnTo>
                  <a:pt x="2181225" y="209550"/>
                </a:lnTo>
                <a:lnTo>
                  <a:pt x="2178368" y="222885"/>
                </a:lnTo>
                <a:lnTo>
                  <a:pt x="2172653" y="228600"/>
                </a:lnTo>
                <a:lnTo>
                  <a:pt x="2141220" y="320993"/>
                </a:lnTo>
                <a:lnTo>
                  <a:pt x="2109788" y="395288"/>
                </a:lnTo>
                <a:lnTo>
                  <a:pt x="2075498" y="452438"/>
                </a:lnTo>
                <a:lnTo>
                  <a:pt x="2064068" y="473393"/>
                </a:lnTo>
                <a:lnTo>
                  <a:pt x="2062163" y="506730"/>
                </a:lnTo>
                <a:lnTo>
                  <a:pt x="2065020" y="515303"/>
                </a:lnTo>
                <a:lnTo>
                  <a:pt x="2072640" y="518160"/>
                </a:lnTo>
                <a:lnTo>
                  <a:pt x="2095500" y="510540"/>
                </a:lnTo>
                <a:lnTo>
                  <a:pt x="2119313" y="493395"/>
                </a:lnTo>
                <a:lnTo>
                  <a:pt x="2132648" y="476250"/>
                </a:lnTo>
                <a:lnTo>
                  <a:pt x="2153603" y="436245"/>
                </a:lnTo>
                <a:lnTo>
                  <a:pt x="2165033" y="423863"/>
                </a:lnTo>
                <a:lnTo>
                  <a:pt x="2185988" y="422910"/>
                </a:lnTo>
                <a:lnTo>
                  <a:pt x="2203133" y="419100"/>
                </a:lnTo>
                <a:lnTo>
                  <a:pt x="2217420" y="410528"/>
                </a:lnTo>
                <a:lnTo>
                  <a:pt x="2228850" y="395288"/>
                </a:lnTo>
                <a:lnTo>
                  <a:pt x="2244090" y="386715"/>
                </a:lnTo>
                <a:lnTo>
                  <a:pt x="2257425" y="362903"/>
                </a:lnTo>
                <a:lnTo>
                  <a:pt x="2257425" y="353378"/>
                </a:lnTo>
                <a:lnTo>
                  <a:pt x="2248853" y="343853"/>
                </a:lnTo>
                <a:lnTo>
                  <a:pt x="2233613" y="341948"/>
                </a:lnTo>
                <a:lnTo>
                  <a:pt x="2216468" y="350520"/>
                </a:lnTo>
                <a:lnTo>
                  <a:pt x="2201228" y="360045"/>
                </a:lnTo>
                <a:lnTo>
                  <a:pt x="2191703" y="362903"/>
                </a:lnTo>
                <a:lnTo>
                  <a:pt x="2181225" y="367665"/>
                </a:lnTo>
                <a:lnTo>
                  <a:pt x="2165033" y="382905"/>
                </a:lnTo>
                <a:lnTo>
                  <a:pt x="2148840" y="398145"/>
                </a:lnTo>
                <a:lnTo>
                  <a:pt x="2140268" y="401955"/>
                </a:lnTo>
                <a:lnTo>
                  <a:pt x="2165033" y="329565"/>
                </a:lnTo>
                <a:lnTo>
                  <a:pt x="2201228" y="255270"/>
                </a:lnTo>
                <a:lnTo>
                  <a:pt x="2226945" y="223838"/>
                </a:lnTo>
                <a:lnTo>
                  <a:pt x="2247900" y="189548"/>
                </a:lnTo>
                <a:lnTo>
                  <a:pt x="2248853" y="178118"/>
                </a:lnTo>
                <a:lnTo>
                  <a:pt x="2241233" y="163830"/>
                </a:lnTo>
                <a:lnTo>
                  <a:pt x="2215515" y="143828"/>
                </a:lnTo>
                <a:lnTo>
                  <a:pt x="2200275" y="142875"/>
                </a:lnTo>
                <a:lnTo>
                  <a:pt x="2186940" y="147638"/>
                </a:lnTo>
                <a:lnTo>
                  <a:pt x="2174558" y="164783"/>
                </a:lnTo>
                <a:moveTo>
                  <a:pt x="2061210" y="565785"/>
                </a:moveTo>
                <a:lnTo>
                  <a:pt x="2084070" y="615315"/>
                </a:lnTo>
                <a:lnTo>
                  <a:pt x="2117408" y="663893"/>
                </a:lnTo>
                <a:lnTo>
                  <a:pt x="2109788" y="687705"/>
                </a:lnTo>
                <a:lnTo>
                  <a:pt x="2100263" y="700088"/>
                </a:lnTo>
                <a:lnTo>
                  <a:pt x="2080260" y="724853"/>
                </a:lnTo>
                <a:lnTo>
                  <a:pt x="2052638" y="753428"/>
                </a:lnTo>
                <a:lnTo>
                  <a:pt x="2033588" y="756285"/>
                </a:lnTo>
                <a:lnTo>
                  <a:pt x="2016443" y="763905"/>
                </a:lnTo>
                <a:lnTo>
                  <a:pt x="2017395" y="770573"/>
                </a:lnTo>
                <a:lnTo>
                  <a:pt x="2026920" y="774383"/>
                </a:lnTo>
                <a:lnTo>
                  <a:pt x="2038350" y="778193"/>
                </a:lnTo>
                <a:lnTo>
                  <a:pt x="2042160" y="784860"/>
                </a:lnTo>
                <a:lnTo>
                  <a:pt x="2052638" y="786765"/>
                </a:lnTo>
                <a:lnTo>
                  <a:pt x="2070735" y="781050"/>
                </a:lnTo>
                <a:lnTo>
                  <a:pt x="2084070" y="772478"/>
                </a:lnTo>
                <a:lnTo>
                  <a:pt x="2096453" y="759143"/>
                </a:lnTo>
                <a:lnTo>
                  <a:pt x="2125028" y="724853"/>
                </a:lnTo>
                <a:lnTo>
                  <a:pt x="2139315" y="705803"/>
                </a:lnTo>
                <a:lnTo>
                  <a:pt x="2149793" y="696278"/>
                </a:lnTo>
                <a:lnTo>
                  <a:pt x="2167890" y="713423"/>
                </a:lnTo>
                <a:lnTo>
                  <a:pt x="2198370" y="750570"/>
                </a:lnTo>
                <a:lnTo>
                  <a:pt x="2230755" y="788670"/>
                </a:lnTo>
                <a:lnTo>
                  <a:pt x="2254568" y="809625"/>
                </a:lnTo>
                <a:lnTo>
                  <a:pt x="2280285" y="810578"/>
                </a:lnTo>
                <a:lnTo>
                  <a:pt x="2318385" y="803910"/>
                </a:lnTo>
                <a:lnTo>
                  <a:pt x="2353628" y="793433"/>
                </a:lnTo>
                <a:lnTo>
                  <a:pt x="2372678" y="782955"/>
                </a:lnTo>
                <a:lnTo>
                  <a:pt x="2369820" y="773430"/>
                </a:lnTo>
                <a:lnTo>
                  <a:pt x="2352675" y="764858"/>
                </a:lnTo>
                <a:lnTo>
                  <a:pt x="2299335" y="753428"/>
                </a:lnTo>
                <a:lnTo>
                  <a:pt x="2245043" y="712470"/>
                </a:lnTo>
                <a:lnTo>
                  <a:pt x="2197418" y="674370"/>
                </a:lnTo>
                <a:lnTo>
                  <a:pt x="2181225" y="657225"/>
                </a:lnTo>
                <a:lnTo>
                  <a:pt x="2176463" y="642938"/>
                </a:lnTo>
                <a:lnTo>
                  <a:pt x="2195513" y="581025"/>
                </a:lnTo>
                <a:lnTo>
                  <a:pt x="2205038" y="542925"/>
                </a:lnTo>
                <a:lnTo>
                  <a:pt x="2205038" y="502920"/>
                </a:lnTo>
                <a:lnTo>
                  <a:pt x="2196465" y="484823"/>
                </a:lnTo>
                <a:lnTo>
                  <a:pt x="2185988" y="477203"/>
                </a:lnTo>
                <a:lnTo>
                  <a:pt x="2152650" y="476250"/>
                </a:lnTo>
                <a:lnTo>
                  <a:pt x="2145030" y="483870"/>
                </a:lnTo>
                <a:lnTo>
                  <a:pt x="2149793" y="519113"/>
                </a:lnTo>
                <a:lnTo>
                  <a:pt x="2151698" y="577215"/>
                </a:lnTo>
                <a:lnTo>
                  <a:pt x="2143125" y="606743"/>
                </a:lnTo>
                <a:lnTo>
                  <a:pt x="2139315" y="611505"/>
                </a:lnTo>
                <a:lnTo>
                  <a:pt x="2132648" y="606743"/>
                </a:lnTo>
                <a:lnTo>
                  <a:pt x="2111693" y="581025"/>
                </a:lnTo>
                <a:lnTo>
                  <a:pt x="2085023" y="559118"/>
                </a:lnTo>
                <a:lnTo>
                  <a:pt x="2069783" y="558165"/>
                </a:lnTo>
                <a:lnTo>
                  <a:pt x="2061210" y="565785"/>
                </a:lnTo>
                <a:moveTo>
                  <a:pt x="2875598" y="59055"/>
                </a:moveTo>
                <a:lnTo>
                  <a:pt x="2873693" y="67628"/>
                </a:lnTo>
                <a:lnTo>
                  <a:pt x="2877503" y="80010"/>
                </a:lnTo>
                <a:lnTo>
                  <a:pt x="2881313" y="94298"/>
                </a:lnTo>
                <a:lnTo>
                  <a:pt x="2879408" y="107633"/>
                </a:lnTo>
                <a:lnTo>
                  <a:pt x="2886075" y="127635"/>
                </a:lnTo>
                <a:lnTo>
                  <a:pt x="2908935" y="146685"/>
                </a:lnTo>
                <a:lnTo>
                  <a:pt x="2939415" y="153353"/>
                </a:lnTo>
                <a:lnTo>
                  <a:pt x="2955608" y="148590"/>
                </a:lnTo>
                <a:lnTo>
                  <a:pt x="2969895" y="136208"/>
                </a:lnTo>
                <a:lnTo>
                  <a:pt x="2981325" y="102870"/>
                </a:lnTo>
                <a:lnTo>
                  <a:pt x="2974658" y="80010"/>
                </a:lnTo>
                <a:lnTo>
                  <a:pt x="2958465" y="66675"/>
                </a:lnTo>
                <a:lnTo>
                  <a:pt x="2940368" y="61913"/>
                </a:lnTo>
                <a:lnTo>
                  <a:pt x="2905125" y="57150"/>
                </a:lnTo>
                <a:lnTo>
                  <a:pt x="2875598" y="59055"/>
                </a:lnTo>
                <a:moveTo>
                  <a:pt x="2549843" y="378143"/>
                </a:moveTo>
                <a:lnTo>
                  <a:pt x="2564130" y="409575"/>
                </a:lnTo>
                <a:lnTo>
                  <a:pt x="2583180" y="423863"/>
                </a:lnTo>
                <a:lnTo>
                  <a:pt x="2613660" y="426720"/>
                </a:lnTo>
                <a:lnTo>
                  <a:pt x="2636520" y="425768"/>
                </a:lnTo>
                <a:lnTo>
                  <a:pt x="2659380" y="419100"/>
                </a:lnTo>
                <a:lnTo>
                  <a:pt x="2720340" y="381000"/>
                </a:lnTo>
                <a:lnTo>
                  <a:pt x="2804160" y="340043"/>
                </a:lnTo>
                <a:lnTo>
                  <a:pt x="2897505" y="297180"/>
                </a:lnTo>
                <a:lnTo>
                  <a:pt x="2914650" y="296228"/>
                </a:lnTo>
                <a:lnTo>
                  <a:pt x="2918460" y="304800"/>
                </a:lnTo>
                <a:lnTo>
                  <a:pt x="2911793" y="327660"/>
                </a:lnTo>
                <a:lnTo>
                  <a:pt x="2817495" y="471488"/>
                </a:lnTo>
                <a:lnTo>
                  <a:pt x="2810828" y="511493"/>
                </a:lnTo>
                <a:lnTo>
                  <a:pt x="2814638" y="532448"/>
                </a:lnTo>
                <a:lnTo>
                  <a:pt x="2820353" y="537210"/>
                </a:lnTo>
                <a:lnTo>
                  <a:pt x="2828925" y="537210"/>
                </a:lnTo>
                <a:lnTo>
                  <a:pt x="2845118" y="526733"/>
                </a:lnTo>
                <a:lnTo>
                  <a:pt x="2866073" y="506730"/>
                </a:lnTo>
                <a:lnTo>
                  <a:pt x="2909888" y="471488"/>
                </a:lnTo>
                <a:lnTo>
                  <a:pt x="2946083" y="437198"/>
                </a:lnTo>
                <a:lnTo>
                  <a:pt x="2993708" y="430530"/>
                </a:lnTo>
                <a:lnTo>
                  <a:pt x="3002280" y="425768"/>
                </a:lnTo>
                <a:lnTo>
                  <a:pt x="3009900" y="425768"/>
                </a:lnTo>
                <a:lnTo>
                  <a:pt x="3017520" y="432435"/>
                </a:lnTo>
                <a:lnTo>
                  <a:pt x="3028950" y="438150"/>
                </a:lnTo>
                <a:lnTo>
                  <a:pt x="3046095" y="436245"/>
                </a:lnTo>
                <a:lnTo>
                  <a:pt x="3060383" y="426720"/>
                </a:lnTo>
                <a:lnTo>
                  <a:pt x="3065145" y="409575"/>
                </a:lnTo>
                <a:lnTo>
                  <a:pt x="3058478" y="392430"/>
                </a:lnTo>
                <a:lnTo>
                  <a:pt x="3048000" y="379095"/>
                </a:lnTo>
                <a:lnTo>
                  <a:pt x="3036570" y="364808"/>
                </a:lnTo>
                <a:lnTo>
                  <a:pt x="3027998" y="344805"/>
                </a:lnTo>
                <a:lnTo>
                  <a:pt x="3018473" y="339090"/>
                </a:lnTo>
                <a:lnTo>
                  <a:pt x="3001328" y="338138"/>
                </a:lnTo>
                <a:lnTo>
                  <a:pt x="2985135" y="342900"/>
                </a:lnTo>
                <a:lnTo>
                  <a:pt x="2979420" y="354330"/>
                </a:lnTo>
                <a:lnTo>
                  <a:pt x="2966085" y="379095"/>
                </a:lnTo>
                <a:lnTo>
                  <a:pt x="2929890" y="420053"/>
                </a:lnTo>
                <a:lnTo>
                  <a:pt x="2909888" y="439103"/>
                </a:lnTo>
                <a:lnTo>
                  <a:pt x="2898458" y="443865"/>
                </a:lnTo>
                <a:lnTo>
                  <a:pt x="2910840" y="416243"/>
                </a:lnTo>
                <a:lnTo>
                  <a:pt x="2938463" y="371475"/>
                </a:lnTo>
                <a:lnTo>
                  <a:pt x="2948940" y="343853"/>
                </a:lnTo>
                <a:lnTo>
                  <a:pt x="2967990" y="329565"/>
                </a:lnTo>
                <a:lnTo>
                  <a:pt x="2981325" y="318135"/>
                </a:lnTo>
                <a:lnTo>
                  <a:pt x="2987040" y="308610"/>
                </a:lnTo>
                <a:lnTo>
                  <a:pt x="2983230" y="296228"/>
                </a:lnTo>
                <a:lnTo>
                  <a:pt x="2974658" y="285750"/>
                </a:lnTo>
                <a:lnTo>
                  <a:pt x="2961323" y="276225"/>
                </a:lnTo>
                <a:lnTo>
                  <a:pt x="2982278" y="265748"/>
                </a:lnTo>
                <a:lnTo>
                  <a:pt x="3005138" y="260985"/>
                </a:lnTo>
                <a:lnTo>
                  <a:pt x="3032760" y="263843"/>
                </a:lnTo>
                <a:lnTo>
                  <a:pt x="3068003" y="271463"/>
                </a:lnTo>
                <a:lnTo>
                  <a:pt x="3100388" y="262890"/>
                </a:lnTo>
                <a:lnTo>
                  <a:pt x="3116580" y="243840"/>
                </a:lnTo>
                <a:lnTo>
                  <a:pt x="3118485" y="224790"/>
                </a:lnTo>
                <a:lnTo>
                  <a:pt x="3110865" y="217170"/>
                </a:lnTo>
                <a:lnTo>
                  <a:pt x="3096578" y="212408"/>
                </a:lnTo>
                <a:lnTo>
                  <a:pt x="3060383" y="208598"/>
                </a:lnTo>
                <a:lnTo>
                  <a:pt x="3032760" y="211455"/>
                </a:lnTo>
                <a:lnTo>
                  <a:pt x="3015615" y="219075"/>
                </a:lnTo>
                <a:lnTo>
                  <a:pt x="2994660" y="235268"/>
                </a:lnTo>
                <a:lnTo>
                  <a:pt x="2788920" y="311468"/>
                </a:lnTo>
                <a:lnTo>
                  <a:pt x="2717483" y="348615"/>
                </a:lnTo>
                <a:lnTo>
                  <a:pt x="2677478" y="367665"/>
                </a:lnTo>
                <a:lnTo>
                  <a:pt x="2656523" y="373380"/>
                </a:lnTo>
                <a:lnTo>
                  <a:pt x="2639378" y="374333"/>
                </a:lnTo>
                <a:lnTo>
                  <a:pt x="2616518" y="379095"/>
                </a:lnTo>
                <a:lnTo>
                  <a:pt x="2578418" y="369570"/>
                </a:lnTo>
                <a:lnTo>
                  <a:pt x="2560320" y="368618"/>
                </a:lnTo>
                <a:lnTo>
                  <a:pt x="2555558" y="371475"/>
                </a:lnTo>
                <a:lnTo>
                  <a:pt x="2549843" y="378143"/>
                </a:lnTo>
                <a:moveTo>
                  <a:pt x="2925128" y="477203"/>
                </a:moveTo>
                <a:lnTo>
                  <a:pt x="2913698" y="498158"/>
                </a:lnTo>
                <a:lnTo>
                  <a:pt x="2903220" y="530543"/>
                </a:lnTo>
                <a:lnTo>
                  <a:pt x="2888933" y="597218"/>
                </a:lnTo>
                <a:lnTo>
                  <a:pt x="2840355" y="801053"/>
                </a:lnTo>
                <a:lnTo>
                  <a:pt x="2846070" y="845820"/>
                </a:lnTo>
                <a:lnTo>
                  <a:pt x="2857500" y="865823"/>
                </a:lnTo>
                <a:lnTo>
                  <a:pt x="2875598" y="873443"/>
                </a:lnTo>
                <a:lnTo>
                  <a:pt x="2891790" y="864870"/>
                </a:lnTo>
                <a:lnTo>
                  <a:pt x="2900363" y="848678"/>
                </a:lnTo>
                <a:lnTo>
                  <a:pt x="2907983" y="814388"/>
                </a:lnTo>
                <a:lnTo>
                  <a:pt x="2906078" y="777240"/>
                </a:lnTo>
                <a:lnTo>
                  <a:pt x="2897505" y="741998"/>
                </a:lnTo>
                <a:lnTo>
                  <a:pt x="2906078" y="684848"/>
                </a:lnTo>
                <a:lnTo>
                  <a:pt x="2914650" y="616268"/>
                </a:lnTo>
                <a:lnTo>
                  <a:pt x="2928938" y="543878"/>
                </a:lnTo>
                <a:lnTo>
                  <a:pt x="2943225" y="491490"/>
                </a:lnTo>
                <a:lnTo>
                  <a:pt x="2940368" y="478155"/>
                </a:lnTo>
                <a:lnTo>
                  <a:pt x="2934653" y="472440"/>
                </a:lnTo>
                <a:lnTo>
                  <a:pt x="2925128" y="477203"/>
                </a:lnTo>
                <a:moveTo>
                  <a:pt x="2968943" y="495300"/>
                </a:moveTo>
                <a:lnTo>
                  <a:pt x="2983230" y="499110"/>
                </a:lnTo>
                <a:lnTo>
                  <a:pt x="2989898" y="501968"/>
                </a:lnTo>
                <a:lnTo>
                  <a:pt x="2992755" y="514350"/>
                </a:lnTo>
                <a:lnTo>
                  <a:pt x="2991803" y="585788"/>
                </a:lnTo>
                <a:lnTo>
                  <a:pt x="2970848" y="579120"/>
                </a:lnTo>
                <a:lnTo>
                  <a:pt x="2952750" y="579120"/>
                </a:lnTo>
                <a:lnTo>
                  <a:pt x="2936558" y="589598"/>
                </a:lnTo>
                <a:lnTo>
                  <a:pt x="2930843" y="604838"/>
                </a:lnTo>
                <a:lnTo>
                  <a:pt x="2936558" y="616268"/>
                </a:lnTo>
                <a:lnTo>
                  <a:pt x="2957513" y="631508"/>
                </a:lnTo>
                <a:lnTo>
                  <a:pt x="2958465" y="636270"/>
                </a:lnTo>
                <a:lnTo>
                  <a:pt x="2949893" y="637223"/>
                </a:lnTo>
                <a:lnTo>
                  <a:pt x="2929890" y="638175"/>
                </a:lnTo>
                <a:lnTo>
                  <a:pt x="2922270" y="652463"/>
                </a:lnTo>
                <a:lnTo>
                  <a:pt x="2926080" y="664845"/>
                </a:lnTo>
                <a:lnTo>
                  <a:pt x="2939415" y="681990"/>
                </a:lnTo>
                <a:lnTo>
                  <a:pt x="2957513" y="692468"/>
                </a:lnTo>
                <a:lnTo>
                  <a:pt x="2972753" y="689610"/>
                </a:lnTo>
                <a:lnTo>
                  <a:pt x="2987040" y="678180"/>
                </a:lnTo>
                <a:lnTo>
                  <a:pt x="2988945" y="672465"/>
                </a:lnTo>
                <a:lnTo>
                  <a:pt x="2993708" y="670560"/>
                </a:lnTo>
                <a:lnTo>
                  <a:pt x="2990850" y="767715"/>
                </a:lnTo>
                <a:lnTo>
                  <a:pt x="2981325" y="771525"/>
                </a:lnTo>
                <a:lnTo>
                  <a:pt x="2971800" y="779145"/>
                </a:lnTo>
                <a:lnTo>
                  <a:pt x="2973705" y="797243"/>
                </a:lnTo>
                <a:lnTo>
                  <a:pt x="2978468" y="808673"/>
                </a:lnTo>
                <a:lnTo>
                  <a:pt x="2978468" y="828675"/>
                </a:lnTo>
                <a:lnTo>
                  <a:pt x="2982278" y="847725"/>
                </a:lnTo>
                <a:lnTo>
                  <a:pt x="2991803" y="866775"/>
                </a:lnTo>
                <a:lnTo>
                  <a:pt x="2999423" y="872490"/>
                </a:lnTo>
                <a:lnTo>
                  <a:pt x="3007995" y="872490"/>
                </a:lnTo>
                <a:lnTo>
                  <a:pt x="3026093" y="858203"/>
                </a:lnTo>
                <a:lnTo>
                  <a:pt x="3041333" y="836295"/>
                </a:lnTo>
                <a:lnTo>
                  <a:pt x="3046095" y="817245"/>
                </a:lnTo>
                <a:lnTo>
                  <a:pt x="3038475" y="755333"/>
                </a:lnTo>
                <a:lnTo>
                  <a:pt x="3033713" y="625793"/>
                </a:lnTo>
                <a:lnTo>
                  <a:pt x="3034665" y="570548"/>
                </a:lnTo>
                <a:lnTo>
                  <a:pt x="3039428" y="530543"/>
                </a:lnTo>
                <a:lnTo>
                  <a:pt x="3049905" y="507683"/>
                </a:lnTo>
                <a:lnTo>
                  <a:pt x="3055620" y="488633"/>
                </a:lnTo>
                <a:lnTo>
                  <a:pt x="3048953" y="475298"/>
                </a:lnTo>
                <a:lnTo>
                  <a:pt x="3034665" y="467678"/>
                </a:lnTo>
                <a:lnTo>
                  <a:pt x="3017520" y="467678"/>
                </a:lnTo>
                <a:lnTo>
                  <a:pt x="2982278" y="479108"/>
                </a:lnTo>
                <a:lnTo>
                  <a:pt x="2970848" y="487680"/>
                </a:lnTo>
                <a:lnTo>
                  <a:pt x="2968943" y="495300"/>
                </a:lnTo>
                <a:moveTo>
                  <a:pt x="2990850" y="612458"/>
                </a:moveTo>
                <a:lnTo>
                  <a:pt x="2985135" y="620078"/>
                </a:lnTo>
                <a:lnTo>
                  <a:pt x="2969895" y="628650"/>
                </a:lnTo>
                <a:lnTo>
                  <a:pt x="2967038" y="633413"/>
                </a:lnTo>
                <a:lnTo>
                  <a:pt x="2973705" y="636270"/>
                </a:lnTo>
                <a:lnTo>
                  <a:pt x="2983230" y="639128"/>
                </a:lnTo>
                <a:lnTo>
                  <a:pt x="2989898" y="646748"/>
                </a:lnTo>
                <a:lnTo>
                  <a:pt x="2993708" y="647700"/>
                </a:lnTo>
                <a:lnTo>
                  <a:pt x="2995613" y="637223"/>
                </a:lnTo>
                <a:lnTo>
                  <a:pt x="2995613" y="617220"/>
                </a:lnTo>
                <a:lnTo>
                  <a:pt x="2990850" y="612458"/>
                </a:lnTo>
                <a:moveTo>
                  <a:pt x="3517583" y="360045"/>
                </a:moveTo>
                <a:lnTo>
                  <a:pt x="3501390" y="365760"/>
                </a:lnTo>
                <a:lnTo>
                  <a:pt x="3492818" y="381953"/>
                </a:lnTo>
                <a:lnTo>
                  <a:pt x="3489008" y="406718"/>
                </a:lnTo>
                <a:lnTo>
                  <a:pt x="3475673" y="451485"/>
                </a:lnTo>
                <a:lnTo>
                  <a:pt x="3463290" y="484823"/>
                </a:lnTo>
                <a:lnTo>
                  <a:pt x="3450908" y="505778"/>
                </a:lnTo>
                <a:lnTo>
                  <a:pt x="3445193" y="525780"/>
                </a:lnTo>
                <a:lnTo>
                  <a:pt x="3446145" y="544830"/>
                </a:lnTo>
                <a:lnTo>
                  <a:pt x="3452813" y="561975"/>
                </a:lnTo>
                <a:lnTo>
                  <a:pt x="3464243" y="576263"/>
                </a:lnTo>
                <a:lnTo>
                  <a:pt x="3479483" y="585788"/>
                </a:lnTo>
                <a:lnTo>
                  <a:pt x="3497580" y="588645"/>
                </a:lnTo>
                <a:lnTo>
                  <a:pt x="3517583" y="583883"/>
                </a:lnTo>
                <a:lnTo>
                  <a:pt x="3538538" y="569595"/>
                </a:lnTo>
                <a:lnTo>
                  <a:pt x="3599498" y="510540"/>
                </a:lnTo>
                <a:lnTo>
                  <a:pt x="3615690" y="501015"/>
                </a:lnTo>
                <a:lnTo>
                  <a:pt x="3619500" y="501968"/>
                </a:lnTo>
                <a:lnTo>
                  <a:pt x="3621405" y="507683"/>
                </a:lnTo>
                <a:lnTo>
                  <a:pt x="3619500" y="654368"/>
                </a:lnTo>
                <a:lnTo>
                  <a:pt x="3609975" y="661988"/>
                </a:lnTo>
                <a:lnTo>
                  <a:pt x="3596640" y="687705"/>
                </a:lnTo>
                <a:lnTo>
                  <a:pt x="3599498" y="724853"/>
                </a:lnTo>
                <a:lnTo>
                  <a:pt x="3607118" y="743903"/>
                </a:lnTo>
                <a:lnTo>
                  <a:pt x="3584258" y="756285"/>
                </a:lnTo>
                <a:lnTo>
                  <a:pt x="3555683" y="765810"/>
                </a:lnTo>
                <a:lnTo>
                  <a:pt x="3557588" y="729615"/>
                </a:lnTo>
                <a:lnTo>
                  <a:pt x="3557588" y="700088"/>
                </a:lnTo>
                <a:lnTo>
                  <a:pt x="3548063" y="672465"/>
                </a:lnTo>
                <a:lnTo>
                  <a:pt x="3534728" y="661988"/>
                </a:lnTo>
                <a:lnTo>
                  <a:pt x="3525203" y="660083"/>
                </a:lnTo>
                <a:lnTo>
                  <a:pt x="3513773" y="665798"/>
                </a:lnTo>
                <a:lnTo>
                  <a:pt x="3507105" y="674370"/>
                </a:lnTo>
                <a:lnTo>
                  <a:pt x="3512820" y="685800"/>
                </a:lnTo>
                <a:lnTo>
                  <a:pt x="3502343" y="726758"/>
                </a:lnTo>
                <a:lnTo>
                  <a:pt x="3495675" y="758190"/>
                </a:lnTo>
                <a:lnTo>
                  <a:pt x="3494723" y="794385"/>
                </a:lnTo>
                <a:lnTo>
                  <a:pt x="3505200" y="822008"/>
                </a:lnTo>
                <a:lnTo>
                  <a:pt x="3525203" y="833438"/>
                </a:lnTo>
                <a:lnTo>
                  <a:pt x="3548063" y="833438"/>
                </a:lnTo>
                <a:lnTo>
                  <a:pt x="3568065" y="826770"/>
                </a:lnTo>
                <a:lnTo>
                  <a:pt x="3649980" y="766763"/>
                </a:lnTo>
                <a:lnTo>
                  <a:pt x="3715703" y="714375"/>
                </a:lnTo>
                <a:lnTo>
                  <a:pt x="3726180" y="741045"/>
                </a:lnTo>
                <a:lnTo>
                  <a:pt x="3745230" y="754380"/>
                </a:lnTo>
                <a:lnTo>
                  <a:pt x="3778568" y="749618"/>
                </a:lnTo>
                <a:lnTo>
                  <a:pt x="3789998" y="736283"/>
                </a:lnTo>
                <a:lnTo>
                  <a:pt x="3795713" y="715328"/>
                </a:lnTo>
                <a:lnTo>
                  <a:pt x="3794760" y="689610"/>
                </a:lnTo>
                <a:lnTo>
                  <a:pt x="3784283" y="661035"/>
                </a:lnTo>
                <a:lnTo>
                  <a:pt x="3769043" y="641033"/>
                </a:lnTo>
                <a:lnTo>
                  <a:pt x="3749993" y="626745"/>
                </a:lnTo>
                <a:lnTo>
                  <a:pt x="3731895" y="619125"/>
                </a:lnTo>
                <a:lnTo>
                  <a:pt x="3717608" y="619125"/>
                </a:lnTo>
                <a:lnTo>
                  <a:pt x="3717608" y="643890"/>
                </a:lnTo>
                <a:lnTo>
                  <a:pt x="3718560" y="659130"/>
                </a:lnTo>
                <a:lnTo>
                  <a:pt x="3714750" y="676275"/>
                </a:lnTo>
                <a:lnTo>
                  <a:pt x="3690938" y="693420"/>
                </a:lnTo>
                <a:lnTo>
                  <a:pt x="3663315" y="703898"/>
                </a:lnTo>
                <a:lnTo>
                  <a:pt x="3655695" y="700088"/>
                </a:lnTo>
                <a:lnTo>
                  <a:pt x="3654743" y="689610"/>
                </a:lnTo>
                <a:lnTo>
                  <a:pt x="3659505" y="661035"/>
                </a:lnTo>
                <a:lnTo>
                  <a:pt x="3656648" y="618173"/>
                </a:lnTo>
                <a:lnTo>
                  <a:pt x="3651885" y="592455"/>
                </a:lnTo>
                <a:lnTo>
                  <a:pt x="3651885" y="540068"/>
                </a:lnTo>
                <a:lnTo>
                  <a:pt x="3657600" y="461963"/>
                </a:lnTo>
                <a:lnTo>
                  <a:pt x="3676650" y="434340"/>
                </a:lnTo>
                <a:lnTo>
                  <a:pt x="3697605" y="413385"/>
                </a:lnTo>
                <a:lnTo>
                  <a:pt x="3736658" y="387668"/>
                </a:lnTo>
                <a:lnTo>
                  <a:pt x="3778568" y="375285"/>
                </a:lnTo>
                <a:lnTo>
                  <a:pt x="3810953" y="377190"/>
                </a:lnTo>
                <a:lnTo>
                  <a:pt x="3832860" y="367665"/>
                </a:lnTo>
                <a:lnTo>
                  <a:pt x="3839528" y="357188"/>
                </a:lnTo>
                <a:lnTo>
                  <a:pt x="3841433" y="340995"/>
                </a:lnTo>
                <a:lnTo>
                  <a:pt x="3830003" y="320993"/>
                </a:lnTo>
                <a:lnTo>
                  <a:pt x="3814763" y="309563"/>
                </a:lnTo>
                <a:lnTo>
                  <a:pt x="3777615" y="290513"/>
                </a:lnTo>
                <a:lnTo>
                  <a:pt x="3763328" y="294323"/>
                </a:lnTo>
                <a:lnTo>
                  <a:pt x="3759518" y="304800"/>
                </a:lnTo>
                <a:lnTo>
                  <a:pt x="3765233" y="327660"/>
                </a:lnTo>
                <a:lnTo>
                  <a:pt x="3754755" y="340043"/>
                </a:lnTo>
                <a:lnTo>
                  <a:pt x="3727133" y="358140"/>
                </a:lnTo>
                <a:lnTo>
                  <a:pt x="3695700" y="372428"/>
                </a:lnTo>
                <a:lnTo>
                  <a:pt x="3685223" y="372428"/>
                </a:lnTo>
                <a:lnTo>
                  <a:pt x="3681413" y="365760"/>
                </a:lnTo>
                <a:lnTo>
                  <a:pt x="3690938" y="328613"/>
                </a:lnTo>
                <a:lnTo>
                  <a:pt x="3699510" y="312420"/>
                </a:lnTo>
                <a:lnTo>
                  <a:pt x="3707130" y="306705"/>
                </a:lnTo>
                <a:lnTo>
                  <a:pt x="3714750" y="302895"/>
                </a:lnTo>
                <a:lnTo>
                  <a:pt x="3721418" y="291465"/>
                </a:lnTo>
                <a:lnTo>
                  <a:pt x="3726180" y="263843"/>
                </a:lnTo>
                <a:lnTo>
                  <a:pt x="3717608" y="243840"/>
                </a:lnTo>
                <a:lnTo>
                  <a:pt x="3700463" y="230505"/>
                </a:lnTo>
                <a:lnTo>
                  <a:pt x="3676650" y="226695"/>
                </a:lnTo>
                <a:lnTo>
                  <a:pt x="3649028" y="233363"/>
                </a:lnTo>
                <a:lnTo>
                  <a:pt x="3638550" y="241935"/>
                </a:lnTo>
                <a:lnTo>
                  <a:pt x="3640455" y="248603"/>
                </a:lnTo>
                <a:lnTo>
                  <a:pt x="3649980" y="258128"/>
                </a:lnTo>
                <a:lnTo>
                  <a:pt x="3657600" y="281940"/>
                </a:lnTo>
                <a:lnTo>
                  <a:pt x="3658553" y="322898"/>
                </a:lnTo>
                <a:lnTo>
                  <a:pt x="3653790" y="364808"/>
                </a:lnTo>
                <a:lnTo>
                  <a:pt x="3645218" y="392430"/>
                </a:lnTo>
                <a:lnTo>
                  <a:pt x="3626168" y="412433"/>
                </a:lnTo>
                <a:lnTo>
                  <a:pt x="3603308" y="428625"/>
                </a:lnTo>
                <a:lnTo>
                  <a:pt x="3565208" y="451485"/>
                </a:lnTo>
                <a:lnTo>
                  <a:pt x="3567113" y="434340"/>
                </a:lnTo>
                <a:lnTo>
                  <a:pt x="3571875" y="417195"/>
                </a:lnTo>
                <a:lnTo>
                  <a:pt x="3571875" y="402908"/>
                </a:lnTo>
                <a:lnTo>
                  <a:pt x="3552825" y="376238"/>
                </a:lnTo>
                <a:lnTo>
                  <a:pt x="3537585" y="364808"/>
                </a:lnTo>
                <a:lnTo>
                  <a:pt x="3517583" y="360045"/>
                </a:lnTo>
                <a:moveTo>
                  <a:pt x="4193858" y="228600"/>
                </a:moveTo>
                <a:lnTo>
                  <a:pt x="4178618" y="230505"/>
                </a:lnTo>
                <a:lnTo>
                  <a:pt x="4178618" y="241935"/>
                </a:lnTo>
                <a:lnTo>
                  <a:pt x="4198620" y="270510"/>
                </a:lnTo>
                <a:lnTo>
                  <a:pt x="4206240" y="314325"/>
                </a:lnTo>
                <a:lnTo>
                  <a:pt x="4204335" y="378143"/>
                </a:lnTo>
                <a:lnTo>
                  <a:pt x="4191953" y="484823"/>
                </a:lnTo>
                <a:lnTo>
                  <a:pt x="4177665" y="564833"/>
                </a:lnTo>
                <a:lnTo>
                  <a:pt x="4159568" y="641033"/>
                </a:lnTo>
                <a:lnTo>
                  <a:pt x="4140518" y="703898"/>
                </a:lnTo>
                <a:lnTo>
                  <a:pt x="4129088" y="729615"/>
                </a:lnTo>
                <a:lnTo>
                  <a:pt x="4122420" y="737235"/>
                </a:lnTo>
                <a:lnTo>
                  <a:pt x="4115753" y="738188"/>
                </a:lnTo>
                <a:lnTo>
                  <a:pt x="4108133" y="741998"/>
                </a:lnTo>
                <a:lnTo>
                  <a:pt x="4102418" y="757238"/>
                </a:lnTo>
                <a:lnTo>
                  <a:pt x="4099560" y="803910"/>
                </a:lnTo>
                <a:lnTo>
                  <a:pt x="4109085" y="847725"/>
                </a:lnTo>
                <a:lnTo>
                  <a:pt x="4118610" y="859155"/>
                </a:lnTo>
                <a:lnTo>
                  <a:pt x="4131945" y="858203"/>
                </a:lnTo>
                <a:lnTo>
                  <a:pt x="4155758" y="842010"/>
                </a:lnTo>
                <a:lnTo>
                  <a:pt x="4170045" y="833438"/>
                </a:lnTo>
                <a:lnTo>
                  <a:pt x="4176713" y="823913"/>
                </a:lnTo>
                <a:lnTo>
                  <a:pt x="4178618" y="805815"/>
                </a:lnTo>
                <a:lnTo>
                  <a:pt x="4174808" y="773430"/>
                </a:lnTo>
                <a:lnTo>
                  <a:pt x="4180523" y="741045"/>
                </a:lnTo>
                <a:lnTo>
                  <a:pt x="4199573" y="693420"/>
                </a:lnTo>
                <a:lnTo>
                  <a:pt x="4213860" y="653415"/>
                </a:lnTo>
                <a:lnTo>
                  <a:pt x="4222433" y="604838"/>
                </a:lnTo>
                <a:lnTo>
                  <a:pt x="4228148" y="539115"/>
                </a:lnTo>
                <a:lnTo>
                  <a:pt x="4238625" y="533400"/>
                </a:lnTo>
                <a:lnTo>
                  <a:pt x="4247198" y="530543"/>
                </a:lnTo>
                <a:lnTo>
                  <a:pt x="4255770" y="521018"/>
                </a:lnTo>
                <a:lnTo>
                  <a:pt x="4276725" y="495300"/>
                </a:lnTo>
                <a:lnTo>
                  <a:pt x="4322445" y="469583"/>
                </a:lnTo>
                <a:lnTo>
                  <a:pt x="4340543" y="467678"/>
                </a:lnTo>
                <a:lnTo>
                  <a:pt x="4351973" y="459105"/>
                </a:lnTo>
                <a:lnTo>
                  <a:pt x="4362450" y="447675"/>
                </a:lnTo>
                <a:lnTo>
                  <a:pt x="4374833" y="440055"/>
                </a:lnTo>
                <a:lnTo>
                  <a:pt x="4387215" y="430530"/>
                </a:lnTo>
                <a:lnTo>
                  <a:pt x="4391978" y="416243"/>
                </a:lnTo>
                <a:lnTo>
                  <a:pt x="4385310" y="402908"/>
                </a:lnTo>
                <a:lnTo>
                  <a:pt x="4362450" y="396240"/>
                </a:lnTo>
                <a:lnTo>
                  <a:pt x="4355783" y="396240"/>
                </a:lnTo>
                <a:lnTo>
                  <a:pt x="4354830" y="387668"/>
                </a:lnTo>
                <a:lnTo>
                  <a:pt x="4363403" y="361950"/>
                </a:lnTo>
                <a:lnTo>
                  <a:pt x="4367213" y="323850"/>
                </a:lnTo>
                <a:lnTo>
                  <a:pt x="4371023" y="278130"/>
                </a:lnTo>
                <a:lnTo>
                  <a:pt x="4371023" y="268605"/>
                </a:lnTo>
                <a:lnTo>
                  <a:pt x="4365308" y="260985"/>
                </a:lnTo>
                <a:lnTo>
                  <a:pt x="4344353" y="251460"/>
                </a:lnTo>
                <a:lnTo>
                  <a:pt x="4322445" y="251460"/>
                </a:lnTo>
                <a:lnTo>
                  <a:pt x="4316730" y="256223"/>
                </a:lnTo>
                <a:lnTo>
                  <a:pt x="4316730" y="264795"/>
                </a:lnTo>
                <a:lnTo>
                  <a:pt x="4323398" y="297180"/>
                </a:lnTo>
                <a:lnTo>
                  <a:pt x="4323398" y="311468"/>
                </a:lnTo>
                <a:lnTo>
                  <a:pt x="4301490" y="432435"/>
                </a:lnTo>
                <a:lnTo>
                  <a:pt x="4290060" y="444818"/>
                </a:lnTo>
                <a:lnTo>
                  <a:pt x="4269105" y="456248"/>
                </a:lnTo>
                <a:lnTo>
                  <a:pt x="4249103" y="460058"/>
                </a:lnTo>
                <a:lnTo>
                  <a:pt x="4243388" y="458153"/>
                </a:lnTo>
                <a:lnTo>
                  <a:pt x="4242435" y="452438"/>
                </a:lnTo>
                <a:lnTo>
                  <a:pt x="4243388" y="343853"/>
                </a:lnTo>
                <a:lnTo>
                  <a:pt x="4268153" y="321945"/>
                </a:lnTo>
                <a:lnTo>
                  <a:pt x="4279583" y="300038"/>
                </a:lnTo>
                <a:lnTo>
                  <a:pt x="4278630" y="267653"/>
                </a:lnTo>
                <a:lnTo>
                  <a:pt x="4264343" y="240030"/>
                </a:lnTo>
                <a:lnTo>
                  <a:pt x="4245293" y="230505"/>
                </a:lnTo>
                <a:lnTo>
                  <a:pt x="4193858" y="228600"/>
                </a:lnTo>
                <a:moveTo>
                  <a:pt x="4450080" y="345758"/>
                </a:moveTo>
                <a:lnTo>
                  <a:pt x="4440555" y="356235"/>
                </a:lnTo>
                <a:lnTo>
                  <a:pt x="4451033" y="359093"/>
                </a:lnTo>
                <a:lnTo>
                  <a:pt x="4467225" y="359093"/>
                </a:lnTo>
                <a:lnTo>
                  <a:pt x="4474845" y="362903"/>
                </a:lnTo>
                <a:lnTo>
                  <a:pt x="4445318" y="473393"/>
                </a:lnTo>
                <a:lnTo>
                  <a:pt x="4421505" y="551498"/>
                </a:lnTo>
                <a:lnTo>
                  <a:pt x="4400550" y="599123"/>
                </a:lnTo>
                <a:lnTo>
                  <a:pt x="4384358" y="621983"/>
                </a:lnTo>
                <a:lnTo>
                  <a:pt x="4374833" y="651510"/>
                </a:lnTo>
                <a:lnTo>
                  <a:pt x="4373880" y="680085"/>
                </a:lnTo>
                <a:lnTo>
                  <a:pt x="4382453" y="699135"/>
                </a:lnTo>
                <a:lnTo>
                  <a:pt x="4400550" y="706755"/>
                </a:lnTo>
                <a:lnTo>
                  <a:pt x="4419600" y="713423"/>
                </a:lnTo>
                <a:lnTo>
                  <a:pt x="4435793" y="716280"/>
                </a:lnTo>
                <a:lnTo>
                  <a:pt x="4457700" y="708660"/>
                </a:lnTo>
                <a:lnTo>
                  <a:pt x="4479608" y="693420"/>
                </a:lnTo>
                <a:lnTo>
                  <a:pt x="4497705" y="672465"/>
                </a:lnTo>
                <a:lnTo>
                  <a:pt x="4503420" y="670560"/>
                </a:lnTo>
                <a:lnTo>
                  <a:pt x="4511040" y="675323"/>
                </a:lnTo>
                <a:lnTo>
                  <a:pt x="4531043" y="700088"/>
                </a:lnTo>
                <a:lnTo>
                  <a:pt x="4561523" y="731520"/>
                </a:lnTo>
                <a:lnTo>
                  <a:pt x="4581525" y="744855"/>
                </a:lnTo>
                <a:lnTo>
                  <a:pt x="4605338" y="755333"/>
                </a:lnTo>
                <a:lnTo>
                  <a:pt x="4644390" y="758190"/>
                </a:lnTo>
                <a:lnTo>
                  <a:pt x="4672013" y="746760"/>
                </a:lnTo>
                <a:lnTo>
                  <a:pt x="4684395" y="731520"/>
                </a:lnTo>
                <a:lnTo>
                  <a:pt x="4679633" y="722948"/>
                </a:lnTo>
                <a:lnTo>
                  <a:pt x="4664393" y="720090"/>
                </a:lnTo>
                <a:lnTo>
                  <a:pt x="4636770" y="703898"/>
                </a:lnTo>
                <a:lnTo>
                  <a:pt x="4578668" y="681038"/>
                </a:lnTo>
                <a:lnTo>
                  <a:pt x="4552950" y="672465"/>
                </a:lnTo>
                <a:lnTo>
                  <a:pt x="4535805" y="661035"/>
                </a:lnTo>
                <a:lnTo>
                  <a:pt x="4517708" y="633413"/>
                </a:lnTo>
                <a:lnTo>
                  <a:pt x="4515803" y="619125"/>
                </a:lnTo>
                <a:lnTo>
                  <a:pt x="4523423" y="582930"/>
                </a:lnTo>
                <a:lnTo>
                  <a:pt x="4535805" y="552450"/>
                </a:lnTo>
                <a:lnTo>
                  <a:pt x="4555808" y="519113"/>
                </a:lnTo>
                <a:lnTo>
                  <a:pt x="4562475" y="501015"/>
                </a:lnTo>
                <a:lnTo>
                  <a:pt x="4559618" y="483870"/>
                </a:lnTo>
                <a:lnTo>
                  <a:pt x="4549140" y="473393"/>
                </a:lnTo>
                <a:lnTo>
                  <a:pt x="4532948" y="474345"/>
                </a:lnTo>
                <a:lnTo>
                  <a:pt x="4499610" y="497205"/>
                </a:lnTo>
                <a:lnTo>
                  <a:pt x="4484370" y="510540"/>
                </a:lnTo>
                <a:lnTo>
                  <a:pt x="4491990" y="401003"/>
                </a:lnTo>
                <a:lnTo>
                  <a:pt x="4517708" y="361950"/>
                </a:lnTo>
                <a:lnTo>
                  <a:pt x="4537710" y="340995"/>
                </a:lnTo>
                <a:lnTo>
                  <a:pt x="4552950" y="336233"/>
                </a:lnTo>
                <a:lnTo>
                  <a:pt x="4565333" y="328613"/>
                </a:lnTo>
                <a:lnTo>
                  <a:pt x="4567238" y="310515"/>
                </a:lnTo>
                <a:lnTo>
                  <a:pt x="4562475" y="294323"/>
                </a:lnTo>
                <a:lnTo>
                  <a:pt x="4543425" y="283845"/>
                </a:lnTo>
                <a:lnTo>
                  <a:pt x="4518660" y="287655"/>
                </a:lnTo>
                <a:lnTo>
                  <a:pt x="4496753" y="303848"/>
                </a:lnTo>
                <a:lnTo>
                  <a:pt x="4450080" y="345758"/>
                </a:lnTo>
                <a:moveTo>
                  <a:pt x="4506278" y="535305"/>
                </a:moveTo>
                <a:lnTo>
                  <a:pt x="4505325" y="528638"/>
                </a:lnTo>
                <a:lnTo>
                  <a:pt x="4500563" y="528638"/>
                </a:lnTo>
                <a:lnTo>
                  <a:pt x="4485323" y="541020"/>
                </a:lnTo>
                <a:lnTo>
                  <a:pt x="4467225" y="562928"/>
                </a:lnTo>
                <a:lnTo>
                  <a:pt x="4455795" y="584835"/>
                </a:lnTo>
                <a:lnTo>
                  <a:pt x="4454843" y="596265"/>
                </a:lnTo>
                <a:lnTo>
                  <a:pt x="4460558" y="598170"/>
                </a:lnTo>
                <a:lnTo>
                  <a:pt x="4470083" y="597218"/>
                </a:lnTo>
                <a:lnTo>
                  <a:pt x="4481513" y="601980"/>
                </a:lnTo>
                <a:lnTo>
                  <a:pt x="4490085" y="600075"/>
                </a:lnTo>
                <a:lnTo>
                  <a:pt x="4496753" y="582930"/>
                </a:lnTo>
                <a:lnTo>
                  <a:pt x="4506278" y="535305"/>
                </a:lnTo>
                <a:moveTo>
                  <a:pt x="4449128" y="620078"/>
                </a:moveTo>
                <a:lnTo>
                  <a:pt x="4439603" y="619125"/>
                </a:lnTo>
                <a:lnTo>
                  <a:pt x="4431030" y="633413"/>
                </a:lnTo>
                <a:lnTo>
                  <a:pt x="4419600" y="681990"/>
                </a:lnTo>
                <a:lnTo>
                  <a:pt x="4420553" y="689610"/>
                </a:lnTo>
                <a:lnTo>
                  <a:pt x="4426268" y="690563"/>
                </a:lnTo>
                <a:lnTo>
                  <a:pt x="4446270" y="678180"/>
                </a:lnTo>
                <a:lnTo>
                  <a:pt x="4467225" y="656273"/>
                </a:lnTo>
                <a:lnTo>
                  <a:pt x="4475798" y="637223"/>
                </a:lnTo>
                <a:lnTo>
                  <a:pt x="4472940" y="628650"/>
                </a:lnTo>
                <a:lnTo>
                  <a:pt x="4466273" y="626745"/>
                </a:lnTo>
                <a:lnTo>
                  <a:pt x="4457700" y="625793"/>
                </a:lnTo>
                <a:lnTo>
                  <a:pt x="4449128" y="620078"/>
                </a:lnTo>
                <a:moveTo>
                  <a:pt x="4233863" y="593408"/>
                </a:moveTo>
                <a:lnTo>
                  <a:pt x="4229100" y="606743"/>
                </a:lnTo>
                <a:lnTo>
                  <a:pt x="4240530" y="613410"/>
                </a:lnTo>
                <a:lnTo>
                  <a:pt x="4278630" y="614363"/>
                </a:lnTo>
                <a:lnTo>
                  <a:pt x="4280535" y="627698"/>
                </a:lnTo>
                <a:lnTo>
                  <a:pt x="4272915" y="666750"/>
                </a:lnTo>
                <a:lnTo>
                  <a:pt x="4269105" y="712470"/>
                </a:lnTo>
                <a:lnTo>
                  <a:pt x="4272915" y="732473"/>
                </a:lnTo>
                <a:lnTo>
                  <a:pt x="4282440" y="746760"/>
                </a:lnTo>
                <a:lnTo>
                  <a:pt x="4296728" y="755333"/>
                </a:lnTo>
                <a:lnTo>
                  <a:pt x="4309110" y="756285"/>
                </a:lnTo>
                <a:lnTo>
                  <a:pt x="4326255" y="742950"/>
                </a:lnTo>
                <a:lnTo>
                  <a:pt x="4334828" y="721043"/>
                </a:lnTo>
                <a:lnTo>
                  <a:pt x="4334828" y="702945"/>
                </a:lnTo>
                <a:lnTo>
                  <a:pt x="4324350" y="686753"/>
                </a:lnTo>
                <a:lnTo>
                  <a:pt x="4320540" y="679133"/>
                </a:lnTo>
                <a:lnTo>
                  <a:pt x="4322445" y="666750"/>
                </a:lnTo>
                <a:lnTo>
                  <a:pt x="4325303" y="656273"/>
                </a:lnTo>
                <a:lnTo>
                  <a:pt x="4323398" y="639128"/>
                </a:lnTo>
                <a:lnTo>
                  <a:pt x="4317683" y="616268"/>
                </a:lnTo>
                <a:lnTo>
                  <a:pt x="4330065" y="583883"/>
                </a:lnTo>
                <a:lnTo>
                  <a:pt x="4340543" y="561975"/>
                </a:lnTo>
                <a:lnTo>
                  <a:pt x="4351020" y="553403"/>
                </a:lnTo>
                <a:lnTo>
                  <a:pt x="4358640" y="548640"/>
                </a:lnTo>
                <a:lnTo>
                  <a:pt x="4360545" y="536258"/>
                </a:lnTo>
                <a:lnTo>
                  <a:pt x="4355783" y="522923"/>
                </a:lnTo>
                <a:lnTo>
                  <a:pt x="4342448" y="518160"/>
                </a:lnTo>
                <a:lnTo>
                  <a:pt x="4324350" y="523875"/>
                </a:lnTo>
                <a:lnTo>
                  <a:pt x="4307205" y="537210"/>
                </a:lnTo>
                <a:lnTo>
                  <a:pt x="4272915" y="574358"/>
                </a:lnTo>
                <a:lnTo>
                  <a:pt x="4258628" y="586740"/>
                </a:lnTo>
                <a:lnTo>
                  <a:pt x="4248150" y="589598"/>
                </a:lnTo>
                <a:lnTo>
                  <a:pt x="4233863" y="593408"/>
                </a:lnTo>
                <a:moveTo>
                  <a:pt x="5115878" y="188595"/>
                </a:moveTo>
                <a:lnTo>
                  <a:pt x="5106353" y="194310"/>
                </a:lnTo>
                <a:lnTo>
                  <a:pt x="5109210" y="202883"/>
                </a:lnTo>
                <a:lnTo>
                  <a:pt x="5120640" y="223838"/>
                </a:lnTo>
                <a:lnTo>
                  <a:pt x="5117783" y="232410"/>
                </a:lnTo>
                <a:lnTo>
                  <a:pt x="5111115" y="239078"/>
                </a:lnTo>
                <a:lnTo>
                  <a:pt x="5103495" y="250508"/>
                </a:lnTo>
                <a:lnTo>
                  <a:pt x="5118735" y="257175"/>
                </a:lnTo>
                <a:lnTo>
                  <a:pt x="5149215" y="260985"/>
                </a:lnTo>
                <a:lnTo>
                  <a:pt x="5180648" y="256223"/>
                </a:lnTo>
                <a:lnTo>
                  <a:pt x="5192078" y="248603"/>
                </a:lnTo>
                <a:lnTo>
                  <a:pt x="5197793" y="236220"/>
                </a:lnTo>
                <a:lnTo>
                  <a:pt x="5191125" y="211455"/>
                </a:lnTo>
                <a:lnTo>
                  <a:pt x="5169218" y="195263"/>
                </a:lnTo>
                <a:lnTo>
                  <a:pt x="5140643" y="187643"/>
                </a:lnTo>
                <a:lnTo>
                  <a:pt x="5115878" y="188595"/>
                </a:lnTo>
                <a:moveTo>
                  <a:pt x="4991100" y="428625"/>
                </a:moveTo>
                <a:lnTo>
                  <a:pt x="4975860" y="430530"/>
                </a:lnTo>
                <a:lnTo>
                  <a:pt x="4984433" y="442913"/>
                </a:lnTo>
                <a:lnTo>
                  <a:pt x="5023485" y="469583"/>
                </a:lnTo>
                <a:lnTo>
                  <a:pt x="5045393" y="465773"/>
                </a:lnTo>
                <a:lnTo>
                  <a:pt x="5072063" y="441008"/>
                </a:lnTo>
                <a:lnTo>
                  <a:pt x="5087303" y="428625"/>
                </a:lnTo>
                <a:lnTo>
                  <a:pt x="5105400" y="421958"/>
                </a:lnTo>
                <a:lnTo>
                  <a:pt x="5124450" y="416243"/>
                </a:lnTo>
                <a:lnTo>
                  <a:pt x="5143500" y="405765"/>
                </a:lnTo>
                <a:lnTo>
                  <a:pt x="5152073" y="401955"/>
                </a:lnTo>
                <a:lnTo>
                  <a:pt x="5153978" y="408623"/>
                </a:lnTo>
                <a:lnTo>
                  <a:pt x="5146358" y="429578"/>
                </a:lnTo>
                <a:lnTo>
                  <a:pt x="5127308" y="446723"/>
                </a:lnTo>
                <a:lnTo>
                  <a:pt x="5119688" y="454343"/>
                </a:lnTo>
                <a:lnTo>
                  <a:pt x="5117783" y="465773"/>
                </a:lnTo>
                <a:lnTo>
                  <a:pt x="5115878" y="479108"/>
                </a:lnTo>
                <a:lnTo>
                  <a:pt x="5109210" y="491490"/>
                </a:lnTo>
                <a:lnTo>
                  <a:pt x="5093970" y="516255"/>
                </a:lnTo>
                <a:lnTo>
                  <a:pt x="5063490" y="575310"/>
                </a:lnTo>
                <a:lnTo>
                  <a:pt x="5032058" y="621983"/>
                </a:lnTo>
                <a:lnTo>
                  <a:pt x="4986338" y="679133"/>
                </a:lnTo>
                <a:lnTo>
                  <a:pt x="4939665" y="743903"/>
                </a:lnTo>
                <a:lnTo>
                  <a:pt x="4932998" y="744855"/>
                </a:lnTo>
                <a:lnTo>
                  <a:pt x="4931093" y="730568"/>
                </a:lnTo>
                <a:lnTo>
                  <a:pt x="4930140" y="715328"/>
                </a:lnTo>
                <a:lnTo>
                  <a:pt x="4925378" y="715328"/>
                </a:lnTo>
                <a:lnTo>
                  <a:pt x="4913948" y="744855"/>
                </a:lnTo>
                <a:lnTo>
                  <a:pt x="4890135" y="789623"/>
                </a:lnTo>
                <a:lnTo>
                  <a:pt x="4868228" y="835343"/>
                </a:lnTo>
                <a:lnTo>
                  <a:pt x="4866323" y="858203"/>
                </a:lnTo>
                <a:lnTo>
                  <a:pt x="4871085" y="880110"/>
                </a:lnTo>
                <a:lnTo>
                  <a:pt x="4885373" y="875348"/>
                </a:lnTo>
                <a:lnTo>
                  <a:pt x="4903470" y="853440"/>
                </a:lnTo>
                <a:lnTo>
                  <a:pt x="4926330" y="808673"/>
                </a:lnTo>
                <a:lnTo>
                  <a:pt x="4940618" y="782955"/>
                </a:lnTo>
                <a:lnTo>
                  <a:pt x="4954905" y="766763"/>
                </a:lnTo>
                <a:lnTo>
                  <a:pt x="4988243" y="725805"/>
                </a:lnTo>
                <a:lnTo>
                  <a:pt x="5014913" y="696278"/>
                </a:lnTo>
                <a:lnTo>
                  <a:pt x="5034915" y="681038"/>
                </a:lnTo>
                <a:lnTo>
                  <a:pt x="5056823" y="654368"/>
                </a:lnTo>
                <a:lnTo>
                  <a:pt x="5088255" y="606743"/>
                </a:lnTo>
                <a:lnTo>
                  <a:pt x="5104448" y="557213"/>
                </a:lnTo>
                <a:lnTo>
                  <a:pt x="5111115" y="538163"/>
                </a:lnTo>
                <a:lnTo>
                  <a:pt x="5121593" y="529590"/>
                </a:lnTo>
                <a:lnTo>
                  <a:pt x="5121593" y="564833"/>
                </a:lnTo>
                <a:lnTo>
                  <a:pt x="5105400" y="645795"/>
                </a:lnTo>
                <a:lnTo>
                  <a:pt x="5078730" y="781050"/>
                </a:lnTo>
                <a:lnTo>
                  <a:pt x="5085398" y="821055"/>
                </a:lnTo>
                <a:lnTo>
                  <a:pt x="5093970" y="838200"/>
                </a:lnTo>
                <a:lnTo>
                  <a:pt x="5107305" y="846773"/>
                </a:lnTo>
                <a:lnTo>
                  <a:pt x="5120640" y="839153"/>
                </a:lnTo>
                <a:lnTo>
                  <a:pt x="5130165" y="819150"/>
                </a:lnTo>
                <a:lnTo>
                  <a:pt x="5132070" y="782003"/>
                </a:lnTo>
                <a:lnTo>
                  <a:pt x="5132070" y="752475"/>
                </a:lnTo>
                <a:lnTo>
                  <a:pt x="5141595" y="699135"/>
                </a:lnTo>
                <a:lnTo>
                  <a:pt x="5153025" y="647700"/>
                </a:lnTo>
                <a:lnTo>
                  <a:pt x="5154930" y="627698"/>
                </a:lnTo>
                <a:lnTo>
                  <a:pt x="5151120" y="614363"/>
                </a:lnTo>
                <a:lnTo>
                  <a:pt x="5148263" y="612458"/>
                </a:lnTo>
                <a:lnTo>
                  <a:pt x="5146358" y="616268"/>
                </a:lnTo>
                <a:lnTo>
                  <a:pt x="5143500" y="634365"/>
                </a:lnTo>
                <a:lnTo>
                  <a:pt x="5140643" y="653415"/>
                </a:lnTo>
                <a:lnTo>
                  <a:pt x="5135880" y="660083"/>
                </a:lnTo>
                <a:lnTo>
                  <a:pt x="5133975" y="646748"/>
                </a:lnTo>
                <a:lnTo>
                  <a:pt x="5138738" y="620078"/>
                </a:lnTo>
                <a:lnTo>
                  <a:pt x="5147310" y="560070"/>
                </a:lnTo>
                <a:lnTo>
                  <a:pt x="5153025" y="533400"/>
                </a:lnTo>
                <a:lnTo>
                  <a:pt x="5157788" y="529590"/>
                </a:lnTo>
                <a:lnTo>
                  <a:pt x="5163503" y="542925"/>
                </a:lnTo>
                <a:lnTo>
                  <a:pt x="5171123" y="571500"/>
                </a:lnTo>
                <a:lnTo>
                  <a:pt x="5181600" y="588645"/>
                </a:lnTo>
                <a:lnTo>
                  <a:pt x="5193030" y="597218"/>
                </a:lnTo>
                <a:lnTo>
                  <a:pt x="5204460" y="598170"/>
                </a:lnTo>
                <a:lnTo>
                  <a:pt x="5214938" y="592455"/>
                </a:lnTo>
                <a:lnTo>
                  <a:pt x="5222558" y="582930"/>
                </a:lnTo>
                <a:lnTo>
                  <a:pt x="5224463" y="557213"/>
                </a:lnTo>
                <a:lnTo>
                  <a:pt x="5216843" y="540068"/>
                </a:lnTo>
                <a:lnTo>
                  <a:pt x="5209223" y="533400"/>
                </a:lnTo>
                <a:lnTo>
                  <a:pt x="5201603" y="527685"/>
                </a:lnTo>
                <a:lnTo>
                  <a:pt x="5195888" y="515303"/>
                </a:lnTo>
                <a:lnTo>
                  <a:pt x="5188268" y="503873"/>
                </a:lnTo>
                <a:lnTo>
                  <a:pt x="5175885" y="503873"/>
                </a:lnTo>
                <a:lnTo>
                  <a:pt x="5153025" y="515303"/>
                </a:lnTo>
                <a:lnTo>
                  <a:pt x="5150168" y="509588"/>
                </a:lnTo>
                <a:lnTo>
                  <a:pt x="5153978" y="490538"/>
                </a:lnTo>
                <a:lnTo>
                  <a:pt x="5161598" y="471488"/>
                </a:lnTo>
                <a:lnTo>
                  <a:pt x="5171123" y="464820"/>
                </a:lnTo>
                <a:lnTo>
                  <a:pt x="5181600" y="455295"/>
                </a:lnTo>
                <a:lnTo>
                  <a:pt x="5195888" y="426720"/>
                </a:lnTo>
                <a:lnTo>
                  <a:pt x="5226368" y="353378"/>
                </a:lnTo>
                <a:lnTo>
                  <a:pt x="5221605" y="332423"/>
                </a:lnTo>
                <a:lnTo>
                  <a:pt x="5205413" y="315278"/>
                </a:lnTo>
                <a:lnTo>
                  <a:pt x="5179695" y="313373"/>
                </a:lnTo>
                <a:lnTo>
                  <a:pt x="5163503" y="321945"/>
                </a:lnTo>
                <a:lnTo>
                  <a:pt x="5145405" y="338138"/>
                </a:lnTo>
                <a:lnTo>
                  <a:pt x="5126355" y="344805"/>
                </a:lnTo>
                <a:lnTo>
                  <a:pt x="5098733" y="361950"/>
                </a:lnTo>
                <a:lnTo>
                  <a:pt x="5035868" y="399098"/>
                </a:lnTo>
                <a:lnTo>
                  <a:pt x="5009198" y="418148"/>
                </a:lnTo>
                <a:lnTo>
                  <a:pt x="4991100" y="428625"/>
                </a:lnTo>
                <a:moveTo>
                  <a:pt x="5345430" y="290513"/>
                </a:moveTo>
                <a:lnTo>
                  <a:pt x="5359718" y="311468"/>
                </a:lnTo>
                <a:lnTo>
                  <a:pt x="5361623" y="339090"/>
                </a:lnTo>
                <a:lnTo>
                  <a:pt x="5356860" y="406718"/>
                </a:lnTo>
                <a:lnTo>
                  <a:pt x="5350193" y="461010"/>
                </a:lnTo>
                <a:lnTo>
                  <a:pt x="5332095" y="473393"/>
                </a:lnTo>
                <a:lnTo>
                  <a:pt x="5306378" y="486728"/>
                </a:lnTo>
                <a:lnTo>
                  <a:pt x="5303520" y="496253"/>
                </a:lnTo>
                <a:lnTo>
                  <a:pt x="5313045" y="510540"/>
                </a:lnTo>
                <a:lnTo>
                  <a:pt x="5336858" y="539115"/>
                </a:lnTo>
                <a:lnTo>
                  <a:pt x="5334000" y="595313"/>
                </a:lnTo>
                <a:lnTo>
                  <a:pt x="5318760" y="649605"/>
                </a:lnTo>
                <a:lnTo>
                  <a:pt x="5302568" y="659130"/>
                </a:lnTo>
                <a:lnTo>
                  <a:pt x="5275898" y="667703"/>
                </a:lnTo>
                <a:lnTo>
                  <a:pt x="5248275" y="676275"/>
                </a:lnTo>
                <a:lnTo>
                  <a:pt x="5231130" y="685800"/>
                </a:lnTo>
                <a:lnTo>
                  <a:pt x="5232083" y="692468"/>
                </a:lnTo>
                <a:lnTo>
                  <a:pt x="5240655" y="701040"/>
                </a:lnTo>
                <a:lnTo>
                  <a:pt x="5272088" y="720090"/>
                </a:lnTo>
                <a:lnTo>
                  <a:pt x="5308283" y="731520"/>
                </a:lnTo>
                <a:lnTo>
                  <a:pt x="5321618" y="731520"/>
                </a:lnTo>
                <a:lnTo>
                  <a:pt x="5329238" y="725805"/>
                </a:lnTo>
                <a:lnTo>
                  <a:pt x="5344478" y="711518"/>
                </a:lnTo>
                <a:lnTo>
                  <a:pt x="5368290" y="700088"/>
                </a:lnTo>
                <a:lnTo>
                  <a:pt x="5404485" y="698183"/>
                </a:lnTo>
                <a:lnTo>
                  <a:pt x="5454968" y="713423"/>
                </a:lnTo>
                <a:lnTo>
                  <a:pt x="5468303" y="716280"/>
                </a:lnTo>
                <a:lnTo>
                  <a:pt x="5479733" y="711518"/>
                </a:lnTo>
                <a:lnTo>
                  <a:pt x="5492115" y="687705"/>
                </a:lnTo>
                <a:lnTo>
                  <a:pt x="5485448" y="656273"/>
                </a:lnTo>
                <a:lnTo>
                  <a:pt x="5473065" y="641985"/>
                </a:lnTo>
                <a:lnTo>
                  <a:pt x="5454015" y="630555"/>
                </a:lnTo>
                <a:lnTo>
                  <a:pt x="5396865" y="633413"/>
                </a:lnTo>
                <a:lnTo>
                  <a:pt x="5350193" y="639128"/>
                </a:lnTo>
                <a:lnTo>
                  <a:pt x="5355908" y="613410"/>
                </a:lnTo>
                <a:lnTo>
                  <a:pt x="5372100" y="560070"/>
                </a:lnTo>
                <a:lnTo>
                  <a:pt x="5384483" y="516255"/>
                </a:lnTo>
                <a:lnTo>
                  <a:pt x="5392103" y="501968"/>
                </a:lnTo>
                <a:lnTo>
                  <a:pt x="5399723" y="496253"/>
                </a:lnTo>
                <a:lnTo>
                  <a:pt x="5430203" y="490538"/>
                </a:lnTo>
                <a:lnTo>
                  <a:pt x="5450205" y="480060"/>
                </a:lnTo>
                <a:lnTo>
                  <a:pt x="5460683" y="464820"/>
                </a:lnTo>
                <a:lnTo>
                  <a:pt x="5461635" y="443865"/>
                </a:lnTo>
                <a:lnTo>
                  <a:pt x="5450205" y="417195"/>
                </a:lnTo>
                <a:lnTo>
                  <a:pt x="5423535" y="410528"/>
                </a:lnTo>
                <a:lnTo>
                  <a:pt x="5413058" y="401955"/>
                </a:lnTo>
                <a:lnTo>
                  <a:pt x="5408295" y="392430"/>
                </a:lnTo>
                <a:lnTo>
                  <a:pt x="5412105" y="373380"/>
                </a:lnTo>
                <a:lnTo>
                  <a:pt x="5432108" y="340995"/>
                </a:lnTo>
                <a:lnTo>
                  <a:pt x="5428298" y="310515"/>
                </a:lnTo>
                <a:lnTo>
                  <a:pt x="5419725" y="296228"/>
                </a:lnTo>
                <a:lnTo>
                  <a:pt x="5407343" y="286703"/>
                </a:lnTo>
                <a:lnTo>
                  <a:pt x="5364480" y="281940"/>
                </a:lnTo>
                <a:lnTo>
                  <a:pt x="5347335" y="284798"/>
                </a:lnTo>
                <a:lnTo>
                  <a:pt x="5345430" y="290513"/>
                </a:lnTo>
                <a:moveTo>
                  <a:pt x="372428" y="711518"/>
                </a:moveTo>
                <a:lnTo>
                  <a:pt x="382905" y="750570"/>
                </a:lnTo>
                <a:lnTo>
                  <a:pt x="398145" y="769620"/>
                </a:lnTo>
                <a:lnTo>
                  <a:pt x="421005" y="775335"/>
                </a:lnTo>
                <a:lnTo>
                  <a:pt x="431483" y="767715"/>
                </a:lnTo>
                <a:lnTo>
                  <a:pt x="438150" y="762953"/>
                </a:lnTo>
                <a:lnTo>
                  <a:pt x="447675" y="779145"/>
                </a:lnTo>
                <a:lnTo>
                  <a:pt x="460058" y="789623"/>
                </a:lnTo>
                <a:lnTo>
                  <a:pt x="484823" y="793433"/>
                </a:lnTo>
                <a:lnTo>
                  <a:pt x="510540" y="782003"/>
                </a:lnTo>
                <a:lnTo>
                  <a:pt x="519113" y="770573"/>
                </a:lnTo>
                <a:lnTo>
                  <a:pt x="520065" y="758190"/>
                </a:lnTo>
                <a:lnTo>
                  <a:pt x="533400" y="704850"/>
                </a:lnTo>
                <a:lnTo>
                  <a:pt x="541973" y="672465"/>
                </a:lnTo>
                <a:lnTo>
                  <a:pt x="540068" y="649605"/>
                </a:lnTo>
                <a:lnTo>
                  <a:pt x="521970" y="640080"/>
                </a:lnTo>
                <a:lnTo>
                  <a:pt x="494348" y="640080"/>
                </a:lnTo>
                <a:lnTo>
                  <a:pt x="466725" y="645795"/>
                </a:lnTo>
                <a:lnTo>
                  <a:pt x="449580" y="655320"/>
                </a:lnTo>
                <a:lnTo>
                  <a:pt x="447675" y="662940"/>
                </a:lnTo>
                <a:lnTo>
                  <a:pt x="457200" y="668655"/>
                </a:lnTo>
                <a:lnTo>
                  <a:pt x="486728" y="677228"/>
                </a:lnTo>
                <a:lnTo>
                  <a:pt x="485775" y="706755"/>
                </a:lnTo>
                <a:lnTo>
                  <a:pt x="479108" y="723900"/>
                </a:lnTo>
                <a:lnTo>
                  <a:pt x="461010" y="735330"/>
                </a:lnTo>
                <a:lnTo>
                  <a:pt x="438150" y="739140"/>
                </a:lnTo>
                <a:lnTo>
                  <a:pt x="434340" y="736283"/>
                </a:lnTo>
                <a:lnTo>
                  <a:pt x="434340" y="728663"/>
                </a:lnTo>
                <a:lnTo>
                  <a:pt x="431483" y="717233"/>
                </a:lnTo>
                <a:lnTo>
                  <a:pt x="419100" y="703898"/>
                </a:lnTo>
                <a:lnTo>
                  <a:pt x="390525" y="700088"/>
                </a:lnTo>
                <a:lnTo>
                  <a:pt x="378143" y="702945"/>
                </a:lnTo>
                <a:lnTo>
                  <a:pt x="372428" y="711518"/>
                </a:ln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395406"/>
            <a:ext cx="12192000" cy="0"/>
          </a:xfrm>
          <a:prstGeom prst="line">
            <a:avLst/>
          </a:prstGeom>
          <a:ln w="63500">
            <a:solidFill>
              <a:srgbClr val="D6E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012649" y="-469036"/>
            <a:ext cx="355600" cy="355600"/>
          </a:xfrm>
          <a:prstGeom prst="rect">
            <a:avLst/>
          </a:prstGeom>
          <a:solidFill>
            <a:srgbClr val="BADA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554514" y="-469036"/>
            <a:ext cx="355600" cy="355600"/>
          </a:xfrm>
          <a:prstGeom prst="rect">
            <a:avLst/>
          </a:prstGeom>
          <a:solidFill>
            <a:srgbClr val="D6E9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222506" y="-551330"/>
            <a:ext cx="437894" cy="437894"/>
          </a:xfrm>
          <a:prstGeom prst="ellipse">
            <a:avLst/>
          </a:prstGeom>
          <a:solidFill>
            <a:srgbClr val="4C8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778318" y="-551330"/>
            <a:ext cx="437894" cy="437894"/>
          </a:xfrm>
          <a:prstGeom prst="ellipse">
            <a:avLst/>
          </a:prstGeom>
          <a:solidFill>
            <a:srgbClr val="BFD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334130" y="-551330"/>
            <a:ext cx="437894" cy="437894"/>
          </a:xfrm>
          <a:prstGeom prst="ellipse">
            <a:avLst/>
          </a:prstGeom>
          <a:solidFill>
            <a:srgbClr val="F5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012649" y="-469036"/>
            <a:ext cx="355600" cy="355600"/>
          </a:xfrm>
          <a:prstGeom prst="rect">
            <a:avLst/>
          </a:prstGeom>
          <a:solidFill>
            <a:srgbClr val="BADA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554514" y="-469036"/>
            <a:ext cx="355600" cy="355600"/>
          </a:xfrm>
          <a:prstGeom prst="rect">
            <a:avLst/>
          </a:prstGeom>
          <a:solidFill>
            <a:srgbClr val="D6E9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222506" y="-551330"/>
            <a:ext cx="437894" cy="437894"/>
          </a:xfrm>
          <a:prstGeom prst="ellipse">
            <a:avLst/>
          </a:prstGeom>
          <a:solidFill>
            <a:srgbClr val="4C8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778318" y="-551330"/>
            <a:ext cx="437894" cy="437894"/>
          </a:xfrm>
          <a:prstGeom prst="ellipse">
            <a:avLst/>
          </a:prstGeom>
          <a:solidFill>
            <a:srgbClr val="BFD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334130" y="-551330"/>
            <a:ext cx="437894" cy="437894"/>
          </a:xfrm>
          <a:prstGeom prst="ellipse">
            <a:avLst/>
          </a:prstGeom>
          <a:solidFill>
            <a:srgbClr val="F5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215900" y="221343"/>
            <a:ext cx="11743266" cy="6415314"/>
          </a:xfrm>
          <a:prstGeom prst="rect">
            <a:avLst/>
          </a:prstGeom>
          <a:noFill/>
          <a:ln w="50800">
            <a:solidFill>
              <a:srgbClr val="E05B49">
                <a:alpha val="22000"/>
              </a:srgb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8"/>
          <a:stretch>
            <a:fillRect/>
          </a:stretch>
        </p:blipFill>
        <p:spPr>
          <a:xfrm>
            <a:off x="0" y="0"/>
            <a:ext cx="4813300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62" y="3469922"/>
            <a:ext cx="2195776" cy="227682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2"/>
          <a:stretch>
            <a:fillRect/>
          </a:stretch>
        </p:blipFill>
        <p:spPr>
          <a:xfrm>
            <a:off x="4561757" y="6072479"/>
            <a:ext cx="1316691" cy="798222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H="1">
            <a:off x="177800" y="221343"/>
            <a:ext cx="4635500" cy="0"/>
          </a:xfrm>
          <a:prstGeom prst="line">
            <a:avLst/>
          </a:prstGeom>
          <a:noFill/>
          <a:ln w="50800">
            <a:solidFill>
              <a:srgbClr val="E05B49">
                <a:alpha val="22000"/>
              </a:srgb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180619" y="176132"/>
            <a:ext cx="9881" cy="2130060"/>
          </a:xfrm>
          <a:prstGeom prst="line">
            <a:avLst/>
          </a:prstGeom>
          <a:noFill/>
          <a:ln w="50800">
            <a:solidFill>
              <a:srgbClr val="E05B49">
                <a:alpha val="22000"/>
              </a:srgb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" name="组合 5"/>
          <p:cNvGrpSpPr/>
          <p:nvPr/>
        </p:nvGrpSpPr>
        <p:grpSpPr>
          <a:xfrm>
            <a:off x="6589310" y="695590"/>
            <a:ext cx="4970274" cy="3455051"/>
            <a:chOff x="6589310" y="695590"/>
            <a:chExt cx="4970274" cy="3455051"/>
          </a:xfrm>
          <a:effectLst>
            <a:outerShdw blurRad="254000" algn="ctr" rotWithShape="0">
              <a:prstClr val="black">
                <a:alpha val="23000"/>
              </a:prstClr>
            </a:outerShdw>
          </a:effectLst>
        </p:grpSpPr>
        <p:sp>
          <p:nvSpPr>
            <p:cNvPr id="18" name="矩形 17"/>
            <p:cNvSpPr/>
            <p:nvPr/>
          </p:nvSpPr>
          <p:spPr>
            <a:xfrm>
              <a:off x="6700205" y="695590"/>
              <a:ext cx="4745825" cy="783534"/>
            </a:xfrm>
            <a:prstGeom prst="rect">
              <a:avLst/>
            </a:prstGeom>
            <a:solidFill>
              <a:srgbClr val="F48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6700205" y="1416739"/>
              <a:ext cx="4745825" cy="273390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69000">
                  <a:srgbClr val="FFFFFF"/>
                </a:gs>
                <a:gs pos="33000">
                  <a:srgbClr val="FFFFFF">
                    <a:alpha val="78000"/>
                  </a:srgbClr>
                </a:gs>
                <a:gs pos="94000">
                  <a:schemeClr val="bg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1448690" y="695591"/>
              <a:ext cx="110894" cy="721148"/>
            </a:xfrm>
            <a:prstGeom prst="rect">
              <a:avLst/>
            </a:prstGeom>
            <a:solidFill>
              <a:srgbClr val="E05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589310" y="695591"/>
              <a:ext cx="110894" cy="721148"/>
            </a:xfrm>
            <a:prstGeom prst="rect">
              <a:avLst/>
            </a:prstGeom>
            <a:solidFill>
              <a:srgbClr val="E05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8476214" y="1667519"/>
              <a:ext cx="1282303" cy="582035"/>
            </a:xfrm>
            <a:custGeom>
              <a:avLst/>
              <a:gdLst/>
              <a:ahLst/>
              <a:cxnLst/>
              <a:rect l="l" t="t" r="r" b="b"/>
              <a:pathLst>
                <a:path w="1282303" h="582035">
                  <a:moveTo>
                    <a:pt x="322659" y="381415"/>
                  </a:moveTo>
                  <a:cubicBezTo>
                    <a:pt x="321071" y="384590"/>
                    <a:pt x="320278" y="390146"/>
                    <a:pt x="320278" y="398084"/>
                  </a:cubicBezTo>
                  <a:lnTo>
                    <a:pt x="320278" y="500478"/>
                  </a:lnTo>
                  <a:lnTo>
                    <a:pt x="429815" y="500478"/>
                  </a:lnTo>
                  <a:lnTo>
                    <a:pt x="429815" y="381415"/>
                  </a:lnTo>
                  <a:close/>
                  <a:moveTo>
                    <a:pt x="451246" y="326646"/>
                  </a:moveTo>
                  <a:cubicBezTo>
                    <a:pt x="487759" y="339346"/>
                    <a:pt x="517922" y="356015"/>
                    <a:pt x="541734" y="376653"/>
                  </a:cubicBezTo>
                  <a:cubicBezTo>
                    <a:pt x="543322" y="381415"/>
                    <a:pt x="539353" y="386971"/>
                    <a:pt x="529828" y="393321"/>
                  </a:cubicBezTo>
                  <a:cubicBezTo>
                    <a:pt x="526653" y="394909"/>
                    <a:pt x="525065" y="401259"/>
                    <a:pt x="525065" y="412371"/>
                  </a:cubicBezTo>
                  <a:cubicBezTo>
                    <a:pt x="525065" y="479046"/>
                    <a:pt x="525859" y="520321"/>
                    <a:pt x="527447" y="536196"/>
                  </a:cubicBezTo>
                  <a:cubicBezTo>
                    <a:pt x="530622" y="552071"/>
                    <a:pt x="525859" y="562390"/>
                    <a:pt x="513159" y="567153"/>
                  </a:cubicBezTo>
                  <a:cubicBezTo>
                    <a:pt x="490934" y="571915"/>
                    <a:pt x="471090" y="574296"/>
                    <a:pt x="453628" y="574296"/>
                  </a:cubicBezTo>
                  <a:cubicBezTo>
                    <a:pt x="436165" y="577471"/>
                    <a:pt x="428228" y="572709"/>
                    <a:pt x="429815" y="560009"/>
                  </a:cubicBezTo>
                  <a:lnTo>
                    <a:pt x="429815" y="514765"/>
                  </a:lnTo>
                  <a:lnTo>
                    <a:pt x="320278" y="514765"/>
                  </a:lnTo>
                  <a:lnTo>
                    <a:pt x="320278" y="545721"/>
                  </a:lnTo>
                  <a:cubicBezTo>
                    <a:pt x="321865" y="563184"/>
                    <a:pt x="314722" y="571915"/>
                    <a:pt x="298847" y="571915"/>
                  </a:cubicBezTo>
                  <a:cubicBezTo>
                    <a:pt x="275034" y="576678"/>
                    <a:pt x="257572" y="579059"/>
                    <a:pt x="246459" y="579059"/>
                  </a:cubicBezTo>
                  <a:cubicBezTo>
                    <a:pt x="230584" y="580646"/>
                    <a:pt x="223440" y="571121"/>
                    <a:pt x="225028" y="550484"/>
                  </a:cubicBezTo>
                  <a:cubicBezTo>
                    <a:pt x="228203" y="517146"/>
                    <a:pt x="229790" y="486984"/>
                    <a:pt x="229790" y="459996"/>
                  </a:cubicBezTo>
                  <a:lnTo>
                    <a:pt x="229790" y="402846"/>
                  </a:lnTo>
                  <a:cubicBezTo>
                    <a:pt x="229790" y="382209"/>
                    <a:pt x="227409" y="364746"/>
                    <a:pt x="222647" y="350459"/>
                  </a:cubicBezTo>
                  <a:cubicBezTo>
                    <a:pt x="221059" y="336171"/>
                    <a:pt x="227409" y="330615"/>
                    <a:pt x="241697" y="333790"/>
                  </a:cubicBezTo>
                  <a:cubicBezTo>
                    <a:pt x="270272" y="340140"/>
                    <a:pt x="297259" y="348078"/>
                    <a:pt x="322659" y="357603"/>
                  </a:cubicBezTo>
                  <a:cubicBezTo>
                    <a:pt x="324247" y="357603"/>
                    <a:pt x="325834" y="358396"/>
                    <a:pt x="327422" y="359984"/>
                  </a:cubicBezTo>
                  <a:cubicBezTo>
                    <a:pt x="329009" y="359984"/>
                    <a:pt x="330596" y="360778"/>
                    <a:pt x="332184" y="362365"/>
                  </a:cubicBezTo>
                  <a:lnTo>
                    <a:pt x="422672" y="362365"/>
                  </a:lnTo>
                  <a:cubicBezTo>
                    <a:pt x="424259" y="360778"/>
                    <a:pt x="425846" y="359190"/>
                    <a:pt x="427434" y="357603"/>
                  </a:cubicBezTo>
                  <a:cubicBezTo>
                    <a:pt x="438547" y="335378"/>
                    <a:pt x="446484" y="325059"/>
                    <a:pt x="451246" y="326646"/>
                  </a:cubicBezTo>
                  <a:close/>
                  <a:moveTo>
                    <a:pt x="86915" y="186153"/>
                  </a:moveTo>
                  <a:cubicBezTo>
                    <a:pt x="125015" y="197265"/>
                    <a:pt x="154384" y="213140"/>
                    <a:pt x="175022" y="233778"/>
                  </a:cubicBezTo>
                  <a:cubicBezTo>
                    <a:pt x="175022" y="240128"/>
                    <a:pt x="171053" y="246478"/>
                    <a:pt x="163115" y="252828"/>
                  </a:cubicBezTo>
                  <a:cubicBezTo>
                    <a:pt x="156765" y="254415"/>
                    <a:pt x="154384" y="259971"/>
                    <a:pt x="155972" y="269496"/>
                  </a:cubicBezTo>
                  <a:lnTo>
                    <a:pt x="155972" y="433803"/>
                  </a:lnTo>
                  <a:cubicBezTo>
                    <a:pt x="176609" y="424278"/>
                    <a:pt x="193278" y="417134"/>
                    <a:pt x="205978" y="412371"/>
                  </a:cubicBezTo>
                  <a:cubicBezTo>
                    <a:pt x="215503" y="409196"/>
                    <a:pt x="221853" y="409196"/>
                    <a:pt x="225028" y="412371"/>
                  </a:cubicBezTo>
                  <a:cubicBezTo>
                    <a:pt x="226615" y="415546"/>
                    <a:pt x="224234" y="421103"/>
                    <a:pt x="217884" y="429040"/>
                  </a:cubicBezTo>
                  <a:cubicBezTo>
                    <a:pt x="189309" y="462378"/>
                    <a:pt x="159940" y="492540"/>
                    <a:pt x="129778" y="519528"/>
                  </a:cubicBezTo>
                  <a:cubicBezTo>
                    <a:pt x="121840" y="529053"/>
                    <a:pt x="115490" y="538578"/>
                    <a:pt x="110728" y="548103"/>
                  </a:cubicBezTo>
                  <a:cubicBezTo>
                    <a:pt x="102790" y="565565"/>
                    <a:pt x="92472" y="567946"/>
                    <a:pt x="79772" y="555246"/>
                  </a:cubicBezTo>
                  <a:cubicBezTo>
                    <a:pt x="60722" y="531434"/>
                    <a:pt x="47228" y="514765"/>
                    <a:pt x="39291" y="505240"/>
                  </a:cubicBezTo>
                  <a:cubicBezTo>
                    <a:pt x="31353" y="494128"/>
                    <a:pt x="35322" y="483809"/>
                    <a:pt x="51197" y="474284"/>
                  </a:cubicBezTo>
                  <a:cubicBezTo>
                    <a:pt x="59134" y="469521"/>
                    <a:pt x="63103" y="463171"/>
                    <a:pt x="63103" y="455234"/>
                  </a:cubicBezTo>
                  <a:lnTo>
                    <a:pt x="63103" y="238540"/>
                  </a:lnTo>
                  <a:lnTo>
                    <a:pt x="51197" y="238540"/>
                  </a:lnTo>
                  <a:cubicBezTo>
                    <a:pt x="40084" y="238540"/>
                    <a:pt x="29766" y="240128"/>
                    <a:pt x="20241" y="243303"/>
                  </a:cubicBezTo>
                  <a:cubicBezTo>
                    <a:pt x="17066" y="243303"/>
                    <a:pt x="13097" y="241715"/>
                    <a:pt x="8334" y="238540"/>
                  </a:cubicBezTo>
                  <a:cubicBezTo>
                    <a:pt x="8334" y="236953"/>
                    <a:pt x="7541" y="234571"/>
                    <a:pt x="5953" y="231396"/>
                  </a:cubicBezTo>
                  <a:cubicBezTo>
                    <a:pt x="4366" y="226634"/>
                    <a:pt x="2778" y="223459"/>
                    <a:pt x="1191" y="221871"/>
                  </a:cubicBezTo>
                  <a:cubicBezTo>
                    <a:pt x="-397" y="218696"/>
                    <a:pt x="-397" y="216315"/>
                    <a:pt x="1191" y="214728"/>
                  </a:cubicBezTo>
                  <a:cubicBezTo>
                    <a:pt x="1191" y="214728"/>
                    <a:pt x="2778" y="214728"/>
                    <a:pt x="5953" y="214728"/>
                  </a:cubicBezTo>
                  <a:cubicBezTo>
                    <a:pt x="17066" y="217903"/>
                    <a:pt x="32941" y="219490"/>
                    <a:pt x="53578" y="219490"/>
                  </a:cubicBezTo>
                  <a:lnTo>
                    <a:pt x="60722" y="219490"/>
                  </a:lnTo>
                  <a:cubicBezTo>
                    <a:pt x="71834" y="197265"/>
                    <a:pt x="80566" y="186153"/>
                    <a:pt x="86915" y="186153"/>
                  </a:cubicBezTo>
                  <a:close/>
                  <a:moveTo>
                    <a:pt x="375047" y="174246"/>
                  </a:moveTo>
                  <a:lnTo>
                    <a:pt x="355997" y="279021"/>
                  </a:lnTo>
                  <a:lnTo>
                    <a:pt x="413146" y="279021"/>
                  </a:lnTo>
                  <a:lnTo>
                    <a:pt x="425053" y="174246"/>
                  </a:lnTo>
                  <a:close/>
                  <a:moveTo>
                    <a:pt x="860822" y="148053"/>
                  </a:moveTo>
                  <a:cubicBezTo>
                    <a:pt x="894159" y="216315"/>
                    <a:pt x="933053" y="274259"/>
                    <a:pt x="977503" y="321884"/>
                  </a:cubicBezTo>
                  <a:cubicBezTo>
                    <a:pt x="982265" y="309184"/>
                    <a:pt x="988615" y="297278"/>
                    <a:pt x="996553" y="286165"/>
                  </a:cubicBezTo>
                  <a:cubicBezTo>
                    <a:pt x="1015603" y="235365"/>
                    <a:pt x="1029096" y="194090"/>
                    <a:pt x="1037034" y="162340"/>
                  </a:cubicBezTo>
                  <a:cubicBezTo>
                    <a:pt x="1037034" y="154403"/>
                    <a:pt x="1038622" y="149640"/>
                    <a:pt x="1041796" y="148053"/>
                  </a:cubicBezTo>
                  <a:close/>
                  <a:moveTo>
                    <a:pt x="1187053" y="64709"/>
                  </a:moveTo>
                  <a:cubicBezTo>
                    <a:pt x="1207690" y="71059"/>
                    <a:pt x="1235472" y="93284"/>
                    <a:pt x="1270396" y="131384"/>
                  </a:cubicBezTo>
                  <a:cubicBezTo>
                    <a:pt x="1275159" y="137734"/>
                    <a:pt x="1276747" y="142496"/>
                    <a:pt x="1275159" y="145671"/>
                  </a:cubicBezTo>
                  <a:cubicBezTo>
                    <a:pt x="1275159" y="150434"/>
                    <a:pt x="1271984" y="152815"/>
                    <a:pt x="1265634" y="152815"/>
                  </a:cubicBezTo>
                  <a:cubicBezTo>
                    <a:pt x="1237059" y="149640"/>
                    <a:pt x="1184672" y="148053"/>
                    <a:pt x="1108472" y="148053"/>
                  </a:cubicBezTo>
                  <a:lnTo>
                    <a:pt x="1087040" y="148053"/>
                  </a:lnTo>
                  <a:cubicBezTo>
                    <a:pt x="1096565" y="149640"/>
                    <a:pt x="1112440" y="153609"/>
                    <a:pt x="1134665" y="159959"/>
                  </a:cubicBezTo>
                  <a:cubicBezTo>
                    <a:pt x="1145778" y="163134"/>
                    <a:pt x="1153715" y="165515"/>
                    <a:pt x="1158478" y="167103"/>
                  </a:cubicBezTo>
                  <a:cubicBezTo>
                    <a:pt x="1166415" y="170278"/>
                    <a:pt x="1170384" y="175834"/>
                    <a:pt x="1170384" y="183771"/>
                  </a:cubicBezTo>
                  <a:cubicBezTo>
                    <a:pt x="1168796" y="190121"/>
                    <a:pt x="1163240" y="194090"/>
                    <a:pt x="1153715" y="195678"/>
                  </a:cubicBezTo>
                  <a:cubicBezTo>
                    <a:pt x="1144190" y="197265"/>
                    <a:pt x="1136253" y="206790"/>
                    <a:pt x="1129903" y="224253"/>
                  </a:cubicBezTo>
                  <a:cubicBezTo>
                    <a:pt x="1110853" y="287753"/>
                    <a:pt x="1085453" y="341728"/>
                    <a:pt x="1053703" y="386178"/>
                  </a:cubicBezTo>
                  <a:cubicBezTo>
                    <a:pt x="1112440" y="429040"/>
                    <a:pt x="1183084" y="457615"/>
                    <a:pt x="1265634" y="471903"/>
                  </a:cubicBezTo>
                  <a:cubicBezTo>
                    <a:pt x="1276747" y="473490"/>
                    <a:pt x="1282303" y="476665"/>
                    <a:pt x="1282303" y="481428"/>
                  </a:cubicBezTo>
                  <a:cubicBezTo>
                    <a:pt x="1282303" y="487778"/>
                    <a:pt x="1277540" y="492540"/>
                    <a:pt x="1268015" y="495715"/>
                  </a:cubicBezTo>
                  <a:cubicBezTo>
                    <a:pt x="1244203" y="506828"/>
                    <a:pt x="1225153" y="525878"/>
                    <a:pt x="1210865" y="552865"/>
                  </a:cubicBezTo>
                  <a:cubicBezTo>
                    <a:pt x="1204515" y="567153"/>
                    <a:pt x="1193403" y="571915"/>
                    <a:pt x="1177528" y="567153"/>
                  </a:cubicBezTo>
                  <a:cubicBezTo>
                    <a:pt x="1096565" y="543340"/>
                    <a:pt x="1033065" y="507621"/>
                    <a:pt x="987028" y="459996"/>
                  </a:cubicBezTo>
                  <a:cubicBezTo>
                    <a:pt x="925115" y="513971"/>
                    <a:pt x="835422" y="554453"/>
                    <a:pt x="717946" y="581440"/>
                  </a:cubicBezTo>
                  <a:cubicBezTo>
                    <a:pt x="706834" y="583028"/>
                    <a:pt x="701278" y="581440"/>
                    <a:pt x="701278" y="576678"/>
                  </a:cubicBezTo>
                  <a:cubicBezTo>
                    <a:pt x="699690" y="571915"/>
                    <a:pt x="704453" y="567153"/>
                    <a:pt x="715565" y="562390"/>
                  </a:cubicBezTo>
                  <a:cubicBezTo>
                    <a:pt x="806053" y="516353"/>
                    <a:pt x="879078" y="457615"/>
                    <a:pt x="934640" y="386178"/>
                  </a:cubicBezTo>
                  <a:cubicBezTo>
                    <a:pt x="899715" y="327440"/>
                    <a:pt x="870346" y="248065"/>
                    <a:pt x="846534" y="148053"/>
                  </a:cubicBezTo>
                  <a:lnTo>
                    <a:pt x="834628" y="148053"/>
                  </a:lnTo>
                  <a:cubicBezTo>
                    <a:pt x="804465" y="148053"/>
                    <a:pt x="773509" y="149640"/>
                    <a:pt x="741759" y="152815"/>
                  </a:cubicBezTo>
                  <a:cubicBezTo>
                    <a:pt x="738584" y="152815"/>
                    <a:pt x="734615" y="151228"/>
                    <a:pt x="729853" y="148053"/>
                  </a:cubicBezTo>
                  <a:cubicBezTo>
                    <a:pt x="728265" y="141703"/>
                    <a:pt x="725090" y="136146"/>
                    <a:pt x="720328" y="131384"/>
                  </a:cubicBezTo>
                  <a:cubicBezTo>
                    <a:pt x="718740" y="128209"/>
                    <a:pt x="717946" y="125828"/>
                    <a:pt x="717946" y="124240"/>
                  </a:cubicBezTo>
                  <a:cubicBezTo>
                    <a:pt x="717946" y="122653"/>
                    <a:pt x="719534" y="122653"/>
                    <a:pt x="722709" y="124240"/>
                  </a:cubicBezTo>
                  <a:cubicBezTo>
                    <a:pt x="752871" y="127415"/>
                    <a:pt x="797322" y="129003"/>
                    <a:pt x="856059" y="129003"/>
                  </a:cubicBezTo>
                  <a:lnTo>
                    <a:pt x="1132284" y="129003"/>
                  </a:lnTo>
                  <a:cubicBezTo>
                    <a:pt x="1157684" y="89315"/>
                    <a:pt x="1175940" y="67884"/>
                    <a:pt x="1187053" y="64709"/>
                  </a:cubicBezTo>
                  <a:close/>
                  <a:moveTo>
                    <a:pt x="65484" y="14703"/>
                  </a:moveTo>
                  <a:cubicBezTo>
                    <a:pt x="125809" y="17878"/>
                    <a:pt x="164703" y="35340"/>
                    <a:pt x="182165" y="67090"/>
                  </a:cubicBezTo>
                  <a:cubicBezTo>
                    <a:pt x="193278" y="100428"/>
                    <a:pt x="182165" y="125034"/>
                    <a:pt x="148828" y="140909"/>
                  </a:cubicBezTo>
                  <a:cubicBezTo>
                    <a:pt x="121840" y="150434"/>
                    <a:pt x="104378" y="141703"/>
                    <a:pt x="96440" y="114715"/>
                  </a:cubicBezTo>
                  <a:cubicBezTo>
                    <a:pt x="91678" y="79790"/>
                    <a:pt x="78978" y="51215"/>
                    <a:pt x="58341" y="28990"/>
                  </a:cubicBezTo>
                  <a:cubicBezTo>
                    <a:pt x="55166" y="24228"/>
                    <a:pt x="54372" y="21053"/>
                    <a:pt x="55959" y="19465"/>
                  </a:cubicBezTo>
                  <a:cubicBezTo>
                    <a:pt x="57547" y="16290"/>
                    <a:pt x="60722" y="14703"/>
                    <a:pt x="65484" y="14703"/>
                  </a:cubicBezTo>
                  <a:close/>
                  <a:moveTo>
                    <a:pt x="908446" y="415"/>
                  </a:moveTo>
                  <a:cubicBezTo>
                    <a:pt x="973534" y="-2760"/>
                    <a:pt x="1016396" y="12321"/>
                    <a:pt x="1037034" y="45659"/>
                  </a:cubicBezTo>
                  <a:cubicBezTo>
                    <a:pt x="1044971" y="74234"/>
                    <a:pt x="1032272" y="97253"/>
                    <a:pt x="998934" y="114715"/>
                  </a:cubicBezTo>
                  <a:cubicBezTo>
                    <a:pt x="965596" y="124240"/>
                    <a:pt x="945753" y="112334"/>
                    <a:pt x="939403" y="78996"/>
                  </a:cubicBezTo>
                  <a:cubicBezTo>
                    <a:pt x="933053" y="52009"/>
                    <a:pt x="921146" y="30578"/>
                    <a:pt x="903684" y="14703"/>
                  </a:cubicBezTo>
                  <a:cubicBezTo>
                    <a:pt x="898922" y="9940"/>
                    <a:pt x="897334" y="6765"/>
                    <a:pt x="898922" y="5178"/>
                  </a:cubicBezTo>
                  <a:cubicBezTo>
                    <a:pt x="900509" y="2003"/>
                    <a:pt x="903684" y="415"/>
                    <a:pt x="908446" y="415"/>
                  </a:cubicBezTo>
                  <a:close/>
                  <a:moveTo>
                    <a:pt x="508396" y="415"/>
                  </a:moveTo>
                  <a:cubicBezTo>
                    <a:pt x="529034" y="6765"/>
                    <a:pt x="550465" y="22640"/>
                    <a:pt x="572690" y="48040"/>
                  </a:cubicBezTo>
                  <a:cubicBezTo>
                    <a:pt x="575865" y="52803"/>
                    <a:pt x="577453" y="56771"/>
                    <a:pt x="577453" y="59946"/>
                  </a:cubicBezTo>
                  <a:cubicBezTo>
                    <a:pt x="575865" y="63121"/>
                    <a:pt x="572690" y="64709"/>
                    <a:pt x="567928" y="64709"/>
                  </a:cubicBezTo>
                  <a:lnTo>
                    <a:pt x="396478" y="64709"/>
                  </a:lnTo>
                  <a:lnTo>
                    <a:pt x="379809" y="155196"/>
                  </a:lnTo>
                  <a:lnTo>
                    <a:pt x="415528" y="155196"/>
                  </a:lnTo>
                  <a:cubicBezTo>
                    <a:pt x="425053" y="139321"/>
                    <a:pt x="435372" y="129003"/>
                    <a:pt x="446484" y="124240"/>
                  </a:cubicBezTo>
                  <a:cubicBezTo>
                    <a:pt x="473472" y="132178"/>
                    <a:pt x="502046" y="149640"/>
                    <a:pt x="532209" y="176628"/>
                  </a:cubicBezTo>
                  <a:cubicBezTo>
                    <a:pt x="533797" y="182978"/>
                    <a:pt x="530622" y="187740"/>
                    <a:pt x="522684" y="190915"/>
                  </a:cubicBezTo>
                  <a:cubicBezTo>
                    <a:pt x="514747" y="195678"/>
                    <a:pt x="510778" y="202028"/>
                    <a:pt x="510778" y="209965"/>
                  </a:cubicBezTo>
                  <a:lnTo>
                    <a:pt x="501253" y="279021"/>
                  </a:lnTo>
                  <a:lnTo>
                    <a:pt x="506015" y="279021"/>
                  </a:lnTo>
                  <a:cubicBezTo>
                    <a:pt x="520303" y="253621"/>
                    <a:pt x="531415" y="239334"/>
                    <a:pt x="539353" y="236159"/>
                  </a:cubicBezTo>
                  <a:cubicBezTo>
                    <a:pt x="558403" y="242509"/>
                    <a:pt x="577453" y="257590"/>
                    <a:pt x="596503" y="281403"/>
                  </a:cubicBezTo>
                  <a:cubicBezTo>
                    <a:pt x="599678" y="284578"/>
                    <a:pt x="601265" y="287753"/>
                    <a:pt x="601265" y="290928"/>
                  </a:cubicBezTo>
                  <a:cubicBezTo>
                    <a:pt x="599678" y="294103"/>
                    <a:pt x="596503" y="295690"/>
                    <a:pt x="591740" y="295690"/>
                  </a:cubicBezTo>
                  <a:lnTo>
                    <a:pt x="225028" y="295690"/>
                  </a:lnTo>
                  <a:cubicBezTo>
                    <a:pt x="207565" y="295690"/>
                    <a:pt x="195659" y="296484"/>
                    <a:pt x="189309" y="298071"/>
                  </a:cubicBezTo>
                  <a:cubicBezTo>
                    <a:pt x="186134" y="301246"/>
                    <a:pt x="182165" y="300453"/>
                    <a:pt x="177403" y="295690"/>
                  </a:cubicBezTo>
                  <a:cubicBezTo>
                    <a:pt x="177403" y="294103"/>
                    <a:pt x="175815" y="290928"/>
                    <a:pt x="172640" y="286165"/>
                  </a:cubicBezTo>
                  <a:cubicBezTo>
                    <a:pt x="171053" y="282990"/>
                    <a:pt x="169465" y="280609"/>
                    <a:pt x="167878" y="279021"/>
                  </a:cubicBezTo>
                  <a:cubicBezTo>
                    <a:pt x="166290" y="275846"/>
                    <a:pt x="166290" y="273465"/>
                    <a:pt x="167878" y="271878"/>
                  </a:cubicBezTo>
                  <a:cubicBezTo>
                    <a:pt x="167878" y="271878"/>
                    <a:pt x="169465" y="271878"/>
                    <a:pt x="172640" y="271878"/>
                  </a:cubicBezTo>
                  <a:cubicBezTo>
                    <a:pt x="205978" y="276640"/>
                    <a:pt x="227409" y="279021"/>
                    <a:pt x="236934" y="279021"/>
                  </a:cubicBezTo>
                  <a:lnTo>
                    <a:pt x="270272" y="279021"/>
                  </a:lnTo>
                  <a:lnTo>
                    <a:pt x="289322" y="174246"/>
                  </a:lnTo>
                  <a:lnTo>
                    <a:pt x="277415" y="174246"/>
                  </a:lnTo>
                  <a:cubicBezTo>
                    <a:pt x="264715" y="174246"/>
                    <a:pt x="252015" y="175834"/>
                    <a:pt x="239315" y="179009"/>
                  </a:cubicBezTo>
                  <a:cubicBezTo>
                    <a:pt x="234553" y="179009"/>
                    <a:pt x="231378" y="177421"/>
                    <a:pt x="229790" y="174246"/>
                  </a:cubicBezTo>
                  <a:cubicBezTo>
                    <a:pt x="225028" y="171071"/>
                    <a:pt x="220265" y="165515"/>
                    <a:pt x="215503" y="157578"/>
                  </a:cubicBezTo>
                  <a:cubicBezTo>
                    <a:pt x="213915" y="155990"/>
                    <a:pt x="213122" y="154403"/>
                    <a:pt x="213122" y="152815"/>
                  </a:cubicBezTo>
                  <a:cubicBezTo>
                    <a:pt x="214709" y="151228"/>
                    <a:pt x="217090" y="150434"/>
                    <a:pt x="220265" y="150434"/>
                  </a:cubicBezTo>
                  <a:cubicBezTo>
                    <a:pt x="234553" y="153609"/>
                    <a:pt x="257572" y="155196"/>
                    <a:pt x="289322" y="155196"/>
                  </a:cubicBezTo>
                  <a:lnTo>
                    <a:pt x="294084" y="155196"/>
                  </a:lnTo>
                  <a:lnTo>
                    <a:pt x="310753" y="64709"/>
                  </a:lnTo>
                  <a:lnTo>
                    <a:pt x="260747" y="64709"/>
                  </a:lnTo>
                  <a:cubicBezTo>
                    <a:pt x="243284" y="64709"/>
                    <a:pt x="231378" y="65503"/>
                    <a:pt x="225028" y="67090"/>
                  </a:cubicBezTo>
                  <a:cubicBezTo>
                    <a:pt x="221853" y="70265"/>
                    <a:pt x="217884" y="69471"/>
                    <a:pt x="213122" y="64709"/>
                  </a:cubicBezTo>
                  <a:cubicBezTo>
                    <a:pt x="213122" y="61534"/>
                    <a:pt x="212328" y="58359"/>
                    <a:pt x="210740" y="55184"/>
                  </a:cubicBezTo>
                  <a:cubicBezTo>
                    <a:pt x="209153" y="50421"/>
                    <a:pt x="207565" y="47246"/>
                    <a:pt x="205978" y="45659"/>
                  </a:cubicBezTo>
                  <a:cubicBezTo>
                    <a:pt x="202803" y="40896"/>
                    <a:pt x="203597" y="39309"/>
                    <a:pt x="208359" y="40896"/>
                  </a:cubicBezTo>
                  <a:cubicBezTo>
                    <a:pt x="230584" y="44071"/>
                    <a:pt x="252015" y="45659"/>
                    <a:pt x="272653" y="45659"/>
                  </a:cubicBezTo>
                  <a:lnTo>
                    <a:pt x="470296" y="45659"/>
                  </a:lnTo>
                  <a:cubicBezTo>
                    <a:pt x="487759" y="17084"/>
                    <a:pt x="500459" y="2003"/>
                    <a:pt x="508396" y="4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4800" spc="600" dirty="0"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7560729" y="888811"/>
            <a:ext cx="3103337" cy="330224"/>
          </a:xfrm>
          <a:custGeom>
            <a:avLst/>
            <a:gdLst/>
            <a:ahLst/>
            <a:cxnLst/>
            <a:rect l="l" t="t" r="r" b="b"/>
            <a:pathLst>
              <a:path w="3103337" h="330224">
                <a:moveTo>
                  <a:pt x="414376" y="220764"/>
                </a:moveTo>
                <a:cubicBezTo>
                  <a:pt x="416440" y="220534"/>
                  <a:pt x="421144" y="221338"/>
                  <a:pt x="428486" y="223173"/>
                </a:cubicBezTo>
                <a:cubicBezTo>
                  <a:pt x="448677" y="228680"/>
                  <a:pt x="461985" y="238316"/>
                  <a:pt x="468409" y="252083"/>
                </a:cubicBezTo>
                <a:cubicBezTo>
                  <a:pt x="467492" y="271356"/>
                  <a:pt x="458314" y="281452"/>
                  <a:pt x="440876" y="282369"/>
                </a:cubicBezTo>
                <a:cubicBezTo>
                  <a:pt x="430781" y="282369"/>
                  <a:pt x="426192" y="274568"/>
                  <a:pt x="427110" y="258966"/>
                </a:cubicBezTo>
                <a:cubicBezTo>
                  <a:pt x="428027" y="242446"/>
                  <a:pt x="425274" y="231433"/>
                  <a:pt x="418850" y="225926"/>
                </a:cubicBezTo>
                <a:cubicBezTo>
                  <a:pt x="417932" y="225926"/>
                  <a:pt x="417014" y="225467"/>
                  <a:pt x="416096" y="224550"/>
                </a:cubicBezTo>
                <a:cubicBezTo>
                  <a:pt x="412884" y="222255"/>
                  <a:pt x="412311" y="220993"/>
                  <a:pt x="414376" y="220764"/>
                </a:cubicBezTo>
                <a:close/>
                <a:moveTo>
                  <a:pt x="874696" y="212332"/>
                </a:moveTo>
                <a:cubicBezTo>
                  <a:pt x="877794" y="212676"/>
                  <a:pt x="881407" y="213536"/>
                  <a:pt x="885537" y="214913"/>
                </a:cubicBezTo>
                <a:cubicBezTo>
                  <a:pt x="918577" y="225009"/>
                  <a:pt x="925002" y="234186"/>
                  <a:pt x="904811" y="242446"/>
                </a:cubicBezTo>
                <a:cubicBezTo>
                  <a:pt x="902057" y="244282"/>
                  <a:pt x="900681" y="245200"/>
                  <a:pt x="900681" y="245200"/>
                </a:cubicBezTo>
                <a:cubicBezTo>
                  <a:pt x="865805" y="280075"/>
                  <a:pt x="834601" y="305314"/>
                  <a:pt x="807068" y="320916"/>
                </a:cubicBezTo>
                <a:cubicBezTo>
                  <a:pt x="799726" y="323669"/>
                  <a:pt x="795596" y="324587"/>
                  <a:pt x="794678" y="323669"/>
                </a:cubicBezTo>
                <a:cubicBezTo>
                  <a:pt x="793760" y="323669"/>
                  <a:pt x="795596" y="321834"/>
                  <a:pt x="800185" y="318163"/>
                </a:cubicBezTo>
                <a:cubicBezTo>
                  <a:pt x="822211" y="297972"/>
                  <a:pt x="841484" y="269521"/>
                  <a:pt x="858004" y="232810"/>
                </a:cubicBezTo>
                <a:cubicBezTo>
                  <a:pt x="858922" y="230974"/>
                  <a:pt x="859840" y="227762"/>
                  <a:pt x="860758" y="223173"/>
                </a:cubicBezTo>
                <a:cubicBezTo>
                  <a:pt x="860758" y="214913"/>
                  <a:pt x="865404" y="211299"/>
                  <a:pt x="874696" y="212332"/>
                </a:cubicBezTo>
                <a:close/>
                <a:moveTo>
                  <a:pt x="908941" y="208030"/>
                </a:moveTo>
                <a:cubicBezTo>
                  <a:pt x="936474" y="210783"/>
                  <a:pt x="962630" y="227762"/>
                  <a:pt x="987410" y="258966"/>
                </a:cubicBezTo>
                <a:cubicBezTo>
                  <a:pt x="995670" y="278239"/>
                  <a:pt x="994294" y="293842"/>
                  <a:pt x="983280" y="305773"/>
                </a:cubicBezTo>
                <a:cubicBezTo>
                  <a:pt x="968596" y="318622"/>
                  <a:pt x="956665" y="317245"/>
                  <a:pt x="947487" y="301643"/>
                </a:cubicBezTo>
                <a:cubicBezTo>
                  <a:pt x="946569" y="299807"/>
                  <a:pt x="945652" y="296136"/>
                  <a:pt x="944734" y="290629"/>
                </a:cubicBezTo>
                <a:cubicBezTo>
                  <a:pt x="942898" y="257590"/>
                  <a:pt x="930967" y="230056"/>
                  <a:pt x="908941" y="208030"/>
                </a:cubicBezTo>
                <a:close/>
                <a:moveTo>
                  <a:pt x="747871" y="169483"/>
                </a:moveTo>
                <a:lnTo>
                  <a:pt x="747871" y="223173"/>
                </a:lnTo>
                <a:cubicBezTo>
                  <a:pt x="757049" y="222255"/>
                  <a:pt x="765768" y="220879"/>
                  <a:pt x="774028" y="219043"/>
                </a:cubicBezTo>
                <a:lnTo>
                  <a:pt x="774028" y="169483"/>
                </a:lnTo>
                <a:close/>
                <a:moveTo>
                  <a:pt x="1598647" y="128183"/>
                </a:moveTo>
                <a:cubicBezTo>
                  <a:pt x="1605989" y="129101"/>
                  <a:pt x="1616085" y="135526"/>
                  <a:pt x="1628934" y="147457"/>
                </a:cubicBezTo>
                <a:cubicBezTo>
                  <a:pt x="1638111" y="156634"/>
                  <a:pt x="1641324" y="163518"/>
                  <a:pt x="1638570" y="168107"/>
                </a:cubicBezTo>
                <a:cubicBezTo>
                  <a:pt x="1637652" y="169024"/>
                  <a:pt x="1635358" y="169483"/>
                  <a:pt x="1631687" y="169483"/>
                </a:cubicBezTo>
                <a:cubicBezTo>
                  <a:pt x="1613331" y="167648"/>
                  <a:pt x="1593599" y="174072"/>
                  <a:pt x="1572490" y="188757"/>
                </a:cubicBezTo>
                <a:cubicBezTo>
                  <a:pt x="1577080" y="195181"/>
                  <a:pt x="1576620" y="198852"/>
                  <a:pt x="1571114" y="199770"/>
                </a:cubicBezTo>
                <a:cubicBezTo>
                  <a:pt x="1569278" y="200688"/>
                  <a:pt x="1568360" y="201146"/>
                  <a:pt x="1568360" y="201146"/>
                </a:cubicBezTo>
                <a:lnTo>
                  <a:pt x="1568360" y="208030"/>
                </a:lnTo>
                <a:lnTo>
                  <a:pt x="1641324" y="208030"/>
                </a:lnTo>
                <a:cubicBezTo>
                  <a:pt x="1641324" y="208030"/>
                  <a:pt x="1643159" y="204818"/>
                  <a:pt x="1646830" y="198393"/>
                </a:cubicBezTo>
                <a:cubicBezTo>
                  <a:pt x="1653254" y="186462"/>
                  <a:pt x="1657843" y="180497"/>
                  <a:pt x="1660597" y="180497"/>
                </a:cubicBezTo>
                <a:cubicBezTo>
                  <a:pt x="1667939" y="180497"/>
                  <a:pt x="1681247" y="188757"/>
                  <a:pt x="1700520" y="205276"/>
                </a:cubicBezTo>
                <a:cubicBezTo>
                  <a:pt x="1699602" y="205276"/>
                  <a:pt x="1700520" y="205735"/>
                  <a:pt x="1703273" y="206653"/>
                </a:cubicBezTo>
                <a:cubicBezTo>
                  <a:pt x="1705109" y="209406"/>
                  <a:pt x="1705568" y="211701"/>
                  <a:pt x="1704650" y="213536"/>
                </a:cubicBezTo>
                <a:cubicBezTo>
                  <a:pt x="1704650" y="214454"/>
                  <a:pt x="1702814" y="214913"/>
                  <a:pt x="1699143" y="214913"/>
                </a:cubicBezTo>
                <a:lnTo>
                  <a:pt x="1568360" y="214913"/>
                </a:lnTo>
                <a:lnTo>
                  <a:pt x="1568360" y="287876"/>
                </a:lnTo>
                <a:cubicBezTo>
                  <a:pt x="1567443" y="309903"/>
                  <a:pt x="1549546" y="320916"/>
                  <a:pt x="1514671" y="320916"/>
                </a:cubicBezTo>
                <a:cubicBezTo>
                  <a:pt x="1511918" y="319998"/>
                  <a:pt x="1509623" y="316786"/>
                  <a:pt x="1507788" y="311279"/>
                </a:cubicBezTo>
                <a:cubicBezTo>
                  <a:pt x="1502281" y="296595"/>
                  <a:pt x="1494480" y="288794"/>
                  <a:pt x="1484384" y="287876"/>
                </a:cubicBezTo>
                <a:cubicBezTo>
                  <a:pt x="1478878" y="287876"/>
                  <a:pt x="1476124" y="286958"/>
                  <a:pt x="1476124" y="285123"/>
                </a:cubicBezTo>
                <a:cubicBezTo>
                  <a:pt x="1477042" y="284205"/>
                  <a:pt x="1480254" y="283287"/>
                  <a:pt x="1485761" y="282369"/>
                </a:cubicBezTo>
                <a:cubicBezTo>
                  <a:pt x="1515130" y="285123"/>
                  <a:pt x="1528437" y="279157"/>
                  <a:pt x="1525684" y="264473"/>
                </a:cubicBezTo>
                <a:lnTo>
                  <a:pt x="1525684" y="213536"/>
                </a:lnTo>
                <a:lnTo>
                  <a:pt x="1388018" y="213536"/>
                </a:lnTo>
                <a:cubicBezTo>
                  <a:pt x="1384347" y="213536"/>
                  <a:pt x="1382052" y="212619"/>
                  <a:pt x="1381135" y="210783"/>
                </a:cubicBezTo>
                <a:cubicBezTo>
                  <a:pt x="1380217" y="209865"/>
                  <a:pt x="1381594" y="208948"/>
                  <a:pt x="1385265" y="208030"/>
                </a:cubicBezTo>
                <a:lnTo>
                  <a:pt x="1525684" y="208030"/>
                </a:lnTo>
                <a:lnTo>
                  <a:pt x="1525684" y="190133"/>
                </a:lnTo>
                <a:cubicBezTo>
                  <a:pt x="1520177" y="175449"/>
                  <a:pt x="1532108" y="173613"/>
                  <a:pt x="1561477" y="184627"/>
                </a:cubicBezTo>
                <a:lnTo>
                  <a:pt x="1580750" y="148833"/>
                </a:lnTo>
                <a:lnTo>
                  <a:pt x="1456851" y="148833"/>
                </a:lnTo>
                <a:cubicBezTo>
                  <a:pt x="1453180" y="148833"/>
                  <a:pt x="1450427" y="148375"/>
                  <a:pt x="1448591" y="147457"/>
                </a:cubicBezTo>
                <a:cubicBezTo>
                  <a:pt x="1446756" y="145621"/>
                  <a:pt x="1447673" y="144245"/>
                  <a:pt x="1451344" y="143327"/>
                </a:cubicBezTo>
                <a:lnTo>
                  <a:pt x="1576620" y="143327"/>
                </a:lnTo>
                <a:cubicBezTo>
                  <a:pt x="1577538" y="143327"/>
                  <a:pt x="1578915" y="141950"/>
                  <a:pt x="1580750" y="139197"/>
                </a:cubicBezTo>
                <a:cubicBezTo>
                  <a:pt x="1586257" y="132772"/>
                  <a:pt x="1592223" y="129101"/>
                  <a:pt x="1598647" y="128183"/>
                </a:cubicBezTo>
                <a:close/>
                <a:moveTo>
                  <a:pt x="2613246" y="123709"/>
                </a:moveTo>
                <a:cubicBezTo>
                  <a:pt x="2617376" y="124398"/>
                  <a:pt x="2624718" y="126807"/>
                  <a:pt x="2635272" y="130937"/>
                </a:cubicBezTo>
                <a:cubicBezTo>
                  <a:pt x="2649956" y="136443"/>
                  <a:pt x="2658676" y="141950"/>
                  <a:pt x="2661429" y="147457"/>
                </a:cubicBezTo>
                <a:cubicBezTo>
                  <a:pt x="2666936" y="161223"/>
                  <a:pt x="2665100" y="172237"/>
                  <a:pt x="2655922" y="180497"/>
                </a:cubicBezTo>
                <a:cubicBezTo>
                  <a:pt x="2643991" y="189674"/>
                  <a:pt x="2633896" y="189215"/>
                  <a:pt x="2625636" y="179120"/>
                </a:cubicBezTo>
                <a:cubicBezTo>
                  <a:pt x="2623800" y="177284"/>
                  <a:pt x="2622882" y="172696"/>
                  <a:pt x="2622882" y="165353"/>
                </a:cubicBezTo>
                <a:cubicBezTo>
                  <a:pt x="2621965" y="147916"/>
                  <a:pt x="2617835" y="135067"/>
                  <a:pt x="2610492" y="126807"/>
                </a:cubicBezTo>
                <a:cubicBezTo>
                  <a:pt x="2608198" y="124054"/>
                  <a:pt x="2609116" y="123021"/>
                  <a:pt x="2613246" y="123709"/>
                </a:cubicBezTo>
                <a:close/>
                <a:moveTo>
                  <a:pt x="2223651" y="111664"/>
                </a:moveTo>
                <a:cubicBezTo>
                  <a:pt x="2208048" y="129101"/>
                  <a:pt x="2195200" y="141950"/>
                  <a:pt x="2185104" y="150210"/>
                </a:cubicBezTo>
                <a:lnTo>
                  <a:pt x="2200248" y="150210"/>
                </a:lnTo>
                <a:cubicBezTo>
                  <a:pt x="2202083" y="151128"/>
                  <a:pt x="2204836" y="148375"/>
                  <a:pt x="2208508" y="141950"/>
                </a:cubicBezTo>
                <a:cubicBezTo>
                  <a:pt x="2212179" y="137361"/>
                  <a:pt x="2214932" y="134608"/>
                  <a:pt x="2216768" y="133690"/>
                </a:cubicBezTo>
                <a:cubicBezTo>
                  <a:pt x="2226863" y="134608"/>
                  <a:pt x="2240630" y="143786"/>
                  <a:pt x="2258068" y="161223"/>
                </a:cubicBezTo>
                <a:cubicBezTo>
                  <a:pt x="2264492" y="143786"/>
                  <a:pt x="2269998" y="127266"/>
                  <a:pt x="2274587" y="111664"/>
                </a:cubicBezTo>
                <a:close/>
                <a:moveTo>
                  <a:pt x="747871" y="100650"/>
                </a:moveTo>
                <a:lnTo>
                  <a:pt x="747871" y="162600"/>
                </a:lnTo>
                <a:lnTo>
                  <a:pt x="774028" y="162600"/>
                </a:lnTo>
                <a:lnTo>
                  <a:pt x="774028" y="100650"/>
                </a:lnTo>
                <a:close/>
                <a:moveTo>
                  <a:pt x="1057620" y="99274"/>
                </a:moveTo>
                <a:cubicBezTo>
                  <a:pt x="1058537" y="98815"/>
                  <a:pt x="1060029" y="98815"/>
                  <a:pt x="1062094" y="99274"/>
                </a:cubicBezTo>
                <a:cubicBezTo>
                  <a:pt x="1064159" y="99733"/>
                  <a:pt x="1066797" y="100650"/>
                  <a:pt x="1070010" y="102027"/>
                </a:cubicBezTo>
                <a:cubicBezTo>
                  <a:pt x="1100296" y="122218"/>
                  <a:pt x="1119111" y="149751"/>
                  <a:pt x="1126453" y="184627"/>
                </a:cubicBezTo>
                <a:cubicBezTo>
                  <a:pt x="1129206" y="204818"/>
                  <a:pt x="1124158" y="219961"/>
                  <a:pt x="1111309" y="230056"/>
                </a:cubicBezTo>
                <a:cubicBezTo>
                  <a:pt x="1096625" y="239234"/>
                  <a:pt x="1085612" y="236022"/>
                  <a:pt x="1078270" y="220420"/>
                </a:cubicBezTo>
                <a:cubicBezTo>
                  <a:pt x="1076434" y="217666"/>
                  <a:pt x="1075516" y="208489"/>
                  <a:pt x="1075516" y="192887"/>
                </a:cubicBezTo>
                <a:cubicBezTo>
                  <a:pt x="1076434" y="148833"/>
                  <a:pt x="1071845" y="119924"/>
                  <a:pt x="1061750" y="106157"/>
                </a:cubicBezTo>
                <a:cubicBezTo>
                  <a:pt x="1058078" y="102486"/>
                  <a:pt x="1056702" y="100191"/>
                  <a:pt x="1057620" y="99274"/>
                </a:cubicBezTo>
                <a:close/>
                <a:moveTo>
                  <a:pt x="2314510" y="96520"/>
                </a:moveTo>
                <a:cubicBezTo>
                  <a:pt x="2307168" y="112122"/>
                  <a:pt x="2299367" y="127266"/>
                  <a:pt x="2291107" y="141950"/>
                </a:cubicBezTo>
                <a:cubicBezTo>
                  <a:pt x="2299367" y="170401"/>
                  <a:pt x="2307168" y="190133"/>
                  <a:pt x="2314510" y="201146"/>
                </a:cubicBezTo>
                <a:cubicBezTo>
                  <a:pt x="2324606" y="169024"/>
                  <a:pt x="2331948" y="134149"/>
                  <a:pt x="2336537" y="96520"/>
                </a:cubicBezTo>
                <a:close/>
                <a:moveTo>
                  <a:pt x="155908" y="93767"/>
                </a:moveTo>
                <a:lnTo>
                  <a:pt x="155908" y="183250"/>
                </a:lnTo>
                <a:lnTo>
                  <a:pt x="221987" y="183250"/>
                </a:lnTo>
                <a:lnTo>
                  <a:pt x="221987" y="93767"/>
                </a:lnTo>
                <a:close/>
                <a:moveTo>
                  <a:pt x="59541" y="93767"/>
                </a:moveTo>
                <a:cubicBezTo>
                  <a:pt x="48528" y="93767"/>
                  <a:pt x="43480" y="96979"/>
                  <a:pt x="44398" y="103404"/>
                </a:cubicBezTo>
                <a:lnTo>
                  <a:pt x="44398" y="183250"/>
                </a:lnTo>
                <a:lnTo>
                  <a:pt x="110478" y="183250"/>
                </a:lnTo>
                <a:lnTo>
                  <a:pt x="110478" y="93767"/>
                </a:lnTo>
                <a:close/>
                <a:moveTo>
                  <a:pt x="2965671" y="89637"/>
                </a:moveTo>
                <a:lnTo>
                  <a:pt x="2965671" y="172237"/>
                </a:lnTo>
                <a:lnTo>
                  <a:pt x="3009724" y="172237"/>
                </a:lnTo>
                <a:lnTo>
                  <a:pt x="3012477" y="89637"/>
                </a:lnTo>
                <a:close/>
                <a:moveTo>
                  <a:pt x="2189234" y="59350"/>
                </a:moveTo>
                <a:lnTo>
                  <a:pt x="2189234" y="104780"/>
                </a:lnTo>
                <a:cubicBezTo>
                  <a:pt x="2201165" y="88260"/>
                  <a:pt x="2210343" y="73117"/>
                  <a:pt x="2216768" y="59350"/>
                </a:cubicBezTo>
                <a:close/>
                <a:moveTo>
                  <a:pt x="533112" y="56597"/>
                </a:moveTo>
                <a:cubicBezTo>
                  <a:pt x="515675" y="72199"/>
                  <a:pt x="503285" y="82295"/>
                  <a:pt x="495943" y="86884"/>
                </a:cubicBezTo>
                <a:cubicBezTo>
                  <a:pt x="498696" y="87801"/>
                  <a:pt x="501449" y="88719"/>
                  <a:pt x="504203" y="89637"/>
                </a:cubicBezTo>
                <a:cubicBezTo>
                  <a:pt x="511545" y="90555"/>
                  <a:pt x="515216" y="91931"/>
                  <a:pt x="515216" y="93767"/>
                </a:cubicBezTo>
                <a:cubicBezTo>
                  <a:pt x="515216" y="96520"/>
                  <a:pt x="514298" y="98815"/>
                  <a:pt x="512463" y="100650"/>
                </a:cubicBezTo>
                <a:cubicBezTo>
                  <a:pt x="509709" y="102486"/>
                  <a:pt x="508791" y="104321"/>
                  <a:pt x="509709" y="106157"/>
                </a:cubicBezTo>
                <a:lnTo>
                  <a:pt x="509709" y="121300"/>
                </a:lnTo>
                <a:lnTo>
                  <a:pt x="557892" y="121300"/>
                </a:lnTo>
                <a:cubicBezTo>
                  <a:pt x="558810" y="120382"/>
                  <a:pt x="560187" y="119465"/>
                  <a:pt x="562022" y="118547"/>
                </a:cubicBezTo>
                <a:cubicBezTo>
                  <a:pt x="562940" y="116711"/>
                  <a:pt x="565234" y="113958"/>
                  <a:pt x="568906" y="110287"/>
                </a:cubicBezTo>
                <a:cubicBezTo>
                  <a:pt x="558810" y="107534"/>
                  <a:pt x="553303" y="100191"/>
                  <a:pt x="552386" y="88260"/>
                </a:cubicBezTo>
                <a:cubicBezTo>
                  <a:pt x="550550" y="73576"/>
                  <a:pt x="544126" y="63022"/>
                  <a:pt x="533112" y="56597"/>
                </a:cubicBezTo>
                <a:close/>
                <a:moveTo>
                  <a:pt x="888291" y="45584"/>
                </a:moveTo>
                <a:cubicBezTo>
                  <a:pt x="880031" y="45584"/>
                  <a:pt x="876360" y="50632"/>
                  <a:pt x="877277" y="60727"/>
                </a:cubicBezTo>
                <a:lnTo>
                  <a:pt x="877277" y="157093"/>
                </a:lnTo>
                <a:lnTo>
                  <a:pt x="936474" y="157093"/>
                </a:lnTo>
                <a:lnTo>
                  <a:pt x="936474" y="45584"/>
                </a:lnTo>
                <a:close/>
                <a:moveTo>
                  <a:pt x="2617032" y="44551"/>
                </a:moveTo>
                <a:cubicBezTo>
                  <a:pt x="2619556" y="44322"/>
                  <a:pt x="2624259" y="45125"/>
                  <a:pt x="2631142" y="46961"/>
                </a:cubicBezTo>
                <a:cubicBezTo>
                  <a:pt x="2643073" y="50632"/>
                  <a:pt x="2651792" y="55220"/>
                  <a:pt x="2657299" y="60727"/>
                </a:cubicBezTo>
                <a:cubicBezTo>
                  <a:pt x="2668312" y="74494"/>
                  <a:pt x="2668771" y="86884"/>
                  <a:pt x="2658676" y="97897"/>
                </a:cubicBezTo>
                <a:cubicBezTo>
                  <a:pt x="2643073" y="109828"/>
                  <a:pt x="2631601" y="108910"/>
                  <a:pt x="2624259" y="95144"/>
                </a:cubicBezTo>
                <a:cubicBezTo>
                  <a:pt x="2622423" y="91473"/>
                  <a:pt x="2621965" y="85966"/>
                  <a:pt x="2622882" y="78624"/>
                </a:cubicBezTo>
                <a:cubicBezTo>
                  <a:pt x="2623800" y="65775"/>
                  <a:pt x="2621506" y="55679"/>
                  <a:pt x="2615999" y="48337"/>
                </a:cubicBezTo>
                <a:cubicBezTo>
                  <a:pt x="2614164" y="46043"/>
                  <a:pt x="2614508" y="44781"/>
                  <a:pt x="2617032" y="44551"/>
                </a:cubicBezTo>
                <a:close/>
                <a:moveTo>
                  <a:pt x="756131" y="35947"/>
                </a:moveTo>
                <a:cubicBezTo>
                  <a:pt x="748789" y="35029"/>
                  <a:pt x="746036" y="39618"/>
                  <a:pt x="747871" y="49714"/>
                </a:cubicBezTo>
                <a:lnTo>
                  <a:pt x="747871" y="93767"/>
                </a:lnTo>
                <a:lnTo>
                  <a:pt x="774028" y="93767"/>
                </a:lnTo>
                <a:lnTo>
                  <a:pt x="774028" y="35947"/>
                </a:lnTo>
                <a:close/>
                <a:moveTo>
                  <a:pt x="1445494" y="19771"/>
                </a:moveTo>
                <a:cubicBezTo>
                  <a:pt x="1451689" y="20460"/>
                  <a:pt x="1463276" y="23557"/>
                  <a:pt x="1480254" y="29064"/>
                </a:cubicBezTo>
                <a:cubicBezTo>
                  <a:pt x="1497692" y="37324"/>
                  <a:pt x="1505952" y="49255"/>
                  <a:pt x="1505034" y="64857"/>
                </a:cubicBezTo>
                <a:cubicBezTo>
                  <a:pt x="1502281" y="76788"/>
                  <a:pt x="1494480" y="84130"/>
                  <a:pt x="1481631" y="86884"/>
                </a:cubicBezTo>
                <a:cubicBezTo>
                  <a:pt x="1467864" y="87801"/>
                  <a:pt x="1459145" y="83213"/>
                  <a:pt x="1455474" y="73117"/>
                </a:cubicBezTo>
                <a:cubicBezTo>
                  <a:pt x="1454557" y="70364"/>
                  <a:pt x="1454557" y="65775"/>
                  <a:pt x="1455474" y="59350"/>
                </a:cubicBezTo>
                <a:cubicBezTo>
                  <a:pt x="1458228" y="47419"/>
                  <a:pt x="1454098" y="35947"/>
                  <a:pt x="1443084" y="24934"/>
                </a:cubicBezTo>
                <a:cubicBezTo>
                  <a:pt x="1438496" y="20804"/>
                  <a:pt x="1439299" y="19083"/>
                  <a:pt x="1445494" y="19771"/>
                </a:cubicBezTo>
                <a:close/>
                <a:moveTo>
                  <a:pt x="943357" y="16674"/>
                </a:moveTo>
                <a:cubicBezTo>
                  <a:pt x="964466" y="25852"/>
                  <a:pt x="980068" y="36406"/>
                  <a:pt x="990164" y="48337"/>
                </a:cubicBezTo>
                <a:cubicBezTo>
                  <a:pt x="990164" y="51090"/>
                  <a:pt x="987869" y="53844"/>
                  <a:pt x="983280" y="56597"/>
                </a:cubicBezTo>
                <a:cubicBezTo>
                  <a:pt x="978691" y="60268"/>
                  <a:pt x="976856" y="63022"/>
                  <a:pt x="977774" y="64857"/>
                </a:cubicBezTo>
                <a:lnTo>
                  <a:pt x="977774" y="172237"/>
                </a:lnTo>
                <a:cubicBezTo>
                  <a:pt x="977774" y="183250"/>
                  <a:pt x="971349" y="189674"/>
                  <a:pt x="958500" y="191510"/>
                </a:cubicBezTo>
                <a:cubicBezTo>
                  <a:pt x="942898" y="196099"/>
                  <a:pt x="935556" y="192887"/>
                  <a:pt x="936474" y="181873"/>
                </a:cubicBezTo>
                <a:lnTo>
                  <a:pt x="936474" y="163977"/>
                </a:lnTo>
                <a:lnTo>
                  <a:pt x="877277" y="163977"/>
                </a:lnTo>
                <a:lnTo>
                  <a:pt x="877277" y="177743"/>
                </a:lnTo>
                <a:cubicBezTo>
                  <a:pt x="876360" y="186003"/>
                  <a:pt x="867182" y="190592"/>
                  <a:pt x="849744" y="191510"/>
                </a:cubicBezTo>
                <a:cubicBezTo>
                  <a:pt x="840566" y="193345"/>
                  <a:pt x="836895" y="187839"/>
                  <a:pt x="838731" y="174990"/>
                </a:cubicBezTo>
                <a:lnTo>
                  <a:pt x="838731" y="37324"/>
                </a:lnTo>
                <a:cubicBezTo>
                  <a:pt x="837813" y="30899"/>
                  <a:pt x="838272" y="27228"/>
                  <a:pt x="840108" y="26311"/>
                </a:cubicBezTo>
                <a:cubicBezTo>
                  <a:pt x="841943" y="25393"/>
                  <a:pt x="846532" y="26311"/>
                  <a:pt x="853874" y="29064"/>
                </a:cubicBezTo>
                <a:cubicBezTo>
                  <a:pt x="865805" y="34571"/>
                  <a:pt x="874983" y="38242"/>
                  <a:pt x="881407" y="40077"/>
                </a:cubicBezTo>
                <a:lnTo>
                  <a:pt x="922707" y="40077"/>
                </a:lnTo>
                <a:cubicBezTo>
                  <a:pt x="923625" y="40077"/>
                  <a:pt x="927296" y="36406"/>
                  <a:pt x="933720" y="29064"/>
                </a:cubicBezTo>
                <a:cubicBezTo>
                  <a:pt x="938309" y="21722"/>
                  <a:pt x="941522" y="17592"/>
                  <a:pt x="943357" y="16674"/>
                </a:cubicBezTo>
                <a:close/>
                <a:moveTo>
                  <a:pt x="1222819" y="11167"/>
                </a:moveTo>
                <a:cubicBezTo>
                  <a:pt x="1247599" y="13921"/>
                  <a:pt x="1257235" y="21263"/>
                  <a:pt x="1251729" y="33194"/>
                </a:cubicBezTo>
                <a:cubicBezTo>
                  <a:pt x="1248058" y="38701"/>
                  <a:pt x="1246681" y="43289"/>
                  <a:pt x="1247599" y="46961"/>
                </a:cubicBezTo>
                <a:lnTo>
                  <a:pt x="1247599" y="219043"/>
                </a:lnTo>
                <a:cubicBezTo>
                  <a:pt x="1272379" y="144703"/>
                  <a:pt x="1283851" y="102486"/>
                  <a:pt x="1282015" y="92390"/>
                </a:cubicBezTo>
                <a:cubicBezTo>
                  <a:pt x="1282933" y="86884"/>
                  <a:pt x="1284310" y="83213"/>
                  <a:pt x="1286145" y="81377"/>
                </a:cubicBezTo>
                <a:cubicBezTo>
                  <a:pt x="1290734" y="79542"/>
                  <a:pt x="1303124" y="83213"/>
                  <a:pt x="1323315" y="92390"/>
                </a:cubicBezTo>
                <a:cubicBezTo>
                  <a:pt x="1337999" y="98815"/>
                  <a:pt x="1344883" y="104321"/>
                  <a:pt x="1343965" y="108910"/>
                </a:cubicBezTo>
                <a:cubicBezTo>
                  <a:pt x="1343047" y="111664"/>
                  <a:pt x="1340753" y="113958"/>
                  <a:pt x="1337082" y="115794"/>
                </a:cubicBezTo>
                <a:cubicBezTo>
                  <a:pt x="1333410" y="117629"/>
                  <a:pt x="1331116" y="119465"/>
                  <a:pt x="1330198" y="121300"/>
                </a:cubicBezTo>
                <a:cubicBezTo>
                  <a:pt x="1322856" y="132313"/>
                  <a:pt x="1311843" y="148833"/>
                  <a:pt x="1297158" y="170860"/>
                </a:cubicBezTo>
                <a:cubicBezTo>
                  <a:pt x="1274214" y="206653"/>
                  <a:pt x="1258153" y="231892"/>
                  <a:pt x="1248975" y="246576"/>
                </a:cubicBezTo>
                <a:lnTo>
                  <a:pt x="1247599" y="289253"/>
                </a:lnTo>
                <a:lnTo>
                  <a:pt x="1291652" y="289253"/>
                </a:lnTo>
                <a:cubicBezTo>
                  <a:pt x="1292570" y="288335"/>
                  <a:pt x="1294864" y="285123"/>
                  <a:pt x="1298535" y="279616"/>
                </a:cubicBezTo>
                <a:cubicBezTo>
                  <a:pt x="1306795" y="264932"/>
                  <a:pt x="1312761" y="257590"/>
                  <a:pt x="1316432" y="257590"/>
                </a:cubicBezTo>
                <a:cubicBezTo>
                  <a:pt x="1323774" y="258507"/>
                  <a:pt x="1336623" y="268603"/>
                  <a:pt x="1354978" y="287876"/>
                </a:cubicBezTo>
                <a:cubicBezTo>
                  <a:pt x="1357732" y="289712"/>
                  <a:pt x="1358190" y="291547"/>
                  <a:pt x="1356355" y="293383"/>
                </a:cubicBezTo>
                <a:cubicBezTo>
                  <a:pt x="1354519" y="294300"/>
                  <a:pt x="1350389" y="295218"/>
                  <a:pt x="1343965" y="296136"/>
                </a:cubicBezTo>
                <a:lnTo>
                  <a:pt x="1036970" y="296136"/>
                </a:lnTo>
                <a:cubicBezTo>
                  <a:pt x="1027792" y="294300"/>
                  <a:pt x="1025498" y="292006"/>
                  <a:pt x="1030087" y="289253"/>
                </a:cubicBezTo>
                <a:lnTo>
                  <a:pt x="1134713" y="289253"/>
                </a:lnTo>
                <a:lnTo>
                  <a:pt x="1134713" y="34571"/>
                </a:lnTo>
                <a:cubicBezTo>
                  <a:pt x="1132877" y="18968"/>
                  <a:pt x="1138843" y="12544"/>
                  <a:pt x="1152609" y="15297"/>
                </a:cubicBezTo>
                <a:cubicBezTo>
                  <a:pt x="1177389" y="17133"/>
                  <a:pt x="1185649" y="23098"/>
                  <a:pt x="1177389" y="33194"/>
                </a:cubicBezTo>
                <a:cubicBezTo>
                  <a:pt x="1175554" y="35947"/>
                  <a:pt x="1174636" y="37783"/>
                  <a:pt x="1174636" y="38701"/>
                </a:cubicBezTo>
                <a:lnTo>
                  <a:pt x="1174636" y="289253"/>
                </a:lnTo>
                <a:lnTo>
                  <a:pt x="1206299" y="289253"/>
                </a:lnTo>
                <a:lnTo>
                  <a:pt x="1206299" y="29064"/>
                </a:lnTo>
                <a:cubicBezTo>
                  <a:pt x="1204463" y="15297"/>
                  <a:pt x="1209970" y="9332"/>
                  <a:pt x="1222819" y="11167"/>
                </a:cubicBezTo>
                <a:close/>
                <a:moveTo>
                  <a:pt x="1617232" y="8758"/>
                </a:moveTo>
                <a:cubicBezTo>
                  <a:pt x="1622280" y="8070"/>
                  <a:pt x="1629392" y="9791"/>
                  <a:pt x="1638570" y="13921"/>
                </a:cubicBezTo>
                <a:cubicBezTo>
                  <a:pt x="1669774" y="27687"/>
                  <a:pt x="1675281" y="36865"/>
                  <a:pt x="1655090" y="41454"/>
                </a:cubicBezTo>
                <a:cubicBezTo>
                  <a:pt x="1646830" y="44207"/>
                  <a:pt x="1641782" y="46502"/>
                  <a:pt x="1639947" y="48337"/>
                </a:cubicBezTo>
                <a:cubicBezTo>
                  <a:pt x="1615167" y="71282"/>
                  <a:pt x="1599565" y="87343"/>
                  <a:pt x="1593140" y="96520"/>
                </a:cubicBezTo>
                <a:lnTo>
                  <a:pt x="1642700" y="96520"/>
                </a:lnTo>
                <a:cubicBezTo>
                  <a:pt x="1645454" y="96520"/>
                  <a:pt x="1648666" y="93308"/>
                  <a:pt x="1652337" y="86884"/>
                </a:cubicBezTo>
                <a:cubicBezTo>
                  <a:pt x="1656926" y="79542"/>
                  <a:pt x="1660597" y="75412"/>
                  <a:pt x="1663350" y="74494"/>
                </a:cubicBezTo>
                <a:cubicBezTo>
                  <a:pt x="1691801" y="83671"/>
                  <a:pt x="1708780" y="96520"/>
                  <a:pt x="1714286" y="113040"/>
                </a:cubicBezTo>
                <a:cubicBezTo>
                  <a:pt x="1713369" y="115794"/>
                  <a:pt x="1708321" y="118088"/>
                  <a:pt x="1699143" y="119924"/>
                </a:cubicBezTo>
                <a:cubicBezTo>
                  <a:pt x="1677117" y="123595"/>
                  <a:pt x="1659220" y="130478"/>
                  <a:pt x="1645454" y="140573"/>
                </a:cubicBezTo>
                <a:cubicBezTo>
                  <a:pt x="1640864" y="143327"/>
                  <a:pt x="1638570" y="144245"/>
                  <a:pt x="1638570" y="143327"/>
                </a:cubicBezTo>
                <a:cubicBezTo>
                  <a:pt x="1638570" y="143327"/>
                  <a:pt x="1639488" y="141032"/>
                  <a:pt x="1641324" y="136443"/>
                </a:cubicBezTo>
                <a:cubicBezTo>
                  <a:pt x="1641324" y="133690"/>
                  <a:pt x="1641782" y="130937"/>
                  <a:pt x="1642700" y="128183"/>
                </a:cubicBezTo>
                <a:cubicBezTo>
                  <a:pt x="1648207" y="111664"/>
                  <a:pt x="1649124" y="103404"/>
                  <a:pt x="1645454" y="103404"/>
                </a:cubicBezTo>
                <a:lnTo>
                  <a:pt x="1437578" y="103404"/>
                </a:lnTo>
                <a:cubicBezTo>
                  <a:pt x="1441249" y="125430"/>
                  <a:pt x="1434824" y="140573"/>
                  <a:pt x="1418305" y="148833"/>
                </a:cubicBezTo>
                <a:cubicBezTo>
                  <a:pt x="1395360" y="153422"/>
                  <a:pt x="1384806" y="145621"/>
                  <a:pt x="1386641" y="125430"/>
                </a:cubicBezTo>
                <a:cubicBezTo>
                  <a:pt x="1386641" y="121759"/>
                  <a:pt x="1390312" y="117629"/>
                  <a:pt x="1397655" y="113040"/>
                </a:cubicBezTo>
                <a:cubicBezTo>
                  <a:pt x="1409586" y="103862"/>
                  <a:pt x="1415551" y="92849"/>
                  <a:pt x="1415551" y="80000"/>
                </a:cubicBezTo>
                <a:cubicBezTo>
                  <a:pt x="1416469" y="68069"/>
                  <a:pt x="1422894" y="73576"/>
                  <a:pt x="1434824" y="96520"/>
                </a:cubicBezTo>
                <a:lnTo>
                  <a:pt x="1576620" y="96520"/>
                </a:lnTo>
                <a:cubicBezTo>
                  <a:pt x="1589469" y="67152"/>
                  <a:pt x="1600024" y="40995"/>
                  <a:pt x="1608284" y="18051"/>
                </a:cubicBezTo>
                <a:cubicBezTo>
                  <a:pt x="1609202" y="12544"/>
                  <a:pt x="1612184" y="9447"/>
                  <a:pt x="1617232" y="8758"/>
                </a:cubicBezTo>
                <a:close/>
                <a:moveTo>
                  <a:pt x="808444" y="8414"/>
                </a:moveTo>
                <a:cubicBezTo>
                  <a:pt x="813033" y="8414"/>
                  <a:pt x="821752" y="14838"/>
                  <a:pt x="834601" y="27687"/>
                </a:cubicBezTo>
                <a:cubicBezTo>
                  <a:pt x="837354" y="31358"/>
                  <a:pt x="838272" y="33653"/>
                  <a:pt x="837354" y="34571"/>
                </a:cubicBezTo>
                <a:cubicBezTo>
                  <a:pt x="836436" y="36406"/>
                  <a:pt x="834142" y="36865"/>
                  <a:pt x="830471" y="35947"/>
                </a:cubicBezTo>
                <a:lnTo>
                  <a:pt x="820834" y="35947"/>
                </a:lnTo>
                <a:cubicBezTo>
                  <a:pt x="813492" y="35947"/>
                  <a:pt x="810280" y="39618"/>
                  <a:pt x="811198" y="46961"/>
                </a:cubicBezTo>
                <a:lnTo>
                  <a:pt x="811198" y="213536"/>
                </a:lnTo>
                <a:cubicBezTo>
                  <a:pt x="830471" y="208948"/>
                  <a:pt x="840566" y="207112"/>
                  <a:pt x="841484" y="208030"/>
                </a:cubicBezTo>
                <a:cubicBezTo>
                  <a:pt x="841484" y="209865"/>
                  <a:pt x="831389" y="215372"/>
                  <a:pt x="811198" y="224550"/>
                </a:cubicBezTo>
                <a:lnTo>
                  <a:pt x="811198" y="289253"/>
                </a:lnTo>
                <a:cubicBezTo>
                  <a:pt x="812116" y="303937"/>
                  <a:pt x="804773" y="312656"/>
                  <a:pt x="789171" y="315409"/>
                </a:cubicBezTo>
                <a:cubicBezTo>
                  <a:pt x="778158" y="316327"/>
                  <a:pt x="773110" y="311738"/>
                  <a:pt x="774028" y="301643"/>
                </a:cubicBezTo>
                <a:lnTo>
                  <a:pt x="774028" y="239693"/>
                </a:lnTo>
                <a:cubicBezTo>
                  <a:pt x="749248" y="248871"/>
                  <a:pt x="727680" y="258966"/>
                  <a:pt x="709325" y="269979"/>
                </a:cubicBezTo>
                <a:cubicBezTo>
                  <a:pt x="703818" y="274568"/>
                  <a:pt x="700147" y="275945"/>
                  <a:pt x="698312" y="274109"/>
                </a:cubicBezTo>
                <a:cubicBezTo>
                  <a:pt x="694641" y="273192"/>
                  <a:pt x="689593" y="262178"/>
                  <a:pt x="683168" y="241070"/>
                </a:cubicBezTo>
                <a:cubicBezTo>
                  <a:pt x="680415" y="235563"/>
                  <a:pt x="683627" y="232351"/>
                  <a:pt x="692805" y="231433"/>
                </a:cubicBezTo>
                <a:cubicBezTo>
                  <a:pt x="699229" y="230515"/>
                  <a:pt x="704736" y="229597"/>
                  <a:pt x="709325" y="228680"/>
                </a:cubicBezTo>
                <a:lnTo>
                  <a:pt x="709325" y="35947"/>
                </a:lnTo>
                <a:lnTo>
                  <a:pt x="685922" y="35947"/>
                </a:lnTo>
                <a:cubicBezTo>
                  <a:pt x="680415" y="35947"/>
                  <a:pt x="677203" y="35488"/>
                  <a:pt x="676285" y="34571"/>
                </a:cubicBezTo>
                <a:cubicBezTo>
                  <a:pt x="676285" y="32735"/>
                  <a:pt x="678580" y="31358"/>
                  <a:pt x="683168" y="30441"/>
                </a:cubicBezTo>
                <a:lnTo>
                  <a:pt x="790548" y="30441"/>
                </a:lnTo>
                <a:cubicBezTo>
                  <a:pt x="790548" y="30441"/>
                  <a:pt x="791466" y="29064"/>
                  <a:pt x="793301" y="26311"/>
                </a:cubicBezTo>
                <a:cubicBezTo>
                  <a:pt x="799726" y="14380"/>
                  <a:pt x="804773" y="8414"/>
                  <a:pt x="808444" y="8414"/>
                </a:cubicBezTo>
                <a:close/>
                <a:moveTo>
                  <a:pt x="2936761" y="7037"/>
                </a:moveTo>
                <a:cubicBezTo>
                  <a:pt x="2958788" y="9791"/>
                  <a:pt x="2971177" y="13003"/>
                  <a:pt x="2973931" y="16674"/>
                </a:cubicBezTo>
                <a:cubicBezTo>
                  <a:pt x="2973013" y="20345"/>
                  <a:pt x="2971177" y="23098"/>
                  <a:pt x="2968424" y="24934"/>
                </a:cubicBezTo>
                <a:cubicBezTo>
                  <a:pt x="2966589" y="25852"/>
                  <a:pt x="2965671" y="26769"/>
                  <a:pt x="2965671" y="27687"/>
                </a:cubicBezTo>
                <a:lnTo>
                  <a:pt x="2965671" y="82754"/>
                </a:lnTo>
                <a:lnTo>
                  <a:pt x="3004217" y="82754"/>
                </a:lnTo>
                <a:cubicBezTo>
                  <a:pt x="3004217" y="83671"/>
                  <a:pt x="3004676" y="82754"/>
                  <a:pt x="3005594" y="80000"/>
                </a:cubicBezTo>
                <a:cubicBezTo>
                  <a:pt x="3008347" y="71740"/>
                  <a:pt x="3011559" y="66693"/>
                  <a:pt x="3015230" y="64857"/>
                </a:cubicBezTo>
                <a:cubicBezTo>
                  <a:pt x="3022572" y="63022"/>
                  <a:pt x="3036339" y="68987"/>
                  <a:pt x="3056530" y="82754"/>
                </a:cubicBezTo>
                <a:cubicBezTo>
                  <a:pt x="3054695" y="68069"/>
                  <a:pt x="3042764" y="53385"/>
                  <a:pt x="3020737" y="38701"/>
                </a:cubicBezTo>
                <a:cubicBezTo>
                  <a:pt x="3011559" y="36865"/>
                  <a:pt x="3006970" y="35029"/>
                  <a:pt x="3006970" y="33194"/>
                </a:cubicBezTo>
                <a:cubicBezTo>
                  <a:pt x="3007888" y="31358"/>
                  <a:pt x="3013395" y="30441"/>
                  <a:pt x="3023490" y="30441"/>
                </a:cubicBezTo>
                <a:cubicBezTo>
                  <a:pt x="3062955" y="32276"/>
                  <a:pt x="3088194" y="43289"/>
                  <a:pt x="3099207" y="63480"/>
                </a:cubicBezTo>
                <a:cubicBezTo>
                  <a:pt x="3104714" y="83671"/>
                  <a:pt x="3100584" y="96061"/>
                  <a:pt x="3086817" y="100650"/>
                </a:cubicBezTo>
                <a:cubicBezTo>
                  <a:pt x="3077639" y="103404"/>
                  <a:pt x="3069838" y="102027"/>
                  <a:pt x="3063414" y="96520"/>
                </a:cubicBezTo>
                <a:cubicBezTo>
                  <a:pt x="3062496" y="97438"/>
                  <a:pt x="3061119" y="97897"/>
                  <a:pt x="3059284" y="97897"/>
                </a:cubicBezTo>
                <a:cubicBezTo>
                  <a:pt x="3053777" y="100650"/>
                  <a:pt x="3051482" y="103404"/>
                  <a:pt x="3052400" y="106157"/>
                </a:cubicBezTo>
                <a:lnTo>
                  <a:pt x="3048270" y="168107"/>
                </a:lnTo>
                <a:cubicBezTo>
                  <a:pt x="3049188" y="168107"/>
                  <a:pt x="3051482" y="165812"/>
                  <a:pt x="3055154" y="161223"/>
                </a:cubicBezTo>
                <a:cubicBezTo>
                  <a:pt x="3057907" y="157552"/>
                  <a:pt x="3060202" y="155258"/>
                  <a:pt x="3062037" y="154340"/>
                </a:cubicBezTo>
                <a:cubicBezTo>
                  <a:pt x="3081310" y="159847"/>
                  <a:pt x="3095077" y="170401"/>
                  <a:pt x="3103337" y="186003"/>
                </a:cubicBezTo>
                <a:cubicBezTo>
                  <a:pt x="3101502" y="189674"/>
                  <a:pt x="3099207" y="192887"/>
                  <a:pt x="3096454" y="195640"/>
                </a:cubicBezTo>
                <a:cubicBezTo>
                  <a:pt x="3092782" y="198393"/>
                  <a:pt x="3090947" y="200688"/>
                  <a:pt x="3090947" y="202523"/>
                </a:cubicBezTo>
                <a:cubicBezTo>
                  <a:pt x="3089112" y="243823"/>
                  <a:pt x="3084982" y="269979"/>
                  <a:pt x="3078557" y="280993"/>
                </a:cubicBezTo>
                <a:cubicBezTo>
                  <a:pt x="3062955" y="294759"/>
                  <a:pt x="3046435" y="299807"/>
                  <a:pt x="3028997" y="296136"/>
                </a:cubicBezTo>
                <a:cubicBezTo>
                  <a:pt x="3027162" y="294300"/>
                  <a:pt x="3025785" y="291547"/>
                  <a:pt x="3024867" y="287876"/>
                </a:cubicBezTo>
                <a:cubicBezTo>
                  <a:pt x="3022114" y="280534"/>
                  <a:pt x="3016148" y="273651"/>
                  <a:pt x="3006970" y="267226"/>
                </a:cubicBezTo>
                <a:cubicBezTo>
                  <a:pt x="2997792" y="262637"/>
                  <a:pt x="2998710" y="260343"/>
                  <a:pt x="3009724" y="260343"/>
                </a:cubicBezTo>
                <a:cubicBezTo>
                  <a:pt x="3028079" y="259425"/>
                  <a:pt x="3038634" y="255295"/>
                  <a:pt x="3041387" y="247953"/>
                </a:cubicBezTo>
                <a:cubicBezTo>
                  <a:pt x="3046894" y="235104"/>
                  <a:pt x="3049647" y="214454"/>
                  <a:pt x="3049647" y="186003"/>
                </a:cubicBezTo>
                <a:cubicBezTo>
                  <a:pt x="3049647" y="183250"/>
                  <a:pt x="3049647" y="180497"/>
                  <a:pt x="3049647" y="177743"/>
                </a:cubicBezTo>
                <a:lnTo>
                  <a:pt x="2965671" y="177743"/>
                </a:lnTo>
                <a:lnTo>
                  <a:pt x="2965671" y="311279"/>
                </a:lnTo>
                <a:cubicBezTo>
                  <a:pt x="2965671" y="320457"/>
                  <a:pt x="2955576" y="325046"/>
                  <a:pt x="2935384" y="325046"/>
                </a:cubicBezTo>
                <a:cubicBezTo>
                  <a:pt x="2927124" y="325046"/>
                  <a:pt x="2923912" y="322751"/>
                  <a:pt x="2925748" y="318163"/>
                </a:cubicBezTo>
                <a:lnTo>
                  <a:pt x="2925748" y="179120"/>
                </a:lnTo>
                <a:lnTo>
                  <a:pt x="2818368" y="179120"/>
                </a:lnTo>
                <a:cubicBezTo>
                  <a:pt x="2811944" y="178202"/>
                  <a:pt x="2810108" y="175908"/>
                  <a:pt x="2812862" y="172237"/>
                </a:cubicBezTo>
                <a:lnTo>
                  <a:pt x="2925748" y="172237"/>
                </a:lnTo>
                <a:lnTo>
                  <a:pt x="2925748" y="89637"/>
                </a:lnTo>
                <a:lnTo>
                  <a:pt x="2843148" y="89637"/>
                </a:lnTo>
                <a:cubicBezTo>
                  <a:pt x="2839477" y="89637"/>
                  <a:pt x="2836723" y="88719"/>
                  <a:pt x="2834888" y="86884"/>
                </a:cubicBezTo>
                <a:cubicBezTo>
                  <a:pt x="2833053" y="85048"/>
                  <a:pt x="2833970" y="83671"/>
                  <a:pt x="2837641" y="82754"/>
                </a:cubicBezTo>
                <a:lnTo>
                  <a:pt x="2925748" y="82754"/>
                </a:lnTo>
                <a:lnTo>
                  <a:pt x="2925748" y="18051"/>
                </a:lnTo>
                <a:cubicBezTo>
                  <a:pt x="2923912" y="9791"/>
                  <a:pt x="2927583" y="6120"/>
                  <a:pt x="2936761" y="7037"/>
                </a:cubicBezTo>
                <a:close/>
                <a:moveTo>
                  <a:pt x="1911149" y="7037"/>
                </a:moveTo>
                <a:cubicBezTo>
                  <a:pt x="1946024" y="4284"/>
                  <a:pt x="1968051" y="12544"/>
                  <a:pt x="1977228" y="31817"/>
                </a:cubicBezTo>
                <a:cubicBezTo>
                  <a:pt x="1979064" y="53844"/>
                  <a:pt x="1970345" y="65775"/>
                  <a:pt x="1951072" y="67610"/>
                </a:cubicBezTo>
                <a:cubicBezTo>
                  <a:pt x="1937306" y="68528"/>
                  <a:pt x="1930422" y="59809"/>
                  <a:pt x="1930422" y="41454"/>
                </a:cubicBezTo>
                <a:cubicBezTo>
                  <a:pt x="1931340" y="40536"/>
                  <a:pt x="1931799" y="39618"/>
                  <a:pt x="1931799" y="38701"/>
                </a:cubicBezTo>
                <a:cubicBezTo>
                  <a:pt x="1930881" y="26769"/>
                  <a:pt x="1924916" y="17592"/>
                  <a:pt x="1913902" y="11167"/>
                </a:cubicBezTo>
                <a:cubicBezTo>
                  <a:pt x="1911149" y="9332"/>
                  <a:pt x="1910231" y="7955"/>
                  <a:pt x="1911149" y="7037"/>
                </a:cubicBezTo>
                <a:close/>
                <a:moveTo>
                  <a:pt x="2564374" y="4628"/>
                </a:moveTo>
                <a:cubicBezTo>
                  <a:pt x="2568045" y="4399"/>
                  <a:pt x="2571028" y="6120"/>
                  <a:pt x="2573322" y="9791"/>
                </a:cubicBezTo>
                <a:cubicBezTo>
                  <a:pt x="2593514" y="32735"/>
                  <a:pt x="2597185" y="43748"/>
                  <a:pt x="2584336" y="42831"/>
                </a:cubicBezTo>
                <a:cubicBezTo>
                  <a:pt x="2581582" y="42831"/>
                  <a:pt x="2579747" y="42831"/>
                  <a:pt x="2578829" y="42831"/>
                </a:cubicBezTo>
                <a:cubicBezTo>
                  <a:pt x="2565980" y="44666"/>
                  <a:pt x="2554049" y="46502"/>
                  <a:pt x="2543036" y="48337"/>
                </a:cubicBezTo>
                <a:lnTo>
                  <a:pt x="2543036" y="106157"/>
                </a:lnTo>
                <a:lnTo>
                  <a:pt x="2551296" y="106157"/>
                </a:lnTo>
                <a:cubicBezTo>
                  <a:pt x="2551296" y="106157"/>
                  <a:pt x="2553590" y="103404"/>
                  <a:pt x="2558179" y="97897"/>
                </a:cubicBezTo>
                <a:cubicBezTo>
                  <a:pt x="2564604" y="86884"/>
                  <a:pt x="2569192" y="81377"/>
                  <a:pt x="2571946" y="81377"/>
                </a:cubicBezTo>
                <a:cubicBezTo>
                  <a:pt x="2578370" y="84130"/>
                  <a:pt x="2590760" y="91931"/>
                  <a:pt x="2609116" y="104780"/>
                </a:cubicBezTo>
                <a:cubicBezTo>
                  <a:pt x="2610952" y="106616"/>
                  <a:pt x="2611410" y="108451"/>
                  <a:pt x="2610492" y="110287"/>
                </a:cubicBezTo>
                <a:cubicBezTo>
                  <a:pt x="2609575" y="111205"/>
                  <a:pt x="2607739" y="111664"/>
                  <a:pt x="2604986" y="111664"/>
                </a:cubicBezTo>
                <a:lnTo>
                  <a:pt x="2543036" y="111664"/>
                </a:lnTo>
                <a:lnTo>
                  <a:pt x="2543036" y="136443"/>
                </a:lnTo>
                <a:cubicBezTo>
                  <a:pt x="2563227" y="143786"/>
                  <a:pt x="2577912" y="151128"/>
                  <a:pt x="2587089" y="158470"/>
                </a:cubicBezTo>
                <a:cubicBezTo>
                  <a:pt x="2598102" y="172237"/>
                  <a:pt x="2598562" y="184627"/>
                  <a:pt x="2588466" y="195640"/>
                </a:cubicBezTo>
                <a:cubicBezTo>
                  <a:pt x="2573782" y="206653"/>
                  <a:pt x="2563686" y="203900"/>
                  <a:pt x="2558179" y="187380"/>
                </a:cubicBezTo>
                <a:cubicBezTo>
                  <a:pt x="2557262" y="187380"/>
                  <a:pt x="2556803" y="185544"/>
                  <a:pt x="2556803" y="181873"/>
                </a:cubicBezTo>
                <a:cubicBezTo>
                  <a:pt x="2555885" y="161682"/>
                  <a:pt x="2551296" y="149751"/>
                  <a:pt x="2543036" y="146080"/>
                </a:cubicBezTo>
                <a:lnTo>
                  <a:pt x="2543036" y="297513"/>
                </a:lnTo>
                <a:cubicBezTo>
                  <a:pt x="2543954" y="305773"/>
                  <a:pt x="2536153" y="311279"/>
                  <a:pt x="2519633" y="314033"/>
                </a:cubicBezTo>
                <a:cubicBezTo>
                  <a:pt x="2509537" y="315868"/>
                  <a:pt x="2504948" y="312197"/>
                  <a:pt x="2505866" y="303019"/>
                </a:cubicBezTo>
                <a:lnTo>
                  <a:pt x="2505866" y="195640"/>
                </a:lnTo>
                <a:cubicBezTo>
                  <a:pt x="2482004" y="228680"/>
                  <a:pt x="2465943" y="242446"/>
                  <a:pt x="2457683" y="236940"/>
                </a:cubicBezTo>
                <a:cubicBezTo>
                  <a:pt x="2481545" y="205735"/>
                  <a:pt x="2496688" y="164436"/>
                  <a:pt x="2503113" y="113040"/>
                </a:cubicBezTo>
                <a:lnTo>
                  <a:pt x="2460436" y="113040"/>
                </a:lnTo>
                <a:cubicBezTo>
                  <a:pt x="2451259" y="111205"/>
                  <a:pt x="2448964" y="109369"/>
                  <a:pt x="2453553" y="107534"/>
                </a:cubicBezTo>
                <a:lnTo>
                  <a:pt x="2505866" y="107534"/>
                </a:lnTo>
                <a:lnTo>
                  <a:pt x="2505866" y="52467"/>
                </a:lnTo>
                <a:cubicBezTo>
                  <a:pt x="2486593" y="54303"/>
                  <a:pt x="2471450" y="54762"/>
                  <a:pt x="2460436" y="53844"/>
                </a:cubicBezTo>
                <a:cubicBezTo>
                  <a:pt x="2452176" y="52008"/>
                  <a:pt x="2453094" y="49714"/>
                  <a:pt x="2463190" y="46961"/>
                </a:cubicBezTo>
                <a:cubicBezTo>
                  <a:pt x="2497147" y="37783"/>
                  <a:pt x="2526516" y="25852"/>
                  <a:pt x="2551296" y="11167"/>
                </a:cubicBezTo>
                <a:cubicBezTo>
                  <a:pt x="2556344" y="7037"/>
                  <a:pt x="2560703" y="4858"/>
                  <a:pt x="2564374" y="4628"/>
                </a:cubicBezTo>
                <a:close/>
                <a:moveTo>
                  <a:pt x="119512" y="4628"/>
                </a:moveTo>
                <a:cubicBezTo>
                  <a:pt x="122667" y="4399"/>
                  <a:pt x="126539" y="4743"/>
                  <a:pt x="131128" y="5661"/>
                </a:cubicBezTo>
                <a:cubicBezTo>
                  <a:pt x="159579" y="7496"/>
                  <a:pt x="168756" y="13003"/>
                  <a:pt x="158661" y="22181"/>
                </a:cubicBezTo>
                <a:cubicBezTo>
                  <a:pt x="156825" y="24016"/>
                  <a:pt x="155908" y="24934"/>
                  <a:pt x="155908" y="24934"/>
                </a:cubicBezTo>
                <a:lnTo>
                  <a:pt x="155908" y="86884"/>
                </a:lnTo>
                <a:lnTo>
                  <a:pt x="210974" y="86884"/>
                </a:lnTo>
                <a:cubicBezTo>
                  <a:pt x="211892" y="86884"/>
                  <a:pt x="213727" y="84130"/>
                  <a:pt x="216481" y="78624"/>
                </a:cubicBezTo>
                <a:cubicBezTo>
                  <a:pt x="221987" y="68528"/>
                  <a:pt x="226576" y="63022"/>
                  <a:pt x="230247" y="62104"/>
                </a:cubicBezTo>
                <a:cubicBezTo>
                  <a:pt x="254109" y="69446"/>
                  <a:pt x="270629" y="81377"/>
                  <a:pt x="279807" y="97897"/>
                </a:cubicBezTo>
                <a:cubicBezTo>
                  <a:pt x="277971" y="100650"/>
                  <a:pt x="275218" y="102945"/>
                  <a:pt x="271547" y="104780"/>
                </a:cubicBezTo>
                <a:cubicBezTo>
                  <a:pt x="269711" y="106616"/>
                  <a:pt x="268794" y="107534"/>
                  <a:pt x="268794" y="107534"/>
                </a:cubicBezTo>
                <a:lnTo>
                  <a:pt x="268794" y="194263"/>
                </a:lnTo>
                <a:cubicBezTo>
                  <a:pt x="270629" y="210783"/>
                  <a:pt x="260534" y="219961"/>
                  <a:pt x="238507" y="221796"/>
                </a:cubicBezTo>
                <a:cubicBezTo>
                  <a:pt x="227494" y="225467"/>
                  <a:pt x="221987" y="220420"/>
                  <a:pt x="221987" y="206653"/>
                </a:cubicBezTo>
                <a:lnTo>
                  <a:pt x="221987" y="190133"/>
                </a:lnTo>
                <a:lnTo>
                  <a:pt x="155908" y="190133"/>
                </a:lnTo>
                <a:lnTo>
                  <a:pt x="155908" y="305773"/>
                </a:lnTo>
                <a:cubicBezTo>
                  <a:pt x="156825" y="318622"/>
                  <a:pt x="148565" y="326423"/>
                  <a:pt x="131128" y="329176"/>
                </a:cubicBezTo>
                <a:cubicBezTo>
                  <a:pt x="115526" y="332847"/>
                  <a:pt x="108642" y="326881"/>
                  <a:pt x="110478" y="311279"/>
                </a:cubicBezTo>
                <a:lnTo>
                  <a:pt x="110478" y="188757"/>
                </a:lnTo>
                <a:lnTo>
                  <a:pt x="44398" y="188757"/>
                </a:lnTo>
                <a:lnTo>
                  <a:pt x="44398" y="203900"/>
                </a:lnTo>
                <a:cubicBezTo>
                  <a:pt x="45316" y="218584"/>
                  <a:pt x="38433" y="226385"/>
                  <a:pt x="23748" y="227303"/>
                </a:cubicBezTo>
                <a:cubicBezTo>
                  <a:pt x="6310" y="231892"/>
                  <a:pt x="-1491" y="225467"/>
                  <a:pt x="345" y="208030"/>
                </a:cubicBezTo>
                <a:lnTo>
                  <a:pt x="345" y="85507"/>
                </a:lnTo>
                <a:cubicBezTo>
                  <a:pt x="-573" y="79083"/>
                  <a:pt x="345" y="74953"/>
                  <a:pt x="3098" y="73117"/>
                </a:cubicBezTo>
                <a:cubicBezTo>
                  <a:pt x="5852" y="71282"/>
                  <a:pt x="10440" y="71740"/>
                  <a:pt x="16865" y="74494"/>
                </a:cubicBezTo>
                <a:cubicBezTo>
                  <a:pt x="30631" y="83671"/>
                  <a:pt x="40268" y="88260"/>
                  <a:pt x="45775" y="88260"/>
                </a:cubicBezTo>
                <a:lnTo>
                  <a:pt x="110478" y="88260"/>
                </a:lnTo>
                <a:lnTo>
                  <a:pt x="110478" y="22181"/>
                </a:lnTo>
                <a:cubicBezTo>
                  <a:pt x="107036" y="11167"/>
                  <a:pt x="110048" y="5317"/>
                  <a:pt x="119512" y="4628"/>
                </a:cubicBezTo>
                <a:close/>
                <a:moveTo>
                  <a:pt x="396823" y="4284"/>
                </a:moveTo>
                <a:cubicBezTo>
                  <a:pt x="415179" y="6120"/>
                  <a:pt x="432157" y="11626"/>
                  <a:pt x="447759" y="20804"/>
                </a:cubicBezTo>
                <a:cubicBezTo>
                  <a:pt x="446842" y="24475"/>
                  <a:pt x="444088" y="27228"/>
                  <a:pt x="439500" y="29064"/>
                </a:cubicBezTo>
                <a:cubicBezTo>
                  <a:pt x="435828" y="29982"/>
                  <a:pt x="433993" y="30899"/>
                  <a:pt x="433993" y="31817"/>
                </a:cubicBezTo>
                <a:cubicBezTo>
                  <a:pt x="431240" y="34571"/>
                  <a:pt x="427110" y="40077"/>
                  <a:pt x="421603" y="48337"/>
                </a:cubicBezTo>
                <a:lnTo>
                  <a:pt x="454643" y="48337"/>
                </a:lnTo>
                <a:cubicBezTo>
                  <a:pt x="457396" y="46502"/>
                  <a:pt x="461526" y="42831"/>
                  <a:pt x="467033" y="37324"/>
                </a:cubicBezTo>
                <a:cubicBezTo>
                  <a:pt x="472539" y="30899"/>
                  <a:pt x="476669" y="28146"/>
                  <a:pt x="479423" y="29064"/>
                </a:cubicBezTo>
                <a:cubicBezTo>
                  <a:pt x="483094" y="31817"/>
                  <a:pt x="489518" y="36865"/>
                  <a:pt x="498696" y="44207"/>
                </a:cubicBezTo>
                <a:cubicBezTo>
                  <a:pt x="501449" y="46043"/>
                  <a:pt x="503744" y="47419"/>
                  <a:pt x="505579" y="48337"/>
                </a:cubicBezTo>
                <a:cubicBezTo>
                  <a:pt x="510168" y="36406"/>
                  <a:pt x="513839" y="24475"/>
                  <a:pt x="516593" y="12544"/>
                </a:cubicBezTo>
                <a:cubicBezTo>
                  <a:pt x="517510" y="7955"/>
                  <a:pt x="518428" y="5202"/>
                  <a:pt x="519346" y="4284"/>
                </a:cubicBezTo>
                <a:cubicBezTo>
                  <a:pt x="523017" y="3366"/>
                  <a:pt x="533571" y="5202"/>
                  <a:pt x="551009" y="9791"/>
                </a:cubicBezTo>
                <a:cubicBezTo>
                  <a:pt x="564776" y="13462"/>
                  <a:pt x="571659" y="16215"/>
                  <a:pt x="571659" y="18051"/>
                </a:cubicBezTo>
                <a:cubicBezTo>
                  <a:pt x="570741" y="19886"/>
                  <a:pt x="567988" y="22181"/>
                  <a:pt x="563399" y="24934"/>
                </a:cubicBezTo>
                <a:cubicBezTo>
                  <a:pt x="559728" y="26769"/>
                  <a:pt x="556975" y="28605"/>
                  <a:pt x="555139" y="30441"/>
                </a:cubicBezTo>
                <a:cubicBezTo>
                  <a:pt x="550550" y="35029"/>
                  <a:pt x="545502" y="40995"/>
                  <a:pt x="539996" y="48337"/>
                </a:cubicBezTo>
                <a:lnTo>
                  <a:pt x="588179" y="48337"/>
                </a:lnTo>
                <a:cubicBezTo>
                  <a:pt x="590014" y="48337"/>
                  <a:pt x="593227" y="45125"/>
                  <a:pt x="597815" y="38701"/>
                </a:cubicBezTo>
                <a:cubicBezTo>
                  <a:pt x="605158" y="26769"/>
                  <a:pt x="611582" y="22181"/>
                  <a:pt x="617089" y="24934"/>
                </a:cubicBezTo>
                <a:cubicBezTo>
                  <a:pt x="628102" y="32276"/>
                  <a:pt x="635903" y="39159"/>
                  <a:pt x="640492" y="45584"/>
                </a:cubicBezTo>
                <a:cubicBezTo>
                  <a:pt x="641410" y="47419"/>
                  <a:pt x="641410" y="47878"/>
                  <a:pt x="640492" y="46961"/>
                </a:cubicBezTo>
                <a:cubicBezTo>
                  <a:pt x="645999" y="52467"/>
                  <a:pt x="647375" y="55220"/>
                  <a:pt x="644622" y="55220"/>
                </a:cubicBezTo>
                <a:lnTo>
                  <a:pt x="551009" y="55220"/>
                </a:lnTo>
                <a:cubicBezTo>
                  <a:pt x="563858" y="59809"/>
                  <a:pt x="573953" y="63939"/>
                  <a:pt x="581295" y="67610"/>
                </a:cubicBezTo>
                <a:cubicBezTo>
                  <a:pt x="593227" y="77706"/>
                  <a:pt x="595521" y="89637"/>
                  <a:pt x="588179" y="103404"/>
                </a:cubicBezTo>
                <a:cubicBezTo>
                  <a:pt x="590014" y="105239"/>
                  <a:pt x="591850" y="107075"/>
                  <a:pt x="593685" y="108910"/>
                </a:cubicBezTo>
                <a:cubicBezTo>
                  <a:pt x="601028" y="113499"/>
                  <a:pt x="606534" y="117629"/>
                  <a:pt x="610205" y="121300"/>
                </a:cubicBezTo>
                <a:cubicBezTo>
                  <a:pt x="612041" y="124054"/>
                  <a:pt x="612959" y="125889"/>
                  <a:pt x="612959" y="126807"/>
                </a:cubicBezTo>
                <a:cubicBezTo>
                  <a:pt x="612959" y="127725"/>
                  <a:pt x="611582" y="128183"/>
                  <a:pt x="608829" y="128183"/>
                </a:cubicBezTo>
                <a:lnTo>
                  <a:pt x="509709" y="128183"/>
                </a:lnTo>
                <a:lnTo>
                  <a:pt x="509709" y="165353"/>
                </a:lnTo>
                <a:lnTo>
                  <a:pt x="593685" y="165353"/>
                </a:lnTo>
                <a:cubicBezTo>
                  <a:pt x="596439" y="165353"/>
                  <a:pt x="600110" y="161682"/>
                  <a:pt x="604699" y="154340"/>
                </a:cubicBezTo>
                <a:cubicBezTo>
                  <a:pt x="611123" y="144245"/>
                  <a:pt x="617089" y="140573"/>
                  <a:pt x="622595" y="143327"/>
                </a:cubicBezTo>
                <a:cubicBezTo>
                  <a:pt x="626266" y="146080"/>
                  <a:pt x="632691" y="151128"/>
                  <a:pt x="641869" y="158470"/>
                </a:cubicBezTo>
                <a:cubicBezTo>
                  <a:pt x="643704" y="161223"/>
                  <a:pt x="645999" y="163059"/>
                  <a:pt x="648752" y="163977"/>
                </a:cubicBezTo>
                <a:cubicBezTo>
                  <a:pt x="653341" y="168566"/>
                  <a:pt x="654259" y="171319"/>
                  <a:pt x="651505" y="172237"/>
                </a:cubicBezTo>
                <a:lnTo>
                  <a:pt x="577166" y="172237"/>
                </a:lnTo>
                <a:cubicBezTo>
                  <a:pt x="567070" y="173154"/>
                  <a:pt x="562022" y="177284"/>
                  <a:pt x="562022" y="184627"/>
                </a:cubicBezTo>
                <a:lnTo>
                  <a:pt x="562022" y="206653"/>
                </a:lnTo>
                <a:lnTo>
                  <a:pt x="579919" y="206653"/>
                </a:lnTo>
                <a:cubicBezTo>
                  <a:pt x="580837" y="206653"/>
                  <a:pt x="583131" y="203900"/>
                  <a:pt x="586802" y="198393"/>
                </a:cubicBezTo>
                <a:cubicBezTo>
                  <a:pt x="595062" y="186462"/>
                  <a:pt x="601945" y="181873"/>
                  <a:pt x="607452" y="184627"/>
                </a:cubicBezTo>
                <a:cubicBezTo>
                  <a:pt x="616630" y="191051"/>
                  <a:pt x="625349" y="197475"/>
                  <a:pt x="633609" y="203900"/>
                </a:cubicBezTo>
                <a:cubicBezTo>
                  <a:pt x="639115" y="209406"/>
                  <a:pt x="640492" y="212160"/>
                  <a:pt x="637739" y="212160"/>
                </a:cubicBezTo>
                <a:lnTo>
                  <a:pt x="562022" y="212160"/>
                </a:lnTo>
                <a:lnTo>
                  <a:pt x="562022" y="289253"/>
                </a:lnTo>
                <a:cubicBezTo>
                  <a:pt x="562022" y="307608"/>
                  <a:pt x="548256" y="319080"/>
                  <a:pt x="520722" y="323669"/>
                </a:cubicBezTo>
                <a:cubicBezTo>
                  <a:pt x="512463" y="324587"/>
                  <a:pt x="506497" y="320457"/>
                  <a:pt x="502826" y="311279"/>
                </a:cubicBezTo>
                <a:cubicBezTo>
                  <a:pt x="498237" y="299348"/>
                  <a:pt x="490436" y="292006"/>
                  <a:pt x="479423" y="289253"/>
                </a:cubicBezTo>
                <a:cubicBezTo>
                  <a:pt x="466574" y="287417"/>
                  <a:pt x="467492" y="286958"/>
                  <a:pt x="482176" y="287876"/>
                </a:cubicBezTo>
                <a:cubicBezTo>
                  <a:pt x="509709" y="287876"/>
                  <a:pt x="522558" y="280993"/>
                  <a:pt x="520722" y="267226"/>
                </a:cubicBezTo>
                <a:lnTo>
                  <a:pt x="520722" y="212160"/>
                </a:lnTo>
                <a:lnTo>
                  <a:pt x="372043" y="212160"/>
                </a:lnTo>
                <a:cubicBezTo>
                  <a:pt x="366536" y="211242"/>
                  <a:pt x="364242" y="209406"/>
                  <a:pt x="365160" y="206653"/>
                </a:cubicBezTo>
                <a:lnTo>
                  <a:pt x="520722" y="206653"/>
                </a:lnTo>
                <a:lnTo>
                  <a:pt x="520722" y="172237"/>
                </a:lnTo>
                <a:lnTo>
                  <a:pt x="343133" y="172237"/>
                </a:lnTo>
                <a:cubicBezTo>
                  <a:pt x="339462" y="172237"/>
                  <a:pt x="337168" y="170860"/>
                  <a:pt x="336250" y="168107"/>
                </a:cubicBezTo>
                <a:cubicBezTo>
                  <a:pt x="335332" y="167189"/>
                  <a:pt x="336709" y="166271"/>
                  <a:pt x="340380" y="165353"/>
                </a:cubicBezTo>
                <a:lnTo>
                  <a:pt x="471163" y="165353"/>
                </a:lnTo>
                <a:lnTo>
                  <a:pt x="471163" y="128183"/>
                </a:lnTo>
                <a:lnTo>
                  <a:pt x="377550" y="128183"/>
                </a:lnTo>
                <a:cubicBezTo>
                  <a:pt x="373879" y="128183"/>
                  <a:pt x="371125" y="127266"/>
                  <a:pt x="369290" y="125430"/>
                </a:cubicBezTo>
                <a:cubicBezTo>
                  <a:pt x="368372" y="123595"/>
                  <a:pt x="369749" y="122218"/>
                  <a:pt x="373420" y="121300"/>
                </a:cubicBezTo>
                <a:lnTo>
                  <a:pt x="471163" y="121300"/>
                </a:lnTo>
                <a:lnTo>
                  <a:pt x="471163" y="92390"/>
                </a:lnTo>
                <a:cubicBezTo>
                  <a:pt x="471163" y="85966"/>
                  <a:pt x="474375" y="83671"/>
                  <a:pt x="480799" y="85507"/>
                </a:cubicBezTo>
                <a:cubicBezTo>
                  <a:pt x="481717" y="85507"/>
                  <a:pt x="483553" y="85507"/>
                  <a:pt x="486306" y="85507"/>
                </a:cubicBezTo>
                <a:cubicBezTo>
                  <a:pt x="489059" y="81836"/>
                  <a:pt x="494566" y="71740"/>
                  <a:pt x="502826" y="55220"/>
                </a:cubicBezTo>
                <a:lnTo>
                  <a:pt x="491813" y="55220"/>
                </a:lnTo>
                <a:lnTo>
                  <a:pt x="417473" y="55220"/>
                </a:lnTo>
                <a:cubicBezTo>
                  <a:pt x="427568" y="60727"/>
                  <a:pt x="435828" y="65775"/>
                  <a:pt x="442253" y="70364"/>
                </a:cubicBezTo>
                <a:cubicBezTo>
                  <a:pt x="456019" y="95144"/>
                  <a:pt x="451889" y="108910"/>
                  <a:pt x="429863" y="111664"/>
                </a:cubicBezTo>
                <a:cubicBezTo>
                  <a:pt x="419767" y="110746"/>
                  <a:pt x="415179" y="102945"/>
                  <a:pt x="416096" y="88260"/>
                </a:cubicBezTo>
                <a:cubicBezTo>
                  <a:pt x="417932" y="74494"/>
                  <a:pt x="415637" y="65775"/>
                  <a:pt x="409213" y="62104"/>
                </a:cubicBezTo>
                <a:cubicBezTo>
                  <a:pt x="390857" y="79542"/>
                  <a:pt x="371584" y="95603"/>
                  <a:pt x="351393" y="110287"/>
                </a:cubicBezTo>
                <a:cubicBezTo>
                  <a:pt x="344051" y="115794"/>
                  <a:pt x="339462" y="118547"/>
                  <a:pt x="337627" y="118547"/>
                </a:cubicBezTo>
                <a:cubicBezTo>
                  <a:pt x="336709" y="117629"/>
                  <a:pt x="338544" y="114417"/>
                  <a:pt x="343133" y="108910"/>
                </a:cubicBezTo>
                <a:cubicBezTo>
                  <a:pt x="366995" y="73117"/>
                  <a:pt x="383515" y="40995"/>
                  <a:pt x="392693" y="12544"/>
                </a:cubicBezTo>
                <a:cubicBezTo>
                  <a:pt x="394529" y="7955"/>
                  <a:pt x="395905" y="5202"/>
                  <a:pt x="396823" y="4284"/>
                </a:cubicBezTo>
                <a:close/>
                <a:moveTo>
                  <a:pt x="1517510" y="3854"/>
                </a:moveTo>
                <a:cubicBezTo>
                  <a:pt x="1521812" y="1617"/>
                  <a:pt x="1534632" y="6349"/>
                  <a:pt x="1555971" y="18051"/>
                </a:cubicBezTo>
                <a:cubicBezTo>
                  <a:pt x="1581668" y="47419"/>
                  <a:pt x="1580292" y="68528"/>
                  <a:pt x="1551841" y="81377"/>
                </a:cubicBezTo>
                <a:cubicBezTo>
                  <a:pt x="1537156" y="84130"/>
                  <a:pt x="1528896" y="78624"/>
                  <a:pt x="1527061" y="64857"/>
                </a:cubicBezTo>
                <a:cubicBezTo>
                  <a:pt x="1526143" y="63022"/>
                  <a:pt x="1525684" y="58892"/>
                  <a:pt x="1525684" y="52467"/>
                </a:cubicBezTo>
                <a:cubicBezTo>
                  <a:pt x="1526602" y="35947"/>
                  <a:pt x="1523390" y="21263"/>
                  <a:pt x="1516047" y="8414"/>
                </a:cubicBezTo>
                <a:cubicBezTo>
                  <a:pt x="1515589" y="6120"/>
                  <a:pt x="1516076" y="4600"/>
                  <a:pt x="1517510" y="3854"/>
                </a:cubicBezTo>
                <a:close/>
                <a:moveTo>
                  <a:pt x="1801962" y="2649"/>
                </a:moveTo>
                <a:cubicBezTo>
                  <a:pt x="1805920" y="2821"/>
                  <a:pt x="1810653" y="3366"/>
                  <a:pt x="1816159" y="4284"/>
                </a:cubicBezTo>
                <a:cubicBezTo>
                  <a:pt x="1834515" y="7037"/>
                  <a:pt x="1838645" y="12544"/>
                  <a:pt x="1828549" y="20804"/>
                </a:cubicBezTo>
                <a:cubicBezTo>
                  <a:pt x="1827632" y="21722"/>
                  <a:pt x="1827173" y="22181"/>
                  <a:pt x="1827173" y="22181"/>
                </a:cubicBezTo>
                <a:lnTo>
                  <a:pt x="1827173" y="82754"/>
                </a:lnTo>
                <a:cubicBezTo>
                  <a:pt x="1830844" y="80000"/>
                  <a:pt x="1834515" y="76329"/>
                  <a:pt x="1838186" y="71740"/>
                </a:cubicBezTo>
                <a:cubicBezTo>
                  <a:pt x="1846446" y="63480"/>
                  <a:pt x="1851494" y="59350"/>
                  <a:pt x="1853329" y="59350"/>
                </a:cubicBezTo>
                <a:cubicBezTo>
                  <a:pt x="1856082" y="60268"/>
                  <a:pt x="1863425" y="64857"/>
                  <a:pt x="1875356" y="73117"/>
                </a:cubicBezTo>
                <a:lnTo>
                  <a:pt x="1999255" y="73117"/>
                </a:lnTo>
                <a:cubicBezTo>
                  <a:pt x="1999255" y="73117"/>
                  <a:pt x="2001550" y="69905"/>
                  <a:pt x="2006138" y="63480"/>
                </a:cubicBezTo>
                <a:cubicBezTo>
                  <a:pt x="2012563" y="53385"/>
                  <a:pt x="2016693" y="48337"/>
                  <a:pt x="2018528" y="48337"/>
                </a:cubicBezTo>
                <a:cubicBezTo>
                  <a:pt x="2023117" y="48337"/>
                  <a:pt x="2033213" y="55220"/>
                  <a:pt x="2048815" y="68987"/>
                </a:cubicBezTo>
                <a:cubicBezTo>
                  <a:pt x="2053404" y="73576"/>
                  <a:pt x="2055239" y="76788"/>
                  <a:pt x="2054322" y="78624"/>
                </a:cubicBezTo>
                <a:cubicBezTo>
                  <a:pt x="2054322" y="80459"/>
                  <a:pt x="2051109" y="80918"/>
                  <a:pt x="2044685" y="80000"/>
                </a:cubicBezTo>
                <a:lnTo>
                  <a:pt x="1882239" y="80000"/>
                </a:lnTo>
                <a:cubicBezTo>
                  <a:pt x="1886828" y="84589"/>
                  <a:pt x="1888663" y="87801"/>
                  <a:pt x="1887746" y="89637"/>
                </a:cubicBezTo>
                <a:cubicBezTo>
                  <a:pt x="1885910" y="92390"/>
                  <a:pt x="1881780" y="93308"/>
                  <a:pt x="1875356" y="92390"/>
                </a:cubicBezTo>
                <a:lnTo>
                  <a:pt x="1827173" y="92390"/>
                </a:lnTo>
                <a:lnTo>
                  <a:pt x="1827173" y="117170"/>
                </a:lnTo>
                <a:cubicBezTo>
                  <a:pt x="1861130" y="124512"/>
                  <a:pt x="1879486" y="136902"/>
                  <a:pt x="1882239" y="154340"/>
                </a:cubicBezTo>
                <a:cubicBezTo>
                  <a:pt x="1889581" y="140573"/>
                  <a:pt x="1895547" y="126348"/>
                  <a:pt x="1900136" y="111664"/>
                </a:cubicBezTo>
                <a:cubicBezTo>
                  <a:pt x="1901971" y="105239"/>
                  <a:pt x="1904266" y="101109"/>
                  <a:pt x="1907019" y="99274"/>
                </a:cubicBezTo>
                <a:cubicBezTo>
                  <a:pt x="1929046" y="102945"/>
                  <a:pt x="1943730" y="111205"/>
                  <a:pt x="1951072" y="124054"/>
                </a:cubicBezTo>
                <a:cubicBezTo>
                  <a:pt x="1949236" y="126807"/>
                  <a:pt x="1946483" y="128642"/>
                  <a:pt x="1942812" y="129560"/>
                </a:cubicBezTo>
                <a:cubicBezTo>
                  <a:pt x="1938223" y="131396"/>
                  <a:pt x="1935470" y="132772"/>
                  <a:pt x="1934552" y="133690"/>
                </a:cubicBezTo>
                <a:cubicBezTo>
                  <a:pt x="1927210" y="141032"/>
                  <a:pt x="1920326" y="148833"/>
                  <a:pt x="1913902" y="157093"/>
                </a:cubicBezTo>
                <a:cubicBezTo>
                  <a:pt x="1920326" y="187380"/>
                  <a:pt x="1929963" y="209406"/>
                  <a:pt x="1942812" y="223173"/>
                </a:cubicBezTo>
                <a:cubicBezTo>
                  <a:pt x="1950154" y="205735"/>
                  <a:pt x="1955661" y="186003"/>
                  <a:pt x="1959332" y="163977"/>
                </a:cubicBezTo>
                <a:cubicBezTo>
                  <a:pt x="1961168" y="154799"/>
                  <a:pt x="1963003" y="149292"/>
                  <a:pt x="1964839" y="147457"/>
                </a:cubicBezTo>
                <a:cubicBezTo>
                  <a:pt x="1972181" y="145621"/>
                  <a:pt x="1986406" y="150210"/>
                  <a:pt x="2007515" y="161223"/>
                </a:cubicBezTo>
                <a:cubicBezTo>
                  <a:pt x="2002926" y="141032"/>
                  <a:pt x="1990078" y="122677"/>
                  <a:pt x="1968969" y="106157"/>
                </a:cubicBezTo>
                <a:cubicBezTo>
                  <a:pt x="1964380" y="102486"/>
                  <a:pt x="1962544" y="100191"/>
                  <a:pt x="1963462" y="99274"/>
                </a:cubicBezTo>
                <a:cubicBezTo>
                  <a:pt x="2006598" y="108451"/>
                  <a:pt x="2035048" y="123595"/>
                  <a:pt x="2048815" y="144703"/>
                </a:cubicBezTo>
                <a:cubicBezTo>
                  <a:pt x="2054322" y="165812"/>
                  <a:pt x="2047897" y="179579"/>
                  <a:pt x="2029542" y="186003"/>
                </a:cubicBezTo>
                <a:cubicBezTo>
                  <a:pt x="2019446" y="187839"/>
                  <a:pt x="2012104" y="183250"/>
                  <a:pt x="2007515" y="172237"/>
                </a:cubicBezTo>
                <a:cubicBezTo>
                  <a:pt x="2006598" y="174072"/>
                  <a:pt x="2005680" y="175908"/>
                  <a:pt x="2004762" y="177743"/>
                </a:cubicBezTo>
                <a:cubicBezTo>
                  <a:pt x="1990078" y="210783"/>
                  <a:pt x="1978146" y="234186"/>
                  <a:pt x="1968969" y="247953"/>
                </a:cubicBezTo>
                <a:cubicBezTo>
                  <a:pt x="1979982" y="260802"/>
                  <a:pt x="2003844" y="271815"/>
                  <a:pt x="2040555" y="280993"/>
                </a:cubicBezTo>
                <a:cubicBezTo>
                  <a:pt x="2051568" y="283746"/>
                  <a:pt x="2057075" y="285123"/>
                  <a:pt x="2057075" y="285123"/>
                </a:cubicBezTo>
                <a:cubicBezTo>
                  <a:pt x="2056157" y="286041"/>
                  <a:pt x="2054780" y="286958"/>
                  <a:pt x="2052945" y="287876"/>
                </a:cubicBezTo>
                <a:cubicBezTo>
                  <a:pt x="2042849" y="290629"/>
                  <a:pt x="2033672" y="297054"/>
                  <a:pt x="2025412" y="307149"/>
                </a:cubicBezTo>
                <a:cubicBezTo>
                  <a:pt x="2023576" y="308985"/>
                  <a:pt x="2021741" y="311738"/>
                  <a:pt x="2019905" y="315409"/>
                </a:cubicBezTo>
                <a:cubicBezTo>
                  <a:pt x="2018070" y="325505"/>
                  <a:pt x="2010728" y="326423"/>
                  <a:pt x="1997878" y="318163"/>
                </a:cubicBezTo>
                <a:cubicBezTo>
                  <a:pt x="1980441" y="307149"/>
                  <a:pt x="1963003" y="292924"/>
                  <a:pt x="1945566" y="275486"/>
                </a:cubicBezTo>
                <a:cubicBezTo>
                  <a:pt x="1911608" y="301184"/>
                  <a:pt x="1873062" y="317245"/>
                  <a:pt x="1829926" y="323669"/>
                </a:cubicBezTo>
                <a:cubicBezTo>
                  <a:pt x="1829008" y="322751"/>
                  <a:pt x="1831303" y="320916"/>
                  <a:pt x="1836809" y="318163"/>
                </a:cubicBezTo>
                <a:cubicBezTo>
                  <a:pt x="1878109" y="299807"/>
                  <a:pt x="1908396" y="276863"/>
                  <a:pt x="1927669" y="249330"/>
                </a:cubicBezTo>
                <a:cubicBezTo>
                  <a:pt x="1915738" y="229139"/>
                  <a:pt x="1908854" y="200688"/>
                  <a:pt x="1907019" y="163977"/>
                </a:cubicBezTo>
                <a:cubicBezTo>
                  <a:pt x="1880404" y="187839"/>
                  <a:pt x="1861130" y="201605"/>
                  <a:pt x="1849199" y="205276"/>
                </a:cubicBezTo>
                <a:cubicBezTo>
                  <a:pt x="1847364" y="205276"/>
                  <a:pt x="1849658" y="201146"/>
                  <a:pt x="1856082" y="192887"/>
                </a:cubicBezTo>
                <a:cubicBezTo>
                  <a:pt x="1859754" y="187380"/>
                  <a:pt x="1862507" y="183250"/>
                  <a:pt x="1864342" y="180497"/>
                </a:cubicBezTo>
                <a:cubicBezTo>
                  <a:pt x="1849658" y="180497"/>
                  <a:pt x="1841857" y="172237"/>
                  <a:pt x="1840939" y="155717"/>
                </a:cubicBezTo>
                <a:cubicBezTo>
                  <a:pt x="1840022" y="141032"/>
                  <a:pt x="1835433" y="130937"/>
                  <a:pt x="1827173" y="125430"/>
                </a:cubicBezTo>
                <a:lnTo>
                  <a:pt x="1827173" y="305773"/>
                </a:lnTo>
                <a:cubicBezTo>
                  <a:pt x="1827173" y="313115"/>
                  <a:pt x="1819372" y="318163"/>
                  <a:pt x="1803769" y="320916"/>
                </a:cubicBezTo>
                <a:cubicBezTo>
                  <a:pt x="1790003" y="322751"/>
                  <a:pt x="1784037" y="319539"/>
                  <a:pt x="1785873" y="311279"/>
                </a:cubicBezTo>
                <a:lnTo>
                  <a:pt x="1785873" y="187380"/>
                </a:lnTo>
                <a:cubicBezTo>
                  <a:pt x="1762929" y="215831"/>
                  <a:pt x="1744573" y="233269"/>
                  <a:pt x="1730806" y="239693"/>
                </a:cubicBezTo>
                <a:cubicBezTo>
                  <a:pt x="1729889" y="239693"/>
                  <a:pt x="1731265" y="236940"/>
                  <a:pt x="1734936" y="231433"/>
                </a:cubicBezTo>
                <a:cubicBezTo>
                  <a:pt x="1763387" y="187380"/>
                  <a:pt x="1779448" y="141032"/>
                  <a:pt x="1783120" y="92390"/>
                </a:cubicBezTo>
                <a:lnTo>
                  <a:pt x="1741820" y="92390"/>
                </a:lnTo>
                <a:cubicBezTo>
                  <a:pt x="1738149" y="92390"/>
                  <a:pt x="1735395" y="91473"/>
                  <a:pt x="1733560" y="89637"/>
                </a:cubicBezTo>
                <a:cubicBezTo>
                  <a:pt x="1731724" y="87801"/>
                  <a:pt x="1732642" y="86425"/>
                  <a:pt x="1736313" y="85507"/>
                </a:cubicBezTo>
                <a:lnTo>
                  <a:pt x="1787250" y="85507"/>
                </a:lnTo>
                <a:lnTo>
                  <a:pt x="1787250" y="11167"/>
                </a:lnTo>
                <a:cubicBezTo>
                  <a:pt x="1785184" y="4972"/>
                  <a:pt x="1790089" y="2133"/>
                  <a:pt x="1801962" y="2649"/>
                </a:cubicBezTo>
                <a:close/>
                <a:moveTo>
                  <a:pt x="2690339" y="1531"/>
                </a:moveTo>
                <a:cubicBezTo>
                  <a:pt x="2724296" y="4284"/>
                  <a:pt x="2735768" y="9332"/>
                  <a:pt x="2724755" y="16674"/>
                </a:cubicBezTo>
                <a:cubicBezTo>
                  <a:pt x="2722002" y="20345"/>
                  <a:pt x="2720625" y="22640"/>
                  <a:pt x="2720625" y="23557"/>
                </a:cubicBezTo>
                <a:lnTo>
                  <a:pt x="2720625" y="202523"/>
                </a:lnTo>
                <a:cubicBezTo>
                  <a:pt x="2721543" y="200688"/>
                  <a:pt x="2723838" y="197475"/>
                  <a:pt x="2727508" y="192887"/>
                </a:cubicBezTo>
                <a:cubicBezTo>
                  <a:pt x="2734851" y="184627"/>
                  <a:pt x="2739440" y="180038"/>
                  <a:pt x="2741275" y="179120"/>
                </a:cubicBezTo>
                <a:cubicBezTo>
                  <a:pt x="2748618" y="180955"/>
                  <a:pt x="2757795" y="186921"/>
                  <a:pt x="2768808" y="197017"/>
                </a:cubicBezTo>
                <a:cubicBezTo>
                  <a:pt x="2772479" y="201605"/>
                  <a:pt x="2772479" y="204359"/>
                  <a:pt x="2768808" y="205276"/>
                </a:cubicBezTo>
                <a:lnTo>
                  <a:pt x="2720625" y="209406"/>
                </a:lnTo>
                <a:lnTo>
                  <a:pt x="2720625" y="309903"/>
                </a:lnTo>
                <a:cubicBezTo>
                  <a:pt x="2722461" y="317245"/>
                  <a:pt x="2714660" y="321834"/>
                  <a:pt x="2697222" y="323669"/>
                </a:cubicBezTo>
                <a:cubicBezTo>
                  <a:pt x="2685291" y="325505"/>
                  <a:pt x="2680243" y="320916"/>
                  <a:pt x="2682079" y="309903"/>
                </a:cubicBezTo>
                <a:lnTo>
                  <a:pt x="2682079" y="212160"/>
                </a:lnTo>
                <a:lnTo>
                  <a:pt x="2582959" y="220420"/>
                </a:lnTo>
                <a:cubicBezTo>
                  <a:pt x="2578370" y="221338"/>
                  <a:pt x="2574699" y="221338"/>
                  <a:pt x="2571946" y="220420"/>
                </a:cubicBezTo>
                <a:cubicBezTo>
                  <a:pt x="2570110" y="218584"/>
                  <a:pt x="2571028" y="216749"/>
                  <a:pt x="2574699" y="214913"/>
                </a:cubicBezTo>
                <a:lnTo>
                  <a:pt x="2682079" y="206653"/>
                </a:lnTo>
                <a:lnTo>
                  <a:pt x="2682079" y="13921"/>
                </a:lnTo>
                <a:cubicBezTo>
                  <a:pt x="2681161" y="5661"/>
                  <a:pt x="2683914" y="1531"/>
                  <a:pt x="2690339" y="1531"/>
                </a:cubicBezTo>
                <a:close/>
                <a:moveTo>
                  <a:pt x="2160324" y="154"/>
                </a:moveTo>
                <a:cubicBezTo>
                  <a:pt x="2178680" y="154"/>
                  <a:pt x="2190152" y="1990"/>
                  <a:pt x="2194741" y="5661"/>
                </a:cubicBezTo>
                <a:cubicBezTo>
                  <a:pt x="2194741" y="7496"/>
                  <a:pt x="2193823" y="9791"/>
                  <a:pt x="2191988" y="12544"/>
                </a:cubicBezTo>
                <a:cubicBezTo>
                  <a:pt x="2190152" y="14380"/>
                  <a:pt x="2189234" y="16674"/>
                  <a:pt x="2189234" y="19427"/>
                </a:cubicBezTo>
                <a:lnTo>
                  <a:pt x="2189234" y="53844"/>
                </a:lnTo>
                <a:cubicBezTo>
                  <a:pt x="2195658" y="42831"/>
                  <a:pt x="2199788" y="36865"/>
                  <a:pt x="2201624" y="35947"/>
                </a:cubicBezTo>
                <a:cubicBezTo>
                  <a:pt x="2206213" y="36865"/>
                  <a:pt x="2212638" y="41913"/>
                  <a:pt x="2220898" y="51090"/>
                </a:cubicBezTo>
                <a:cubicBezTo>
                  <a:pt x="2222733" y="48337"/>
                  <a:pt x="2224568" y="44666"/>
                  <a:pt x="2226404" y="40077"/>
                </a:cubicBezTo>
                <a:cubicBezTo>
                  <a:pt x="2228240" y="35488"/>
                  <a:pt x="2230075" y="31817"/>
                  <a:pt x="2231911" y="29064"/>
                </a:cubicBezTo>
                <a:cubicBezTo>
                  <a:pt x="2233746" y="19886"/>
                  <a:pt x="2240171" y="17133"/>
                  <a:pt x="2251184" y="20804"/>
                </a:cubicBezTo>
                <a:cubicBezTo>
                  <a:pt x="2273211" y="30899"/>
                  <a:pt x="2283765" y="37324"/>
                  <a:pt x="2282847" y="40077"/>
                </a:cubicBezTo>
                <a:cubicBezTo>
                  <a:pt x="2281930" y="41913"/>
                  <a:pt x="2279635" y="44207"/>
                  <a:pt x="2275964" y="46961"/>
                </a:cubicBezTo>
                <a:cubicBezTo>
                  <a:pt x="2269540" y="50632"/>
                  <a:pt x="2263574" y="56597"/>
                  <a:pt x="2258068" y="64857"/>
                </a:cubicBezTo>
                <a:cubicBezTo>
                  <a:pt x="2254396" y="70364"/>
                  <a:pt x="2250266" y="75870"/>
                  <a:pt x="2245678" y="81377"/>
                </a:cubicBezTo>
                <a:cubicBezTo>
                  <a:pt x="2236500" y="94226"/>
                  <a:pt x="2230534" y="102027"/>
                  <a:pt x="2227781" y="104780"/>
                </a:cubicBezTo>
                <a:lnTo>
                  <a:pt x="2236041" y="104780"/>
                </a:lnTo>
                <a:cubicBezTo>
                  <a:pt x="2236041" y="104780"/>
                  <a:pt x="2237418" y="102945"/>
                  <a:pt x="2240171" y="99274"/>
                </a:cubicBezTo>
                <a:cubicBezTo>
                  <a:pt x="2248431" y="90096"/>
                  <a:pt x="2253478" y="85507"/>
                  <a:pt x="2255314" y="85507"/>
                </a:cubicBezTo>
                <a:cubicBezTo>
                  <a:pt x="2260821" y="87343"/>
                  <a:pt x="2267245" y="94226"/>
                  <a:pt x="2274587" y="106157"/>
                </a:cubicBezTo>
                <a:cubicBezTo>
                  <a:pt x="2280094" y="86884"/>
                  <a:pt x="2285600" y="57056"/>
                  <a:pt x="2291107" y="16674"/>
                </a:cubicBezTo>
                <a:cubicBezTo>
                  <a:pt x="2291107" y="15756"/>
                  <a:pt x="2291107" y="14380"/>
                  <a:pt x="2291107" y="12544"/>
                </a:cubicBezTo>
                <a:cubicBezTo>
                  <a:pt x="2291107" y="3366"/>
                  <a:pt x="2295696" y="-305"/>
                  <a:pt x="2304874" y="1531"/>
                </a:cubicBezTo>
                <a:cubicBezTo>
                  <a:pt x="2335160" y="7037"/>
                  <a:pt x="2350762" y="12085"/>
                  <a:pt x="2351680" y="16674"/>
                </a:cubicBezTo>
                <a:cubicBezTo>
                  <a:pt x="2351680" y="18510"/>
                  <a:pt x="2350304" y="19886"/>
                  <a:pt x="2347550" y="20804"/>
                </a:cubicBezTo>
                <a:cubicBezTo>
                  <a:pt x="2341126" y="24475"/>
                  <a:pt x="2336537" y="30899"/>
                  <a:pt x="2333784" y="40077"/>
                </a:cubicBezTo>
                <a:cubicBezTo>
                  <a:pt x="2324606" y="65775"/>
                  <a:pt x="2319100" y="82754"/>
                  <a:pt x="2317264" y="91014"/>
                </a:cubicBezTo>
                <a:lnTo>
                  <a:pt x="2351680" y="91014"/>
                </a:lnTo>
                <a:cubicBezTo>
                  <a:pt x="2352598" y="91014"/>
                  <a:pt x="2355351" y="87343"/>
                  <a:pt x="2359940" y="80000"/>
                </a:cubicBezTo>
                <a:cubicBezTo>
                  <a:pt x="2368200" y="67152"/>
                  <a:pt x="2374166" y="60727"/>
                  <a:pt x="2377837" y="60727"/>
                </a:cubicBezTo>
                <a:cubicBezTo>
                  <a:pt x="2384261" y="61645"/>
                  <a:pt x="2394357" y="69905"/>
                  <a:pt x="2408123" y="85507"/>
                </a:cubicBezTo>
                <a:cubicBezTo>
                  <a:pt x="2410877" y="89178"/>
                  <a:pt x="2412253" y="91931"/>
                  <a:pt x="2412253" y="93767"/>
                </a:cubicBezTo>
                <a:cubicBezTo>
                  <a:pt x="2411336" y="95603"/>
                  <a:pt x="2409041" y="96520"/>
                  <a:pt x="2405370" y="96520"/>
                </a:cubicBezTo>
                <a:lnTo>
                  <a:pt x="2357187" y="96520"/>
                </a:lnTo>
                <a:cubicBezTo>
                  <a:pt x="2380131" y="102945"/>
                  <a:pt x="2391604" y="107992"/>
                  <a:pt x="2391604" y="111664"/>
                </a:cubicBezTo>
                <a:cubicBezTo>
                  <a:pt x="2391604" y="113499"/>
                  <a:pt x="2390227" y="115335"/>
                  <a:pt x="2387474" y="117170"/>
                </a:cubicBezTo>
                <a:cubicBezTo>
                  <a:pt x="2381049" y="122677"/>
                  <a:pt x="2377378" y="128183"/>
                  <a:pt x="2376460" y="133690"/>
                </a:cubicBezTo>
                <a:cubicBezTo>
                  <a:pt x="2366364" y="173154"/>
                  <a:pt x="2353057" y="207571"/>
                  <a:pt x="2336537" y="236940"/>
                </a:cubicBezTo>
                <a:cubicBezTo>
                  <a:pt x="2351221" y="255295"/>
                  <a:pt x="2374624" y="269979"/>
                  <a:pt x="2406747" y="280993"/>
                </a:cubicBezTo>
                <a:cubicBezTo>
                  <a:pt x="2410418" y="281911"/>
                  <a:pt x="2412253" y="282369"/>
                  <a:pt x="2412253" y="282369"/>
                </a:cubicBezTo>
                <a:cubicBezTo>
                  <a:pt x="2412253" y="284205"/>
                  <a:pt x="2409959" y="286041"/>
                  <a:pt x="2405370" y="287876"/>
                </a:cubicBezTo>
                <a:cubicBezTo>
                  <a:pt x="2398028" y="291547"/>
                  <a:pt x="2392521" y="296136"/>
                  <a:pt x="2388850" y="301643"/>
                </a:cubicBezTo>
                <a:cubicBezTo>
                  <a:pt x="2384261" y="305314"/>
                  <a:pt x="2381049" y="308526"/>
                  <a:pt x="2379214" y="311279"/>
                </a:cubicBezTo>
                <a:cubicBezTo>
                  <a:pt x="2373707" y="321375"/>
                  <a:pt x="2367741" y="322751"/>
                  <a:pt x="2361317" y="315409"/>
                </a:cubicBezTo>
                <a:cubicBezTo>
                  <a:pt x="2346633" y="303478"/>
                  <a:pt x="2329654" y="286958"/>
                  <a:pt x="2310380" y="265850"/>
                </a:cubicBezTo>
                <a:cubicBezTo>
                  <a:pt x="2270916" y="296136"/>
                  <a:pt x="2233746" y="314492"/>
                  <a:pt x="2198871" y="320916"/>
                </a:cubicBezTo>
                <a:cubicBezTo>
                  <a:pt x="2198871" y="319080"/>
                  <a:pt x="2202542" y="315868"/>
                  <a:pt x="2209884" y="311279"/>
                </a:cubicBezTo>
                <a:cubicBezTo>
                  <a:pt x="2246595" y="289253"/>
                  <a:pt x="2275046" y="262637"/>
                  <a:pt x="2295237" y="231433"/>
                </a:cubicBezTo>
                <a:cubicBezTo>
                  <a:pt x="2291566" y="223173"/>
                  <a:pt x="2287895" y="199311"/>
                  <a:pt x="2284224" y="159847"/>
                </a:cubicBezTo>
                <a:cubicBezTo>
                  <a:pt x="2284224" y="157093"/>
                  <a:pt x="2284224" y="154799"/>
                  <a:pt x="2284224" y="152963"/>
                </a:cubicBezTo>
                <a:cubicBezTo>
                  <a:pt x="2267704" y="176825"/>
                  <a:pt x="2256691" y="189215"/>
                  <a:pt x="2251184" y="190133"/>
                </a:cubicBezTo>
                <a:cubicBezTo>
                  <a:pt x="2248431" y="189215"/>
                  <a:pt x="2249348" y="183250"/>
                  <a:pt x="2253938" y="172237"/>
                </a:cubicBezTo>
                <a:cubicBezTo>
                  <a:pt x="2230075" y="172237"/>
                  <a:pt x="2212179" y="176825"/>
                  <a:pt x="2200248" y="186003"/>
                </a:cubicBezTo>
                <a:cubicBezTo>
                  <a:pt x="2207590" y="188757"/>
                  <a:pt x="2212179" y="191510"/>
                  <a:pt x="2214014" y="194263"/>
                </a:cubicBezTo>
                <a:cubicBezTo>
                  <a:pt x="2214014" y="196099"/>
                  <a:pt x="2213096" y="197934"/>
                  <a:pt x="2211261" y="199770"/>
                </a:cubicBezTo>
                <a:cubicBezTo>
                  <a:pt x="2208508" y="203441"/>
                  <a:pt x="2207131" y="207112"/>
                  <a:pt x="2207131" y="210783"/>
                </a:cubicBezTo>
                <a:cubicBezTo>
                  <a:pt x="2215391" y="209865"/>
                  <a:pt x="2222733" y="208948"/>
                  <a:pt x="2229158" y="208030"/>
                </a:cubicBezTo>
                <a:cubicBezTo>
                  <a:pt x="2240171" y="206194"/>
                  <a:pt x="2247054" y="205276"/>
                  <a:pt x="2249808" y="205276"/>
                </a:cubicBezTo>
                <a:cubicBezTo>
                  <a:pt x="2262656" y="204359"/>
                  <a:pt x="2269081" y="204359"/>
                  <a:pt x="2269081" y="205276"/>
                </a:cubicBezTo>
                <a:cubicBezTo>
                  <a:pt x="2270916" y="206194"/>
                  <a:pt x="2267245" y="208030"/>
                  <a:pt x="2258068" y="210783"/>
                </a:cubicBezTo>
                <a:cubicBezTo>
                  <a:pt x="2249808" y="214454"/>
                  <a:pt x="2240171" y="218584"/>
                  <a:pt x="2229158" y="223173"/>
                </a:cubicBezTo>
                <a:cubicBezTo>
                  <a:pt x="2219062" y="226844"/>
                  <a:pt x="2211720" y="229597"/>
                  <a:pt x="2207131" y="231433"/>
                </a:cubicBezTo>
                <a:lnTo>
                  <a:pt x="2207131" y="285123"/>
                </a:lnTo>
                <a:cubicBezTo>
                  <a:pt x="2205295" y="308985"/>
                  <a:pt x="2188775" y="319998"/>
                  <a:pt x="2157571" y="318163"/>
                </a:cubicBezTo>
                <a:cubicBezTo>
                  <a:pt x="2155736" y="316327"/>
                  <a:pt x="2154359" y="313574"/>
                  <a:pt x="2153441" y="309903"/>
                </a:cubicBezTo>
                <a:cubicBezTo>
                  <a:pt x="2150688" y="300725"/>
                  <a:pt x="2144264" y="293842"/>
                  <a:pt x="2134168" y="289253"/>
                </a:cubicBezTo>
                <a:cubicBezTo>
                  <a:pt x="2124990" y="286499"/>
                  <a:pt x="2125908" y="285582"/>
                  <a:pt x="2136921" y="286499"/>
                </a:cubicBezTo>
                <a:cubicBezTo>
                  <a:pt x="2157112" y="286499"/>
                  <a:pt x="2167208" y="283287"/>
                  <a:pt x="2167208" y="276863"/>
                </a:cubicBezTo>
                <a:lnTo>
                  <a:pt x="2167208" y="245200"/>
                </a:lnTo>
                <a:cubicBezTo>
                  <a:pt x="2141510" y="255295"/>
                  <a:pt x="2125449" y="261720"/>
                  <a:pt x="2119024" y="264473"/>
                </a:cubicBezTo>
                <a:cubicBezTo>
                  <a:pt x="2108011" y="271815"/>
                  <a:pt x="2101587" y="269979"/>
                  <a:pt x="2099751" y="258966"/>
                </a:cubicBezTo>
                <a:cubicBezTo>
                  <a:pt x="2096998" y="251624"/>
                  <a:pt x="2095162" y="243823"/>
                  <a:pt x="2094245" y="235563"/>
                </a:cubicBezTo>
                <a:cubicBezTo>
                  <a:pt x="2091492" y="229139"/>
                  <a:pt x="2094245" y="225926"/>
                  <a:pt x="2102505" y="225926"/>
                </a:cubicBezTo>
                <a:cubicBezTo>
                  <a:pt x="2108929" y="225009"/>
                  <a:pt x="2119484" y="223632"/>
                  <a:pt x="2134168" y="221796"/>
                </a:cubicBezTo>
                <a:cubicBezTo>
                  <a:pt x="2147934" y="219961"/>
                  <a:pt x="2158948" y="218125"/>
                  <a:pt x="2167208" y="216290"/>
                </a:cubicBezTo>
                <a:lnTo>
                  <a:pt x="2167208" y="190133"/>
                </a:lnTo>
                <a:cubicBezTo>
                  <a:pt x="2167208" y="185544"/>
                  <a:pt x="2173173" y="183709"/>
                  <a:pt x="2185104" y="184627"/>
                </a:cubicBezTo>
                <a:cubicBezTo>
                  <a:pt x="2184186" y="184627"/>
                  <a:pt x="2185104" y="184627"/>
                  <a:pt x="2187858" y="184627"/>
                </a:cubicBezTo>
                <a:lnTo>
                  <a:pt x="2203001" y="157093"/>
                </a:lnTo>
                <a:lnTo>
                  <a:pt x="2176844" y="157093"/>
                </a:lnTo>
                <a:cubicBezTo>
                  <a:pt x="2140134" y="183709"/>
                  <a:pt x="2108929" y="202064"/>
                  <a:pt x="2083232" y="212160"/>
                </a:cubicBezTo>
                <a:cubicBezTo>
                  <a:pt x="2081396" y="211242"/>
                  <a:pt x="2089197" y="203441"/>
                  <a:pt x="2106635" y="188757"/>
                </a:cubicBezTo>
                <a:cubicBezTo>
                  <a:pt x="2117648" y="178661"/>
                  <a:pt x="2129120" y="168107"/>
                  <a:pt x="2141051" y="157093"/>
                </a:cubicBezTo>
                <a:lnTo>
                  <a:pt x="2113518" y="157093"/>
                </a:lnTo>
                <a:cubicBezTo>
                  <a:pt x="2108011" y="155258"/>
                  <a:pt x="2106635" y="152963"/>
                  <a:pt x="2109388" y="150210"/>
                </a:cubicBezTo>
                <a:lnTo>
                  <a:pt x="2146558" y="150210"/>
                </a:lnTo>
                <a:cubicBezTo>
                  <a:pt x="2158489" y="139197"/>
                  <a:pt x="2170879" y="125889"/>
                  <a:pt x="2183728" y="110287"/>
                </a:cubicBezTo>
                <a:lnTo>
                  <a:pt x="2096998" y="110287"/>
                </a:lnTo>
                <a:cubicBezTo>
                  <a:pt x="2093327" y="110287"/>
                  <a:pt x="2091032" y="109828"/>
                  <a:pt x="2090115" y="108910"/>
                </a:cubicBezTo>
                <a:cubicBezTo>
                  <a:pt x="2089197" y="107075"/>
                  <a:pt x="2090115" y="105698"/>
                  <a:pt x="2092868" y="104780"/>
                </a:cubicBezTo>
                <a:lnTo>
                  <a:pt x="2149311" y="104780"/>
                </a:lnTo>
                <a:lnTo>
                  <a:pt x="2149311" y="60727"/>
                </a:lnTo>
                <a:lnTo>
                  <a:pt x="2106635" y="60727"/>
                </a:lnTo>
                <a:cubicBezTo>
                  <a:pt x="2103881" y="60727"/>
                  <a:pt x="2101587" y="59809"/>
                  <a:pt x="2099751" y="57974"/>
                </a:cubicBezTo>
                <a:cubicBezTo>
                  <a:pt x="2098834" y="56138"/>
                  <a:pt x="2099751" y="54762"/>
                  <a:pt x="2102505" y="53844"/>
                </a:cubicBezTo>
                <a:lnTo>
                  <a:pt x="2149311" y="53844"/>
                </a:lnTo>
                <a:lnTo>
                  <a:pt x="2149311" y="9791"/>
                </a:lnTo>
                <a:cubicBezTo>
                  <a:pt x="2147476" y="2449"/>
                  <a:pt x="2151147" y="-764"/>
                  <a:pt x="2160324" y="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3000509000000000000" pitchFamily="65" charset="-122"/>
              <a:ea typeface="方正大标宋简体" panose="03000509000000000000" pitchFamily="65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138180" y="6164571"/>
            <a:ext cx="1824714" cy="255458"/>
            <a:chOff x="5453785" y="6524430"/>
            <a:chExt cx="1824714" cy="255458"/>
          </a:xfrm>
          <a:solidFill>
            <a:schemeClr val="tx1">
              <a:lumMod val="50000"/>
              <a:lumOff val="50000"/>
            </a:schemeClr>
          </a:solidFill>
          <a:effectLst/>
        </p:grpSpPr>
        <p:sp>
          <p:nvSpPr>
            <p:cNvPr id="29" name="任意多边形 17"/>
            <p:cNvSpPr>
              <a:spLocks noChangeAspect="1"/>
            </p:cNvSpPr>
            <p:nvPr/>
          </p:nvSpPr>
          <p:spPr>
            <a:xfrm>
              <a:off x="5453785" y="6534120"/>
              <a:ext cx="228960" cy="235569"/>
            </a:xfrm>
            <a:custGeom>
              <a:avLst/>
              <a:gdLst>
                <a:gd name="connsiteX0" fmla="*/ 693416 w 719446"/>
                <a:gd name="connsiteY0" fmla="*/ 108415 h 740212"/>
                <a:gd name="connsiteX1" fmla="*/ 690092 w 719446"/>
                <a:gd name="connsiteY1" fmla="*/ 140538 h 740212"/>
                <a:gd name="connsiteX2" fmla="*/ 685108 w 719446"/>
                <a:gd name="connsiteY2" fmla="*/ 146076 h 740212"/>
                <a:gd name="connsiteX3" fmla="*/ 592616 w 719446"/>
                <a:gd name="connsiteY3" fmla="*/ 183184 h 740212"/>
                <a:gd name="connsiteX4" fmla="*/ 554400 w 719446"/>
                <a:gd name="connsiteY4" fmla="*/ 187615 h 740212"/>
                <a:gd name="connsiteX5" fmla="*/ 557723 w 719446"/>
                <a:gd name="connsiteY5" fmla="*/ 230814 h 740212"/>
                <a:gd name="connsiteX6" fmla="*/ 718892 w 719446"/>
                <a:gd name="connsiteY6" fmla="*/ 182630 h 740212"/>
                <a:gd name="connsiteX7" fmla="*/ 718339 w 719446"/>
                <a:gd name="connsiteY7" fmla="*/ 222507 h 740212"/>
                <a:gd name="connsiteX8" fmla="*/ 711139 w 719446"/>
                <a:gd name="connsiteY8" fmla="*/ 230814 h 740212"/>
                <a:gd name="connsiteX9" fmla="*/ 609785 w 719446"/>
                <a:gd name="connsiteY9" fmla="*/ 275676 h 740212"/>
                <a:gd name="connsiteX10" fmla="*/ 540554 w 719446"/>
                <a:gd name="connsiteY10" fmla="*/ 282322 h 740212"/>
                <a:gd name="connsiteX11" fmla="*/ 531692 w 719446"/>
                <a:gd name="connsiteY11" fmla="*/ 286199 h 740212"/>
                <a:gd name="connsiteX12" fmla="*/ 397662 w 719446"/>
                <a:gd name="connsiteY12" fmla="*/ 343245 h 740212"/>
                <a:gd name="connsiteX13" fmla="*/ 289108 w 719446"/>
                <a:gd name="connsiteY13" fmla="*/ 317768 h 740212"/>
                <a:gd name="connsiteX14" fmla="*/ 200492 w 719446"/>
                <a:gd name="connsiteY14" fmla="*/ 277337 h 740212"/>
                <a:gd name="connsiteX15" fmla="*/ 121292 w 719446"/>
                <a:gd name="connsiteY15" fmla="*/ 270138 h 740212"/>
                <a:gd name="connsiteX16" fmla="*/ 73662 w 719446"/>
                <a:gd name="connsiteY16" fmla="*/ 308907 h 740212"/>
                <a:gd name="connsiteX17" fmla="*/ 109108 w 719446"/>
                <a:gd name="connsiteY17" fmla="*/ 317214 h 740212"/>
                <a:gd name="connsiteX18" fmla="*/ 254769 w 719446"/>
                <a:gd name="connsiteY18" fmla="*/ 360414 h 740212"/>
                <a:gd name="connsiteX19" fmla="*/ 332862 w 719446"/>
                <a:gd name="connsiteY19" fmla="*/ 383121 h 740212"/>
                <a:gd name="connsiteX20" fmla="*/ 409292 w 719446"/>
                <a:gd name="connsiteY20" fmla="*/ 375921 h 740212"/>
                <a:gd name="connsiteX21" fmla="*/ 542769 w 719446"/>
                <a:gd name="connsiteY21" fmla="*/ 334937 h 740212"/>
                <a:gd name="connsiteX22" fmla="*/ 716123 w 719446"/>
                <a:gd name="connsiteY22" fmla="*/ 293399 h 740212"/>
                <a:gd name="connsiteX23" fmla="*/ 718892 w 719446"/>
                <a:gd name="connsiteY23" fmla="*/ 293399 h 740212"/>
                <a:gd name="connsiteX24" fmla="*/ 719446 w 719446"/>
                <a:gd name="connsiteY24" fmla="*/ 300045 h 740212"/>
                <a:gd name="connsiteX25" fmla="*/ 719446 w 719446"/>
                <a:gd name="connsiteY25" fmla="*/ 601336 h 740212"/>
                <a:gd name="connsiteX26" fmla="*/ 709477 w 719446"/>
                <a:gd name="connsiteY26" fmla="*/ 614074 h 740212"/>
                <a:gd name="connsiteX27" fmla="*/ 489600 w 719446"/>
                <a:gd name="connsiteY27" fmla="*/ 686074 h 740212"/>
                <a:gd name="connsiteX28" fmla="*/ 384923 w 719446"/>
                <a:gd name="connsiteY28" fmla="*/ 733151 h 740212"/>
                <a:gd name="connsiteX29" fmla="*/ 323446 w 719446"/>
                <a:gd name="connsiteY29" fmla="*/ 733151 h 740212"/>
                <a:gd name="connsiteX30" fmla="*/ 48185 w 719446"/>
                <a:gd name="connsiteY30" fmla="*/ 626813 h 740212"/>
                <a:gd name="connsiteX31" fmla="*/ 6092 w 719446"/>
                <a:gd name="connsiteY31" fmla="*/ 616844 h 740212"/>
                <a:gd name="connsiteX32" fmla="*/ 0 w 719446"/>
                <a:gd name="connsiteY32" fmla="*/ 610197 h 740212"/>
                <a:gd name="connsiteX33" fmla="*/ 554 w 719446"/>
                <a:gd name="connsiteY33" fmla="*/ 436290 h 740212"/>
                <a:gd name="connsiteX34" fmla="*/ 1108 w 719446"/>
                <a:gd name="connsiteY34" fmla="*/ 431860 h 740212"/>
                <a:gd name="connsiteX35" fmla="*/ 32677 w 719446"/>
                <a:gd name="connsiteY35" fmla="*/ 439614 h 740212"/>
                <a:gd name="connsiteX36" fmla="*/ 308492 w 719446"/>
                <a:gd name="connsiteY36" fmla="*/ 526567 h 740212"/>
                <a:gd name="connsiteX37" fmla="*/ 409846 w 719446"/>
                <a:gd name="connsiteY37" fmla="*/ 523798 h 740212"/>
                <a:gd name="connsiteX38" fmla="*/ 533908 w 719446"/>
                <a:gd name="connsiteY38" fmla="*/ 480044 h 740212"/>
                <a:gd name="connsiteX39" fmla="*/ 546646 w 719446"/>
                <a:gd name="connsiteY39" fmla="*/ 476721 h 740212"/>
                <a:gd name="connsiteX40" fmla="*/ 546646 w 719446"/>
                <a:gd name="connsiteY40" fmla="*/ 516044 h 740212"/>
                <a:gd name="connsiteX41" fmla="*/ 542769 w 719446"/>
                <a:gd name="connsiteY41" fmla="*/ 521028 h 740212"/>
                <a:gd name="connsiteX42" fmla="*/ 393785 w 719446"/>
                <a:gd name="connsiteY42" fmla="*/ 576967 h 740212"/>
                <a:gd name="connsiteX43" fmla="*/ 322339 w 719446"/>
                <a:gd name="connsiteY43" fmla="*/ 576967 h 740212"/>
                <a:gd name="connsiteX44" fmla="*/ 205477 w 719446"/>
                <a:gd name="connsiteY44" fmla="*/ 535428 h 740212"/>
                <a:gd name="connsiteX45" fmla="*/ 56492 w 719446"/>
                <a:gd name="connsiteY45" fmla="*/ 492783 h 740212"/>
                <a:gd name="connsiteX46" fmla="*/ 52062 w 719446"/>
                <a:gd name="connsiteY46" fmla="*/ 492229 h 740212"/>
                <a:gd name="connsiteX47" fmla="*/ 51508 w 719446"/>
                <a:gd name="connsiteY47" fmla="*/ 497213 h 740212"/>
                <a:gd name="connsiteX48" fmla="*/ 51508 w 719446"/>
                <a:gd name="connsiteY48" fmla="*/ 568105 h 740212"/>
                <a:gd name="connsiteX49" fmla="*/ 57600 w 719446"/>
                <a:gd name="connsiteY49" fmla="*/ 575859 h 740212"/>
                <a:gd name="connsiteX50" fmla="*/ 309046 w 719446"/>
                <a:gd name="connsiteY50" fmla="*/ 661151 h 740212"/>
                <a:gd name="connsiteX51" fmla="*/ 341169 w 719446"/>
                <a:gd name="connsiteY51" fmla="*/ 671674 h 740212"/>
                <a:gd name="connsiteX52" fmla="*/ 391016 w 719446"/>
                <a:gd name="connsiteY52" fmla="*/ 665028 h 740212"/>
                <a:gd name="connsiteX53" fmla="*/ 554954 w 719446"/>
                <a:gd name="connsiteY53" fmla="*/ 605213 h 740212"/>
                <a:gd name="connsiteX54" fmla="*/ 664062 w 719446"/>
                <a:gd name="connsiteY54" fmla="*/ 572536 h 740212"/>
                <a:gd name="connsiteX55" fmla="*/ 670154 w 719446"/>
                <a:gd name="connsiteY55" fmla="*/ 565336 h 740212"/>
                <a:gd name="connsiteX56" fmla="*/ 670154 w 719446"/>
                <a:gd name="connsiteY56" fmla="*/ 358752 h 740212"/>
                <a:gd name="connsiteX57" fmla="*/ 669600 w 719446"/>
                <a:gd name="connsiteY57" fmla="*/ 354322 h 740212"/>
                <a:gd name="connsiteX58" fmla="*/ 640246 w 719446"/>
                <a:gd name="connsiteY58" fmla="*/ 360414 h 740212"/>
                <a:gd name="connsiteX59" fmla="*/ 388246 w 719446"/>
                <a:gd name="connsiteY59" fmla="*/ 441829 h 740212"/>
                <a:gd name="connsiteX60" fmla="*/ 312369 w 719446"/>
                <a:gd name="connsiteY60" fmla="*/ 437952 h 740212"/>
                <a:gd name="connsiteX61" fmla="*/ 105231 w 719446"/>
                <a:gd name="connsiteY61" fmla="*/ 368722 h 740212"/>
                <a:gd name="connsiteX62" fmla="*/ 11077 w 719446"/>
                <a:gd name="connsiteY62" fmla="*/ 348783 h 740212"/>
                <a:gd name="connsiteX63" fmla="*/ 1662 w 719446"/>
                <a:gd name="connsiteY63" fmla="*/ 346568 h 740212"/>
                <a:gd name="connsiteX64" fmla="*/ 3877 w 719446"/>
                <a:gd name="connsiteY64" fmla="*/ 329952 h 740212"/>
                <a:gd name="connsiteX65" fmla="*/ 58154 w 719446"/>
                <a:gd name="connsiteY65" fmla="*/ 245214 h 740212"/>
                <a:gd name="connsiteX66" fmla="*/ 141785 w 719446"/>
                <a:gd name="connsiteY66" fmla="*/ 223615 h 740212"/>
                <a:gd name="connsiteX67" fmla="*/ 279692 w 719446"/>
                <a:gd name="connsiteY67" fmla="*/ 258507 h 740212"/>
                <a:gd name="connsiteX68" fmla="*/ 347816 w 719446"/>
                <a:gd name="connsiteY68" fmla="*/ 286199 h 740212"/>
                <a:gd name="connsiteX69" fmla="*/ 474646 w 719446"/>
                <a:gd name="connsiteY69" fmla="*/ 269584 h 740212"/>
                <a:gd name="connsiteX70" fmla="*/ 507323 w 719446"/>
                <a:gd name="connsiteY70" fmla="*/ 205338 h 740212"/>
                <a:gd name="connsiteX71" fmla="*/ 494585 w 719446"/>
                <a:gd name="connsiteY71" fmla="*/ 182630 h 740212"/>
                <a:gd name="connsiteX72" fmla="*/ 463016 w 719446"/>
                <a:gd name="connsiteY72" fmla="*/ 185399 h 740212"/>
                <a:gd name="connsiteX73" fmla="*/ 283016 w 719446"/>
                <a:gd name="connsiteY73" fmla="*/ 223061 h 740212"/>
                <a:gd name="connsiteX74" fmla="*/ 204923 w 719446"/>
                <a:gd name="connsiteY74" fmla="*/ 192599 h 740212"/>
                <a:gd name="connsiteX75" fmla="*/ 136246 w 719446"/>
                <a:gd name="connsiteY75" fmla="*/ 177092 h 740212"/>
                <a:gd name="connsiteX76" fmla="*/ 116308 w 719446"/>
                <a:gd name="connsiteY76" fmla="*/ 179307 h 740212"/>
                <a:gd name="connsiteX77" fmla="*/ 109108 w 719446"/>
                <a:gd name="connsiteY77" fmla="*/ 199799 h 740212"/>
                <a:gd name="connsiteX78" fmla="*/ 111877 w 719446"/>
                <a:gd name="connsiteY78" fmla="*/ 204230 h 740212"/>
                <a:gd name="connsiteX79" fmla="*/ 93600 w 719446"/>
                <a:gd name="connsiteY79" fmla="*/ 213092 h 740212"/>
                <a:gd name="connsiteX80" fmla="*/ 89723 w 719446"/>
                <a:gd name="connsiteY80" fmla="*/ 213645 h 740212"/>
                <a:gd name="connsiteX81" fmla="*/ 52616 w 719446"/>
                <a:gd name="connsiteY81" fmla="*/ 178753 h 740212"/>
                <a:gd name="connsiteX82" fmla="*/ 68123 w 719446"/>
                <a:gd name="connsiteY82" fmla="*/ 149400 h 740212"/>
                <a:gd name="connsiteX83" fmla="*/ 117969 w 719446"/>
                <a:gd name="connsiteY83" fmla="*/ 140538 h 740212"/>
                <a:gd name="connsiteX84" fmla="*/ 254216 w 719446"/>
                <a:gd name="connsiteY84" fmla="*/ 167123 h 740212"/>
                <a:gd name="connsiteX85" fmla="*/ 335077 w 719446"/>
                <a:gd name="connsiteY85" fmla="*/ 189830 h 740212"/>
                <a:gd name="connsiteX86" fmla="*/ 417046 w 719446"/>
                <a:gd name="connsiteY86" fmla="*/ 157153 h 740212"/>
                <a:gd name="connsiteX87" fmla="*/ 474646 w 719446"/>
                <a:gd name="connsiteY87" fmla="*/ 126692 h 740212"/>
                <a:gd name="connsiteX88" fmla="*/ 508431 w 719446"/>
                <a:gd name="connsiteY88" fmla="*/ 131676 h 740212"/>
                <a:gd name="connsiteX89" fmla="*/ 664062 w 719446"/>
                <a:gd name="connsiteY89" fmla="*/ 120046 h 740212"/>
                <a:gd name="connsiteX90" fmla="*/ 693416 w 719446"/>
                <a:gd name="connsiteY90" fmla="*/ 108415 h 740212"/>
                <a:gd name="connsiteX91" fmla="*/ 316176 w 719446"/>
                <a:gd name="connsiteY91" fmla="*/ 347 h 740212"/>
                <a:gd name="connsiteX92" fmla="*/ 362215 w 719446"/>
                <a:gd name="connsiteY92" fmla="*/ 3185 h 740212"/>
                <a:gd name="connsiteX93" fmla="*/ 458584 w 719446"/>
                <a:gd name="connsiteY93" fmla="*/ 32539 h 740212"/>
                <a:gd name="connsiteX94" fmla="*/ 704492 w 719446"/>
                <a:gd name="connsiteY94" fmla="*/ 24785 h 740212"/>
                <a:gd name="connsiteX95" fmla="*/ 713907 w 719446"/>
                <a:gd name="connsiteY95" fmla="*/ 20908 h 740212"/>
                <a:gd name="connsiteX96" fmla="*/ 710030 w 719446"/>
                <a:gd name="connsiteY96" fmla="*/ 49155 h 740212"/>
                <a:gd name="connsiteX97" fmla="*/ 705599 w 719446"/>
                <a:gd name="connsiteY97" fmla="*/ 53031 h 740212"/>
                <a:gd name="connsiteX98" fmla="*/ 598707 w 719446"/>
                <a:gd name="connsiteY98" fmla="*/ 91247 h 740212"/>
                <a:gd name="connsiteX99" fmla="*/ 477415 w 719446"/>
                <a:gd name="connsiteY99" fmla="*/ 81277 h 740212"/>
                <a:gd name="connsiteX100" fmla="*/ 407077 w 719446"/>
                <a:gd name="connsiteY100" fmla="*/ 55247 h 740212"/>
                <a:gd name="connsiteX101" fmla="*/ 339507 w 719446"/>
                <a:gd name="connsiteY101" fmla="*/ 41955 h 740212"/>
                <a:gd name="connsiteX102" fmla="*/ 301292 w 719446"/>
                <a:gd name="connsiteY102" fmla="*/ 50262 h 740212"/>
                <a:gd name="connsiteX103" fmla="*/ 285784 w 719446"/>
                <a:gd name="connsiteY103" fmla="*/ 82939 h 740212"/>
                <a:gd name="connsiteX104" fmla="*/ 311815 w 719446"/>
                <a:gd name="connsiteY104" fmla="*/ 103431 h 740212"/>
                <a:gd name="connsiteX105" fmla="*/ 328984 w 719446"/>
                <a:gd name="connsiteY105" fmla="*/ 103431 h 740212"/>
                <a:gd name="connsiteX106" fmla="*/ 342277 w 719446"/>
                <a:gd name="connsiteY106" fmla="*/ 79062 h 740212"/>
                <a:gd name="connsiteX107" fmla="*/ 357784 w 719446"/>
                <a:gd name="connsiteY107" fmla="*/ 68539 h 740212"/>
                <a:gd name="connsiteX108" fmla="*/ 366092 w 719446"/>
                <a:gd name="connsiteY108" fmla="*/ 70755 h 740212"/>
                <a:gd name="connsiteX109" fmla="*/ 366646 w 719446"/>
                <a:gd name="connsiteY109" fmla="*/ 127801 h 740212"/>
                <a:gd name="connsiteX110" fmla="*/ 333969 w 719446"/>
                <a:gd name="connsiteY110" fmla="*/ 143308 h 740212"/>
                <a:gd name="connsiteX111" fmla="*/ 270277 w 719446"/>
                <a:gd name="connsiteY111" fmla="*/ 136662 h 740212"/>
                <a:gd name="connsiteX112" fmla="*/ 183877 w 719446"/>
                <a:gd name="connsiteY112" fmla="*/ 115616 h 740212"/>
                <a:gd name="connsiteX113" fmla="*/ 123507 w 719446"/>
                <a:gd name="connsiteY113" fmla="*/ 112293 h 740212"/>
                <a:gd name="connsiteX114" fmla="*/ 65907 w 719446"/>
                <a:gd name="connsiteY114" fmla="*/ 107308 h 740212"/>
                <a:gd name="connsiteX115" fmla="*/ 34892 w 719446"/>
                <a:gd name="connsiteY115" fmla="*/ 92354 h 740212"/>
                <a:gd name="connsiteX116" fmla="*/ 22153 w 719446"/>
                <a:gd name="connsiteY116" fmla="*/ 32539 h 740212"/>
                <a:gd name="connsiteX117" fmla="*/ 78092 w 719446"/>
                <a:gd name="connsiteY117" fmla="*/ 4293 h 740212"/>
                <a:gd name="connsiteX118" fmla="*/ 110215 w 719446"/>
                <a:gd name="connsiteY118" fmla="*/ 31431 h 740212"/>
                <a:gd name="connsiteX119" fmla="*/ 109107 w 719446"/>
                <a:gd name="connsiteY119" fmla="*/ 38078 h 740212"/>
                <a:gd name="connsiteX120" fmla="*/ 94153 w 719446"/>
                <a:gd name="connsiteY120" fmla="*/ 54693 h 740212"/>
                <a:gd name="connsiteX121" fmla="*/ 85846 w 719446"/>
                <a:gd name="connsiteY121" fmla="*/ 44170 h 740212"/>
                <a:gd name="connsiteX122" fmla="*/ 67569 w 719446"/>
                <a:gd name="connsiteY122" fmla="*/ 40293 h 740212"/>
                <a:gd name="connsiteX123" fmla="*/ 65907 w 719446"/>
                <a:gd name="connsiteY123" fmla="*/ 59677 h 740212"/>
                <a:gd name="connsiteX124" fmla="*/ 91938 w 719446"/>
                <a:gd name="connsiteY124" fmla="*/ 73524 h 740212"/>
                <a:gd name="connsiteX125" fmla="*/ 149538 w 719446"/>
                <a:gd name="connsiteY125" fmla="*/ 72970 h 740212"/>
                <a:gd name="connsiteX126" fmla="*/ 222092 w 719446"/>
                <a:gd name="connsiteY126" fmla="*/ 80724 h 740212"/>
                <a:gd name="connsiteX127" fmla="*/ 229292 w 719446"/>
                <a:gd name="connsiteY127" fmla="*/ 82385 h 740212"/>
                <a:gd name="connsiteX128" fmla="*/ 271384 w 719446"/>
                <a:gd name="connsiteY128" fmla="*/ 12047 h 740212"/>
                <a:gd name="connsiteX129" fmla="*/ 316176 w 719446"/>
                <a:gd name="connsiteY129" fmla="*/ 347 h 74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719446" h="740212">
                  <a:moveTo>
                    <a:pt x="693416" y="108415"/>
                  </a:moveTo>
                  <a:cubicBezTo>
                    <a:pt x="692308" y="120046"/>
                    <a:pt x="691754" y="130015"/>
                    <a:pt x="690092" y="140538"/>
                  </a:cubicBezTo>
                  <a:cubicBezTo>
                    <a:pt x="689539" y="142753"/>
                    <a:pt x="686769" y="144415"/>
                    <a:pt x="685108" y="146076"/>
                  </a:cubicBezTo>
                  <a:cubicBezTo>
                    <a:pt x="657416" y="167123"/>
                    <a:pt x="625846" y="177645"/>
                    <a:pt x="592616" y="183184"/>
                  </a:cubicBezTo>
                  <a:cubicBezTo>
                    <a:pt x="579877" y="185399"/>
                    <a:pt x="567139" y="185953"/>
                    <a:pt x="554400" y="187615"/>
                  </a:cubicBezTo>
                  <a:cubicBezTo>
                    <a:pt x="555508" y="201461"/>
                    <a:pt x="556616" y="215307"/>
                    <a:pt x="557723" y="230814"/>
                  </a:cubicBezTo>
                  <a:cubicBezTo>
                    <a:pt x="615877" y="231368"/>
                    <a:pt x="671816" y="222507"/>
                    <a:pt x="718892" y="182630"/>
                  </a:cubicBezTo>
                  <a:cubicBezTo>
                    <a:pt x="718892" y="197030"/>
                    <a:pt x="719446" y="209769"/>
                    <a:pt x="718339" y="222507"/>
                  </a:cubicBezTo>
                  <a:cubicBezTo>
                    <a:pt x="718339" y="225276"/>
                    <a:pt x="713908" y="228599"/>
                    <a:pt x="711139" y="230814"/>
                  </a:cubicBezTo>
                  <a:cubicBezTo>
                    <a:pt x="681785" y="256291"/>
                    <a:pt x="648000" y="270691"/>
                    <a:pt x="609785" y="275676"/>
                  </a:cubicBezTo>
                  <a:cubicBezTo>
                    <a:pt x="586523" y="278445"/>
                    <a:pt x="563262" y="280107"/>
                    <a:pt x="540554" y="282322"/>
                  </a:cubicBezTo>
                  <a:cubicBezTo>
                    <a:pt x="537231" y="282322"/>
                    <a:pt x="533908" y="283983"/>
                    <a:pt x="531692" y="286199"/>
                  </a:cubicBezTo>
                  <a:cubicBezTo>
                    <a:pt x="494585" y="323307"/>
                    <a:pt x="449723" y="341583"/>
                    <a:pt x="397662" y="343245"/>
                  </a:cubicBezTo>
                  <a:cubicBezTo>
                    <a:pt x="359446" y="344352"/>
                    <a:pt x="323446" y="333830"/>
                    <a:pt x="289108" y="317768"/>
                  </a:cubicBezTo>
                  <a:cubicBezTo>
                    <a:pt x="259754" y="303922"/>
                    <a:pt x="230400" y="289522"/>
                    <a:pt x="200492" y="277337"/>
                  </a:cubicBezTo>
                  <a:cubicBezTo>
                    <a:pt x="175016" y="266814"/>
                    <a:pt x="148431" y="263491"/>
                    <a:pt x="121292" y="270138"/>
                  </a:cubicBezTo>
                  <a:cubicBezTo>
                    <a:pt x="99692" y="275676"/>
                    <a:pt x="85292" y="288968"/>
                    <a:pt x="73662" y="308907"/>
                  </a:cubicBezTo>
                  <a:cubicBezTo>
                    <a:pt x="86400" y="311676"/>
                    <a:pt x="97477" y="314445"/>
                    <a:pt x="109108" y="317214"/>
                  </a:cubicBezTo>
                  <a:cubicBezTo>
                    <a:pt x="158954" y="327737"/>
                    <a:pt x="206585" y="344906"/>
                    <a:pt x="254769" y="360414"/>
                  </a:cubicBezTo>
                  <a:cubicBezTo>
                    <a:pt x="280800" y="368722"/>
                    <a:pt x="306831" y="376475"/>
                    <a:pt x="332862" y="383121"/>
                  </a:cubicBezTo>
                  <a:cubicBezTo>
                    <a:pt x="358892" y="389768"/>
                    <a:pt x="384369" y="383121"/>
                    <a:pt x="409292" y="375921"/>
                  </a:cubicBezTo>
                  <a:cubicBezTo>
                    <a:pt x="453600" y="362629"/>
                    <a:pt x="497908" y="347122"/>
                    <a:pt x="542769" y="334937"/>
                  </a:cubicBezTo>
                  <a:cubicBezTo>
                    <a:pt x="600369" y="319430"/>
                    <a:pt x="658523" y="307245"/>
                    <a:pt x="716123" y="293399"/>
                  </a:cubicBezTo>
                  <a:cubicBezTo>
                    <a:pt x="716677" y="293399"/>
                    <a:pt x="717785" y="293399"/>
                    <a:pt x="718892" y="293399"/>
                  </a:cubicBezTo>
                  <a:cubicBezTo>
                    <a:pt x="718892" y="295614"/>
                    <a:pt x="719446" y="297830"/>
                    <a:pt x="719446" y="300045"/>
                  </a:cubicBezTo>
                  <a:cubicBezTo>
                    <a:pt x="719446" y="400291"/>
                    <a:pt x="719446" y="501090"/>
                    <a:pt x="719446" y="601336"/>
                  </a:cubicBezTo>
                  <a:cubicBezTo>
                    <a:pt x="719446" y="609090"/>
                    <a:pt x="717785" y="612413"/>
                    <a:pt x="709477" y="614074"/>
                  </a:cubicBezTo>
                  <a:cubicBezTo>
                    <a:pt x="633600" y="630690"/>
                    <a:pt x="560492" y="655613"/>
                    <a:pt x="489600" y="686074"/>
                  </a:cubicBezTo>
                  <a:cubicBezTo>
                    <a:pt x="454154" y="701028"/>
                    <a:pt x="419816" y="717089"/>
                    <a:pt x="384923" y="733151"/>
                  </a:cubicBezTo>
                  <a:cubicBezTo>
                    <a:pt x="364431" y="742566"/>
                    <a:pt x="344492" y="742566"/>
                    <a:pt x="323446" y="733151"/>
                  </a:cubicBezTo>
                  <a:cubicBezTo>
                    <a:pt x="233169" y="693274"/>
                    <a:pt x="143446" y="652844"/>
                    <a:pt x="48185" y="626813"/>
                  </a:cubicBezTo>
                  <a:cubicBezTo>
                    <a:pt x="34339" y="622936"/>
                    <a:pt x="19939" y="619613"/>
                    <a:pt x="6092" y="616844"/>
                  </a:cubicBezTo>
                  <a:cubicBezTo>
                    <a:pt x="2216" y="615736"/>
                    <a:pt x="0" y="614628"/>
                    <a:pt x="0" y="610197"/>
                  </a:cubicBezTo>
                  <a:cubicBezTo>
                    <a:pt x="554" y="552044"/>
                    <a:pt x="554" y="494444"/>
                    <a:pt x="554" y="436290"/>
                  </a:cubicBezTo>
                  <a:cubicBezTo>
                    <a:pt x="554" y="435183"/>
                    <a:pt x="1108" y="434075"/>
                    <a:pt x="1108" y="431860"/>
                  </a:cubicBezTo>
                  <a:cubicBezTo>
                    <a:pt x="12185" y="434629"/>
                    <a:pt x="22154" y="436844"/>
                    <a:pt x="32677" y="439614"/>
                  </a:cubicBezTo>
                  <a:cubicBezTo>
                    <a:pt x="125723" y="464537"/>
                    <a:pt x="217662" y="493336"/>
                    <a:pt x="308492" y="526567"/>
                  </a:cubicBezTo>
                  <a:cubicBezTo>
                    <a:pt x="342277" y="538752"/>
                    <a:pt x="376062" y="537090"/>
                    <a:pt x="409846" y="523798"/>
                  </a:cubicBezTo>
                  <a:cubicBezTo>
                    <a:pt x="450831" y="508290"/>
                    <a:pt x="492923" y="494444"/>
                    <a:pt x="533908" y="480044"/>
                  </a:cubicBezTo>
                  <a:cubicBezTo>
                    <a:pt x="537785" y="478937"/>
                    <a:pt x="541662" y="477829"/>
                    <a:pt x="546646" y="476721"/>
                  </a:cubicBezTo>
                  <a:cubicBezTo>
                    <a:pt x="546646" y="490567"/>
                    <a:pt x="546646" y="503306"/>
                    <a:pt x="546646" y="516044"/>
                  </a:cubicBezTo>
                  <a:cubicBezTo>
                    <a:pt x="546646" y="517706"/>
                    <a:pt x="544431" y="519921"/>
                    <a:pt x="542769" y="521028"/>
                  </a:cubicBezTo>
                  <a:cubicBezTo>
                    <a:pt x="493477" y="539859"/>
                    <a:pt x="443631" y="558136"/>
                    <a:pt x="393785" y="576967"/>
                  </a:cubicBezTo>
                  <a:cubicBezTo>
                    <a:pt x="369969" y="585828"/>
                    <a:pt x="346154" y="585275"/>
                    <a:pt x="322339" y="576967"/>
                  </a:cubicBezTo>
                  <a:cubicBezTo>
                    <a:pt x="283569" y="563121"/>
                    <a:pt x="244800" y="547613"/>
                    <a:pt x="205477" y="535428"/>
                  </a:cubicBezTo>
                  <a:cubicBezTo>
                    <a:pt x="156185" y="519921"/>
                    <a:pt x="106339" y="507183"/>
                    <a:pt x="56492" y="492783"/>
                  </a:cubicBezTo>
                  <a:cubicBezTo>
                    <a:pt x="55385" y="492229"/>
                    <a:pt x="53723" y="492229"/>
                    <a:pt x="52062" y="492229"/>
                  </a:cubicBezTo>
                  <a:cubicBezTo>
                    <a:pt x="51508" y="493890"/>
                    <a:pt x="51508" y="495552"/>
                    <a:pt x="51508" y="497213"/>
                  </a:cubicBezTo>
                  <a:cubicBezTo>
                    <a:pt x="51508" y="521028"/>
                    <a:pt x="51508" y="544290"/>
                    <a:pt x="51508" y="568105"/>
                  </a:cubicBezTo>
                  <a:cubicBezTo>
                    <a:pt x="51508" y="573090"/>
                    <a:pt x="53169" y="574751"/>
                    <a:pt x="57600" y="575859"/>
                  </a:cubicBezTo>
                  <a:cubicBezTo>
                    <a:pt x="144554" y="595797"/>
                    <a:pt x="227631" y="625705"/>
                    <a:pt x="309046" y="661151"/>
                  </a:cubicBezTo>
                  <a:cubicBezTo>
                    <a:pt x="319569" y="665582"/>
                    <a:pt x="330646" y="668905"/>
                    <a:pt x="341169" y="671674"/>
                  </a:cubicBezTo>
                  <a:cubicBezTo>
                    <a:pt x="358339" y="676659"/>
                    <a:pt x="374954" y="671120"/>
                    <a:pt x="391016" y="665028"/>
                  </a:cubicBezTo>
                  <a:cubicBezTo>
                    <a:pt x="445292" y="645090"/>
                    <a:pt x="499569" y="624044"/>
                    <a:pt x="554954" y="605213"/>
                  </a:cubicBezTo>
                  <a:cubicBezTo>
                    <a:pt x="590954" y="593028"/>
                    <a:pt x="627508" y="583059"/>
                    <a:pt x="664062" y="572536"/>
                  </a:cubicBezTo>
                  <a:cubicBezTo>
                    <a:pt x="667939" y="571428"/>
                    <a:pt x="670154" y="570321"/>
                    <a:pt x="670154" y="565336"/>
                  </a:cubicBezTo>
                  <a:cubicBezTo>
                    <a:pt x="670154" y="496659"/>
                    <a:pt x="670154" y="427429"/>
                    <a:pt x="670154" y="358752"/>
                  </a:cubicBezTo>
                  <a:cubicBezTo>
                    <a:pt x="670154" y="357645"/>
                    <a:pt x="669600" y="356537"/>
                    <a:pt x="669600" y="354322"/>
                  </a:cubicBezTo>
                  <a:cubicBezTo>
                    <a:pt x="659631" y="356537"/>
                    <a:pt x="649662" y="357645"/>
                    <a:pt x="640246" y="360414"/>
                  </a:cubicBezTo>
                  <a:cubicBezTo>
                    <a:pt x="554954" y="383675"/>
                    <a:pt x="469662" y="406383"/>
                    <a:pt x="388246" y="441829"/>
                  </a:cubicBezTo>
                  <a:cubicBezTo>
                    <a:pt x="361662" y="453460"/>
                    <a:pt x="336739" y="447921"/>
                    <a:pt x="312369" y="437952"/>
                  </a:cubicBezTo>
                  <a:cubicBezTo>
                    <a:pt x="244800" y="410814"/>
                    <a:pt x="176123" y="386445"/>
                    <a:pt x="105231" y="368722"/>
                  </a:cubicBezTo>
                  <a:cubicBezTo>
                    <a:pt x="74216" y="360968"/>
                    <a:pt x="42646" y="355429"/>
                    <a:pt x="11077" y="348783"/>
                  </a:cubicBezTo>
                  <a:cubicBezTo>
                    <a:pt x="8308" y="348229"/>
                    <a:pt x="5539" y="347676"/>
                    <a:pt x="1662" y="346568"/>
                  </a:cubicBezTo>
                  <a:cubicBezTo>
                    <a:pt x="2216" y="341029"/>
                    <a:pt x="2216" y="334937"/>
                    <a:pt x="3877" y="329952"/>
                  </a:cubicBezTo>
                  <a:cubicBezTo>
                    <a:pt x="12185" y="295614"/>
                    <a:pt x="27139" y="265153"/>
                    <a:pt x="58154" y="245214"/>
                  </a:cubicBezTo>
                  <a:cubicBezTo>
                    <a:pt x="83631" y="229153"/>
                    <a:pt x="112431" y="223615"/>
                    <a:pt x="141785" y="223615"/>
                  </a:cubicBezTo>
                  <a:cubicBezTo>
                    <a:pt x="190523" y="223615"/>
                    <a:pt x="235939" y="239122"/>
                    <a:pt x="279692" y="258507"/>
                  </a:cubicBezTo>
                  <a:cubicBezTo>
                    <a:pt x="301846" y="268476"/>
                    <a:pt x="324554" y="279553"/>
                    <a:pt x="347816" y="286199"/>
                  </a:cubicBezTo>
                  <a:cubicBezTo>
                    <a:pt x="392123" y="298937"/>
                    <a:pt x="434769" y="295060"/>
                    <a:pt x="474646" y="269584"/>
                  </a:cubicBezTo>
                  <a:cubicBezTo>
                    <a:pt x="497354" y="254630"/>
                    <a:pt x="510092" y="233584"/>
                    <a:pt x="507323" y="205338"/>
                  </a:cubicBezTo>
                  <a:cubicBezTo>
                    <a:pt x="506216" y="195922"/>
                    <a:pt x="502339" y="188169"/>
                    <a:pt x="494585" y="182630"/>
                  </a:cubicBezTo>
                  <a:cubicBezTo>
                    <a:pt x="483508" y="174876"/>
                    <a:pt x="472431" y="175430"/>
                    <a:pt x="463016" y="185399"/>
                  </a:cubicBezTo>
                  <a:cubicBezTo>
                    <a:pt x="411508" y="239122"/>
                    <a:pt x="350031" y="245768"/>
                    <a:pt x="283016" y="223061"/>
                  </a:cubicBezTo>
                  <a:cubicBezTo>
                    <a:pt x="256431" y="214199"/>
                    <a:pt x="231508" y="201461"/>
                    <a:pt x="204923" y="192599"/>
                  </a:cubicBezTo>
                  <a:cubicBezTo>
                    <a:pt x="182769" y="185399"/>
                    <a:pt x="159508" y="181522"/>
                    <a:pt x="136246" y="177092"/>
                  </a:cubicBezTo>
                  <a:cubicBezTo>
                    <a:pt x="130154" y="175984"/>
                    <a:pt x="122954" y="177092"/>
                    <a:pt x="116308" y="179307"/>
                  </a:cubicBezTo>
                  <a:cubicBezTo>
                    <a:pt x="104123" y="182630"/>
                    <a:pt x="102462" y="189276"/>
                    <a:pt x="109108" y="199799"/>
                  </a:cubicBezTo>
                  <a:cubicBezTo>
                    <a:pt x="110216" y="200907"/>
                    <a:pt x="110769" y="202569"/>
                    <a:pt x="111877" y="204230"/>
                  </a:cubicBezTo>
                  <a:cubicBezTo>
                    <a:pt x="105785" y="206999"/>
                    <a:pt x="99692" y="210322"/>
                    <a:pt x="93600" y="213092"/>
                  </a:cubicBezTo>
                  <a:cubicBezTo>
                    <a:pt x="92492" y="213645"/>
                    <a:pt x="90831" y="213645"/>
                    <a:pt x="89723" y="213645"/>
                  </a:cubicBezTo>
                  <a:cubicBezTo>
                    <a:pt x="74769" y="211430"/>
                    <a:pt x="55385" y="193153"/>
                    <a:pt x="52616" y="178753"/>
                  </a:cubicBezTo>
                  <a:cubicBezTo>
                    <a:pt x="49846" y="165461"/>
                    <a:pt x="55385" y="155492"/>
                    <a:pt x="68123" y="149400"/>
                  </a:cubicBezTo>
                  <a:cubicBezTo>
                    <a:pt x="84185" y="141646"/>
                    <a:pt x="101354" y="141092"/>
                    <a:pt x="117969" y="140538"/>
                  </a:cubicBezTo>
                  <a:cubicBezTo>
                    <a:pt x="165600" y="138323"/>
                    <a:pt x="209908" y="150507"/>
                    <a:pt x="254216" y="167123"/>
                  </a:cubicBezTo>
                  <a:cubicBezTo>
                    <a:pt x="280246" y="177092"/>
                    <a:pt x="306831" y="188169"/>
                    <a:pt x="335077" y="189830"/>
                  </a:cubicBezTo>
                  <a:cubicBezTo>
                    <a:pt x="367754" y="192045"/>
                    <a:pt x="395446" y="181522"/>
                    <a:pt x="417046" y="157153"/>
                  </a:cubicBezTo>
                  <a:cubicBezTo>
                    <a:pt x="432554" y="139984"/>
                    <a:pt x="450277" y="126138"/>
                    <a:pt x="474646" y="126692"/>
                  </a:cubicBezTo>
                  <a:cubicBezTo>
                    <a:pt x="485723" y="126692"/>
                    <a:pt x="497354" y="129461"/>
                    <a:pt x="508431" y="131676"/>
                  </a:cubicBezTo>
                  <a:cubicBezTo>
                    <a:pt x="561600" y="143861"/>
                    <a:pt x="613108" y="139430"/>
                    <a:pt x="664062" y="120046"/>
                  </a:cubicBezTo>
                  <a:cubicBezTo>
                    <a:pt x="673477" y="116169"/>
                    <a:pt x="682892" y="112846"/>
                    <a:pt x="693416" y="108415"/>
                  </a:cubicBezTo>
                  <a:close/>
                  <a:moveTo>
                    <a:pt x="316176" y="347"/>
                  </a:moveTo>
                  <a:cubicBezTo>
                    <a:pt x="331338" y="-691"/>
                    <a:pt x="346707" y="693"/>
                    <a:pt x="362215" y="3185"/>
                  </a:cubicBezTo>
                  <a:cubicBezTo>
                    <a:pt x="395446" y="8724"/>
                    <a:pt x="427015" y="19801"/>
                    <a:pt x="458584" y="32539"/>
                  </a:cubicBezTo>
                  <a:cubicBezTo>
                    <a:pt x="541661" y="65216"/>
                    <a:pt x="623630" y="60231"/>
                    <a:pt x="704492" y="24785"/>
                  </a:cubicBezTo>
                  <a:cubicBezTo>
                    <a:pt x="707261" y="23678"/>
                    <a:pt x="709477" y="22570"/>
                    <a:pt x="713907" y="20908"/>
                  </a:cubicBezTo>
                  <a:cubicBezTo>
                    <a:pt x="712799" y="30878"/>
                    <a:pt x="711692" y="39739"/>
                    <a:pt x="710030" y="49155"/>
                  </a:cubicBezTo>
                  <a:cubicBezTo>
                    <a:pt x="710030" y="50816"/>
                    <a:pt x="707261" y="51924"/>
                    <a:pt x="705599" y="53031"/>
                  </a:cubicBezTo>
                  <a:cubicBezTo>
                    <a:pt x="672923" y="74631"/>
                    <a:pt x="637477" y="87370"/>
                    <a:pt x="598707" y="91247"/>
                  </a:cubicBezTo>
                  <a:cubicBezTo>
                    <a:pt x="557723" y="95677"/>
                    <a:pt x="516738" y="94570"/>
                    <a:pt x="477415" y="81277"/>
                  </a:cubicBezTo>
                  <a:cubicBezTo>
                    <a:pt x="453599" y="73524"/>
                    <a:pt x="430338" y="63555"/>
                    <a:pt x="407077" y="55247"/>
                  </a:cubicBezTo>
                  <a:cubicBezTo>
                    <a:pt x="385477" y="47493"/>
                    <a:pt x="362769" y="43062"/>
                    <a:pt x="339507" y="41955"/>
                  </a:cubicBezTo>
                  <a:cubicBezTo>
                    <a:pt x="326215" y="41401"/>
                    <a:pt x="312923" y="43062"/>
                    <a:pt x="301292" y="50262"/>
                  </a:cubicBezTo>
                  <a:cubicBezTo>
                    <a:pt x="289107" y="57462"/>
                    <a:pt x="283015" y="70201"/>
                    <a:pt x="285784" y="82939"/>
                  </a:cubicBezTo>
                  <a:cubicBezTo>
                    <a:pt x="287999" y="94016"/>
                    <a:pt x="297969" y="101770"/>
                    <a:pt x="311815" y="103431"/>
                  </a:cubicBezTo>
                  <a:cubicBezTo>
                    <a:pt x="317353" y="103985"/>
                    <a:pt x="323446" y="103985"/>
                    <a:pt x="328984" y="103431"/>
                  </a:cubicBezTo>
                  <a:cubicBezTo>
                    <a:pt x="345046" y="101770"/>
                    <a:pt x="348923" y="94570"/>
                    <a:pt x="342277" y="79062"/>
                  </a:cubicBezTo>
                  <a:cubicBezTo>
                    <a:pt x="347261" y="75185"/>
                    <a:pt x="352246" y="71308"/>
                    <a:pt x="357784" y="68539"/>
                  </a:cubicBezTo>
                  <a:cubicBezTo>
                    <a:pt x="359999" y="67431"/>
                    <a:pt x="363877" y="69093"/>
                    <a:pt x="366092" y="70755"/>
                  </a:cubicBezTo>
                  <a:cubicBezTo>
                    <a:pt x="381046" y="84047"/>
                    <a:pt x="381046" y="111739"/>
                    <a:pt x="366646" y="127801"/>
                  </a:cubicBezTo>
                  <a:cubicBezTo>
                    <a:pt x="357784" y="137216"/>
                    <a:pt x="346153" y="141647"/>
                    <a:pt x="333969" y="143308"/>
                  </a:cubicBezTo>
                  <a:cubicBezTo>
                    <a:pt x="312369" y="146631"/>
                    <a:pt x="291323" y="141647"/>
                    <a:pt x="270277" y="136662"/>
                  </a:cubicBezTo>
                  <a:cubicBezTo>
                    <a:pt x="241477" y="128908"/>
                    <a:pt x="212677" y="120601"/>
                    <a:pt x="183877" y="115616"/>
                  </a:cubicBezTo>
                  <a:cubicBezTo>
                    <a:pt x="164492" y="112293"/>
                    <a:pt x="143446" y="113401"/>
                    <a:pt x="123507" y="112293"/>
                  </a:cubicBezTo>
                  <a:cubicBezTo>
                    <a:pt x="104123" y="111185"/>
                    <a:pt x="84738" y="110632"/>
                    <a:pt x="65907" y="107308"/>
                  </a:cubicBezTo>
                  <a:cubicBezTo>
                    <a:pt x="54830" y="105093"/>
                    <a:pt x="43753" y="99554"/>
                    <a:pt x="34892" y="92354"/>
                  </a:cubicBezTo>
                  <a:cubicBezTo>
                    <a:pt x="16061" y="78508"/>
                    <a:pt x="11630" y="53585"/>
                    <a:pt x="22153" y="32539"/>
                  </a:cubicBezTo>
                  <a:cubicBezTo>
                    <a:pt x="32677" y="10939"/>
                    <a:pt x="55384" y="-692"/>
                    <a:pt x="78092" y="4293"/>
                  </a:cubicBezTo>
                  <a:cubicBezTo>
                    <a:pt x="93599" y="7616"/>
                    <a:pt x="103569" y="17585"/>
                    <a:pt x="110215" y="31431"/>
                  </a:cubicBezTo>
                  <a:cubicBezTo>
                    <a:pt x="111323" y="33093"/>
                    <a:pt x="110769" y="36416"/>
                    <a:pt x="109107" y="38078"/>
                  </a:cubicBezTo>
                  <a:cubicBezTo>
                    <a:pt x="104677" y="43616"/>
                    <a:pt x="99692" y="49155"/>
                    <a:pt x="94153" y="54693"/>
                  </a:cubicBezTo>
                  <a:cubicBezTo>
                    <a:pt x="90830" y="50816"/>
                    <a:pt x="88615" y="47493"/>
                    <a:pt x="85846" y="44170"/>
                  </a:cubicBezTo>
                  <a:cubicBezTo>
                    <a:pt x="80307" y="38078"/>
                    <a:pt x="72553" y="36416"/>
                    <a:pt x="67569" y="40293"/>
                  </a:cubicBezTo>
                  <a:cubicBezTo>
                    <a:pt x="62030" y="44170"/>
                    <a:pt x="60923" y="53585"/>
                    <a:pt x="65907" y="59677"/>
                  </a:cubicBezTo>
                  <a:cubicBezTo>
                    <a:pt x="72553" y="67985"/>
                    <a:pt x="80861" y="73524"/>
                    <a:pt x="91938" y="73524"/>
                  </a:cubicBezTo>
                  <a:cubicBezTo>
                    <a:pt x="111323" y="73524"/>
                    <a:pt x="130153" y="71862"/>
                    <a:pt x="149538" y="72970"/>
                  </a:cubicBezTo>
                  <a:cubicBezTo>
                    <a:pt x="173907" y="74631"/>
                    <a:pt x="197723" y="77955"/>
                    <a:pt x="222092" y="80724"/>
                  </a:cubicBezTo>
                  <a:cubicBezTo>
                    <a:pt x="223199" y="81277"/>
                    <a:pt x="225969" y="81831"/>
                    <a:pt x="229292" y="82385"/>
                  </a:cubicBezTo>
                  <a:cubicBezTo>
                    <a:pt x="225969" y="45831"/>
                    <a:pt x="242584" y="25893"/>
                    <a:pt x="271384" y="12047"/>
                  </a:cubicBezTo>
                  <a:cubicBezTo>
                    <a:pt x="286061" y="4847"/>
                    <a:pt x="301015" y="1385"/>
                    <a:pt x="316176" y="347"/>
                  </a:cubicBezTo>
                  <a:close/>
                </a:path>
              </a:pathLst>
            </a:custGeom>
            <a:grpFill/>
            <a:ln w="11102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2"/>
            <p:cNvSpPr/>
            <p:nvPr/>
          </p:nvSpPr>
          <p:spPr>
            <a:xfrm>
              <a:off x="5811398" y="6524430"/>
              <a:ext cx="1467101" cy="255458"/>
            </a:xfrm>
            <a:custGeom>
              <a:avLst/>
              <a:gdLst>
                <a:gd name="connsiteX0" fmla="*/ 1301115 w 5492114"/>
                <a:gd name="connsiteY0" fmla="*/ 29528 h 956310"/>
                <a:gd name="connsiteX1" fmla="*/ 1279208 w 5492114"/>
                <a:gd name="connsiteY1" fmla="*/ 81915 h 956310"/>
                <a:gd name="connsiteX2" fmla="*/ 1235393 w 5492114"/>
                <a:gd name="connsiteY2" fmla="*/ 155258 h 956310"/>
                <a:gd name="connsiteX3" fmla="*/ 1170623 w 5492114"/>
                <a:gd name="connsiteY3" fmla="*/ 252413 h 956310"/>
                <a:gd name="connsiteX4" fmla="*/ 1163955 w 5492114"/>
                <a:gd name="connsiteY4" fmla="*/ 274320 h 956310"/>
                <a:gd name="connsiteX5" fmla="*/ 1152525 w 5492114"/>
                <a:gd name="connsiteY5" fmla="*/ 280988 h 956310"/>
                <a:gd name="connsiteX6" fmla="*/ 1129665 w 5492114"/>
                <a:gd name="connsiteY6" fmla="*/ 318135 h 956310"/>
                <a:gd name="connsiteX7" fmla="*/ 1155383 w 5492114"/>
                <a:gd name="connsiteY7" fmla="*/ 293370 h 956310"/>
                <a:gd name="connsiteX8" fmla="*/ 1178243 w 5492114"/>
                <a:gd name="connsiteY8" fmla="*/ 282893 h 956310"/>
                <a:gd name="connsiteX9" fmla="*/ 1201103 w 5492114"/>
                <a:gd name="connsiteY9" fmla="*/ 267653 h 956310"/>
                <a:gd name="connsiteX10" fmla="*/ 1226820 w 5492114"/>
                <a:gd name="connsiteY10" fmla="*/ 244793 h 956310"/>
                <a:gd name="connsiteX11" fmla="*/ 1253490 w 5492114"/>
                <a:gd name="connsiteY11" fmla="*/ 224790 h 956310"/>
                <a:gd name="connsiteX12" fmla="*/ 1276350 w 5492114"/>
                <a:gd name="connsiteY12" fmla="*/ 199073 h 956310"/>
                <a:gd name="connsiteX13" fmla="*/ 1311593 w 5492114"/>
                <a:gd name="connsiteY13" fmla="*/ 142875 h 956310"/>
                <a:gd name="connsiteX14" fmla="*/ 1339215 w 5492114"/>
                <a:gd name="connsiteY14" fmla="*/ 75248 h 956310"/>
                <a:gd name="connsiteX15" fmla="*/ 1351598 w 5492114"/>
                <a:gd name="connsiteY15" fmla="*/ 85725 h 956310"/>
                <a:gd name="connsiteX16" fmla="*/ 1353503 w 5492114"/>
                <a:gd name="connsiteY16" fmla="*/ 101918 h 956310"/>
                <a:gd name="connsiteX17" fmla="*/ 1359218 w 5492114"/>
                <a:gd name="connsiteY17" fmla="*/ 113348 h 956310"/>
                <a:gd name="connsiteX18" fmla="*/ 1369695 w 5492114"/>
                <a:gd name="connsiteY18" fmla="*/ 118110 h 956310"/>
                <a:gd name="connsiteX19" fmla="*/ 1389698 w 5492114"/>
                <a:gd name="connsiteY19" fmla="*/ 125730 h 956310"/>
                <a:gd name="connsiteX20" fmla="*/ 1400175 w 5492114"/>
                <a:gd name="connsiteY20" fmla="*/ 137160 h 956310"/>
                <a:gd name="connsiteX21" fmla="*/ 1427798 w 5492114"/>
                <a:gd name="connsiteY21" fmla="*/ 134303 h 956310"/>
                <a:gd name="connsiteX22" fmla="*/ 1444943 w 5492114"/>
                <a:gd name="connsiteY22" fmla="*/ 120968 h 956310"/>
                <a:gd name="connsiteX23" fmla="*/ 1453515 w 5492114"/>
                <a:gd name="connsiteY23" fmla="*/ 95250 h 956310"/>
                <a:gd name="connsiteX24" fmla="*/ 1447800 w 5492114"/>
                <a:gd name="connsiteY24" fmla="*/ 81915 h 956310"/>
                <a:gd name="connsiteX25" fmla="*/ 1433513 w 5492114"/>
                <a:gd name="connsiteY25" fmla="*/ 73343 h 956310"/>
                <a:gd name="connsiteX26" fmla="*/ 1402080 w 5492114"/>
                <a:gd name="connsiteY26" fmla="*/ 71438 h 956310"/>
                <a:gd name="connsiteX27" fmla="*/ 1353503 w 5492114"/>
                <a:gd name="connsiteY27" fmla="*/ 79058 h 956310"/>
                <a:gd name="connsiteX28" fmla="*/ 1363980 w 5492114"/>
                <a:gd name="connsiteY28" fmla="*/ 60008 h 956310"/>
                <a:gd name="connsiteX29" fmla="*/ 1370648 w 5492114"/>
                <a:gd name="connsiteY29" fmla="*/ 46673 h 956310"/>
                <a:gd name="connsiteX30" fmla="*/ 1370648 w 5492114"/>
                <a:gd name="connsiteY30" fmla="*/ 36195 h 956310"/>
                <a:gd name="connsiteX31" fmla="*/ 1356360 w 5492114"/>
                <a:gd name="connsiteY31" fmla="*/ 24765 h 956310"/>
                <a:gd name="connsiteX32" fmla="*/ 1333500 w 5492114"/>
                <a:gd name="connsiteY32" fmla="*/ 15240 h 956310"/>
                <a:gd name="connsiteX33" fmla="*/ 1311593 w 5492114"/>
                <a:gd name="connsiteY33" fmla="*/ 15240 h 956310"/>
                <a:gd name="connsiteX34" fmla="*/ 1303973 w 5492114"/>
                <a:gd name="connsiteY34" fmla="*/ 20003 h 956310"/>
                <a:gd name="connsiteX35" fmla="*/ 1301115 w 5492114"/>
                <a:gd name="connsiteY35" fmla="*/ 29528 h 956310"/>
                <a:gd name="connsiteX36" fmla="*/ 1077278 w 5492114"/>
                <a:gd name="connsiteY36" fmla="*/ 213360 h 956310"/>
                <a:gd name="connsiteX37" fmla="*/ 1078230 w 5492114"/>
                <a:gd name="connsiteY37" fmla="*/ 237173 h 956310"/>
                <a:gd name="connsiteX38" fmla="*/ 1086803 w 5492114"/>
                <a:gd name="connsiteY38" fmla="*/ 257175 h 956310"/>
                <a:gd name="connsiteX39" fmla="*/ 1106805 w 5492114"/>
                <a:gd name="connsiteY39" fmla="*/ 275273 h 956310"/>
                <a:gd name="connsiteX40" fmla="*/ 1129665 w 5492114"/>
                <a:gd name="connsiteY40" fmla="*/ 280035 h 956310"/>
                <a:gd name="connsiteX41" fmla="*/ 1148715 w 5492114"/>
                <a:gd name="connsiteY41" fmla="*/ 270510 h 956310"/>
                <a:gd name="connsiteX42" fmla="*/ 1160145 w 5492114"/>
                <a:gd name="connsiteY42" fmla="*/ 253365 h 956310"/>
                <a:gd name="connsiteX43" fmla="*/ 1162050 w 5492114"/>
                <a:gd name="connsiteY43" fmla="*/ 237173 h 956310"/>
                <a:gd name="connsiteX44" fmla="*/ 1156335 w 5492114"/>
                <a:gd name="connsiteY44" fmla="*/ 225743 h 956310"/>
                <a:gd name="connsiteX45" fmla="*/ 1146810 w 5492114"/>
                <a:gd name="connsiteY45" fmla="*/ 218123 h 956310"/>
                <a:gd name="connsiteX46" fmla="*/ 1121093 w 5492114"/>
                <a:gd name="connsiteY46" fmla="*/ 210503 h 956310"/>
                <a:gd name="connsiteX47" fmla="*/ 1077278 w 5492114"/>
                <a:gd name="connsiteY47" fmla="*/ 213360 h 956310"/>
                <a:gd name="connsiteX48" fmla="*/ 1089660 w 5492114"/>
                <a:gd name="connsiteY48" fmla="*/ 46673 h 956310"/>
                <a:gd name="connsiteX49" fmla="*/ 1080135 w 5492114"/>
                <a:gd name="connsiteY49" fmla="*/ 51435 h 956310"/>
                <a:gd name="connsiteX50" fmla="*/ 1082993 w 5492114"/>
                <a:gd name="connsiteY50" fmla="*/ 62865 h 956310"/>
                <a:gd name="connsiteX51" fmla="*/ 1085850 w 5492114"/>
                <a:gd name="connsiteY51" fmla="*/ 87630 h 956310"/>
                <a:gd name="connsiteX52" fmla="*/ 1078230 w 5492114"/>
                <a:gd name="connsiteY52" fmla="*/ 131445 h 956310"/>
                <a:gd name="connsiteX53" fmla="*/ 1044893 w 5492114"/>
                <a:gd name="connsiteY53" fmla="*/ 190500 h 956310"/>
                <a:gd name="connsiteX54" fmla="*/ 996315 w 5492114"/>
                <a:gd name="connsiteY54" fmla="*/ 260033 h 956310"/>
                <a:gd name="connsiteX55" fmla="*/ 958215 w 5492114"/>
                <a:gd name="connsiteY55" fmla="*/ 314325 h 956310"/>
                <a:gd name="connsiteX56" fmla="*/ 931545 w 5492114"/>
                <a:gd name="connsiteY56" fmla="*/ 340995 h 956310"/>
                <a:gd name="connsiteX57" fmla="*/ 933450 w 5492114"/>
                <a:gd name="connsiteY57" fmla="*/ 350520 h 956310"/>
                <a:gd name="connsiteX58" fmla="*/ 940118 w 5492114"/>
                <a:gd name="connsiteY58" fmla="*/ 355283 h 956310"/>
                <a:gd name="connsiteX59" fmla="*/ 951548 w 5492114"/>
                <a:gd name="connsiteY59" fmla="*/ 350520 h 956310"/>
                <a:gd name="connsiteX60" fmla="*/ 977265 w 5492114"/>
                <a:gd name="connsiteY60" fmla="*/ 326708 h 956310"/>
                <a:gd name="connsiteX61" fmla="*/ 1022033 w 5492114"/>
                <a:gd name="connsiteY61" fmla="*/ 246698 h 956310"/>
                <a:gd name="connsiteX62" fmla="*/ 1061085 w 5492114"/>
                <a:gd name="connsiteY62" fmla="*/ 200978 h 956310"/>
                <a:gd name="connsiteX63" fmla="*/ 1078230 w 5492114"/>
                <a:gd name="connsiteY63" fmla="*/ 180023 h 956310"/>
                <a:gd name="connsiteX64" fmla="*/ 1089660 w 5492114"/>
                <a:gd name="connsiteY64" fmla="*/ 167640 h 956310"/>
                <a:gd name="connsiteX65" fmla="*/ 1109663 w 5492114"/>
                <a:gd name="connsiteY65" fmla="*/ 180023 h 956310"/>
                <a:gd name="connsiteX66" fmla="*/ 1125855 w 5492114"/>
                <a:gd name="connsiteY66" fmla="*/ 188595 h 956310"/>
                <a:gd name="connsiteX67" fmla="*/ 1147763 w 5492114"/>
                <a:gd name="connsiteY67" fmla="*/ 192405 h 956310"/>
                <a:gd name="connsiteX68" fmla="*/ 1179195 w 5492114"/>
                <a:gd name="connsiteY68" fmla="*/ 183833 h 956310"/>
                <a:gd name="connsiteX69" fmla="*/ 1186815 w 5492114"/>
                <a:gd name="connsiteY69" fmla="*/ 160020 h 956310"/>
                <a:gd name="connsiteX70" fmla="*/ 1179195 w 5492114"/>
                <a:gd name="connsiteY70" fmla="*/ 147638 h 956310"/>
                <a:gd name="connsiteX71" fmla="*/ 1163003 w 5492114"/>
                <a:gd name="connsiteY71" fmla="*/ 140970 h 956310"/>
                <a:gd name="connsiteX72" fmla="*/ 1139190 w 5492114"/>
                <a:gd name="connsiteY72" fmla="*/ 138113 h 956310"/>
                <a:gd name="connsiteX73" fmla="*/ 1142048 w 5492114"/>
                <a:gd name="connsiteY73" fmla="*/ 130493 h 956310"/>
                <a:gd name="connsiteX74" fmla="*/ 1161098 w 5492114"/>
                <a:gd name="connsiteY74" fmla="*/ 121920 h 956310"/>
                <a:gd name="connsiteX75" fmla="*/ 1176338 w 5492114"/>
                <a:gd name="connsiteY75" fmla="*/ 108585 h 956310"/>
                <a:gd name="connsiteX76" fmla="*/ 1188720 w 5492114"/>
                <a:gd name="connsiteY76" fmla="*/ 86678 h 956310"/>
                <a:gd name="connsiteX77" fmla="*/ 1187768 w 5492114"/>
                <a:gd name="connsiteY77" fmla="*/ 63818 h 956310"/>
                <a:gd name="connsiteX78" fmla="*/ 1175385 w 5492114"/>
                <a:gd name="connsiteY78" fmla="*/ 46673 h 956310"/>
                <a:gd name="connsiteX79" fmla="*/ 1160145 w 5492114"/>
                <a:gd name="connsiteY79" fmla="*/ 37148 h 956310"/>
                <a:gd name="connsiteX80" fmla="*/ 1150620 w 5492114"/>
                <a:gd name="connsiteY80" fmla="*/ 38100 h 956310"/>
                <a:gd name="connsiteX81" fmla="*/ 1127760 w 5492114"/>
                <a:gd name="connsiteY81" fmla="*/ 40005 h 956310"/>
                <a:gd name="connsiteX82" fmla="*/ 1108710 w 5492114"/>
                <a:gd name="connsiteY82" fmla="*/ 40005 h 956310"/>
                <a:gd name="connsiteX83" fmla="*/ 1089660 w 5492114"/>
                <a:gd name="connsiteY83" fmla="*/ 46673 h 956310"/>
                <a:gd name="connsiteX84" fmla="*/ 478155 w 5492114"/>
                <a:gd name="connsiteY84" fmla="*/ 251460 h 956310"/>
                <a:gd name="connsiteX85" fmla="*/ 477203 w 5492114"/>
                <a:gd name="connsiteY85" fmla="*/ 260033 h 956310"/>
                <a:gd name="connsiteX86" fmla="*/ 481013 w 5492114"/>
                <a:gd name="connsiteY86" fmla="*/ 268605 h 956310"/>
                <a:gd name="connsiteX87" fmla="*/ 480060 w 5492114"/>
                <a:gd name="connsiteY87" fmla="*/ 320040 h 956310"/>
                <a:gd name="connsiteX88" fmla="*/ 471488 w 5492114"/>
                <a:gd name="connsiteY88" fmla="*/ 380048 h 956310"/>
                <a:gd name="connsiteX89" fmla="*/ 430530 w 5492114"/>
                <a:gd name="connsiteY89" fmla="*/ 380048 h 956310"/>
                <a:gd name="connsiteX90" fmla="*/ 392430 w 5492114"/>
                <a:gd name="connsiteY90" fmla="*/ 391478 h 956310"/>
                <a:gd name="connsiteX91" fmla="*/ 396240 w 5492114"/>
                <a:gd name="connsiteY91" fmla="*/ 408623 h 956310"/>
                <a:gd name="connsiteX92" fmla="*/ 413385 w 5492114"/>
                <a:gd name="connsiteY92" fmla="*/ 428625 h 956310"/>
                <a:gd name="connsiteX93" fmla="*/ 443865 w 5492114"/>
                <a:gd name="connsiteY93" fmla="*/ 430530 h 956310"/>
                <a:gd name="connsiteX94" fmla="*/ 467678 w 5492114"/>
                <a:gd name="connsiteY94" fmla="*/ 430530 h 956310"/>
                <a:gd name="connsiteX95" fmla="*/ 468630 w 5492114"/>
                <a:gd name="connsiteY95" fmla="*/ 536258 h 956310"/>
                <a:gd name="connsiteX96" fmla="*/ 460058 w 5492114"/>
                <a:gd name="connsiteY96" fmla="*/ 548640 h 956310"/>
                <a:gd name="connsiteX97" fmla="*/ 440055 w 5492114"/>
                <a:gd name="connsiteY97" fmla="*/ 560070 h 956310"/>
                <a:gd name="connsiteX98" fmla="*/ 391478 w 5492114"/>
                <a:gd name="connsiteY98" fmla="*/ 598170 h 956310"/>
                <a:gd name="connsiteX99" fmla="*/ 345758 w 5492114"/>
                <a:gd name="connsiteY99" fmla="*/ 641985 h 956310"/>
                <a:gd name="connsiteX100" fmla="*/ 305753 w 5492114"/>
                <a:gd name="connsiteY100" fmla="*/ 690563 h 956310"/>
                <a:gd name="connsiteX101" fmla="*/ 283845 w 5492114"/>
                <a:gd name="connsiteY101" fmla="*/ 727710 h 956310"/>
                <a:gd name="connsiteX102" fmla="*/ 264795 w 5492114"/>
                <a:gd name="connsiteY102" fmla="*/ 771525 h 956310"/>
                <a:gd name="connsiteX103" fmla="*/ 256223 w 5492114"/>
                <a:gd name="connsiteY103" fmla="*/ 773430 h 956310"/>
                <a:gd name="connsiteX104" fmla="*/ 254318 w 5492114"/>
                <a:gd name="connsiteY104" fmla="*/ 767715 h 956310"/>
                <a:gd name="connsiteX105" fmla="*/ 254318 w 5492114"/>
                <a:gd name="connsiteY105" fmla="*/ 735330 h 956310"/>
                <a:gd name="connsiteX106" fmla="*/ 245745 w 5492114"/>
                <a:gd name="connsiteY106" fmla="*/ 675323 h 956310"/>
                <a:gd name="connsiteX107" fmla="*/ 219075 w 5492114"/>
                <a:gd name="connsiteY107" fmla="*/ 741998 h 956310"/>
                <a:gd name="connsiteX108" fmla="*/ 205740 w 5492114"/>
                <a:gd name="connsiteY108" fmla="*/ 799148 h 956310"/>
                <a:gd name="connsiteX109" fmla="*/ 202883 w 5492114"/>
                <a:gd name="connsiteY109" fmla="*/ 843915 h 956310"/>
                <a:gd name="connsiteX110" fmla="*/ 207645 w 5492114"/>
                <a:gd name="connsiteY110" fmla="*/ 853440 h 956310"/>
                <a:gd name="connsiteX111" fmla="*/ 212408 w 5492114"/>
                <a:gd name="connsiteY111" fmla="*/ 864870 h 956310"/>
                <a:gd name="connsiteX112" fmla="*/ 220028 w 5492114"/>
                <a:gd name="connsiteY112" fmla="*/ 870585 h 956310"/>
                <a:gd name="connsiteX113" fmla="*/ 231458 w 5492114"/>
                <a:gd name="connsiteY113" fmla="*/ 869633 h 956310"/>
                <a:gd name="connsiteX114" fmla="*/ 245745 w 5492114"/>
                <a:gd name="connsiteY114" fmla="*/ 861060 h 956310"/>
                <a:gd name="connsiteX115" fmla="*/ 260985 w 5492114"/>
                <a:gd name="connsiteY115" fmla="*/ 829628 h 956310"/>
                <a:gd name="connsiteX116" fmla="*/ 271463 w 5492114"/>
                <a:gd name="connsiteY116" fmla="*/ 799148 h 956310"/>
                <a:gd name="connsiteX117" fmla="*/ 283845 w 5492114"/>
                <a:gd name="connsiteY117" fmla="*/ 771525 h 956310"/>
                <a:gd name="connsiteX118" fmla="*/ 311468 w 5492114"/>
                <a:gd name="connsiteY118" fmla="*/ 728663 h 956310"/>
                <a:gd name="connsiteX119" fmla="*/ 323850 w 5492114"/>
                <a:gd name="connsiteY119" fmla="*/ 701040 h 956310"/>
                <a:gd name="connsiteX120" fmla="*/ 337185 w 5492114"/>
                <a:gd name="connsiteY120" fmla="*/ 675323 h 956310"/>
                <a:gd name="connsiteX121" fmla="*/ 380048 w 5492114"/>
                <a:gd name="connsiteY121" fmla="*/ 625793 h 956310"/>
                <a:gd name="connsiteX122" fmla="*/ 401955 w 5492114"/>
                <a:gd name="connsiteY122" fmla="*/ 605790 h 956310"/>
                <a:gd name="connsiteX123" fmla="*/ 427673 w 5492114"/>
                <a:gd name="connsiteY123" fmla="*/ 582930 h 956310"/>
                <a:gd name="connsiteX124" fmla="*/ 448628 w 5492114"/>
                <a:gd name="connsiteY124" fmla="*/ 568643 h 956310"/>
                <a:gd name="connsiteX125" fmla="*/ 464820 w 5492114"/>
                <a:gd name="connsiteY125" fmla="*/ 563880 h 956310"/>
                <a:gd name="connsiteX126" fmla="*/ 473393 w 5492114"/>
                <a:gd name="connsiteY126" fmla="*/ 589598 h 956310"/>
                <a:gd name="connsiteX127" fmla="*/ 481965 w 5492114"/>
                <a:gd name="connsiteY127" fmla="*/ 602933 h 956310"/>
                <a:gd name="connsiteX128" fmla="*/ 501015 w 5492114"/>
                <a:gd name="connsiteY128" fmla="*/ 603885 h 956310"/>
                <a:gd name="connsiteX129" fmla="*/ 510540 w 5492114"/>
                <a:gd name="connsiteY129" fmla="*/ 584835 h 956310"/>
                <a:gd name="connsiteX130" fmla="*/ 509588 w 5492114"/>
                <a:gd name="connsiteY130" fmla="*/ 567690 h 956310"/>
                <a:gd name="connsiteX131" fmla="*/ 500063 w 5492114"/>
                <a:gd name="connsiteY131" fmla="*/ 545783 h 956310"/>
                <a:gd name="connsiteX132" fmla="*/ 509588 w 5492114"/>
                <a:gd name="connsiteY132" fmla="*/ 540068 h 956310"/>
                <a:gd name="connsiteX133" fmla="*/ 546735 w 5492114"/>
                <a:gd name="connsiteY133" fmla="*/ 543878 h 956310"/>
                <a:gd name="connsiteX134" fmla="*/ 581978 w 5492114"/>
                <a:gd name="connsiteY134" fmla="*/ 546735 h 956310"/>
                <a:gd name="connsiteX135" fmla="*/ 605790 w 5492114"/>
                <a:gd name="connsiteY135" fmla="*/ 540068 h 956310"/>
                <a:gd name="connsiteX136" fmla="*/ 618173 w 5492114"/>
                <a:gd name="connsiteY136" fmla="*/ 541973 h 956310"/>
                <a:gd name="connsiteX137" fmla="*/ 636270 w 5492114"/>
                <a:gd name="connsiteY137" fmla="*/ 555308 h 956310"/>
                <a:gd name="connsiteX138" fmla="*/ 652463 w 5492114"/>
                <a:gd name="connsiteY138" fmla="*/ 576263 h 956310"/>
                <a:gd name="connsiteX139" fmla="*/ 658178 w 5492114"/>
                <a:gd name="connsiteY139" fmla="*/ 602933 h 956310"/>
                <a:gd name="connsiteX140" fmla="*/ 650558 w 5492114"/>
                <a:gd name="connsiteY140" fmla="*/ 648653 h 956310"/>
                <a:gd name="connsiteX141" fmla="*/ 628650 w 5492114"/>
                <a:gd name="connsiteY141" fmla="*/ 714375 h 956310"/>
                <a:gd name="connsiteX142" fmla="*/ 614363 w 5492114"/>
                <a:gd name="connsiteY142" fmla="*/ 769620 h 956310"/>
                <a:gd name="connsiteX143" fmla="*/ 599123 w 5492114"/>
                <a:gd name="connsiteY143" fmla="*/ 809625 h 956310"/>
                <a:gd name="connsiteX144" fmla="*/ 583883 w 5492114"/>
                <a:gd name="connsiteY144" fmla="*/ 836295 h 956310"/>
                <a:gd name="connsiteX145" fmla="*/ 570548 w 5492114"/>
                <a:gd name="connsiteY145" fmla="*/ 850583 h 956310"/>
                <a:gd name="connsiteX146" fmla="*/ 556260 w 5492114"/>
                <a:gd name="connsiteY146" fmla="*/ 854393 h 956310"/>
                <a:gd name="connsiteX147" fmla="*/ 541973 w 5492114"/>
                <a:gd name="connsiteY147" fmla="*/ 853440 h 956310"/>
                <a:gd name="connsiteX148" fmla="*/ 525780 w 5492114"/>
                <a:gd name="connsiteY148" fmla="*/ 848678 h 956310"/>
                <a:gd name="connsiteX149" fmla="*/ 524828 w 5492114"/>
                <a:gd name="connsiteY149" fmla="*/ 859155 h 956310"/>
                <a:gd name="connsiteX150" fmla="*/ 529590 w 5492114"/>
                <a:gd name="connsiteY150" fmla="*/ 864870 h 956310"/>
                <a:gd name="connsiteX151" fmla="*/ 535305 w 5492114"/>
                <a:gd name="connsiteY151" fmla="*/ 866775 h 956310"/>
                <a:gd name="connsiteX152" fmla="*/ 539115 w 5492114"/>
                <a:gd name="connsiteY152" fmla="*/ 870585 h 956310"/>
                <a:gd name="connsiteX153" fmla="*/ 537210 w 5492114"/>
                <a:gd name="connsiteY153" fmla="*/ 882015 h 956310"/>
                <a:gd name="connsiteX154" fmla="*/ 540068 w 5492114"/>
                <a:gd name="connsiteY154" fmla="*/ 896303 h 956310"/>
                <a:gd name="connsiteX155" fmla="*/ 555308 w 5492114"/>
                <a:gd name="connsiteY155" fmla="*/ 904875 h 956310"/>
                <a:gd name="connsiteX156" fmla="*/ 586740 w 5492114"/>
                <a:gd name="connsiteY156" fmla="*/ 904875 h 956310"/>
                <a:gd name="connsiteX157" fmla="*/ 602933 w 5492114"/>
                <a:gd name="connsiteY157" fmla="*/ 893445 h 956310"/>
                <a:gd name="connsiteX158" fmla="*/ 613410 w 5492114"/>
                <a:gd name="connsiteY158" fmla="*/ 876300 h 956310"/>
                <a:gd name="connsiteX159" fmla="*/ 627698 w 5492114"/>
                <a:gd name="connsiteY159" fmla="*/ 844868 h 956310"/>
                <a:gd name="connsiteX160" fmla="*/ 647700 w 5492114"/>
                <a:gd name="connsiteY160" fmla="*/ 806768 h 956310"/>
                <a:gd name="connsiteX161" fmla="*/ 658178 w 5492114"/>
                <a:gd name="connsiteY161" fmla="*/ 768668 h 956310"/>
                <a:gd name="connsiteX162" fmla="*/ 664845 w 5492114"/>
                <a:gd name="connsiteY162" fmla="*/ 735330 h 956310"/>
                <a:gd name="connsiteX163" fmla="*/ 673418 w 5492114"/>
                <a:gd name="connsiteY163" fmla="*/ 710565 h 956310"/>
                <a:gd name="connsiteX164" fmla="*/ 714375 w 5492114"/>
                <a:gd name="connsiteY164" fmla="*/ 662940 h 956310"/>
                <a:gd name="connsiteX165" fmla="*/ 726758 w 5492114"/>
                <a:gd name="connsiteY165" fmla="*/ 659130 h 956310"/>
                <a:gd name="connsiteX166" fmla="*/ 737235 w 5492114"/>
                <a:gd name="connsiteY166" fmla="*/ 637223 h 956310"/>
                <a:gd name="connsiteX167" fmla="*/ 733425 w 5492114"/>
                <a:gd name="connsiteY167" fmla="*/ 605790 h 956310"/>
                <a:gd name="connsiteX168" fmla="*/ 716280 w 5492114"/>
                <a:gd name="connsiteY168" fmla="*/ 577215 h 956310"/>
                <a:gd name="connsiteX169" fmla="*/ 678180 w 5492114"/>
                <a:gd name="connsiteY169" fmla="*/ 536258 h 956310"/>
                <a:gd name="connsiteX170" fmla="*/ 650558 w 5492114"/>
                <a:gd name="connsiteY170" fmla="*/ 520065 h 956310"/>
                <a:gd name="connsiteX171" fmla="*/ 628650 w 5492114"/>
                <a:gd name="connsiteY171" fmla="*/ 513398 h 956310"/>
                <a:gd name="connsiteX172" fmla="*/ 592455 w 5492114"/>
                <a:gd name="connsiteY172" fmla="*/ 516255 h 956310"/>
                <a:gd name="connsiteX173" fmla="*/ 518160 w 5492114"/>
                <a:gd name="connsiteY173" fmla="*/ 522923 h 956310"/>
                <a:gd name="connsiteX174" fmla="*/ 494348 w 5492114"/>
                <a:gd name="connsiteY174" fmla="*/ 523875 h 956310"/>
                <a:gd name="connsiteX175" fmla="*/ 489585 w 5492114"/>
                <a:gd name="connsiteY175" fmla="*/ 498158 h 956310"/>
                <a:gd name="connsiteX176" fmla="*/ 491490 w 5492114"/>
                <a:gd name="connsiteY176" fmla="*/ 444818 h 956310"/>
                <a:gd name="connsiteX177" fmla="*/ 497205 w 5492114"/>
                <a:gd name="connsiteY177" fmla="*/ 386715 h 956310"/>
                <a:gd name="connsiteX178" fmla="*/ 506730 w 5492114"/>
                <a:gd name="connsiteY178" fmla="*/ 347663 h 956310"/>
                <a:gd name="connsiteX179" fmla="*/ 524828 w 5492114"/>
                <a:gd name="connsiteY179" fmla="*/ 317183 h 956310"/>
                <a:gd name="connsiteX180" fmla="*/ 541020 w 5492114"/>
                <a:gd name="connsiteY180" fmla="*/ 301943 h 956310"/>
                <a:gd name="connsiteX181" fmla="*/ 545783 w 5492114"/>
                <a:gd name="connsiteY181" fmla="*/ 266700 h 956310"/>
                <a:gd name="connsiteX182" fmla="*/ 538163 w 5492114"/>
                <a:gd name="connsiteY182" fmla="*/ 246698 h 956310"/>
                <a:gd name="connsiteX183" fmla="*/ 518160 w 5492114"/>
                <a:gd name="connsiteY183" fmla="*/ 238125 h 956310"/>
                <a:gd name="connsiteX184" fmla="*/ 490538 w 5492114"/>
                <a:gd name="connsiteY184" fmla="*/ 241935 h 956310"/>
                <a:gd name="connsiteX185" fmla="*/ 478155 w 5492114"/>
                <a:gd name="connsiteY185" fmla="*/ 251460 h 956310"/>
                <a:gd name="connsiteX186" fmla="*/ 373380 w 5492114"/>
                <a:gd name="connsiteY186" fmla="*/ 24765 h 956310"/>
                <a:gd name="connsiteX187" fmla="*/ 401003 w 5492114"/>
                <a:gd name="connsiteY187" fmla="*/ 72390 h 956310"/>
                <a:gd name="connsiteX188" fmla="*/ 408623 w 5492114"/>
                <a:gd name="connsiteY188" fmla="*/ 83820 h 956310"/>
                <a:gd name="connsiteX189" fmla="*/ 427673 w 5492114"/>
                <a:gd name="connsiteY189" fmla="*/ 100965 h 956310"/>
                <a:gd name="connsiteX190" fmla="*/ 453390 w 5492114"/>
                <a:gd name="connsiteY190" fmla="*/ 110490 h 956310"/>
                <a:gd name="connsiteX191" fmla="*/ 467678 w 5492114"/>
                <a:gd name="connsiteY191" fmla="*/ 108585 h 956310"/>
                <a:gd name="connsiteX192" fmla="*/ 481965 w 5492114"/>
                <a:gd name="connsiteY192" fmla="*/ 100013 h 956310"/>
                <a:gd name="connsiteX193" fmla="*/ 502920 w 5492114"/>
                <a:gd name="connsiteY193" fmla="*/ 74295 h 956310"/>
                <a:gd name="connsiteX194" fmla="*/ 508635 w 5492114"/>
                <a:gd name="connsiteY194" fmla="*/ 50483 h 956310"/>
                <a:gd name="connsiteX195" fmla="*/ 502920 w 5492114"/>
                <a:gd name="connsiteY195" fmla="*/ 29528 h 956310"/>
                <a:gd name="connsiteX196" fmla="*/ 492443 w 5492114"/>
                <a:gd name="connsiteY196" fmla="*/ 13335 h 956310"/>
                <a:gd name="connsiteX197" fmla="*/ 478155 w 5492114"/>
                <a:gd name="connsiteY197" fmla="*/ 3810 h 956310"/>
                <a:gd name="connsiteX198" fmla="*/ 460058 w 5492114"/>
                <a:gd name="connsiteY198" fmla="*/ 0 h 956310"/>
                <a:gd name="connsiteX199" fmla="*/ 419100 w 5492114"/>
                <a:gd name="connsiteY199" fmla="*/ 2857 h 956310"/>
                <a:gd name="connsiteX200" fmla="*/ 380048 w 5492114"/>
                <a:gd name="connsiteY200" fmla="*/ 10478 h 956310"/>
                <a:gd name="connsiteX201" fmla="*/ 372428 w 5492114"/>
                <a:gd name="connsiteY201" fmla="*/ 18098 h 956310"/>
                <a:gd name="connsiteX202" fmla="*/ 373380 w 5492114"/>
                <a:gd name="connsiteY202" fmla="*/ 24765 h 956310"/>
                <a:gd name="connsiteX203" fmla="*/ 16193 w 5492114"/>
                <a:gd name="connsiteY203" fmla="*/ 420053 h 956310"/>
                <a:gd name="connsiteX204" fmla="*/ 4763 w 5492114"/>
                <a:gd name="connsiteY204" fmla="*/ 421005 h 956310"/>
                <a:gd name="connsiteX205" fmla="*/ 0 w 5492114"/>
                <a:gd name="connsiteY205" fmla="*/ 426720 h 956310"/>
                <a:gd name="connsiteX206" fmla="*/ 8573 w 5492114"/>
                <a:gd name="connsiteY206" fmla="*/ 445770 h 956310"/>
                <a:gd name="connsiteX207" fmla="*/ 34290 w 5492114"/>
                <a:gd name="connsiteY207" fmla="*/ 465773 h 956310"/>
                <a:gd name="connsiteX208" fmla="*/ 70485 w 5492114"/>
                <a:gd name="connsiteY208" fmla="*/ 475298 h 956310"/>
                <a:gd name="connsiteX209" fmla="*/ 107633 w 5492114"/>
                <a:gd name="connsiteY209" fmla="*/ 468630 h 956310"/>
                <a:gd name="connsiteX210" fmla="*/ 135255 w 5492114"/>
                <a:gd name="connsiteY210" fmla="*/ 456248 h 956310"/>
                <a:gd name="connsiteX211" fmla="*/ 166688 w 5492114"/>
                <a:gd name="connsiteY211" fmla="*/ 435293 h 956310"/>
                <a:gd name="connsiteX212" fmla="*/ 281940 w 5492114"/>
                <a:gd name="connsiteY212" fmla="*/ 333375 h 956310"/>
                <a:gd name="connsiteX213" fmla="*/ 325755 w 5492114"/>
                <a:gd name="connsiteY213" fmla="*/ 299085 h 956310"/>
                <a:gd name="connsiteX214" fmla="*/ 377190 w 5492114"/>
                <a:gd name="connsiteY214" fmla="*/ 267653 h 956310"/>
                <a:gd name="connsiteX215" fmla="*/ 406718 w 5492114"/>
                <a:gd name="connsiteY215" fmla="*/ 250508 h 956310"/>
                <a:gd name="connsiteX216" fmla="*/ 412433 w 5492114"/>
                <a:gd name="connsiteY216" fmla="*/ 250508 h 956310"/>
                <a:gd name="connsiteX217" fmla="*/ 413385 w 5492114"/>
                <a:gd name="connsiteY217" fmla="*/ 256223 h 956310"/>
                <a:gd name="connsiteX218" fmla="*/ 384810 w 5492114"/>
                <a:gd name="connsiteY218" fmla="*/ 320040 h 956310"/>
                <a:gd name="connsiteX219" fmla="*/ 353378 w 5492114"/>
                <a:gd name="connsiteY219" fmla="*/ 415290 h 956310"/>
                <a:gd name="connsiteX220" fmla="*/ 340043 w 5492114"/>
                <a:gd name="connsiteY220" fmla="*/ 465773 h 956310"/>
                <a:gd name="connsiteX221" fmla="*/ 332423 w 5492114"/>
                <a:gd name="connsiteY221" fmla="*/ 517208 h 956310"/>
                <a:gd name="connsiteX222" fmla="*/ 327660 w 5492114"/>
                <a:gd name="connsiteY222" fmla="*/ 533400 h 956310"/>
                <a:gd name="connsiteX223" fmla="*/ 326708 w 5492114"/>
                <a:gd name="connsiteY223" fmla="*/ 567690 h 956310"/>
                <a:gd name="connsiteX224" fmla="*/ 331470 w 5492114"/>
                <a:gd name="connsiteY224" fmla="*/ 591503 h 956310"/>
                <a:gd name="connsiteX225" fmla="*/ 340043 w 5492114"/>
                <a:gd name="connsiteY225" fmla="*/ 605790 h 956310"/>
                <a:gd name="connsiteX226" fmla="*/ 350520 w 5492114"/>
                <a:gd name="connsiteY226" fmla="*/ 612458 h 956310"/>
                <a:gd name="connsiteX227" fmla="*/ 361950 w 5492114"/>
                <a:gd name="connsiteY227" fmla="*/ 611505 h 956310"/>
                <a:gd name="connsiteX228" fmla="*/ 372428 w 5492114"/>
                <a:gd name="connsiteY228" fmla="*/ 604838 h 956310"/>
                <a:gd name="connsiteX229" fmla="*/ 383858 w 5492114"/>
                <a:gd name="connsiteY229" fmla="*/ 576263 h 956310"/>
                <a:gd name="connsiteX230" fmla="*/ 381953 w 5492114"/>
                <a:gd name="connsiteY230" fmla="*/ 570548 h 956310"/>
                <a:gd name="connsiteX231" fmla="*/ 381953 w 5492114"/>
                <a:gd name="connsiteY231" fmla="*/ 549593 h 956310"/>
                <a:gd name="connsiteX232" fmla="*/ 387668 w 5492114"/>
                <a:gd name="connsiteY232" fmla="*/ 507683 h 956310"/>
                <a:gd name="connsiteX233" fmla="*/ 403860 w 5492114"/>
                <a:gd name="connsiteY233" fmla="*/ 517208 h 956310"/>
                <a:gd name="connsiteX234" fmla="*/ 423863 w 5492114"/>
                <a:gd name="connsiteY234" fmla="*/ 524828 h 956310"/>
                <a:gd name="connsiteX235" fmla="*/ 440055 w 5492114"/>
                <a:gd name="connsiteY235" fmla="*/ 520065 h 956310"/>
                <a:gd name="connsiteX236" fmla="*/ 450533 w 5492114"/>
                <a:gd name="connsiteY236" fmla="*/ 509588 h 956310"/>
                <a:gd name="connsiteX237" fmla="*/ 454343 w 5492114"/>
                <a:gd name="connsiteY237" fmla="*/ 498158 h 956310"/>
                <a:gd name="connsiteX238" fmla="*/ 448628 w 5492114"/>
                <a:gd name="connsiteY238" fmla="*/ 478155 h 956310"/>
                <a:gd name="connsiteX239" fmla="*/ 440055 w 5492114"/>
                <a:gd name="connsiteY239" fmla="*/ 470535 h 956310"/>
                <a:gd name="connsiteX240" fmla="*/ 425768 w 5492114"/>
                <a:gd name="connsiteY240" fmla="*/ 469583 h 956310"/>
                <a:gd name="connsiteX241" fmla="*/ 381000 w 5492114"/>
                <a:gd name="connsiteY241" fmla="*/ 480060 h 956310"/>
                <a:gd name="connsiteX242" fmla="*/ 374333 w 5492114"/>
                <a:gd name="connsiteY242" fmla="*/ 481965 h 956310"/>
                <a:gd name="connsiteX243" fmla="*/ 376238 w 5492114"/>
                <a:gd name="connsiteY243" fmla="*/ 485775 h 956310"/>
                <a:gd name="connsiteX244" fmla="*/ 379095 w 5492114"/>
                <a:gd name="connsiteY244" fmla="*/ 495300 h 956310"/>
                <a:gd name="connsiteX245" fmla="*/ 374333 w 5492114"/>
                <a:gd name="connsiteY245" fmla="*/ 503873 h 956310"/>
                <a:gd name="connsiteX246" fmla="*/ 368618 w 5492114"/>
                <a:gd name="connsiteY246" fmla="*/ 502920 h 956310"/>
                <a:gd name="connsiteX247" fmla="*/ 366713 w 5492114"/>
                <a:gd name="connsiteY247" fmla="*/ 495300 h 956310"/>
                <a:gd name="connsiteX248" fmla="*/ 367665 w 5492114"/>
                <a:gd name="connsiteY248" fmla="*/ 478155 h 956310"/>
                <a:gd name="connsiteX249" fmla="*/ 395288 w 5492114"/>
                <a:gd name="connsiteY249" fmla="*/ 360998 h 956310"/>
                <a:gd name="connsiteX250" fmla="*/ 434340 w 5492114"/>
                <a:gd name="connsiteY250" fmla="*/ 255270 h 956310"/>
                <a:gd name="connsiteX251" fmla="*/ 460058 w 5492114"/>
                <a:gd name="connsiteY251" fmla="*/ 223838 h 956310"/>
                <a:gd name="connsiteX252" fmla="*/ 480060 w 5492114"/>
                <a:gd name="connsiteY252" fmla="*/ 209550 h 956310"/>
                <a:gd name="connsiteX253" fmla="*/ 504825 w 5492114"/>
                <a:gd name="connsiteY253" fmla="*/ 205740 h 956310"/>
                <a:gd name="connsiteX254" fmla="*/ 522923 w 5492114"/>
                <a:gd name="connsiteY254" fmla="*/ 197168 h 956310"/>
                <a:gd name="connsiteX255" fmla="*/ 550545 w 5492114"/>
                <a:gd name="connsiteY255" fmla="*/ 169545 h 956310"/>
                <a:gd name="connsiteX256" fmla="*/ 573405 w 5492114"/>
                <a:gd name="connsiteY256" fmla="*/ 133350 h 956310"/>
                <a:gd name="connsiteX257" fmla="*/ 579120 w 5492114"/>
                <a:gd name="connsiteY257" fmla="*/ 100013 h 956310"/>
                <a:gd name="connsiteX258" fmla="*/ 570548 w 5492114"/>
                <a:gd name="connsiteY258" fmla="*/ 93345 h 956310"/>
                <a:gd name="connsiteX259" fmla="*/ 557213 w 5492114"/>
                <a:gd name="connsiteY259" fmla="*/ 95250 h 956310"/>
                <a:gd name="connsiteX260" fmla="*/ 514350 w 5492114"/>
                <a:gd name="connsiteY260" fmla="*/ 122873 h 956310"/>
                <a:gd name="connsiteX261" fmla="*/ 455295 w 5492114"/>
                <a:gd name="connsiteY261" fmla="*/ 168593 h 956310"/>
                <a:gd name="connsiteX262" fmla="*/ 384810 w 5492114"/>
                <a:gd name="connsiteY262" fmla="*/ 219075 h 956310"/>
                <a:gd name="connsiteX263" fmla="*/ 167640 w 5492114"/>
                <a:gd name="connsiteY263" fmla="*/ 355283 h 956310"/>
                <a:gd name="connsiteX264" fmla="*/ 93345 w 5492114"/>
                <a:gd name="connsiteY264" fmla="*/ 395288 h 956310"/>
                <a:gd name="connsiteX265" fmla="*/ 16193 w 5492114"/>
                <a:gd name="connsiteY265" fmla="*/ 420053 h 956310"/>
                <a:gd name="connsiteX266" fmla="*/ 1322070 w 5492114"/>
                <a:gd name="connsiteY266" fmla="*/ 158115 h 956310"/>
                <a:gd name="connsiteX267" fmla="*/ 1320165 w 5492114"/>
                <a:gd name="connsiteY267" fmla="*/ 176213 h 956310"/>
                <a:gd name="connsiteX268" fmla="*/ 1323975 w 5492114"/>
                <a:gd name="connsiteY268" fmla="*/ 189548 h 956310"/>
                <a:gd name="connsiteX269" fmla="*/ 1331595 w 5492114"/>
                <a:gd name="connsiteY269" fmla="*/ 199073 h 956310"/>
                <a:gd name="connsiteX270" fmla="*/ 1340168 w 5492114"/>
                <a:gd name="connsiteY270" fmla="*/ 205740 h 956310"/>
                <a:gd name="connsiteX271" fmla="*/ 1342073 w 5492114"/>
                <a:gd name="connsiteY271" fmla="*/ 211455 h 956310"/>
                <a:gd name="connsiteX272" fmla="*/ 1344930 w 5492114"/>
                <a:gd name="connsiteY272" fmla="*/ 217170 h 956310"/>
                <a:gd name="connsiteX273" fmla="*/ 1356360 w 5492114"/>
                <a:gd name="connsiteY273" fmla="*/ 222885 h 956310"/>
                <a:gd name="connsiteX274" fmla="*/ 1374458 w 5492114"/>
                <a:gd name="connsiteY274" fmla="*/ 221933 h 956310"/>
                <a:gd name="connsiteX275" fmla="*/ 1391603 w 5492114"/>
                <a:gd name="connsiteY275" fmla="*/ 211455 h 956310"/>
                <a:gd name="connsiteX276" fmla="*/ 1403033 w 5492114"/>
                <a:gd name="connsiteY276" fmla="*/ 196215 h 956310"/>
                <a:gd name="connsiteX277" fmla="*/ 1403985 w 5492114"/>
                <a:gd name="connsiteY277" fmla="*/ 180975 h 956310"/>
                <a:gd name="connsiteX278" fmla="*/ 1389698 w 5492114"/>
                <a:gd name="connsiteY278" fmla="*/ 169545 h 956310"/>
                <a:gd name="connsiteX279" fmla="*/ 1363980 w 5492114"/>
                <a:gd name="connsiteY279" fmla="*/ 161925 h 956310"/>
                <a:gd name="connsiteX280" fmla="*/ 1322070 w 5492114"/>
                <a:gd name="connsiteY280" fmla="*/ 158115 h 956310"/>
                <a:gd name="connsiteX281" fmla="*/ 1232535 w 5492114"/>
                <a:gd name="connsiteY281" fmla="*/ 263843 h 956310"/>
                <a:gd name="connsiteX282" fmla="*/ 1216343 w 5492114"/>
                <a:gd name="connsiteY282" fmla="*/ 263843 h 956310"/>
                <a:gd name="connsiteX283" fmla="*/ 1208723 w 5492114"/>
                <a:gd name="connsiteY283" fmla="*/ 272415 h 956310"/>
                <a:gd name="connsiteX284" fmla="*/ 1207770 w 5492114"/>
                <a:gd name="connsiteY284" fmla="*/ 286703 h 956310"/>
                <a:gd name="connsiteX285" fmla="*/ 1211580 w 5492114"/>
                <a:gd name="connsiteY285" fmla="*/ 310515 h 956310"/>
                <a:gd name="connsiteX286" fmla="*/ 1210628 w 5492114"/>
                <a:gd name="connsiteY286" fmla="*/ 346710 h 956310"/>
                <a:gd name="connsiteX287" fmla="*/ 1184910 w 5492114"/>
                <a:gd name="connsiteY287" fmla="*/ 369570 h 956310"/>
                <a:gd name="connsiteX288" fmla="*/ 1136333 w 5492114"/>
                <a:gd name="connsiteY288" fmla="*/ 403860 h 956310"/>
                <a:gd name="connsiteX289" fmla="*/ 1130618 w 5492114"/>
                <a:gd name="connsiteY289" fmla="*/ 407670 h 956310"/>
                <a:gd name="connsiteX290" fmla="*/ 1131570 w 5492114"/>
                <a:gd name="connsiteY290" fmla="*/ 414338 h 956310"/>
                <a:gd name="connsiteX291" fmla="*/ 1148715 w 5492114"/>
                <a:gd name="connsiteY291" fmla="*/ 423863 h 956310"/>
                <a:gd name="connsiteX292" fmla="*/ 1163003 w 5492114"/>
                <a:gd name="connsiteY292" fmla="*/ 418148 h 956310"/>
                <a:gd name="connsiteX293" fmla="*/ 1179195 w 5492114"/>
                <a:gd name="connsiteY293" fmla="*/ 405765 h 956310"/>
                <a:gd name="connsiteX294" fmla="*/ 1202055 w 5492114"/>
                <a:gd name="connsiteY294" fmla="*/ 387668 h 956310"/>
                <a:gd name="connsiteX295" fmla="*/ 1204913 w 5492114"/>
                <a:gd name="connsiteY295" fmla="*/ 408623 h 956310"/>
                <a:gd name="connsiteX296" fmla="*/ 1203008 w 5492114"/>
                <a:gd name="connsiteY296" fmla="*/ 433388 h 956310"/>
                <a:gd name="connsiteX297" fmla="*/ 1195388 w 5492114"/>
                <a:gd name="connsiteY297" fmla="*/ 443865 h 956310"/>
                <a:gd name="connsiteX298" fmla="*/ 1184910 w 5492114"/>
                <a:gd name="connsiteY298" fmla="*/ 450533 h 956310"/>
                <a:gd name="connsiteX299" fmla="*/ 1165860 w 5492114"/>
                <a:gd name="connsiteY299" fmla="*/ 461963 h 956310"/>
                <a:gd name="connsiteX300" fmla="*/ 1165860 w 5492114"/>
                <a:gd name="connsiteY300" fmla="*/ 473393 h 956310"/>
                <a:gd name="connsiteX301" fmla="*/ 1172528 w 5492114"/>
                <a:gd name="connsiteY301" fmla="*/ 485775 h 956310"/>
                <a:gd name="connsiteX302" fmla="*/ 1183005 w 5492114"/>
                <a:gd name="connsiteY302" fmla="*/ 495300 h 956310"/>
                <a:gd name="connsiteX303" fmla="*/ 1193483 w 5492114"/>
                <a:gd name="connsiteY303" fmla="*/ 497205 h 956310"/>
                <a:gd name="connsiteX304" fmla="*/ 1194435 w 5492114"/>
                <a:gd name="connsiteY304" fmla="*/ 501015 h 956310"/>
                <a:gd name="connsiteX305" fmla="*/ 1186815 w 5492114"/>
                <a:gd name="connsiteY305" fmla="*/ 511493 h 956310"/>
                <a:gd name="connsiteX306" fmla="*/ 1176338 w 5492114"/>
                <a:gd name="connsiteY306" fmla="*/ 527685 h 956310"/>
                <a:gd name="connsiteX307" fmla="*/ 1205865 w 5492114"/>
                <a:gd name="connsiteY307" fmla="*/ 505778 h 956310"/>
                <a:gd name="connsiteX308" fmla="*/ 1237298 w 5492114"/>
                <a:gd name="connsiteY308" fmla="*/ 483870 h 956310"/>
                <a:gd name="connsiteX309" fmla="*/ 1236345 w 5492114"/>
                <a:gd name="connsiteY309" fmla="*/ 515303 h 956310"/>
                <a:gd name="connsiteX310" fmla="*/ 1228725 w 5492114"/>
                <a:gd name="connsiteY310" fmla="*/ 550545 h 956310"/>
                <a:gd name="connsiteX311" fmla="*/ 1167765 w 5492114"/>
                <a:gd name="connsiteY311" fmla="*/ 594360 h 956310"/>
                <a:gd name="connsiteX312" fmla="*/ 1128713 w 5492114"/>
                <a:gd name="connsiteY312" fmla="*/ 624840 h 956310"/>
                <a:gd name="connsiteX313" fmla="*/ 1102043 w 5492114"/>
                <a:gd name="connsiteY313" fmla="*/ 638175 h 956310"/>
                <a:gd name="connsiteX314" fmla="*/ 1103948 w 5492114"/>
                <a:gd name="connsiteY314" fmla="*/ 626745 h 956310"/>
                <a:gd name="connsiteX315" fmla="*/ 1112520 w 5492114"/>
                <a:gd name="connsiteY315" fmla="*/ 603885 h 956310"/>
                <a:gd name="connsiteX316" fmla="*/ 1082993 w 5492114"/>
                <a:gd name="connsiteY316" fmla="*/ 638175 h 956310"/>
                <a:gd name="connsiteX317" fmla="*/ 1065848 w 5492114"/>
                <a:gd name="connsiteY317" fmla="*/ 659130 h 956310"/>
                <a:gd name="connsiteX318" fmla="*/ 1062990 w 5492114"/>
                <a:gd name="connsiteY318" fmla="*/ 681038 h 956310"/>
                <a:gd name="connsiteX319" fmla="*/ 1071563 w 5492114"/>
                <a:gd name="connsiteY319" fmla="*/ 685800 h 956310"/>
                <a:gd name="connsiteX320" fmla="*/ 1102995 w 5492114"/>
                <a:gd name="connsiteY320" fmla="*/ 676275 h 956310"/>
                <a:gd name="connsiteX321" fmla="*/ 1143953 w 5492114"/>
                <a:gd name="connsiteY321" fmla="*/ 649605 h 956310"/>
                <a:gd name="connsiteX322" fmla="*/ 1181100 w 5492114"/>
                <a:gd name="connsiteY322" fmla="*/ 617220 h 956310"/>
                <a:gd name="connsiteX323" fmla="*/ 1209675 w 5492114"/>
                <a:gd name="connsiteY323" fmla="*/ 591503 h 956310"/>
                <a:gd name="connsiteX324" fmla="*/ 1224915 w 5492114"/>
                <a:gd name="connsiteY324" fmla="*/ 584835 h 956310"/>
                <a:gd name="connsiteX325" fmla="*/ 1227773 w 5492114"/>
                <a:gd name="connsiteY325" fmla="*/ 624840 h 956310"/>
                <a:gd name="connsiteX326" fmla="*/ 1224915 w 5492114"/>
                <a:gd name="connsiteY326" fmla="*/ 707708 h 956310"/>
                <a:gd name="connsiteX327" fmla="*/ 1221105 w 5492114"/>
                <a:gd name="connsiteY327" fmla="*/ 815340 h 956310"/>
                <a:gd name="connsiteX328" fmla="*/ 1221105 w 5492114"/>
                <a:gd name="connsiteY328" fmla="*/ 851535 h 956310"/>
                <a:gd name="connsiteX329" fmla="*/ 1212533 w 5492114"/>
                <a:gd name="connsiteY329" fmla="*/ 862013 h 956310"/>
                <a:gd name="connsiteX330" fmla="*/ 1202055 w 5492114"/>
                <a:gd name="connsiteY330" fmla="*/ 858203 h 956310"/>
                <a:gd name="connsiteX331" fmla="*/ 1194435 w 5492114"/>
                <a:gd name="connsiteY331" fmla="*/ 851535 h 956310"/>
                <a:gd name="connsiteX332" fmla="*/ 1154430 w 5492114"/>
                <a:gd name="connsiteY332" fmla="*/ 819150 h 956310"/>
                <a:gd name="connsiteX333" fmla="*/ 1106805 w 5492114"/>
                <a:gd name="connsiteY333" fmla="*/ 788670 h 956310"/>
                <a:gd name="connsiteX334" fmla="*/ 1115378 w 5492114"/>
                <a:gd name="connsiteY334" fmla="*/ 807720 h 956310"/>
                <a:gd name="connsiteX335" fmla="*/ 1150620 w 5492114"/>
                <a:gd name="connsiteY335" fmla="*/ 852488 h 956310"/>
                <a:gd name="connsiteX336" fmla="*/ 1211580 w 5492114"/>
                <a:gd name="connsiteY336" fmla="*/ 925830 h 956310"/>
                <a:gd name="connsiteX337" fmla="*/ 1221105 w 5492114"/>
                <a:gd name="connsiteY337" fmla="*/ 946785 h 956310"/>
                <a:gd name="connsiteX338" fmla="*/ 1235393 w 5492114"/>
                <a:gd name="connsiteY338" fmla="*/ 956310 h 956310"/>
                <a:gd name="connsiteX339" fmla="*/ 1251585 w 5492114"/>
                <a:gd name="connsiteY339" fmla="*/ 952500 h 956310"/>
                <a:gd name="connsiteX340" fmla="*/ 1266825 w 5492114"/>
                <a:gd name="connsiteY340" fmla="*/ 934403 h 956310"/>
                <a:gd name="connsiteX341" fmla="*/ 1272540 w 5492114"/>
                <a:gd name="connsiteY341" fmla="*/ 913448 h 956310"/>
                <a:gd name="connsiteX342" fmla="*/ 1267778 w 5492114"/>
                <a:gd name="connsiteY342" fmla="*/ 898208 h 956310"/>
                <a:gd name="connsiteX343" fmla="*/ 1258253 w 5492114"/>
                <a:gd name="connsiteY343" fmla="*/ 881063 h 956310"/>
                <a:gd name="connsiteX344" fmla="*/ 1249680 w 5492114"/>
                <a:gd name="connsiteY344" fmla="*/ 855345 h 956310"/>
                <a:gd name="connsiteX345" fmla="*/ 1246823 w 5492114"/>
                <a:gd name="connsiteY345" fmla="*/ 741998 h 956310"/>
                <a:gd name="connsiteX346" fmla="*/ 1250633 w 5492114"/>
                <a:gd name="connsiteY346" fmla="*/ 661988 h 956310"/>
                <a:gd name="connsiteX347" fmla="*/ 1248728 w 5492114"/>
                <a:gd name="connsiteY347" fmla="*/ 656273 h 956310"/>
                <a:gd name="connsiteX348" fmla="*/ 1251585 w 5492114"/>
                <a:gd name="connsiteY348" fmla="*/ 643890 h 956310"/>
                <a:gd name="connsiteX349" fmla="*/ 1254443 w 5492114"/>
                <a:gd name="connsiteY349" fmla="*/ 599123 h 956310"/>
                <a:gd name="connsiteX350" fmla="*/ 1263015 w 5492114"/>
                <a:gd name="connsiteY350" fmla="*/ 560070 h 956310"/>
                <a:gd name="connsiteX351" fmla="*/ 1276350 w 5492114"/>
                <a:gd name="connsiteY351" fmla="*/ 549593 h 956310"/>
                <a:gd name="connsiteX352" fmla="*/ 1291590 w 5492114"/>
                <a:gd name="connsiteY352" fmla="*/ 543878 h 956310"/>
                <a:gd name="connsiteX353" fmla="*/ 1308735 w 5492114"/>
                <a:gd name="connsiteY353" fmla="*/ 543878 h 956310"/>
                <a:gd name="connsiteX354" fmla="*/ 1333500 w 5492114"/>
                <a:gd name="connsiteY354" fmla="*/ 533400 h 956310"/>
                <a:gd name="connsiteX355" fmla="*/ 1347788 w 5492114"/>
                <a:gd name="connsiteY355" fmla="*/ 518160 h 956310"/>
                <a:gd name="connsiteX356" fmla="*/ 1349693 w 5492114"/>
                <a:gd name="connsiteY356" fmla="*/ 500063 h 956310"/>
                <a:gd name="connsiteX357" fmla="*/ 1339215 w 5492114"/>
                <a:gd name="connsiteY357" fmla="*/ 495300 h 956310"/>
                <a:gd name="connsiteX358" fmla="*/ 1323023 w 5492114"/>
                <a:gd name="connsiteY358" fmla="*/ 501015 h 956310"/>
                <a:gd name="connsiteX359" fmla="*/ 1302068 w 5492114"/>
                <a:gd name="connsiteY359" fmla="*/ 503873 h 956310"/>
                <a:gd name="connsiteX360" fmla="*/ 1280160 w 5492114"/>
                <a:gd name="connsiteY360" fmla="*/ 490538 h 956310"/>
                <a:gd name="connsiteX361" fmla="*/ 1281113 w 5492114"/>
                <a:gd name="connsiteY361" fmla="*/ 469583 h 956310"/>
                <a:gd name="connsiteX362" fmla="*/ 1293495 w 5492114"/>
                <a:gd name="connsiteY362" fmla="*/ 456248 h 956310"/>
                <a:gd name="connsiteX363" fmla="*/ 1306830 w 5492114"/>
                <a:gd name="connsiteY363" fmla="*/ 443865 h 956310"/>
                <a:gd name="connsiteX364" fmla="*/ 1309688 w 5492114"/>
                <a:gd name="connsiteY364" fmla="*/ 424815 h 956310"/>
                <a:gd name="connsiteX365" fmla="*/ 1304925 w 5492114"/>
                <a:gd name="connsiteY365" fmla="*/ 416243 h 956310"/>
                <a:gd name="connsiteX366" fmla="*/ 1297305 w 5492114"/>
                <a:gd name="connsiteY366" fmla="*/ 411480 h 956310"/>
                <a:gd name="connsiteX367" fmla="*/ 1274445 w 5492114"/>
                <a:gd name="connsiteY367" fmla="*/ 411480 h 956310"/>
                <a:gd name="connsiteX368" fmla="*/ 1236345 w 5492114"/>
                <a:gd name="connsiteY368" fmla="*/ 422910 h 956310"/>
                <a:gd name="connsiteX369" fmla="*/ 1253490 w 5492114"/>
                <a:gd name="connsiteY369" fmla="*/ 355283 h 956310"/>
                <a:gd name="connsiteX370" fmla="*/ 1295400 w 5492114"/>
                <a:gd name="connsiteY370" fmla="*/ 340043 h 956310"/>
                <a:gd name="connsiteX371" fmla="*/ 1334453 w 5492114"/>
                <a:gd name="connsiteY371" fmla="*/ 329565 h 956310"/>
                <a:gd name="connsiteX372" fmla="*/ 1341120 w 5492114"/>
                <a:gd name="connsiteY372" fmla="*/ 319088 h 956310"/>
                <a:gd name="connsiteX373" fmla="*/ 1343025 w 5492114"/>
                <a:gd name="connsiteY373" fmla="*/ 301943 h 956310"/>
                <a:gd name="connsiteX374" fmla="*/ 1339215 w 5492114"/>
                <a:gd name="connsiteY374" fmla="*/ 287655 h 956310"/>
                <a:gd name="connsiteX375" fmla="*/ 1330643 w 5492114"/>
                <a:gd name="connsiteY375" fmla="*/ 284798 h 956310"/>
                <a:gd name="connsiteX376" fmla="*/ 1292543 w 5492114"/>
                <a:gd name="connsiteY376" fmla="*/ 297180 h 956310"/>
                <a:gd name="connsiteX377" fmla="*/ 1264920 w 5492114"/>
                <a:gd name="connsiteY377" fmla="*/ 302895 h 956310"/>
                <a:gd name="connsiteX378" fmla="*/ 1265873 w 5492114"/>
                <a:gd name="connsiteY378" fmla="*/ 282893 h 956310"/>
                <a:gd name="connsiteX379" fmla="*/ 1258253 w 5492114"/>
                <a:gd name="connsiteY379" fmla="*/ 270510 h 956310"/>
                <a:gd name="connsiteX380" fmla="*/ 1232535 w 5492114"/>
                <a:gd name="connsiteY380" fmla="*/ 263843 h 956310"/>
                <a:gd name="connsiteX381" fmla="*/ 1132523 w 5492114"/>
                <a:gd name="connsiteY381" fmla="*/ 684848 h 956310"/>
                <a:gd name="connsiteX382" fmla="*/ 1127760 w 5492114"/>
                <a:gd name="connsiteY382" fmla="*/ 693420 h 956310"/>
                <a:gd name="connsiteX383" fmla="*/ 1137285 w 5492114"/>
                <a:gd name="connsiteY383" fmla="*/ 709613 h 956310"/>
                <a:gd name="connsiteX384" fmla="*/ 1155383 w 5492114"/>
                <a:gd name="connsiteY384" fmla="*/ 724853 h 956310"/>
                <a:gd name="connsiteX385" fmla="*/ 1178243 w 5492114"/>
                <a:gd name="connsiteY385" fmla="*/ 730568 h 956310"/>
                <a:gd name="connsiteX386" fmla="*/ 1197293 w 5492114"/>
                <a:gd name="connsiteY386" fmla="*/ 723900 h 956310"/>
                <a:gd name="connsiteX387" fmla="*/ 1207770 w 5492114"/>
                <a:gd name="connsiteY387" fmla="*/ 710565 h 956310"/>
                <a:gd name="connsiteX388" fmla="*/ 1210628 w 5492114"/>
                <a:gd name="connsiteY388" fmla="*/ 694373 h 956310"/>
                <a:gd name="connsiteX389" fmla="*/ 1205865 w 5492114"/>
                <a:gd name="connsiteY389" fmla="*/ 681038 h 956310"/>
                <a:gd name="connsiteX390" fmla="*/ 1191578 w 5492114"/>
                <a:gd name="connsiteY390" fmla="*/ 675323 h 956310"/>
                <a:gd name="connsiteX391" fmla="*/ 1171575 w 5492114"/>
                <a:gd name="connsiteY391" fmla="*/ 677228 h 956310"/>
                <a:gd name="connsiteX392" fmla="*/ 1132523 w 5492114"/>
                <a:gd name="connsiteY392" fmla="*/ 684848 h 956310"/>
                <a:gd name="connsiteX393" fmla="*/ 1266825 w 5492114"/>
                <a:gd name="connsiteY393" fmla="*/ 520065 h 956310"/>
                <a:gd name="connsiteX394" fmla="*/ 1265873 w 5492114"/>
                <a:gd name="connsiteY394" fmla="*/ 528638 h 956310"/>
                <a:gd name="connsiteX395" fmla="*/ 1271588 w 5492114"/>
                <a:gd name="connsiteY395" fmla="*/ 525780 h 956310"/>
                <a:gd name="connsiteX396" fmla="*/ 1266825 w 5492114"/>
                <a:gd name="connsiteY396" fmla="*/ 520065 h 956310"/>
                <a:gd name="connsiteX397" fmla="*/ 1935480 w 5492114"/>
                <a:gd name="connsiteY397" fmla="*/ 71438 h 956310"/>
                <a:gd name="connsiteX398" fmla="*/ 1903095 w 5492114"/>
                <a:gd name="connsiteY398" fmla="*/ 75248 h 956310"/>
                <a:gd name="connsiteX399" fmla="*/ 1890713 w 5492114"/>
                <a:gd name="connsiteY399" fmla="*/ 85725 h 956310"/>
                <a:gd name="connsiteX400" fmla="*/ 1891665 w 5492114"/>
                <a:gd name="connsiteY400" fmla="*/ 102870 h 956310"/>
                <a:gd name="connsiteX401" fmla="*/ 1900238 w 5492114"/>
                <a:gd name="connsiteY401" fmla="*/ 123825 h 956310"/>
                <a:gd name="connsiteX402" fmla="*/ 1897380 w 5492114"/>
                <a:gd name="connsiteY402" fmla="*/ 162878 h 956310"/>
                <a:gd name="connsiteX403" fmla="*/ 1887855 w 5492114"/>
                <a:gd name="connsiteY403" fmla="*/ 201930 h 956310"/>
                <a:gd name="connsiteX404" fmla="*/ 1884998 w 5492114"/>
                <a:gd name="connsiteY404" fmla="*/ 238125 h 956310"/>
                <a:gd name="connsiteX405" fmla="*/ 1879283 w 5492114"/>
                <a:gd name="connsiteY405" fmla="*/ 260985 h 956310"/>
                <a:gd name="connsiteX406" fmla="*/ 1867853 w 5492114"/>
                <a:gd name="connsiteY406" fmla="*/ 280035 h 956310"/>
                <a:gd name="connsiteX407" fmla="*/ 1855470 w 5492114"/>
                <a:gd name="connsiteY407" fmla="*/ 289560 h 956310"/>
                <a:gd name="connsiteX408" fmla="*/ 1846898 w 5492114"/>
                <a:gd name="connsiteY408" fmla="*/ 291465 h 956310"/>
                <a:gd name="connsiteX409" fmla="*/ 1837373 w 5492114"/>
                <a:gd name="connsiteY409" fmla="*/ 293370 h 956310"/>
                <a:gd name="connsiteX410" fmla="*/ 1824038 w 5492114"/>
                <a:gd name="connsiteY410" fmla="*/ 302895 h 956310"/>
                <a:gd name="connsiteX411" fmla="*/ 1820228 w 5492114"/>
                <a:gd name="connsiteY411" fmla="*/ 320040 h 956310"/>
                <a:gd name="connsiteX412" fmla="*/ 1832610 w 5492114"/>
                <a:gd name="connsiteY412" fmla="*/ 336233 h 956310"/>
                <a:gd name="connsiteX413" fmla="*/ 1859280 w 5492114"/>
                <a:gd name="connsiteY413" fmla="*/ 355283 h 956310"/>
                <a:gd name="connsiteX414" fmla="*/ 1859280 w 5492114"/>
                <a:gd name="connsiteY414" fmla="*/ 364808 h 956310"/>
                <a:gd name="connsiteX415" fmla="*/ 1854518 w 5492114"/>
                <a:gd name="connsiteY415" fmla="*/ 372428 h 956310"/>
                <a:gd name="connsiteX416" fmla="*/ 1851660 w 5492114"/>
                <a:gd name="connsiteY416" fmla="*/ 381953 h 956310"/>
                <a:gd name="connsiteX417" fmla="*/ 1858328 w 5492114"/>
                <a:gd name="connsiteY417" fmla="*/ 399098 h 956310"/>
                <a:gd name="connsiteX418" fmla="*/ 1869758 w 5492114"/>
                <a:gd name="connsiteY418" fmla="*/ 404813 h 956310"/>
                <a:gd name="connsiteX419" fmla="*/ 1881188 w 5492114"/>
                <a:gd name="connsiteY419" fmla="*/ 404813 h 956310"/>
                <a:gd name="connsiteX420" fmla="*/ 1886903 w 5492114"/>
                <a:gd name="connsiteY420" fmla="*/ 406718 h 956310"/>
                <a:gd name="connsiteX421" fmla="*/ 1881188 w 5492114"/>
                <a:gd name="connsiteY421" fmla="*/ 416243 h 956310"/>
                <a:gd name="connsiteX422" fmla="*/ 1824038 w 5492114"/>
                <a:gd name="connsiteY422" fmla="*/ 458153 h 956310"/>
                <a:gd name="connsiteX423" fmla="*/ 1764030 w 5492114"/>
                <a:gd name="connsiteY423" fmla="*/ 493395 h 956310"/>
                <a:gd name="connsiteX424" fmla="*/ 1751648 w 5492114"/>
                <a:gd name="connsiteY424" fmla="*/ 497205 h 956310"/>
                <a:gd name="connsiteX425" fmla="*/ 1744980 w 5492114"/>
                <a:gd name="connsiteY425" fmla="*/ 494348 h 956310"/>
                <a:gd name="connsiteX426" fmla="*/ 1739265 w 5492114"/>
                <a:gd name="connsiteY426" fmla="*/ 490538 h 956310"/>
                <a:gd name="connsiteX427" fmla="*/ 1731645 w 5492114"/>
                <a:gd name="connsiteY427" fmla="*/ 490538 h 956310"/>
                <a:gd name="connsiteX428" fmla="*/ 1723073 w 5492114"/>
                <a:gd name="connsiteY428" fmla="*/ 501015 h 956310"/>
                <a:gd name="connsiteX429" fmla="*/ 1718310 w 5492114"/>
                <a:gd name="connsiteY429" fmla="*/ 510540 h 956310"/>
                <a:gd name="connsiteX430" fmla="*/ 1716405 w 5492114"/>
                <a:gd name="connsiteY430" fmla="*/ 531495 h 956310"/>
                <a:gd name="connsiteX431" fmla="*/ 1724025 w 5492114"/>
                <a:gd name="connsiteY431" fmla="*/ 545783 h 956310"/>
                <a:gd name="connsiteX432" fmla="*/ 1737360 w 5492114"/>
                <a:gd name="connsiteY432" fmla="*/ 557213 h 956310"/>
                <a:gd name="connsiteX433" fmla="*/ 1752600 w 5492114"/>
                <a:gd name="connsiteY433" fmla="*/ 558165 h 956310"/>
                <a:gd name="connsiteX434" fmla="*/ 1771650 w 5492114"/>
                <a:gd name="connsiteY434" fmla="*/ 550545 h 956310"/>
                <a:gd name="connsiteX435" fmla="*/ 1816418 w 5492114"/>
                <a:gd name="connsiteY435" fmla="*/ 519113 h 956310"/>
                <a:gd name="connsiteX436" fmla="*/ 1889760 w 5492114"/>
                <a:gd name="connsiteY436" fmla="*/ 454343 h 956310"/>
                <a:gd name="connsiteX437" fmla="*/ 1894523 w 5492114"/>
                <a:gd name="connsiteY437" fmla="*/ 453390 h 956310"/>
                <a:gd name="connsiteX438" fmla="*/ 1894523 w 5492114"/>
                <a:gd name="connsiteY438" fmla="*/ 461010 h 956310"/>
                <a:gd name="connsiteX439" fmla="*/ 1884045 w 5492114"/>
                <a:gd name="connsiteY439" fmla="*/ 492443 h 956310"/>
                <a:gd name="connsiteX440" fmla="*/ 1861185 w 5492114"/>
                <a:gd name="connsiteY440" fmla="*/ 553403 h 956310"/>
                <a:gd name="connsiteX441" fmla="*/ 1855470 w 5492114"/>
                <a:gd name="connsiteY441" fmla="*/ 568643 h 956310"/>
                <a:gd name="connsiteX442" fmla="*/ 1847850 w 5492114"/>
                <a:gd name="connsiteY442" fmla="*/ 572453 h 956310"/>
                <a:gd name="connsiteX443" fmla="*/ 1838325 w 5492114"/>
                <a:gd name="connsiteY443" fmla="*/ 583883 h 956310"/>
                <a:gd name="connsiteX444" fmla="*/ 1835468 w 5492114"/>
                <a:gd name="connsiteY444" fmla="*/ 593408 h 956310"/>
                <a:gd name="connsiteX445" fmla="*/ 1838325 w 5492114"/>
                <a:gd name="connsiteY445" fmla="*/ 602933 h 956310"/>
                <a:gd name="connsiteX446" fmla="*/ 1788795 w 5492114"/>
                <a:gd name="connsiteY446" fmla="*/ 714375 h 956310"/>
                <a:gd name="connsiteX447" fmla="*/ 1783080 w 5492114"/>
                <a:gd name="connsiteY447" fmla="*/ 713423 h 956310"/>
                <a:gd name="connsiteX448" fmla="*/ 1777365 w 5492114"/>
                <a:gd name="connsiteY448" fmla="*/ 718185 h 956310"/>
                <a:gd name="connsiteX449" fmla="*/ 1764030 w 5492114"/>
                <a:gd name="connsiteY449" fmla="*/ 727710 h 956310"/>
                <a:gd name="connsiteX450" fmla="*/ 1755458 w 5492114"/>
                <a:gd name="connsiteY450" fmla="*/ 763905 h 956310"/>
                <a:gd name="connsiteX451" fmla="*/ 1748790 w 5492114"/>
                <a:gd name="connsiteY451" fmla="*/ 809625 h 956310"/>
                <a:gd name="connsiteX452" fmla="*/ 1743075 w 5492114"/>
                <a:gd name="connsiteY452" fmla="*/ 818198 h 956310"/>
                <a:gd name="connsiteX453" fmla="*/ 1744980 w 5492114"/>
                <a:gd name="connsiteY453" fmla="*/ 831533 h 956310"/>
                <a:gd name="connsiteX454" fmla="*/ 1752600 w 5492114"/>
                <a:gd name="connsiteY454" fmla="*/ 844868 h 956310"/>
                <a:gd name="connsiteX455" fmla="*/ 1764983 w 5492114"/>
                <a:gd name="connsiteY455" fmla="*/ 852488 h 956310"/>
                <a:gd name="connsiteX456" fmla="*/ 1775460 w 5492114"/>
                <a:gd name="connsiteY456" fmla="*/ 849630 h 956310"/>
                <a:gd name="connsiteX457" fmla="*/ 1784033 w 5492114"/>
                <a:gd name="connsiteY457" fmla="*/ 840105 h 956310"/>
                <a:gd name="connsiteX458" fmla="*/ 1796415 w 5492114"/>
                <a:gd name="connsiteY458" fmla="*/ 806768 h 956310"/>
                <a:gd name="connsiteX459" fmla="*/ 1814513 w 5492114"/>
                <a:gd name="connsiteY459" fmla="*/ 732473 h 956310"/>
                <a:gd name="connsiteX460" fmla="*/ 1866900 w 5492114"/>
                <a:gd name="connsiteY460" fmla="*/ 618173 h 956310"/>
                <a:gd name="connsiteX461" fmla="*/ 1899285 w 5492114"/>
                <a:gd name="connsiteY461" fmla="*/ 561023 h 956310"/>
                <a:gd name="connsiteX462" fmla="*/ 1910715 w 5492114"/>
                <a:gd name="connsiteY462" fmla="*/ 545783 h 956310"/>
                <a:gd name="connsiteX463" fmla="*/ 1917383 w 5492114"/>
                <a:gd name="connsiteY463" fmla="*/ 544830 h 956310"/>
                <a:gd name="connsiteX464" fmla="*/ 1919288 w 5492114"/>
                <a:gd name="connsiteY464" fmla="*/ 560070 h 956310"/>
                <a:gd name="connsiteX465" fmla="*/ 1912620 w 5492114"/>
                <a:gd name="connsiteY465" fmla="*/ 576263 h 956310"/>
                <a:gd name="connsiteX466" fmla="*/ 1896428 w 5492114"/>
                <a:gd name="connsiteY466" fmla="*/ 614363 h 956310"/>
                <a:gd name="connsiteX467" fmla="*/ 1897380 w 5492114"/>
                <a:gd name="connsiteY467" fmla="*/ 640080 h 956310"/>
                <a:gd name="connsiteX468" fmla="*/ 1905953 w 5492114"/>
                <a:gd name="connsiteY468" fmla="*/ 656273 h 956310"/>
                <a:gd name="connsiteX469" fmla="*/ 1924050 w 5492114"/>
                <a:gd name="connsiteY469" fmla="*/ 678180 h 956310"/>
                <a:gd name="connsiteX470" fmla="*/ 1923098 w 5492114"/>
                <a:gd name="connsiteY470" fmla="*/ 687705 h 956310"/>
                <a:gd name="connsiteX471" fmla="*/ 1914525 w 5492114"/>
                <a:gd name="connsiteY471" fmla="*/ 701993 h 956310"/>
                <a:gd name="connsiteX472" fmla="*/ 1882140 w 5492114"/>
                <a:gd name="connsiteY472" fmla="*/ 740093 h 956310"/>
                <a:gd name="connsiteX473" fmla="*/ 1831658 w 5492114"/>
                <a:gd name="connsiteY473" fmla="*/ 798195 h 956310"/>
                <a:gd name="connsiteX474" fmla="*/ 1835468 w 5492114"/>
                <a:gd name="connsiteY474" fmla="*/ 804863 h 956310"/>
                <a:gd name="connsiteX475" fmla="*/ 1845945 w 5492114"/>
                <a:gd name="connsiteY475" fmla="*/ 810578 h 956310"/>
                <a:gd name="connsiteX476" fmla="*/ 1858328 w 5492114"/>
                <a:gd name="connsiteY476" fmla="*/ 819150 h 956310"/>
                <a:gd name="connsiteX477" fmla="*/ 1868805 w 5492114"/>
                <a:gd name="connsiteY477" fmla="*/ 833438 h 956310"/>
                <a:gd name="connsiteX478" fmla="*/ 1880235 w 5492114"/>
                <a:gd name="connsiteY478" fmla="*/ 853440 h 956310"/>
                <a:gd name="connsiteX479" fmla="*/ 1897380 w 5492114"/>
                <a:gd name="connsiteY479" fmla="*/ 869633 h 956310"/>
                <a:gd name="connsiteX480" fmla="*/ 1919288 w 5492114"/>
                <a:gd name="connsiteY480" fmla="*/ 877253 h 956310"/>
                <a:gd name="connsiteX481" fmla="*/ 1944053 w 5492114"/>
                <a:gd name="connsiteY481" fmla="*/ 869633 h 956310"/>
                <a:gd name="connsiteX482" fmla="*/ 1957388 w 5492114"/>
                <a:gd name="connsiteY482" fmla="*/ 851535 h 956310"/>
                <a:gd name="connsiteX483" fmla="*/ 1968818 w 5492114"/>
                <a:gd name="connsiteY483" fmla="*/ 828675 h 956310"/>
                <a:gd name="connsiteX484" fmla="*/ 1977390 w 5492114"/>
                <a:gd name="connsiteY484" fmla="*/ 807720 h 956310"/>
                <a:gd name="connsiteX485" fmla="*/ 1979295 w 5492114"/>
                <a:gd name="connsiteY485" fmla="*/ 786765 h 956310"/>
                <a:gd name="connsiteX486" fmla="*/ 1974533 w 5492114"/>
                <a:gd name="connsiteY486" fmla="*/ 753428 h 956310"/>
                <a:gd name="connsiteX487" fmla="*/ 1969770 w 5492114"/>
                <a:gd name="connsiteY487" fmla="*/ 706755 h 956310"/>
                <a:gd name="connsiteX488" fmla="*/ 1971675 w 5492114"/>
                <a:gd name="connsiteY488" fmla="*/ 669608 h 956310"/>
                <a:gd name="connsiteX489" fmla="*/ 2005013 w 5492114"/>
                <a:gd name="connsiteY489" fmla="*/ 596265 h 956310"/>
                <a:gd name="connsiteX490" fmla="*/ 2024063 w 5492114"/>
                <a:gd name="connsiteY490" fmla="*/ 550545 h 956310"/>
                <a:gd name="connsiteX491" fmla="*/ 2029778 w 5492114"/>
                <a:gd name="connsiteY491" fmla="*/ 523875 h 956310"/>
                <a:gd name="connsiteX492" fmla="*/ 2025968 w 5492114"/>
                <a:gd name="connsiteY492" fmla="*/ 523875 h 956310"/>
                <a:gd name="connsiteX493" fmla="*/ 2019300 w 5492114"/>
                <a:gd name="connsiteY493" fmla="*/ 533400 h 956310"/>
                <a:gd name="connsiteX494" fmla="*/ 1999298 w 5492114"/>
                <a:gd name="connsiteY494" fmla="*/ 567690 h 956310"/>
                <a:gd name="connsiteX495" fmla="*/ 1978343 w 5492114"/>
                <a:gd name="connsiteY495" fmla="*/ 604838 h 956310"/>
                <a:gd name="connsiteX496" fmla="*/ 1963103 w 5492114"/>
                <a:gd name="connsiteY496" fmla="*/ 622935 h 956310"/>
                <a:gd name="connsiteX497" fmla="*/ 1953578 w 5492114"/>
                <a:gd name="connsiteY497" fmla="*/ 619125 h 956310"/>
                <a:gd name="connsiteX498" fmla="*/ 1945958 w 5492114"/>
                <a:gd name="connsiteY498" fmla="*/ 609600 h 956310"/>
                <a:gd name="connsiteX499" fmla="*/ 1943100 w 5492114"/>
                <a:gd name="connsiteY499" fmla="*/ 587693 h 956310"/>
                <a:gd name="connsiteX500" fmla="*/ 1976438 w 5492114"/>
                <a:gd name="connsiteY500" fmla="*/ 540068 h 956310"/>
                <a:gd name="connsiteX501" fmla="*/ 1988820 w 5492114"/>
                <a:gd name="connsiteY501" fmla="*/ 503873 h 956310"/>
                <a:gd name="connsiteX502" fmla="*/ 1987868 w 5492114"/>
                <a:gd name="connsiteY502" fmla="*/ 485775 h 956310"/>
                <a:gd name="connsiteX503" fmla="*/ 1979295 w 5492114"/>
                <a:gd name="connsiteY503" fmla="*/ 469583 h 956310"/>
                <a:gd name="connsiteX504" fmla="*/ 1965960 w 5492114"/>
                <a:gd name="connsiteY504" fmla="*/ 464820 h 956310"/>
                <a:gd name="connsiteX505" fmla="*/ 1949768 w 5492114"/>
                <a:gd name="connsiteY505" fmla="*/ 471488 h 956310"/>
                <a:gd name="connsiteX506" fmla="*/ 1919288 w 5492114"/>
                <a:gd name="connsiteY506" fmla="*/ 497205 h 956310"/>
                <a:gd name="connsiteX507" fmla="*/ 1914525 w 5492114"/>
                <a:gd name="connsiteY507" fmla="*/ 499110 h 956310"/>
                <a:gd name="connsiteX508" fmla="*/ 1914525 w 5492114"/>
                <a:gd name="connsiteY508" fmla="*/ 493395 h 956310"/>
                <a:gd name="connsiteX509" fmla="*/ 1921193 w 5492114"/>
                <a:gd name="connsiteY509" fmla="*/ 468630 h 956310"/>
                <a:gd name="connsiteX510" fmla="*/ 1936433 w 5492114"/>
                <a:gd name="connsiteY510" fmla="*/ 415290 h 956310"/>
                <a:gd name="connsiteX511" fmla="*/ 1950720 w 5492114"/>
                <a:gd name="connsiteY511" fmla="*/ 394335 h 956310"/>
                <a:gd name="connsiteX512" fmla="*/ 1983105 w 5492114"/>
                <a:gd name="connsiteY512" fmla="*/ 362903 h 956310"/>
                <a:gd name="connsiteX513" fmla="*/ 2047875 w 5492114"/>
                <a:gd name="connsiteY513" fmla="*/ 311468 h 956310"/>
                <a:gd name="connsiteX514" fmla="*/ 2065973 w 5492114"/>
                <a:gd name="connsiteY514" fmla="*/ 291465 h 956310"/>
                <a:gd name="connsiteX515" fmla="*/ 2068830 w 5492114"/>
                <a:gd name="connsiteY515" fmla="*/ 273368 h 956310"/>
                <a:gd name="connsiteX516" fmla="*/ 2061210 w 5492114"/>
                <a:gd name="connsiteY516" fmla="*/ 261938 h 956310"/>
                <a:gd name="connsiteX517" fmla="*/ 2048828 w 5492114"/>
                <a:gd name="connsiteY517" fmla="*/ 260985 h 956310"/>
                <a:gd name="connsiteX518" fmla="*/ 2037398 w 5492114"/>
                <a:gd name="connsiteY518" fmla="*/ 260985 h 956310"/>
                <a:gd name="connsiteX519" fmla="*/ 2027873 w 5492114"/>
                <a:gd name="connsiteY519" fmla="*/ 252413 h 956310"/>
                <a:gd name="connsiteX520" fmla="*/ 2018348 w 5492114"/>
                <a:gd name="connsiteY520" fmla="*/ 228600 h 956310"/>
                <a:gd name="connsiteX521" fmla="*/ 2026920 w 5492114"/>
                <a:gd name="connsiteY521" fmla="*/ 211455 h 956310"/>
                <a:gd name="connsiteX522" fmla="*/ 2045018 w 5492114"/>
                <a:gd name="connsiteY522" fmla="*/ 188595 h 956310"/>
                <a:gd name="connsiteX523" fmla="*/ 2063115 w 5492114"/>
                <a:gd name="connsiteY523" fmla="*/ 164783 h 956310"/>
                <a:gd name="connsiteX524" fmla="*/ 2073593 w 5492114"/>
                <a:gd name="connsiteY524" fmla="*/ 143828 h 956310"/>
                <a:gd name="connsiteX525" fmla="*/ 2075498 w 5492114"/>
                <a:gd name="connsiteY525" fmla="*/ 119063 h 956310"/>
                <a:gd name="connsiteX526" fmla="*/ 2069783 w 5492114"/>
                <a:gd name="connsiteY526" fmla="*/ 104775 h 956310"/>
                <a:gd name="connsiteX527" fmla="*/ 2048828 w 5492114"/>
                <a:gd name="connsiteY527" fmla="*/ 96203 h 956310"/>
                <a:gd name="connsiteX528" fmla="*/ 2021205 w 5492114"/>
                <a:gd name="connsiteY528" fmla="*/ 109538 h 956310"/>
                <a:gd name="connsiteX529" fmla="*/ 2015490 w 5492114"/>
                <a:gd name="connsiteY529" fmla="*/ 119063 h 956310"/>
                <a:gd name="connsiteX530" fmla="*/ 2016443 w 5492114"/>
                <a:gd name="connsiteY530" fmla="*/ 128588 h 956310"/>
                <a:gd name="connsiteX531" fmla="*/ 2019300 w 5492114"/>
                <a:gd name="connsiteY531" fmla="*/ 146685 h 956310"/>
                <a:gd name="connsiteX532" fmla="*/ 2010728 w 5492114"/>
                <a:gd name="connsiteY532" fmla="*/ 164783 h 956310"/>
                <a:gd name="connsiteX533" fmla="*/ 1993583 w 5492114"/>
                <a:gd name="connsiteY533" fmla="*/ 213360 h 956310"/>
                <a:gd name="connsiteX534" fmla="*/ 1977390 w 5492114"/>
                <a:gd name="connsiteY534" fmla="*/ 251460 h 956310"/>
                <a:gd name="connsiteX535" fmla="*/ 1972628 w 5492114"/>
                <a:gd name="connsiteY535" fmla="*/ 246698 h 956310"/>
                <a:gd name="connsiteX536" fmla="*/ 1968818 w 5492114"/>
                <a:gd name="connsiteY536" fmla="*/ 234315 h 956310"/>
                <a:gd name="connsiteX537" fmla="*/ 1963103 w 5492114"/>
                <a:gd name="connsiteY537" fmla="*/ 222885 h 956310"/>
                <a:gd name="connsiteX538" fmla="*/ 1950720 w 5492114"/>
                <a:gd name="connsiteY538" fmla="*/ 221933 h 956310"/>
                <a:gd name="connsiteX539" fmla="*/ 1936433 w 5492114"/>
                <a:gd name="connsiteY539" fmla="*/ 221933 h 956310"/>
                <a:gd name="connsiteX540" fmla="*/ 1934528 w 5492114"/>
                <a:gd name="connsiteY540" fmla="*/ 202883 h 956310"/>
                <a:gd name="connsiteX541" fmla="*/ 1951673 w 5492114"/>
                <a:gd name="connsiteY541" fmla="*/ 145733 h 956310"/>
                <a:gd name="connsiteX542" fmla="*/ 1964055 w 5492114"/>
                <a:gd name="connsiteY542" fmla="*/ 121920 h 956310"/>
                <a:gd name="connsiteX543" fmla="*/ 1972628 w 5492114"/>
                <a:gd name="connsiteY543" fmla="*/ 97155 h 956310"/>
                <a:gd name="connsiteX544" fmla="*/ 1966913 w 5492114"/>
                <a:gd name="connsiteY544" fmla="*/ 77153 h 956310"/>
                <a:gd name="connsiteX545" fmla="*/ 1935480 w 5492114"/>
                <a:gd name="connsiteY545" fmla="*/ 71438 h 956310"/>
                <a:gd name="connsiteX546" fmla="*/ 1905953 w 5492114"/>
                <a:gd name="connsiteY546" fmla="*/ 349568 h 956310"/>
                <a:gd name="connsiteX547" fmla="*/ 1903095 w 5492114"/>
                <a:gd name="connsiteY547" fmla="*/ 362903 h 956310"/>
                <a:gd name="connsiteX548" fmla="*/ 1904048 w 5492114"/>
                <a:gd name="connsiteY548" fmla="*/ 375285 h 956310"/>
                <a:gd name="connsiteX549" fmla="*/ 1899285 w 5492114"/>
                <a:gd name="connsiteY549" fmla="*/ 388620 h 956310"/>
                <a:gd name="connsiteX550" fmla="*/ 1899285 w 5492114"/>
                <a:gd name="connsiteY550" fmla="*/ 393383 h 956310"/>
                <a:gd name="connsiteX551" fmla="*/ 1903095 w 5492114"/>
                <a:gd name="connsiteY551" fmla="*/ 393383 h 956310"/>
                <a:gd name="connsiteX552" fmla="*/ 1915478 w 5492114"/>
                <a:gd name="connsiteY552" fmla="*/ 382905 h 956310"/>
                <a:gd name="connsiteX553" fmla="*/ 1925003 w 5492114"/>
                <a:gd name="connsiteY553" fmla="*/ 368618 h 956310"/>
                <a:gd name="connsiteX554" fmla="*/ 1933575 w 5492114"/>
                <a:gd name="connsiteY554" fmla="*/ 350520 h 956310"/>
                <a:gd name="connsiteX555" fmla="*/ 1957388 w 5492114"/>
                <a:gd name="connsiteY555" fmla="*/ 287655 h 956310"/>
                <a:gd name="connsiteX556" fmla="*/ 1946910 w 5492114"/>
                <a:gd name="connsiteY556" fmla="*/ 293370 h 956310"/>
                <a:gd name="connsiteX557" fmla="*/ 1933575 w 5492114"/>
                <a:gd name="connsiteY557" fmla="*/ 312420 h 956310"/>
                <a:gd name="connsiteX558" fmla="*/ 1921193 w 5492114"/>
                <a:gd name="connsiteY558" fmla="*/ 333375 h 956310"/>
                <a:gd name="connsiteX559" fmla="*/ 1905953 w 5492114"/>
                <a:gd name="connsiteY559" fmla="*/ 349568 h 956310"/>
                <a:gd name="connsiteX560" fmla="*/ 1958340 w 5492114"/>
                <a:gd name="connsiteY560" fmla="*/ 345758 h 956310"/>
                <a:gd name="connsiteX561" fmla="*/ 1970723 w 5492114"/>
                <a:gd name="connsiteY561" fmla="*/ 337185 h 956310"/>
                <a:gd name="connsiteX562" fmla="*/ 1987868 w 5492114"/>
                <a:gd name="connsiteY562" fmla="*/ 318135 h 956310"/>
                <a:gd name="connsiteX563" fmla="*/ 1990725 w 5492114"/>
                <a:gd name="connsiteY563" fmla="*/ 297180 h 956310"/>
                <a:gd name="connsiteX564" fmla="*/ 1990725 w 5492114"/>
                <a:gd name="connsiteY564" fmla="*/ 289560 h 956310"/>
                <a:gd name="connsiteX565" fmla="*/ 1986915 w 5492114"/>
                <a:gd name="connsiteY565" fmla="*/ 287655 h 956310"/>
                <a:gd name="connsiteX566" fmla="*/ 1978343 w 5492114"/>
                <a:gd name="connsiteY566" fmla="*/ 295275 h 956310"/>
                <a:gd name="connsiteX567" fmla="*/ 1970723 w 5492114"/>
                <a:gd name="connsiteY567" fmla="*/ 304800 h 956310"/>
                <a:gd name="connsiteX568" fmla="*/ 1962150 w 5492114"/>
                <a:gd name="connsiteY568" fmla="*/ 322898 h 956310"/>
                <a:gd name="connsiteX569" fmla="*/ 1958340 w 5492114"/>
                <a:gd name="connsiteY569" fmla="*/ 345758 h 956310"/>
                <a:gd name="connsiteX570" fmla="*/ 1926908 w 5492114"/>
                <a:gd name="connsiteY570" fmla="*/ 743903 h 956310"/>
                <a:gd name="connsiteX571" fmla="*/ 1906905 w 5492114"/>
                <a:gd name="connsiteY571" fmla="*/ 772478 h 956310"/>
                <a:gd name="connsiteX572" fmla="*/ 1891665 w 5492114"/>
                <a:gd name="connsiteY572" fmla="*/ 802958 h 956310"/>
                <a:gd name="connsiteX573" fmla="*/ 1896428 w 5492114"/>
                <a:gd name="connsiteY573" fmla="*/ 807720 h 956310"/>
                <a:gd name="connsiteX574" fmla="*/ 1907858 w 5492114"/>
                <a:gd name="connsiteY574" fmla="*/ 808673 h 956310"/>
                <a:gd name="connsiteX575" fmla="*/ 1926908 w 5492114"/>
                <a:gd name="connsiteY575" fmla="*/ 801053 h 956310"/>
                <a:gd name="connsiteX576" fmla="*/ 1929765 w 5492114"/>
                <a:gd name="connsiteY576" fmla="*/ 765810 h 956310"/>
                <a:gd name="connsiteX577" fmla="*/ 1926908 w 5492114"/>
                <a:gd name="connsiteY577" fmla="*/ 743903 h 956310"/>
                <a:gd name="connsiteX578" fmla="*/ 2174558 w 5492114"/>
                <a:gd name="connsiteY578" fmla="*/ 164783 h 956310"/>
                <a:gd name="connsiteX579" fmla="*/ 2181225 w 5492114"/>
                <a:gd name="connsiteY579" fmla="*/ 209550 h 956310"/>
                <a:gd name="connsiteX580" fmla="*/ 2178368 w 5492114"/>
                <a:gd name="connsiteY580" fmla="*/ 222885 h 956310"/>
                <a:gd name="connsiteX581" fmla="*/ 2172653 w 5492114"/>
                <a:gd name="connsiteY581" fmla="*/ 228600 h 956310"/>
                <a:gd name="connsiteX582" fmla="*/ 2141220 w 5492114"/>
                <a:gd name="connsiteY582" fmla="*/ 320993 h 956310"/>
                <a:gd name="connsiteX583" fmla="*/ 2109788 w 5492114"/>
                <a:gd name="connsiteY583" fmla="*/ 395288 h 956310"/>
                <a:gd name="connsiteX584" fmla="*/ 2075498 w 5492114"/>
                <a:gd name="connsiteY584" fmla="*/ 452438 h 956310"/>
                <a:gd name="connsiteX585" fmla="*/ 2064068 w 5492114"/>
                <a:gd name="connsiteY585" fmla="*/ 473393 h 956310"/>
                <a:gd name="connsiteX586" fmla="*/ 2062163 w 5492114"/>
                <a:gd name="connsiteY586" fmla="*/ 506730 h 956310"/>
                <a:gd name="connsiteX587" fmla="*/ 2065020 w 5492114"/>
                <a:gd name="connsiteY587" fmla="*/ 515303 h 956310"/>
                <a:gd name="connsiteX588" fmla="*/ 2072640 w 5492114"/>
                <a:gd name="connsiteY588" fmla="*/ 518160 h 956310"/>
                <a:gd name="connsiteX589" fmla="*/ 2095500 w 5492114"/>
                <a:gd name="connsiteY589" fmla="*/ 510540 h 956310"/>
                <a:gd name="connsiteX590" fmla="*/ 2119313 w 5492114"/>
                <a:gd name="connsiteY590" fmla="*/ 493395 h 956310"/>
                <a:gd name="connsiteX591" fmla="*/ 2132648 w 5492114"/>
                <a:gd name="connsiteY591" fmla="*/ 476250 h 956310"/>
                <a:gd name="connsiteX592" fmla="*/ 2153603 w 5492114"/>
                <a:gd name="connsiteY592" fmla="*/ 436245 h 956310"/>
                <a:gd name="connsiteX593" fmla="*/ 2165033 w 5492114"/>
                <a:gd name="connsiteY593" fmla="*/ 423863 h 956310"/>
                <a:gd name="connsiteX594" fmla="*/ 2185988 w 5492114"/>
                <a:gd name="connsiteY594" fmla="*/ 422910 h 956310"/>
                <a:gd name="connsiteX595" fmla="*/ 2203133 w 5492114"/>
                <a:gd name="connsiteY595" fmla="*/ 419100 h 956310"/>
                <a:gd name="connsiteX596" fmla="*/ 2217420 w 5492114"/>
                <a:gd name="connsiteY596" fmla="*/ 410528 h 956310"/>
                <a:gd name="connsiteX597" fmla="*/ 2228850 w 5492114"/>
                <a:gd name="connsiteY597" fmla="*/ 395288 h 956310"/>
                <a:gd name="connsiteX598" fmla="*/ 2244090 w 5492114"/>
                <a:gd name="connsiteY598" fmla="*/ 386715 h 956310"/>
                <a:gd name="connsiteX599" fmla="*/ 2257425 w 5492114"/>
                <a:gd name="connsiteY599" fmla="*/ 362903 h 956310"/>
                <a:gd name="connsiteX600" fmla="*/ 2257425 w 5492114"/>
                <a:gd name="connsiteY600" fmla="*/ 353378 h 956310"/>
                <a:gd name="connsiteX601" fmla="*/ 2248853 w 5492114"/>
                <a:gd name="connsiteY601" fmla="*/ 343853 h 956310"/>
                <a:gd name="connsiteX602" fmla="*/ 2233613 w 5492114"/>
                <a:gd name="connsiteY602" fmla="*/ 341948 h 956310"/>
                <a:gd name="connsiteX603" fmla="*/ 2216468 w 5492114"/>
                <a:gd name="connsiteY603" fmla="*/ 350520 h 956310"/>
                <a:gd name="connsiteX604" fmla="*/ 2201228 w 5492114"/>
                <a:gd name="connsiteY604" fmla="*/ 360045 h 956310"/>
                <a:gd name="connsiteX605" fmla="*/ 2191703 w 5492114"/>
                <a:gd name="connsiteY605" fmla="*/ 362903 h 956310"/>
                <a:gd name="connsiteX606" fmla="*/ 2181225 w 5492114"/>
                <a:gd name="connsiteY606" fmla="*/ 367665 h 956310"/>
                <a:gd name="connsiteX607" fmla="*/ 2165033 w 5492114"/>
                <a:gd name="connsiteY607" fmla="*/ 382905 h 956310"/>
                <a:gd name="connsiteX608" fmla="*/ 2148840 w 5492114"/>
                <a:gd name="connsiteY608" fmla="*/ 398145 h 956310"/>
                <a:gd name="connsiteX609" fmla="*/ 2140268 w 5492114"/>
                <a:gd name="connsiteY609" fmla="*/ 401955 h 956310"/>
                <a:gd name="connsiteX610" fmla="*/ 2165033 w 5492114"/>
                <a:gd name="connsiteY610" fmla="*/ 329565 h 956310"/>
                <a:gd name="connsiteX611" fmla="*/ 2201228 w 5492114"/>
                <a:gd name="connsiteY611" fmla="*/ 255270 h 956310"/>
                <a:gd name="connsiteX612" fmla="*/ 2226945 w 5492114"/>
                <a:gd name="connsiteY612" fmla="*/ 223838 h 956310"/>
                <a:gd name="connsiteX613" fmla="*/ 2247900 w 5492114"/>
                <a:gd name="connsiteY613" fmla="*/ 189548 h 956310"/>
                <a:gd name="connsiteX614" fmla="*/ 2248853 w 5492114"/>
                <a:gd name="connsiteY614" fmla="*/ 178118 h 956310"/>
                <a:gd name="connsiteX615" fmla="*/ 2241233 w 5492114"/>
                <a:gd name="connsiteY615" fmla="*/ 163830 h 956310"/>
                <a:gd name="connsiteX616" fmla="*/ 2215515 w 5492114"/>
                <a:gd name="connsiteY616" fmla="*/ 143828 h 956310"/>
                <a:gd name="connsiteX617" fmla="*/ 2200275 w 5492114"/>
                <a:gd name="connsiteY617" fmla="*/ 142875 h 956310"/>
                <a:gd name="connsiteX618" fmla="*/ 2186940 w 5492114"/>
                <a:gd name="connsiteY618" fmla="*/ 147638 h 956310"/>
                <a:gd name="connsiteX619" fmla="*/ 2174558 w 5492114"/>
                <a:gd name="connsiteY619" fmla="*/ 164783 h 956310"/>
                <a:gd name="connsiteX620" fmla="*/ 2061210 w 5492114"/>
                <a:gd name="connsiteY620" fmla="*/ 565785 h 956310"/>
                <a:gd name="connsiteX621" fmla="*/ 2084070 w 5492114"/>
                <a:gd name="connsiteY621" fmla="*/ 615315 h 956310"/>
                <a:gd name="connsiteX622" fmla="*/ 2117408 w 5492114"/>
                <a:gd name="connsiteY622" fmla="*/ 663893 h 956310"/>
                <a:gd name="connsiteX623" fmla="*/ 2109788 w 5492114"/>
                <a:gd name="connsiteY623" fmla="*/ 687705 h 956310"/>
                <a:gd name="connsiteX624" fmla="*/ 2100263 w 5492114"/>
                <a:gd name="connsiteY624" fmla="*/ 700088 h 956310"/>
                <a:gd name="connsiteX625" fmla="*/ 2080260 w 5492114"/>
                <a:gd name="connsiteY625" fmla="*/ 724853 h 956310"/>
                <a:gd name="connsiteX626" fmla="*/ 2052638 w 5492114"/>
                <a:gd name="connsiteY626" fmla="*/ 753428 h 956310"/>
                <a:gd name="connsiteX627" fmla="*/ 2033588 w 5492114"/>
                <a:gd name="connsiteY627" fmla="*/ 756285 h 956310"/>
                <a:gd name="connsiteX628" fmla="*/ 2016443 w 5492114"/>
                <a:gd name="connsiteY628" fmla="*/ 763905 h 956310"/>
                <a:gd name="connsiteX629" fmla="*/ 2017395 w 5492114"/>
                <a:gd name="connsiteY629" fmla="*/ 770573 h 956310"/>
                <a:gd name="connsiteX630" fmla="*/ 2026920 w 5492114"/>
                <a:gd name="connsiteY630" fmla="*/ 774383 h 956310"/>
                <a:gd name="connsiteX631" fmla="*/ 2038350 w 5492114"/>
                <a:gd name="connsiteY631" fmla="*/ 778193 h 956310"/>
                <a:gd name="connsiteX632" fmla="*/ 2042160 w 5492114"/>
                <a:gd name="connsiteY632" fmla="*/ 784860 h 956310"/>
                <a:gd name="connsiteX633" fmla="*/ 2052638 w 5492114"/>
                <a:gd name="connsiteY633" fmla="*/ 786765 h 956310"/>
                <a:gd name="connsiteX634" fmla="*/ 2070735 w 5492114"/>
                <a:gd name="connsiteY634" fmla="*/ 781050 h 956310"/>
                <a:gd name="connsiteX635" fmla="*/ 2084070 w 5492114"/>
                <a:gd name="connsiteY635" fmla="*/ 772478 h 956310"/>
                <a:gd name="connsiteX636" fmla="*/ 2096453 w 5492114"/>
                <a:gd name="connsiteY636" fmla="*/ 759143 h 956310"/>
                <a:gd name="connsiteX637" fmla="*/ 2125028 w 5492114"/>
                <a:gd name="connsiteY637" fmla="*/ 724853 h 956310"/>
                <a:gd name="connsiteX638" fmla="*/ 2139315 w 5492114"/>
                <a:gd name="connsiteY638" fmla="*/ 705803 h 956310"/>
                <a:gd name="connsiteX639" fmla="*/ 2149793 w 5492114"/>
                <a:gd name="connsiteY639" fmla="*/ 696278 h 956310"/>
                <a:gd name="connsiteX640" fmla="*/ 2167890 w 5492114"/>
                <a:gd name="connsiteY640" fmla="*/ 713423 h 956310"/>
                <a:gd name="connsiteX641" fmla="*/ 2198370 w 5492114"/>
                <a:gd name="connsiteY641" fmla="*/ 750570 h 956310"/>
                <a:gd name="connsiteX642" fmla="*/ 2230755 w 5492114"/>
                <a:gd name="connsiteY642" fmla="*/ 788670 h 956310"/>
                <a:gd name="connsiteX643" fmla="*/ 2254568 w 5492114"/>
                <a:gd name="connsiteY643" fmla="*/ 809625 h 956310"/>
                <a:gd name="connsiteX644" fmla="*/ 2280285 w 5492114"/>
                <a:gd name="connsiteY644" fmla="*/ 810578 h 956310"/>
                <a:gd name="connsiteX645" fmla="*/ 2318385 w 5492114"/>
                <a:gd name="connsiteY645" fmla="*/ 803910 h 956310"/>
                <a:gd name="connsiteX646" fmla="*/ 2353628 w 5492114"/>
                <a:gd name="connsiteY646" fmla="*/ 793433 h 956310"/>
                <a:gd name="connsiteX647" fmla="*/ 2372678 w 5492114"/>
                <a:gd name="connsiteY647" fmla="*/ 782955 h 956310"/>
                <a:gd name="connsiteX648" fmla="*/ 2369820 w 5492114"/>
                <a:gd name="connsiteY648" fmla="*/ 773430 h 956310"/>
                <a:gd name="connsiteX649" fmla="*/ 2352675 w 5492114"/>
                <a:gd name="connsiteY649" fmla="*/ 764858 h 956310"/>
                <a:gd name="connsiteX650" fmla="*/ 2299335 w 5492114"/>
                <a:gd name="connsiteY650" fmla="*/ 753428 h 956310"/>
                <a:gd name="connsiteX651" fmla="*/ 2245043 w 5492114"/>
                <a:gd name="connsiteY651" fmla="*/ 712470 h 956310"/>
                <a:gd name="connsiteX652" fmla="*/ 2197418 w 5492114"/>
                <a:gd name="connsiteY652" fmla="*/ 674370 h 956310"/>
                <a:gd name="connsiteX653" fmla="*/ 2181225 w 5492114"/>
                <a:gd name="connsiteY653" fmla="*/ 657225 h 956310"/>
                <a:gd name="connsiteX654" fmla="*/ 2176463 w 5492114"/>
                <a:gd name="connsiteY654" fmla="*/ 642938 h 956310"/>
                <a:gd name="connsiteX655" fmla="*/ 2195513 w 5492114"/>
                <a:gd name="connsiteY655" fmla="*/ 581025 h 956310"/>
                <a:gd name="connsiteX656" fmla="*/ 2205038 w 5492114"/>
                <a:gd name="connsiteY656" fmla="*/ 542925 h 956310"/>
                <a:gd name="connsiteX657" fmla="*/ 2205038 w 5492114"/>
                <a:gd name="connsiteY657" fmla="*/ 502920 h 956310"/>
                <a:gd name="connsiteX658" fmla="*/ 2196465 w 5492114"/>
                <a:gd name="connsiteY658" fmla="*/ 484823 h 956310"/>
                <a:gd name="connsiteX659" fmla="*/ 2185988 w 5492114"/>
                <a:gd name="connsiteY659" fmla="*/ 477203 h 956310"/>
                <a:gd name="connsiteX660" fmla="*/ 2152650 w 5492114"/>
                <a:gd name="connsiteY660" fmla="*/ 476250 h 956310"/>
                <a:gd name="connsiteX661" fmla="*/ 2145030 w 5492114"/>
                <a:gd name="connsiteY661" fmla="*/ 483870 h 956310"/>
                <a:gd name="connsiteX662" fmla="*/ 2149793 w 5492114"/>
                <a:gd name="connsiteY662" fmla="*/ 519113 h 956310"/>
                <a:gd name="connsiteX663" fmla="*/ 2151698 w 5492114"/>
                <a:gd name="connsiteY663" fmla="*/ 577215 h 956310"/>
                <a:gd name="connsiteX664" fmla="*/ 2143125 w 5492114"/>
                <a:gd name="connsiteY664" fmla="*/ 606743 h 956310"/>
                <a:gd name="connsiteX665" fmla="*/ 2139315 w 5492114"/>
                <a:gd name="connsiteY665" fmla="*/ 611505 h 956310"/>
                <a:gd name="connsiteX666" fmla="*/ 2132648 w 5492114"/>
                <a:gd name="connsiteY666" fmla="*/ 606743 h 956310"/>
                <a:gd name="connsiteX667" fmla="*/ 2111693 w 5492114"/>
                <a:gd name="connsiteY667" fmla="*/ 581025 h 956310"/>
                <a:gd name="connsiteX668" fmla="*/ 2085023 w 5492114"/>
                <a:gd name="connsiteY668" fmla="*/ 559118 h 956310"/>
                <a:gd name="connsiteX669" fmla="*/ 2069783 w 5492114"/>
                <a:gd name="connsiteY669" fmla="*/ 558165 h 956310"/>
                <a:gd name="connsiteX670" fmla="*/ 2061210 w 5492114"/>
                <a:gd name="connsiteY670" fmla="*/ 565785 h 956310"/>
                <a:gd name="connsiteX671" fmla="*/ 2875598 w 5492114"/>
                <a:gd name="connsiteY671" fmla="*/ 59055 h 956310"/>
                <a:gd name="connsiteX672" fmla="*/ 2873693 w 5492114"/>
                <a:gd name="connsiteY672" fmla="*/ 67628 h 956310"/>
                <a:gd name="connsiteX673" fmla="*/ 2877503 w 5492114"/>
                <a:gd name="connsiteY673" fmla="*/ 80010 h 956310"/>
                <a:gd name="connsiteX674" fmla="*/ 2881313 w 5492114"/>
                <a:gd name="connsiteY674" fmla="*/ 94298 h 956310"/>
                <a:gd name="connsiteX675" fmla="*/ 2879408 w 5492114"/>
                <a:gd name="connsiteY675" fmla="*/ 107633 h 956310"/>
                <a:gd name="connsiteX676" fmla="*/ 2886075 w 5492114"/>
                <a:gd name="connsiteY676" fmla="*/ 127635 h 956310"/>
                <a:gd name="connsiteX677" fmla="*/ 2908935 w 5492114"/>
                <a:gd name="connsiteY677" fmla="*/ 146685 h 956310"/>
                <a:gd name="connsiteX678" fmla="*/ 2939415 w 5492114"/>
                <a:gd name="connsiteY678" fmla="*/ 153353 h 956310"/>
                <a:gd name="connsiteX679" fmla="*/ 2955608 w 5492114"/>
                <a:gd name="connsiteY679" fmla="*/ 148590 h 956310"/>
                <a:gd name="connsiteX680" fmla="*/ 2969895 w 5492114"/>
                <a:gd name="connsiteY680" fmla="*/ 136208 h 956310"/>
                <a:gd name="connsiteX681" fmla="*/ 2981325 w 5492114"/>
                <a:gd name="connsiteY681" fmla="*/ 102870 h 956310"/>
                <a:gd name="connsiteX682" fmla="*/ 2974658 w 5492114"/>
                <a:gd name="connsiteY682" fmla="*/ 80010 h 956310"/>
                <a:gd name="connsiteX683" fmla="*/ 2958465 w 5492114"/>
                <a:gd name="connsiteY683" fmla="*/ 66675 h 956310"/>
                <a:gd name="connsiteX684" fmla="*/ 2940368 w 5492114"/>
                <a:gd name="connsiteY684" fmla="*/ 61913 h 956310"/>
                <a:gd name="connsiteX685" fmla="*/ 2905125 w 5492114"/>
                <a:gd name="connsiteY685" fmla="*/ 57150 h 956310"/>
                <a:gd name="connsiteX686" fmla="*/ 2875598 w 5492114"/>
                <a:gd name="connsiteY686" fmla="*/ 59055 h 956310"/>
                <a:gd name="connsiteX687" fmla="*/ 2549843 w 5492114"/>
                <a:gd name="connsiteY687" fmla="*/ 378143 h 956310"/>
                <a:gd name="connsiteX688" fmla="*/ 2564130 w 5492114"/>
                <a:gd name="connsiteY688" fmla="*/ 409575 h 956310"/>
                <a:gd name="connsiteX689" fmla="*/ 2583180 w 5492114"/>
                <a:gd name="connsiteY689" fmla="*/ 423863 h 956310"/>
                <a:gd name="connsiteX690" fmla="*/ 2613660 w 5492114"/>
                <a:gd name="connsiteY690" fmla="*/ 426720 h 956310"/>
                <a:gd name="connsiteX691" fmla="*/ 2636520 w 5492114"/>
                <a:gd name="connsiteY691" fmla="*/ 425768 h 956310"/>
                <a:gd name="connsiteX692" fmla="*/ 2659380 w 5492114"/>
                <a:gd name="connsiteY692" fmla="*/ 419100 h 956310"/>
                <a:gd name="connsiteX693" fmla="*/ 2720340 w 5492114"/>
                <a:gd name="connsiteY693" fmla="*/ 381000 h 956310"/>
                <a:gd name="connsiteX694" fmla="*/ 2804160 w 5492114"/>
                <a:gd name="connsiteY694" fmla="*/ 340043 h 956310"/>
                <a:gd name="connsiteX695" fmla="*/ 2897505 w 5492114"/>
                <a:gd name="connsiteY695" fmla="*/ 297180 h 956310"/>
                <a:gd name="connsiteX696" fmla="*/ 2914650 w 5492114"/>
                <a:gd name="connsiteY696" fmla="*/ 296228 h 956310"/>
                <a:gd name="connsiteX697" fmla="*/ 2918460 w 5492114"/>
                <a:gd name="connsiteY697" fmla="*/ 304800 h 956310"/>
                <a:gd name="connsiteX698" fmla="*/ 2911793 w 5492114"/>
                <a:gd name="connsiteY698" fmla="*/ 327660 h 956310"/>
                <a:gd name="connsiteX699" fmla="*/ 2817495 w 5492114"/>
                <a:gd name="connsiteY699" fmla="*/ 471488 h 956310"/>
                <a:gd name="connsiteX700" fmla="*/ 2810828 w 5492114"/>
                <a:gd name="connsiteY700" fmla="*/ 511493 h 956310"/>
                <a:gd name="connsiteX701" fmla="*/ 2814638 w 5492114"/>
                <a:gd name="connsiteY701" fmla="*/ 532448 h 956310"/>
                <a:gd name="connsiteX702" fmla="*/ 2820353 w 5492114"/>
                <a:gd name="connsiteY702" fmla="*/ 537210 h 956310"/>
                <a:gd name="connsiteX703" fmla="*/ 2828925 w 5492114"/>
                <a:gd name="connsiteY703" fmla="*/ 537210 h 956310"/>
                <a:gd name="connsiteX704" fmla="*/ 2845118 w 5492114"/>
                <a:gd name="connsiteY704" fmla="*/ 526733 h 956310"/>
                <a:gd name="connsiteX705" fmla="*/ 2866073 w 5492114"/>
                <a:gd name="connsiteY705" fmla="*/ 506730 h 956310"/>
                <a:gd name="connsiteX706" fmla="*/ 2909888 w 5492114"/>
                <a:gd name="connsiteY706" fmla="*/ 471488 h 956310"/>
                <a:gd name="connsiteX707" fmla="*/ 2946083 w 5492114"/>
                <a:gd name="connsiteY707" fmla="*/ 437198 h 956310"/>
                <a:gd name="connsiteX708" fmla="*/ 2993708 w 5492114"/>
                <a:gd name="connsiteY708" fmla="*/ 430530 h 956310"/>
                <a:gd name="connsiteX709" fmla="*/ 3002280 w 5492114"/>
                <a:gd name="connsiteY709" fmla="*/ 425768 h 956310"/>
                <a:gd name="connsiteX710" fmla="*/ 3009900 w 5492114"/>
                <a:gd name="connsiteY710" fmla="*/ 425768 h 956310"/>
                <a:gd name="connsiteX711" fmla="*/ 3017520 w 5492114"/>
                <a:gd name="connsiteY711" fmla="*/ 432435 h 956310"/>
                <a:gd name="connsiteX712" fmla="*/ 3028950 w 5492114"/>
                <a:gd name="connsiteY712" fmla="*/ 438150 h 956310"/>
                <a:gd name="connsiteX713" fmla="*/ 3046095 w 5492114"/>
                <a:gd name="connsiteY713" fmla="*/ 436245 h 956310"/>
                <a:gd name="connsiteX714" fmla="*/ 3060383 w 5492114"/>
                <a:gd name="connsiteY714" fmla="*/ 426720 h 956310"/>
                <a:gd name="connsiteX715" fmla="*/ 3065145 w 5492114"/>
                <a:gd name="connsiteY715" fmla="*/ 409575 h 956310"/>
                <a:gd name="connsiteX716" fmla="*/ 3058478 w 5492114"/>
                <a:gd name="connsiteY716" fmla="*/ 392430 h 956310"/>
                <a:gd name="connsiteX717" fmla="*/ 3048000 w 5492114"/>
                <a:gd name="connsiteY717" fmla="*/ 379095 h 956310"/>
                <a:gd name="connsiteX718" fmla="*/ 3036570 w 5492114"/>
                <a:gd name="connsiteY718" fmla="*/ 364808 h 956310"/>
                <a:gd name="connsiteX719" fmla="*/ 3027998 w 5492114"/>
                <a:gd name="connsiteY719" fmla="*/ 344805 h 956310"/>
                <a:gd name="connsiteX720" fmla="*/ 3018473 w 5492114"/>
                <a:gd name="connsiteY720" fmla="*/ 339090 h 956310"/>
                <a:gd name="connsiteX721" fmla="*/ 3001328 w 5492114"/>
                <a:gd name="connsiteY721" fmla="*/ 338138 h 956310"/>
                <a:gd name="connsiteX722" fmla="*/ 2985135 w 5492114"/>
                <a:gd name="connsiteY722" fmla="*/ 342900 h 956310"/>
                <a:gd name="connsiteX723" fmla="*/ 2979420 w 5492114"/>
                <a:gd name="connsiteY723" fmla="*/ 354330 h 956310"/>
                <a:gd name="connsiteX724" fmla="*/ 2966085 w 5492114"/>
                <a:gd name="connsiteY724" fmla="*/ 379095 h 956310"/>
                <a:gd name="connsiteX725" fmla="*/ 2929890 w 5492114"/>
                <a:gd name="connsiteY725" fmla="*/ 420053 h 956310"/>
                <a:gd name="connsiteX726" fmla="*/ 2909888 w 5492114"/>
                <a:gd name="connsiteY726" fmla="*/ 439103 h 956310"/>
                <a:gd name="connsiteX727" fmla="*/ 2898458 w 5492114"/>
                <a:gd name="connsiteY727" fmla="*/ 443865 h 956310"/>
                <a:gd name="connsiteX728" fmla="*/ 2910840 w 5492114"/>
                <a:gd name="connsiteY728" fmla="*/ 416243 h 956310"/>
                <a:gd name="connsiteX729" fmla="*/ 2938463 w 5492114"/>
                <a:gd name="connsiteY729" fmla="*/ 371475 h 956310"/>
                <a:gd name="connsiteX730" fmla="*/ 2948940 w 5492114"/>
                <a:gd name="connsiteY730" fmla="*/ 343853 h 956310"/>
                <a:gd name="connsiteX731" fmla="*/ 2967990 w 5492114"/>
                <a:gd name="connsiteY731" fmla="*/ 329565 h 956310"/>
                <a:gd name="connsiteX732" fmla="*/ 2981325 w 5492114"/>
                <a:gd name="connsiteY732" fmla="*/ 318135 h 956310"/>
                <a:gd name="connsiteX733" fmla="*/ 2987040 w 5492114"/>
                <a:gd name="connsiteY733" fmla="*/ 308610 h 956310"/>
                <a:gd name="connsiteX734" fmla="*/ 2983230 w 5492114"/>
                <a:gd name="connsiteY734" fmla="*/ 296228 h 956310"/>
                <a:gd name="connsiteX735" fmla="*/ 2974658 w 5492114"/>
                <a:gd name="connsiteY735" fmla="*/ 285750 h 956310"/>
                <a:gd name="connsiteX736" fmla="*/ 2961323 w 5492114"/>
                <a:gd name="connsiteY736" fmla="*/ 276225 h 956310"/>
                <a:gd name="connsiteX737" fmla="*/ 2982278 w 5492114"/>
                <a:gd name="connsiteY737" fmla="*/ 265748 h 956310"/>
                <a:gd name="connsiteX738" fmla="*/ 3005138 w 5492114"/>
                <a:gd name="connsiteY738" fmla="*/ 260985 h 956310"/>
                <a:gd name="connsiteX739" fmla="*/ 3032760 w 5492114"/>
                <a:gd name="connsiteY739" fmla="*/ 263843 h 956310"/>
                <a:gd name="connsiteX740" fmla="*/ 3068003 w 5492114"/>
                <a:gd name="connsiteY740" fmla="*/ 271463 h 956310"/>
                <a:gd name="connsiteX741" fmla="*/ 3100388 w 5492114"/>
                <a:gd name="connsiteY741" fmla="*/ 262890 h 956310"/>
                <a:gd name="connsiteX742" fmla="*/ 3116580 w 5492114"/>
                <a:gd name="connsiteY742" fmla="*/ 243840 h 956310"/>
                <a:gd name="connsiteX743" fmla="*/ 3118485 w 5492114"/>
                <a:gd name="connsiteY743" fmla="*/ 224790 h 956310"/>
                <a:gd name="connsiteX744" fmla="*/ 3110865 w 5492114"/>
                <a:gd name="connsiteY744" fmla="*/ 217170 h 956310"/>
                <a:gd name="connsiteX745" fmla="*/ 3096578 w 5492114"/>
                <a:gd name="connsiteY745" fmla="*/ 212408 h 956310"/>
                <a:gd name="connsiteX746" fmla="*/ 3060383 w 5492114"/>
                <a:gd name="connsiteY746" fmla="*/ 208598 h 956310"/>
                <a:gd name="connsiteX747" fmla="*/ 3032760 w 5492114"/>
                <a:gd name="connsiteY747" fmla="*/ 211455 h 956310"/>
                <a:gd name="connsiteX748" fmla="*/ 3015615 w 5492114"/>
                <a:gd name="connsiteY748" fmla="*/ 219075 h 956310"/>
                <a:gd name="connsiteX749" fmla="*/ 2994660 w 5492114"/>
                <a:gd name="connsiteY749" fmla="*/ 235268 h 956310"/>
                <a:gd name="connsiteX750" fmla="*/ 2788920 w 5492114"/>
                <a:gd name="connsiteY750" fmla="*/ 311468 h 956310"/>
                <a:gd name="connsiteX751" fmla="*/ 2717483 w 5492114"/>
                <a:gd name="connsiteY751" fmla="*/ 348615 h 956310"/>
                <a:gd name="connsiteX752" fmla="*/ 2677478 w 5492114"/>
                <a:gd name="connsiteY752" fmla="*/ 367665 h 956310"/>
                <a:gd name="connsiteX753" fmla="*/ 2656523 w 5492114"/>
                <a:gd name="connsiteY753" fmla="*/ 373380 h 956310"/>
                <a:gd name="connsiteX754" fmla="*/ 2639378 w 5492114"/>
                <a:gd name="connsiteY754" fmla="*/ 374333 h 956310"/>
                <a:gd name="connsiteX755" fmla="*/ 2616518 w 5492114"/>
                <a:gd name="connsiteY755" fmla="*/ 379095 h 956310"/>
                <a:gd name="connsiteX756" fmla="*/ 2578418 w 5492114"/>
                <a:gd name="connsiteY756" fmla="*/ 369570 h 956310"/>
                <a:gd name="connsiteX757" fmla="*/ 2560320 w 5492114"/>
                <a:gd name="connsiteY757" fmla="*/ 368618 h 956310"/>
                <a:gd name="connsiteX758" fmla="*/ 2555558 w 5492114"/>
                <a:gd name="connsiteY758" fmla="*/ 371475 h 956310"/>
                <a:gd name="connsiteX759" fmla="*/ 2549843 w 5492114"/>
                <a:gd name="connsiteY759" fmla="*/ 378143 h 956310"/>
                <a:gd name="connsiteX760" fmla="*/ 2925128 w 5492114"/>
                <a:gd name="connsiteY760" fmla="*/ 477203 h 956310"/>
                <a:gd name="connsiteX761" fmla="*/ 2913698 w 5492114"/>
                <a:gd name="connsiteY761" fmla="*/ 498158 h 956310"/>
                <a:gd name="connsiteX762" fmla="*/ 2903220 w 5492114"/>
                <a:gd name="connsiteY762" fmla="*/ 530543 h 956310"/>
                <a:gd name="connsiteX763" fmla="*/ 2888933 w 5492114"/>
                <a:gd name="connsiteY763" fmla="*/ 597218 h 956310"/>
                <a:gd name="connsiteX764" fmla="*/ 2840355 w 5492114"/>
                <a:gd name="connsiteY764" fmla="*/ 801053 h 956310"/>
                <a:gd name="connsiteX765" fmla="*/ 2846070 w 5492114"/>
                <a:gd name="connsiteY765" fmla="*/ 845820 h 956310"/>
                <a:gd name="connsiteX766" fmla="*/ 2857500 w 5492114"/>
                <a:gd name="connsiteY766" fmla="*/ 865823 h 956310"/>
                <a:gd name="connsiteX767" fmla="*/ 2875598 w 5492114"/>
                <a:gd name="connsiteY767" fmla="*/ 873443 h 956310"/>
                <a:gd name="connsiteX768" fmla="*/ 2891790 w 5492114"/>
                <a:gd name="connsiteY768" fmla="*/ 864870 h 956310"/>
                <a:gd name="connsiteX769" fmla="*/ 2900363 w 5492114"/>
                <a:gd name="connsiteY769" fmla="*/ 848678 h 956310"/>
                <a:gd name="connsiteX770" fmla="*/ 2907983 w 5492114"/>
                <a:gd name="connsiteY770" fmla="*/ 814388 h 956310"/>
                <a:gd name="connsiteX771" fmla="*/ 2906078 w 5492114"/>
                <a:gd name="connsiteY771" fmla="*/ 777240 h 956310"/>
                <a:gd name="connsiteX772" fmla="*/ 2897505 w 5492114"/>
                <a:gd name="connsiteY772" fmla="*/ 741998 h 956310"/>
                <a:gd name="connsiteX773" fmla="*/ 2906078 w 5492114"/>
                <a:gd name="connsiteY773" fmla="*/ 684848 h 956310"/>
                <a:gd name="connsiteX774" fmla="*/ 2914650 w 5492114"/>
                <a:gd name="connsiteY774" fmla="*/ 616268 h 956310"/>
                <a:gd name="connsiteX775" fmla="*/ 2928938 w 5492114"/>
                <a:gd name="connsiteY775" fmla="*/ 543878 h 956310"/>
                <a:gd name="connsiteX776" fmla="*/ 2943225 w 5492114"/>
                <a:gd name="connsiteY776" fmla="*/ 491490 h 956310"/>
                <a:gd name="connsiteX777" fmla="*/ 2940368 w 5492114"/>
                <a:gd name="connsiteY777" fmla="*/ 478155 h 956310"/>
                <a:gd name="connsiteX778" fmla="*/ 2934653 w 5492114"/>
                <a:gd name="connsiteY778" fmla="*/ 472440 h 956310"/>
                <a:gd name="connsiteX779" fmla="*/ 2925128 w 5492114"/>
                <a:gd name="connsiteY779" fmla="*/ 477203 h 956310"/>
                <a:gd name="connsiteX780" fmla="*/ 2968943 w 5492114"/>
                <a:gd name="connsiteY780" fmla="*/ 495300 h 956310"/>
                <a:gd name="connsiteX781" fmla="*/ 2983230 w 5492114"/>
                <a:gd name="connsiteY781" fmla="*/ 499110 h 956310"/>
                <a:gd name="connsiteX782" fmla="*/ 2989898 w 5492114"/>
                <a:gd name="connsiteY782" fmla="*/ 501968 h 956310"/>
                <a:gd name="connsiteX783" fmla="*/ 2992755 w 5492114"/>
                <a:gd name="connsiteY783" fmla="*/ 514350 h 956310"/>
                <a:gd name="connsiteX784" fmla="*/ 2991803 w 5492114"/>
                <a:gd name="connsiteY784" fmla="*/ 585788 h 956310"/>
                <a:gd name="connsiteX785" fmla="*/ 2970848 w 5492114"/>
                <a:gd name="connsiteY785" fmla="*/ 579120 h 956310"/>
                <a:gd name="connsiteX786" fmla="*/ 2952750 w 5492114"/>
                <a:gd name="connsiteY786" fmla="*/ 579120 h 956310"/>
                <a:gd name="connsiteX787" fmla="*/ 2936558 w 5492114"/>
                <a:gd name="connsiteY787" fmla="*/ 589598 h 956310"/>
                <a:gd name="connsiteX788" fmla="*/ 2930843 w 5492114"/>
                <a:gd name="connsiteY788" fmla="*/ 604838 h 956310"/>
                <a:gd name="connsiteX789" fmla="*/ 2936558 w 5492114"/>
                <a:gd name="connsiteY789" fmla="*/ 616268 h 956310"/>
                <a:gd name="connsiteX790" fmla="*/ 2957513 w 5492114"/>
                <a:gd name="connsiteY790" fmla="*/ 631508 h 956310"/>
                <a:gd name="connsiteX791" fmla="*/ 2958465 w 5492114"/>
                <a:gd name="connsiteY791" fmla="*/ 636270 h 956310"/>
                <a:gd name="connsiteX792" fmla="*/ 2949893 w 5492114"/>
                <a:gd name="connsiteY792" fmla="*/ 637223 h 956310"/>
                <a:gd name="connsiteX793" fmla="*/ 2929890 w 5492114"/>
                <a:gd name="connsiteY793" fmla="*/ 638175 h 956310"/>
                <a:gd name="connsiteX794" fmla="*/ 2922270 w 5492114"/>
                <a:gd name="connsiteY794" fmla="*/ 652463 h 956310"/>
                <a:gd name="connsiteX795" fmla="*/ 2926080 w 5492114"/>
                <a:gd name="connsiteY795" fmla="*/ 664845 h 956310"/>
                <a:gd name="connsiteX796" fmla="*/ 2939415 w 5492114"/>
                <a:gd name="connsiteY796" fmla="*/ 681990 h 956310"/>
                <a:gd name="connsiteX797" fmla="*/ 2957513 w 5492114"/>
                <a:gd name="connsiteY797" fmla="*/ 692468 h 956310"/>
                <a:gd name="connsiteX798" fmla="*/ 2972753 w 5492114"/>
                <a:gd name="connsiteY798" fmla="*/ 689610 h 956310"/>
                <a:gd name="connsiteX799" fmla="*/ 2987040 w 5492114"/>
                <a:gd name="connsiteY799" fmla="*/ 678180 h 956310"/>
                <a:gd name="connsiteX800" fmla="*/ 2988945 w 5492114"/>
                <a:gd name="connsiteY800" fmla="*/ 672465 h 956310"/>
                <a:gd name="connsiteX801" fmla="*/ 2993708 w 5492114"/>
                <a:gd name="connsiteY801" fmla="*/ 670560 h 956310"/>
                <a:gd name="connsiteX802" fmla="*/ 2990850 w 5492114"/>
                <a:gd name="connsiteY802" fmla="*/ 767715 h 956310"/>
                <a:gd name="connsiteX803" fmla="*/ 2981325 w 5492114"/>
                <a:gd name="connsiteY803" fmla="*/ 771525 h 956310"/>
                <a:gd name="connsiteX804" fmla="*/ 2971800 w 5492114"/>
                <a:gd name="connsiteY804" fmla="*/ 779145 h 956310"/>
                <a:gd name="connsiteX805" fmla="*/ 2973705 w 5492114"/>
                <a:gd name="connsiteY805" fmla="*/ 797243 h 956310"/>
                <a:gd name="connsiteX806" fmla="*/ 2978468 w 5492114"/>
                <a:gd name="connsiteY806" fmla="*/ 808673 h 956310"/>
                <a:gd name="connsiteX807" fmla="*/ 2978468 w 5492114"/>
                <a:gd name="connsiteY807" fmla="*/ 828675 h 956310"/>
                <a:gd name="connsiteX808" fmla="*/ 2982278 w 5492114"/>
                <a:gd name="connsiteY808" fmla="*/ 847725 h 956310"/>
                <a:gd name="connsiteX809" fmla="*/ 2991803 w 5492114"/>
                <a:gd name="connsiteY809" fmla="*/ 866775 h 956310"/>
                <a:gd name="connsiteX810" fmla="*/ 2999423 w 5492114"/>
                <a:gd name="connsiteY810" fmla="*/ 872490 h 956310"/>
                <a:gd name="connsiteX811" fmla="*/ 3007995 w 5492114"/>
                <a:gd name="connsiteY811" fmla="*/ 872490 h 956310"/>
                <a:gd name="connsiteX812" fmla="*/ 3026093 w 5492114"/>
                <a:gd name="connsiteY812" fmla="*/ 858203 h 956310"/>
                <a:gd name="connsiteX813" fmla="*/ 3041333 w 5492114"/>
                <a:gd name="connsiteY813" fmla="*/ 836295 h 956310"/>
                <a:gd name="connsiteX814" fmla="*/ 3046095 w 5492114"/>
                <a:gd name="connsiteY814" fmla="*/ 817245 h 956310"/>
                <a:gd name="connsiteX815" fmla="*/ 3038475 w 5492114"/>
                <a:gd name="connsiteY815" fmla="*/ 755333 h 956310"/>
                <a:gd name="connsiteX816" fmla="*/ 3033713 w 5492114"/>
                <a:gd name="connsiteY816" fmla="*/ 625793 h 956310"/>
                <a:gd name="connsiteX817" fmla="*/ 3034665 w 5492114"/>
                <a:gd name="connsiteY817" fmla="*/ 570548 h 956310"/>
                <a:gd name="connsiteX818" fmla="*/ 3039428 w 5492114"/>
                <a:gd name="connsiteY818" fmla="*/ 530543 h 956310"/>
                <a:gd name="connsiteX819" fmla="*/ 3049905 w 5492114"/>
                <a:gd name="connsiteY819" fmla="*/ 507683 h 956310"/>
                <a:gd name="connsiteX820" fmla="*/ 3055620 w 5492114"/>
                <a:gd name="connsiteY820" fmla="*/ 488633 h 956310"/>
                <a:gd name="connsiteX821" fmla="*/ 3048953 w 5492114"/>
                <a:gd name="connsiteY821" fmla="*/ 475298 h 956310"/>
                <a:gd name="connsiteX822" fmla="*/ 3034665 w 5492114"/>
                <a:gd name="connsiteY822" fmla="*/ 467678 h 956310"/>
                <a:gd name="connsiteX823" fmla="*/ 3017520 w 5492114"/>
                <a:gd name="connsiteY823" fmla="*/ 467678 h 956310"/>
                <a:gd name="connsiteX824" fmla="*/ 2982278 w 5492114"/>
                <a:gd name="connsiteY824" fmla="*/ 479108 h 956310"/>
                <a:gd name="connsiteX825" fmla="*/ 2970848 w 5492114"/>
                <a:gd name="connsiteY825" fmla="*/ 487680 h 956310"/>
                <a:gd name="connsiteX826" fmla="*/ 2968943 w 5492114"/>
                <a:gd name="connsiteY826" fmla="*/ 495300 h 956310"/>
                <a:gd name="connsiteX827" fmla="*/ 2990850 w 5492114"/>
                <a:gd name="connsiteY827" fmla="*/ 612458 h 956310"/>
                <a:gd name="connsiteX828" fmla="*/ 2985135 w 5492114"/>
                <a:gd name="connsiteY828" fmla="*/ 620078 h 956310"/>
                <a:gd name="connsiteX829" fmla="*/ 2969895 w 5492114"/>
                <a:gd name="connsiteY829" fmla="*/ 628650 h 956310"/>
                <a:gd name="connsiteX830" fmla="*/ 2967038 w 5492114"/>
                <a:gd name="connsiteY830" fmla="*/ 633413 h 956310"/>
                <a:gd name="connsiteX831" fmla="*/ 2973705 w 5492114"/>
                <a:gd name="connsiteY831" fmla="*/ 636270 h 956310"/>
                <a:gd name="connsiteX832" fmla="*/ 2983230 w 5492114"/>
                <a:gd name="connsiteY832" fmla="*/ 639128 h 956310"/>
                <a:gd name="connsiteX833" fmla="*/ 2989898 w 5492114"/>
                <a:gd name="connsiteY833" fmla="*/ 646748 h 956310"/>
                <a:gd name="connsiteX834" fmla="*/ 2993708 w 5492114"/>
                <a:gd name="connsiteY834" fmla="*/ 647700 h 956310"/>
                <a:gd name="connsiteX835" fmla="*/ 2995613 w 5492114"/>
                <a:gd name="connsiteY835" fmla="*/ 637223 h 956310"/>
                <a:gd name="connsiteX836" fmla="*/ 2995613 w 5492114"/>
                <a:gd name="connsiteY836" fmla="*/ 617220 h 956310"/>
                <a:gd name="connsiteX837" fmla="*/ 2990850 w 5492114"/>
                <a:gd name="connsiteY837" fmla="*/ 612458 h 956310"/>
                <a:gd name="connsiteX838" fmla="*/ 3517583 w 5492114"/>
                <a:gd name="connsiteY838" fmla="*/ 360045 h 956310"/>
                <a:gd name="connsiteX839" fmla="*/ 3501390 w 5492114"/>
                <a:gd name="connsiteY839" fmla="*/ 365760 h 956310"/>
                <a:gd name="connsiteX840" fmla="*/ 3492818 w 5492114"/>
                <a:gd name="connsiteY840" fmla="*/ 381953 h 956310"/>
                <a:gd name="connsiteX841" fmla="*/ 3489008 w 5492114"/>
                <a:gd name="connsiteY841" fmla="*/ 406718 h 956310"/>
                <a:gd name="connsiteX842" fmla="*/ 3475673 w 5492114"/>
                <a:gd name="connsiteY842" fmla="*/ 451485 h 956310"/>
                <a:gd name="connsiteX843" fmla="*/ 3463290 w 5492114"/>
                <a:gd name="connsiteY843" fmla="*/ 484823 h 956310"/>
                <a:gd name="connsiteX844" fmla="*/ 3450908 w 5492114"/>
                <a:gd name="connsiteY844" fmla="*/ 505778 h 956310"/>
                <a:gd name="connsiteX845" fmla="*/ 3445193 w 5492114"/>
                <a:gd name="connsiteY845" fmla="*/ 525780 h 956310"/>
                <a:gd name="connsiteX846" fmla="*/ 3446145 w 5492114"/>
                <a:gd name="connsiteY846" fmla="*/ 544830 h 956310"/>
                <a:gd name="connsiteX847" fmla="*/ 3452813 w 5492114"/>
                <a:gd name="connsiteY847" fmla="*/ 561975 h 956310"/>
                <a:gd name="connsiteX848" fmla="*/ 3464243 w 5492114"/>
                <a:gd name="connsiteY848" fmla="*/ 576263 h 956310"/>
                <a:gd name="connsiteX849" fmla="*/ 3479483 w 5492114"/>
                <a:gd name="connsiteY849" fmla="*/ 585788 h 956310"/>
                <a:gd name="connsiteX850" fmla="*/ 3497580 w 5492114"/>
                <a:gd name="connsiteY850" fmla="*/ 588645 h 956310"/>
                <a:gd name="connsiteX851" fmla="*/ 3517583 w 5492114"/>
                <a:gd name="connsiteY851" fmla="*/ 583883 h 956310"/>
                <a:gd name="connsiteX852" fmla="*/ 3538538 w 5492114"/>
                <a:gd name="connsiteY852" fmla="*/ 569595 h 956310"/>
                <a:gd name="connsiteX853" fmla="*/ 3599498 w 5492114"/>
                <a:gd name="connsiteY853" fmla="*/ 510540 h 956310"/>
                <a:gd name="connsiteX854" fmla="*/ 3615690 w 5492114"/>
                <a:gd name="connsiteY854" fmla="*/ 501015 h 956310"/>
                <a:gd name="connsiteX855" fmla="*/ 3619500 w 5492114"/>
                <a:gd name="connsiteY855" fmla="*/ 501968 h 956310"/>
                <a:gd name="connsiteX856" fmla="*/ 3621405 w 5492114"/>
                <a:gd name="connsiteY856" fmla="*/ 507683 h 956310"/>
                <a:gd name="connsiteX857" fmla="*/ 3619500 w 5492114"/>
                <a:gd name="connsiteY857" fmla="*/ 654368 h 956310"/>
                <a:gd name="connsiteX858" fmla="*/ 3609975 w 5492114"/>
                <a:gd name="connsiteY858" fmla="*/ 661988 h 956310"/>
                <a:gd name="connsiteX859" fmla="*/ 3596640 w 5492114"/>
                <a:gd name="connsiteY859" fmla="*/ 687705 h 956310"/>
                <a:gd name="connsiteX860" fmla="*/ 3599498 w 5492114"/>
                <a:gd name="connsiteY860" fmla="*/ 724853 h 956310"/>
                <a:gd name="connsiteX861" fmla="*/ 3607118 w 5492114"/>
                <a:gd name="connsiteY861" fmla="*/ 743903 h 956310"/>
                <a:gd name="connsiteX862" fmla="*/ 3584258 w 5492114"/>
                <a:gd name="connsiteY862" fmla="*/ 756285 h 956310"/>
                <a:gd name="connsiteX863" fmla="*/ 3555683 w 5492114"/>
                <a:gd name="connsiteY863" fmla="*/ 765810 h 956310"/>
                <a:gd name="connsiteX864" fmla="*/ 3557588 w 5492114"/>
                <a:gd name="connsiteY864" fmla="*/ 729615 h 956310"/>
                <a:gd name="connsiteX865" fmla="*/ 3557588 w 5492114"/>
                <a:gd name="connsiteY865" fmla="*/ 700088 h 956310"/>
                <a:gd name="connsiteX866" fmla="*/ 3548063 w 5492114"/>
                <a:gd name="connsiteY866" fmla="*/ 672465 h 956310"/>
                <a:gd name="connsiteX867" fmla="*/ 3534728 w 5492114"/>
                <a:gd name="connsiteY867" fmla="*/ 661988 h 956310"/>
                <a:gd name="connsiteX868" fmla="*/ 3525203 w 5492114"/>
                <a:gd name="connsiteY868" fmla="*/ 660083 h 956310"/>
                <a:gd name="connsiteX869" fmla="*/ 3513773 w 5492114"/>
                <a:gd name="connsiteY869" fmla="*/ 665798 h 956310"/>
                <a:gd name="connsiteX870" fmla="*/ 3507105 w 5492114"/>
                <a:gd name="connsiteY870" fmla="*/ 674370 h 956310"/>
                <a:gd name="connsiteX871" fmla="*/ 3512820 w 5492114"/>
                <a:gd name="connsiteY871" fmla="*/ 685800 h 956310"/>
                <a:gd name="connsiteX872" fmla="*/ 3502343 w 5492114"/>
                <a:gd name="connsiteY872" fmla="*/ 726758 h 956310"/>
                <a:gd name="connsiteX873" fmla="*/ 3495675 w 5492114"/>
                <a:gd name="connsiteY873" fmla="*/ 758190 h 956310"/>
                <a:gd name="connsiteX874" fmla="*/ 3494723 w 5492114"/>
                <a:gd name="connsiteY874" fmla="*/ 794385 h 956310"/>
                <a:gd name="connsiteX875" fmla="*/ 3505200 w 5492114"/>
                <a:gd name="connsiteY875" fmla="*/ 822008 h 956310"/>
                <a:gd name="connsiteX876" fmla="*/ 3525203 w 5492114"/>
                <a:gd name="connsiteY876" fmla="*/ 833438 h 956310"/>
                <a:gd name="connsiteX877" fmla="*/ 3548063 w 5492114"/>
                <a:gd name="connsiteY877" fmla="*/ 833438 h 956310"/>
                <a:gd name="connsiteX878" fmla="*/ 3568065 w 5492114"/>
                <a:gd name="connsiteY878" fmla="*/ 826770 h 956310"/>
                <a:gd name="connsiteX879" fmla="*/ 3649980 w 5492114"/>
                <a:gd name="connsiteY879" fmla="*/ 766763 h 956310"/>
                <a:gd name="connsiteX880" fmla="*/ 3715703 w 5492114"/>
                <a:gd name="connsiteY880" fmla="*/ 714375 h 956310"/>
                <a:gd name="connsiteX881" fmla="*/ 3726180 w 5492114"/>
                <a:gd name="connsiteY881" fmla="*/ 741045 h 956310"/>
                <a:gd name="connsiteX882" fmla="*/ 3745230 w 5492114"/>
                <a:gd name="connsiteY882" fmla="*/ 754380 h 956310"/>
                <a:gd name="connsiteX883" fmla="*/ 3778568 w 5492114"/>
                <a:gd name="connsiteY883" fmla="*/ 749618 h 956310"/>
                <a:gd name="connsiteX884" fmla="*/ 3789998 w 5492114"/>
                <a:gd name="connsiteY884" fmla="*/ 736283 h 956310"/>
                <a:gd name="connsiteX885" fmla="*/ 3795713 w 5492114"/>
                <a:gd name="connsiteY885" fmla="*/ 715328 h 956310"/>
                <a:gd name="connsiteX886" fmla="*/ 3794760 w 5492114"/>
                <a:gd name="connsiteY886" fmla="*/ 689610 h 956310"/>
                <a:gd name="connsiteX887" fmla="*/ 3784283 w 5492114"/>
                <a:gd name="connsiteY887" fmla="*/ 661035 h 956310"/>
                <a:gd name="connsiteX888" fmla="*/ 3769043 w 5492114"/>
                <a:gd name="connsiteY888" fmla="*/ 641033 h 956310"/>
                <a:gd name="connsiteX889" fmla="*/ 3749993 w 5492114"/>
                <a:gd name="connsiteY889" fmla="*/ 626745 h 956310"/>
                <a:gd name="connsiteX890" fmla="*/ 3731895 w 5492114"/>
                <a:gd name="connsiteY890" fmla="*/ 619125 h 956310"/>
                <a:gd name="connsiteX891" fmla="*/ 3717608 w 5492114"/>
                <a:gd name="connsiteY891" fmla="*/ 619125 h 956310"/>
                <a:gd name="connsiteX892" fmla="*/ 3717608 w 5492114"/>
                <a:gd name="connsiteY892" fmla="*/ 643890 h 956310"/>
                <a:gd name="connsiteX893" fmla="*/ 3718560 w 5492114"/>
                <a:gd name="connsiteY893" fmla="*/ 659130 h 956310"/>
                <a:gd name="connsiteX894" fmla="*/ 3714750 w 5492114"/>
                <a:gd name="connsiteY894" fmla="*/ 676275 h 956310"/>
                <a:gd name="connsiteX895" fmla="*/ 3690938 w 5492114"/>
                <a:gd name="connsiteY895" fmla="*/ 693420 h 956310"/>
                <a:gd name="connsiteX896" fmla="*/ 3663315 w 5492114"/>
                <a:gd name="connsiteY896" fmla="*/ 703898 h 956310"/>
                <a:gd name="connsiteX897" fmla="*/ 3655695 w 5492114"/>
                <a:gd name="connsiteY897" fmla="*/ 700088 h 956310"/>
                <a:gd name="connsiteX898" fmla="*/ 3654743 w 5492114"/>
                <a:gd name="connsiteY898" fmla="*/ 689610 h 956310"/>
                <a:gd name="connsiteX899" fmla="*/ 3659505 w 5492114"/>
                <a:gd name="connsiteY899" fmla="*/ 661035 h 956310"/>
                <a:gd name="connsiteX900" fmla="*/ 3656648 w 5492114"/>
                <a:gd name="connsiteY900" fmla="*/ 618173 h 956310"/>
                <a:gd name="connsiteX901" fmla="*/ 3651885 w 5492114"/>
                <a:gd name="connsiteY901" fmla="*/ 592455 h 956310"/>
                <a:gd name="connsiteX902" fmla="*/ 3651885 w 5492114"/>
                <a:gd name="connsiteY902" fmla="*/ 540068 h 956310"/>
                <a:gd name="connsiteX903" fmla="*/ 3657600 w 5492114"/>
                <a:gd name="connsiteY903" fmla="*/ 461963 h 956310"/>
                <a:gd name="connsiteX904" fmla="*/ 3676650 w 5492114"/>
                <a:gd name="connsiteY904" fmla="*/ 434340 h 956310"/>
                <a:gd name="connsiteX905" fmla="*/ 3697605 w 5492114"/>
                <a:gd name="connsiteY905" fmla="*/ 413385 h 956310"/>
                <a:gd name="connsiteX906" fmla="*/ 3736658 w 5492114"/>
                <a:gd name="connsiteY906" fmla="*/ 387668 h 956310"/>
                <a:gd name="connsiteX907" fmla="*/ 3778568 w 5492114"/>
                <a:gd name="connsiteY907" fmla="*/ 375285 h 956310"/>
                <a:gd name="connsiteX908" fmla="*/ 3810953 w 5492114"/>
                <a:gd name="connsiteY908" fmla="*/ 377190 h 956310"/>
                <a:gd name="connsiteX909" fmla="*/ 3832860 w 5492114"/>
                <a:gd name="connsiteY909" fmla="*/ 367665 h 956310"/>
                <a:gd name="connsiteX910" fmla="*/ 3839528 w 5492114"/>
                <a:gd name="connsiteY910" fmla="*/ 357188 h 956310"/>
                <a:gd name="connsiteX911" fmla="*/ 3841433 w 5492114"/>
                <a:gd name="connsiteY911" fmla="*/ 340995 h 956310"/>
                <a:gd name="connsiteX912" fmla="*/ 3830003 w 5492114"/>
                <a:gd name="connsiteY912" fmla="*/ 320993 h 956310"/>
                <a:gd name="connsiteX913" fmla="*/ 3814763 w 5492114"/>
                <a:gd name="connsiteY913" fmla="*/ 309563 h 956310"/>
                <a:gd name="connsiteX914" fmla="*/ 3777615 w 5492114"/>
                <a:gd name="connsiteY914" fmla="*/ 290513 h 956310"/>
                <a:gd name="connsiteX915" fmla="*/ 3763328 w 5492114"/>
                <a:gd name="connsiteY915" fmla="*/ 294323 h 956310"/>
                <a:gd name="connsiteX916" fmla="*/ 3759518 w 5492114"/>
                <a:gd name="connsiteY916" fmla="*/ 304800 h 956310"/>
                <a:gd name="connsiteX917" fmla="*/ 3765233 w 5492114"/>
                <a:gd name="connsiteY917" fmla="*/ 327660 h 956310"/>
                <a:gd name="connsiteX918" fmla="*/ 3754755 w 5492114"/>
                <a:gd name="connsiteY918" fmla="*/ 340043 h 956310"/>
                <a:gd name="connsiteX919" fmla="*/ 3727133 w 5492114"/>
                <a:gd name="connsiteY919" fmla="*/ 358140 h 956310"/>
                <a:gd name="connsiteX920" fmla="*/ 3695700 w 5492114"/>
                <a:gd name="connsiteY920" fmla="*/ 372428 h 956310"/>
                <a:gd name="connsiteX921" fmla="*/ 3685223 w 5492114"/>
                <a:gd name="connsiteY921" fmla="*/ 372428 h 956310"/>
                <a:gd name="connsiteX922" fmla="*/ 3681413 w 5492114"/>
                <a:gd name="connsiteY922" fmla="*/ 365760 h 956310"/>
                <a:gd name="connsiteX923" fmla="*/ 3690938 w 5492114"/>
                <a:gd name="connsiteY923" fmla="*/ 328613 h 956310"/>
                <a:gd name="connsiteX924" fmla="*/ 3699510 w 5492114"/>
                <a:gd name="connsiteY924" fmla="*/ 312420 h 956310"/>
                <a:gd name="connsiteX925" fmla="*/ 3707130 w 5492114"/>
                <a:gd name="connsiteY925" fmla="*/ 306705 h 956310"/>
                <a:gd name="connsiteX926" fmla="*/ 3714750 w 5492114"/>
                <a:gd name="connsiteY926" fmla="*/ 302895 h 956310"/>
                <a:gd name="connsiteX927" fmla="*/ 3721418 w 5492114"/>
                <a:gd name="connsiteY927" fmla="*/ 291465 h 956310"/>
                <a:gd name="connsiteX928" fmla="*/ 3726180 w 5492114"/>
                <a:gd name="connsiteY928" fmla="*/ 263843 h 956310"/>
                <a:gd name="connsiteX929" fmla="*/ 3717608 w 5492114"/>
                <a:gd name="connsiteY929" fmla="*/ 243840 h 956310"/>
                <a:gd name="connsiteX930" fmla="*/ 3700463 w 5492114"/>
                <a:gd name="connsiteY930" fmla="*/ 230505 h 956310"/>
                <a:gd name="connsiteX931" fmla="*/ 3676650 w 5492114"/>
                <a:gd name="connsiteY931" fmla="*/ 226695 h 956310"/>
                <a:gd name="connsiteX932" fmla="*/ 3649028 w 5492114"/>
                <a:gd name="connsiteY932" fmla="*/ 233363 h 956310"/>
                <a:gd name="connsiteX933" fmla="*/ 3638550 w 5492114"/>
                <a:gd name="connsiteY933" fmla="*/ 241935 h 956310"/>
                <a:gd name="connsiteX934" fmla="*/ 3640455 w 5492114"/>
                <a:gd name="connsiteY934" fmla="*/ 248603 h 956310"/>
                <a:gd name="connsiteX935" fmla="*/ 3649980 w 5492114"/>
                <a:gd name="connsiteY935" fmla="*/ 258128 h 956310"/>
                <a:gd name="connsiteX936" fmla="*/ 3657600 w 5492114"/>
                <a:gd name="connsiteY936" fmla="*/ 281940 h 956310"/>
                <a:gd name="connsiteX937" fmla="*/ 3658553 w 5492114"/>
                <a:gd name="connsiteY937" fmla="*/ 322898 h 956310"/>
                <a:gd name="connsiteX938" fmla="*/ 3653790 w 5492114"/>
                <a:gd name="connsiteY938" fmla="*/ 364808 h 956310"/>
                <a:gd name="connsiteX939" fmla="*/ 3645218 w 5492114"/>
                <a:gd name="connsiteY939" fmla="*/ 392430 h 956310"/>
                <a:gd name="connsiteX940" fmla="*/ 3626168 w 5492114"/>
                <a:gd name="connsiteY940" fmla="*/ 412433 h 956310"/>
                <a:gd name="connsiteX941" fmla="*/ 3603308 w 5492114"/>
                <a:gd name="connsiteY941" fmla="*/ 428625 h 956310"/>
                <a:gd name="connsiteX942" fmla="*/ 3565208 w 5492114"/>
                <a:gd name="connsiteY942" fmla="*/ 451485 h 956310"/>
                <a:gd name="connsiteX943" fmla="*/ 3567113 w 5492114"/>
                <a:gd name="connsiteY943" fmla="*/ 434340 h 956310"/>
                <a:gd name="connsiteX944" fmla="*/ 3571875 w 5492114"/>
                <a:gd name="connsiteY944" fmla="*/ 417195 h 956310"/>
                <a:gd name="connsiteX945" fmla="*/ 3571875 w 5492114"/>
                <a:gd name="connsiteY945" fmla="*/ 402908 h 956310"/>
                <a:gd name="connsiteX946" fmla="*/ 3552825 w 5492114"/>
                <a:gd name="connsiteY946" fmla="*/ 376238 h 956310"/>
                <a:gd name="connsiteX947" fmla="*/ 3537585 w 5492114"/>
                <a:gd name="connsiteY947" fmla="*/ 364808 h 956310"/>
                <a:gd name="connsiteX948" fmla="*/ 3517583 w 5492114"/>
                <a:gd name="connsiteY948" fmla="*/ 360045 h 956310"/>
                <a:gd name="connsiteX949" fmla="*/ 4193858 w 5492114"/>
                <a:gd name="connsiteY949" fmla="*/ 228600 h 956310"/>
                <a:gd name="connsiteX950" fmla="*/ 4178618 w 5492114"/>
                <a:gd name="connsiteY950" fmla="*/ 230505 h 956310"/>
                <a:gd name="connsiteX951" fmla="*/ 4178618 w 5492114"/>
                <a:gd name="connsiteY951" fmla="*/ 241935 h 956310"/>
                <a:gd name="connsiteX952" fmla="*/ 4198620 w 5492114"/>
                <a:gd name="connsiteY952" fmla="*/ 270510 h 956310"/>
                <a:gd name="connsiteX953" fmla="*/ 4206240 w 5492114"/>
                <a:gd name="connsiteY953" fmla="*/ 314325 h 956310"/>
                <a:gd name="connsiteX954" fmla="*/ 4204335 w 5492114"/>
                <a:gd name="connsiteY954" fmla="*/ 378143 h 956310"/>
                <a:gd name="connsiteX955" fmla="*/ 4191953 w 5492114"/>
                <a:gd name="connsiteY955" fmla="*/ 484823 h 956310"/>
                <a:gd name="connsiteX956" fmla="*/ 4177665 w 5492114"/>
                <a:gd name="connsiteY956" fmla="*/ 564833 h 956310"/>
                <a:gd name="connsiteX957" fmla="*/ 4159568 w 5492114"/>
                <a:gd name="connsiteY957" fmla="*/ 641033 h 956310"/>
                <a:gd name="connsiteX958" fmla="*/ 4140518 w 5492114"/>
                <a:gd name="connsiteY958" fmla="*/ 703898 h 956310"/>
                <a:gd name="connsiteX959" fmla="*/ 4129088 w 5492114"/>
                <a:gd name="connsiteY959" fmla="*/ 729615 h 956310"/>
                <a:gd name="connsiteX960" fmla="*/ 4122420 w 5492114"/>
                <a:gd name="connsiteY960" fmla="*/ 737235 h 956310"/>
                <a:gd name="connsiteX961" fmla="*/ 4115753 w 5492114"/>
                <a:gd name="connsiteY961" fmla="*/ 738188 h 956310"/>
                <a:gd name="connsiteX962" fmla="*/ 4108133 w 5492114"/>
                <a:gd name="connsiteY962" fmla="*/ 741998 h 956310"/>
                <a:gd name="connsiteX963" fmla="*/ 4102418 w 5492114"/>
                <a:gd name="connsiteY963" fmla="*/ 757238 h 956310"/>
                <a:gd name="connsiteX964" fmla="*/ 4099560 w 5492114"/>
                <a:gd name="connsiteY964" fmla="*/ 803910 h 956310"/>
                <a:gd name="connsiteX965" fmla="*/ 4109085 w 5492114"/>
                <a:gd name="connsiteY965" fmla="*/ 847725 h 956310"/>
                <a:gd name="connsiteX966" fmla="*/ 4118610 w 5492114"/>
                <a:gd name="connsiteY966" fmla="*/ 859155 h 956310"/>
                <a:gd name="connsiteX967" fmla="*/ 4131945 w 5492114"/>
                <a:gd name="connsiteY967" fmla="*/ 858203 h 956310"/>
                <a:gd name="connsiteX968" fmla="*/ 4155758 w 5492114"/>
                <a:gd name="connsiteY968" fmla="*/ 842010 h 956310"/>
                <a:gd name="connsiteX969" fmla="*/ 4170045 w 5492114"/>
                <a:gd name="connsiteY969" fmla="*/ 833438 h 956310"/>
                <a:gd name="connsiteX970" fmla="*/ 4176713 w 5492114"/>
                <a:gd name="connsiteY970" fmla="*/ 823913 h 956310"/>
                <a:gd name="connsiteX971" fmla="*/ 4178618 w 5492114"/>
                <a:gd name="connsiteY971" fmla="*/ 805815 h 956310"/>
                <a:gd name="connsiteX972" fmla="*/ 4174808 w 5492114"/>
                <a:gd name="connsiteY972" fmla="*/ 773430 h 956310"/>
                <a:gd name="connsiteX973" fmla="*/ 4180523 w 5492114"/>
                <a:gd name="connsiteY973" fmla="*/ 741045 h 956310"/>
                <a:gd name="connsiteX974" fmla="*/ 4199573 w 5492114"/>
                <a:gd name="connsiteY974" fmla="*/ 693420 h 956310"/>
                <a:gd name="connsiteX975" fmla="*/ 4213860 w 5492114"/>
                <a:gd name="connsiteY975" fmla="*/ 653415 h 956310"/>
                <a:gd name="connsiteX976" fmla="*/ 4222433 w 5492114"/>
                <a:gd name="connsiteY976" fmla="*/ 604838 h 956310"/>
                <a:gd name="connsiteX977" fmla="*/ 4228148 w 5492114"/>
                <a:gd name="connsiteY977" fmla="*/ 539115 h 956310"/>
                <a:gd name="connsiteX978" fmla="*/ 4238625 w 5492114"/>
                <a:gd name="connsiteY978" fmla="*/ 533400 h 956310"/>
                <a:gd name="connsiteX979" fmla="*/ 4247198 w 5492114"/>
                <a:gd name="connsiteY979" fmla="*/ 530543 h 956310"/>
                <a:gd name="connsiteX980" fmla="*/ 4255770 w 5492114"/>
                <a:gd name="connsiteY980" fmla="*/ 521018 h 956310"/>
                <a:gd name="connsiteX981" fmla="*/ 4276725 w 5492114"/>
                <a:gd name="connsiteY981" fmla="*/ 495300 h 956310"/>
                <a:gd name="connsiteX982" fmla="*/ 4322445 w 5492114"/>
                <a:gd name="connsiteY982" fmla="*/ 469583 h 956310"/>
                <a:gd name="connsiteX983" fmla="*/ 4340543 w 5492114"/>
                <a:gd name="connsiteY983" fmla="*/ 467678 h 956310"/>
                <a:gd name="connsiteX984" fmla="*/ 4351973 w 5492114"/>
                <a:gd name="connsiteY984" fmla="*/ 459105 h 956310"/>
                <a:gd name="connsiteX985" fmla="*/ 4362450 w 5492114"/>
                <a:gd name="connsiteY985" fmla="*/ 447675 h 956310"/>
                <a:gd name="connsiteX986" fmla="*/ 4374833 w 5492114"/>
                <a:gd name="connsiteY986" fmla="*/ 440055 h 956310"/>
                <a:gd name="connsiteX987" fmla="*/ 4387215 w 5492114"/>
                <a:gd name="connsiteY987" fmla="*/ 430530 h 956310"/>
                <a:gd name="connsiteX988" fmla="*/ 4391978 w 5492114"/>
                <a:gd name="connsiteY988" fmla="*/ 416243 h 956310"/>
                <a:gd name="connsiteX989" fmla="*/ 4385310 w 5492114"/>
                <a:gd name="connsiteY989" fmla="*/ 402908 h 956310"/>
                <a:gd name="connsiteX990" fmla="*/ 4362450 w 5492114"/>
                <a:gd name="connsiteY990" fmla="*/ 396240 h 956310"/>
                <a:gd name="connsiteX991" fmla="*/ 4355783 w 5492114"/>
                <a:gd name="connsiteY991" fmla="*/ 396240 h 956310"/>
                <a:gd name="connsiteX992" fmla="*/ 4354830 w 5492114"/>
                <a:gd name="connsiteY992" fmla="*/ 387668 h 956310"/>
                <a:gd name="connsiteX993" fmla="*/ 4363403 w 5492114"/>
                <a:gd name="connsiteY993" fmla="*/ 361950 h 956310"/>
                <a:gd name="connsiteX994" fmla="*/ 4367213 w 5492114"/>
                <a:gd name="connsiteY994" fmla="*/ 323850 h 956310"/>
                <a:gd name="connsiteX995" fmla="*/ 4371023 w 5492114"/>
                <a:gd name="connsiteY995" fmla="*/ 278130 h 956310"/>
                <a:gd name="connsiteX996" fmla="*/ 4371023 w 5492114"/>
                <a:gd name="connsiteY996" fmla="*/ 268605 h 956310"/>
                <a:gd name="connsiteX997" fmla="*/ 4365308 w 5492114"/>
                <a:gd name="connsiteY997" fmla="*/ 260985 h 956310"/>
                <a:gd name="connsiteX998" fmla="*/ 4344353 w 5492114"/>
                <a:gd name="connsiteY998" fmla="*/ 251460 h 956310"/>
                <a:gd name="connsiteX999" fmla="*/ 4322445 w 5492114"/>
                <a:gd name="connsiteY999" fmla="*/ 251460 h 956310"/>
                <a:gd name="connsiteX1000" fmla="*/ 4316730 w 5492114"/>
                <a:gd name="connsiteY1000" fmla="*/ 256223 h 956310"/>
                <a:gd name="connsiteX1001" fmla="*/ 4316730 w 5492114"/>
                <a:gd name="connsiteY1001" fmla="*/ 264795 h 956310"/>
                <a:gd name="connsiteX1002" fmla="*/ 4323398 w 5492114"/>
                <a:gd name="connsiteY1002" fmla="*/ 297180 h 956310"/>
                <a:gd name="connsiteX1003" fmla="*/ 4323398 w 5492114"/>
                <a:gd name="connsiteY1003" fmla="*/ 311468 h 956310"/>
                <a:gd name="connsiteX1004" fmla="*/ 4301490 w 5492114"/>
                <a:gd name="connsiteY1004" fmla="*/ 432435 h 956310"/>
                <a:gd name="connsiteX1005" fmla="*/ 4290060 w 5492114"/>
                <a:gd name="connsiteY1005" fmla="*/ 444818 h 956310"/>
                <a:gd name="connsiteX1006" fmla="*/ 4269105 w 5492114"/>
                <a:gd name="connsiteY1006" fmla="*/ 456248 h 956310"/>
                <a:gd name="connsiteX1007" fmla="*/ 4249103 w 5492114"/>
                <a:gd name="connsiteY1007" fmla="*/ 460058 h 956310"/>
                <a:gd name="connsiteX1008" fmla="*/ 4243388 w 5492114"/>
                <a:gd name="connsiteY1008" fmla="*/ 458153 h 956310"/>
                <a:gd name="connsiteX1009" fmla="*/ 4242435 w 5492114"/>
                <a:gd name="connsiteY1009" fmla="*/ 452438 h 956310"/>
                <a:gd name="connsiteX1010" fmla="*/ 4243388 w 5492114"/>
                <a:gd name="connsiteY1010" fmla="*/ 343853 h 956310"/>
                <a:gd name="connsiteX1011" fmla="*/ 4268153 w 5492114"/>
                <a:gd name="connsiteY1011" fmla="*/ 321945 h 956310"/>
                <a:gd name="connsiteX1012" fmla="*/ 4279583 w 5492114"/>
                <a:gd name="connsiteY1012" fmla="*/ 300038 h 956310"/>
                <a:gd name="connsiteX1013" fmla="*/ 4278630 w 5492114"/>
                <a:gd name="connsiteY1013" fmla="*/ 267653 h 956310"/>
                <a:gd name="connsiteX1014" fmla="*/ 4264343 w 5492114"/>
                <a:gd name="connsiteY1014" fmla="*/ 240030 h 956310"/>
                <a:gd name="connsiteX1015" fmla="*/ 4245293 w 5492114"/>
                <a:gd name="connsiteY1015" fmla="*/ 230505 h 956310"/>
                <a:gd name="connsiteX1016" fmla="*/ 4193858 w 5492114"/>
                <a:gd name="connsiteY1016" fmla="*/ 228600 h 956310"/>
                <a:gd name="connsiteX1017" fmla="*/ 4450080 w 5492114"/>
                <a:gd name="connsiteY1017" fmla="*/ 345758 h 956310"/>
                <a:gd name="connsiteX1018" fmla="*/ 4440555 w 5492114"/>
                <a:gd name="connsiteY1018" fmla="*/ 356235 h 956310"/>
                <a:gd name="connsiteX1019" fmla="*/ 4451033 w 5492114"/>
                <a:gd name="connsiteY1019" fmla="*/ 359093 h 956310"/>
                <a:gd name="connsiteX1020" fmla="*/ 4467225 w 5492114"/>
                <a:gd name="connsiteY1020" fmla="*/ 359093 h 956310"/>
                <a:gd name="connsiteX1021" fmla="*/ 4474845 w 5492114"/>
                <a:gd name="connsiteY1021" fmla="*/ 362903 h 956310"/>
                <a:gd name="connsiteX1022" fmla="*/ 4445318 w 5492114"/>
                <a:gd name="connsiteY1022" fmla="*/ 473393 h 956310"/>
                <a:gd name="connsiteX1023" fmla="*/ 4421505 w 5492114"/>
                <a:gd name="connsiteY1023" fmla="*/ 551498 h 956310"/>
                <a:gd name="connsiteX1024" fmla="*/ 4400550 w 5492114"/>
                <a:gd name="connsiteY1024" fmla="*/ 599123 h 956310"/>
                <a:gd name="connsiteX1025" fmla="*/ 4384358 w 5492114"/>
                <a:gd name="connsiteY1025" fmla="*/ 621983 h 956310"/>
                <a:gd name="connsiteX1026" fmla="*/ 4374833 w 5492114"/>
                <a:gd name="connsiteY1026" fmla="*/ 651510 h 956310"/>
                <a:gd name="connsiteX1027" fmla="*/ 4373880 w 5492114"/>
                <a:gd name="connsiteY1027" fmla="*/ 680085 h 956310"/>
                <a:gd name="connsiteX1028" fmla="*/ 4382453 w 5492114"/>
                <a:gd name="connsiteY1028" fmla="*/ 699135 h 956310"/>
                <a:gd name="connsiteX1029" fmla="*/ 4400550 w 5492114"/>
                <a:gd name="connsiteY1029" fmla="*/ 706755 h 956310"/>
                <a:gd name="connsiteX1030" fmla="*/ 4419600 w 5492114"/>
                <a:gd name="connsiteY1030" fmla="*/ 713423 h 956310"/>
                <a:gd name="connsiteX1031" fmla="*/ 4435793 w 5492114"/>
                <a:gd name="connsiteY1031" fmla="*/ 716280 h 956310"/>
                <a:gd name="connsiteX1032" fmla="*/ 4457700 w 5492114"/>
                <a:gd name="connsiteY1032" fmla="*/ 708660 h 956310"/>
                <a:gd name="connsiteX1033" fmla="*/ 4479608 w 5492114"/>
                <a:gd name="connsiteY1033" fmla="*/ 693420 h 956310"/>
                <a:gd name="connsiteX1034" fmla="*/ 4497705 w 5492114"/>
                <a:gd name="connsiteY1034" fmla="*/ 672465 h 956310"/>
                <a:gd name="connsiteX1035" fmla="*/ 4503420 w 5492114"/>
                <a:gd name="connsiteY1035" fmla="*/ 670560 h 956310"/>
                <a:gd name="connsiteX1036" fmla="*/ 4511040 w 5492114"/>
                <a:gd name="connsiteY1036" fmla="*/ 675323 h 956310"/>
                <a:gd name="connsiteX1037" fmla="*/ 4531043 w 5492114"/>
                <a:gd name="connsiteY1037" fmla="*/ 700088 h 956310"/>
                <a:gd name="connsiteX1038" fmla="*/ 4561523 w 5492114"/>
                <a:gd name="connsiteY1038" fmla="*/ 731520 h 956310"/>
                <a:gd name="connsiteX1039" fmla="*/ 4581525 w 5492114"/>
                <a:gd name="connsiteY1039" fmla="*/ 744855 h 956310"/>
                <a:gd name="connsiteX1040" fmla="*/ 4605338 w 5492114"/>
                <a:gd name="connsiteY1040" fmla="*/ 755333 h 956310"/>
                <a:gd name="connsiteX1041" fmla="*/ 4644390 w 5492114"/>
                <a:gd name="connsiteY1041" fmla="*/ 758190 h 956310"/>
                <a:gd name="connsiteX1042" fmla="*/ 4672013 w 5492114"/>
                <a:gd name="connsiteY1042" fmla="*/ 746760 h 956310"/>
                <a:gd name="connsiteX1043" fmla="*/ 4684395 w 5492114"/>
                <a:gd name="connsiteY1043" fmla="*/ 731520 h 956310"/>
                <a:gd name="connsiteX1044" fmla="*/ 4679633 w 5492114"/>
                <a:gd name="connsiteY1044" fmla="*/ 722948 h 956310"/>
                <a:gd name="connsiteX1045" fmla="*/ 4664393 w 5492114"/>
                <a:gd name="connsiteY1045" fmla="*/ 720090 h 956310"/>
                <a:gd name="connsiteX1046" fmla="*/ 4636770 w 5492114"/>
                <a:gd name="connsiteY1046" fmla="*/ 703898 h 956310"/>
                <a:gd name="connsiteX1047" fmla="*/ 4578668 w 5492114"/>
                <a:gd name="connsiteY1047" fmla="*/ 681038 h 956310"/>
                <a:gd name="connsiteX1048" fmla="*/ 4552950 w 5492114"/>
                <a:gd name="connsiteY1048" fmla="*/ 672465 h 956310"/>
                <a:gd name="connsiteX1049" fmla="*/ 4535805 w 5492114"/>
                <a:gd name="connsiteY1049" fmla="*/ 661035 h 956310"/>
                <a:gd name="connsiteX1050" fmla="*/ 4517708 w 5492114"/>
                <a:gd name="connsiteY1050" fmla="*/ 633413 h 956310"/>
                <a:gd name="connsiteX1051" fmla="*/ 4515803 w 5492114"/>
                <a:gd name="connsiteY1051" fmla="*/ 619125 h 956310"/>
                <a:gd name="connsiteX1052" fmla="*/ 4523423 w 5492114"/>
                <a:gd name="connsiteY1052" fmla="*/ 582930 h 956310"/>
                <a:gd name="connsiteX1053" fmla="*/ 4535805 w 5492114"/>
                <a:gd name="connsiteY1053" fmla="*/ 552450 h 956310"/>
                <a:gd name="connsiteX1054" fmla="*/ 4555808 w 5492114"/>
                <a:gd name="connsiteY1054" fmla="*/ 519113 h 956310"/>
                <a:gd name="connsiteX1055" fmla="*/ 4562475 w 5492114"/>
                <a:gd name="connsiteY1055" fmla="*/ 501015 h 956310"/>
                <a:gd name="connsiteX1056" fmla="*/ 4559618 w 5492114"/>
                <a:gd name="connsiteY1056" fmla="*/ 483870 h 956310"/>
                <a:gd name="connsiteX1057" fmla="*/ 4549140 w 5492114"/>
                <a:gd name="connsiteY1057" fmla="*/ 473393 h 956310"/>
                <a:gd name="connsiteX1058" fmla="*/ 4532948 w 5492114"/>
                <a:gd name="connsiteY1058" fmla="*/ 474345 h 956310"/>
                <a:gd name="connsiteX1059" fmla="*/ 4499610 w 5492114"/>
                <a:gd name="connsiteY1059" fmla="*/ 497205 h 956310"/>
                <a:gd name="connsiteX1060" fmla="*/ 4484370 w 5492114"/>
                <a:gd name="connsiteY1060" fmla="*/ 510540 h 956310"/>
                <a:gd name="connsiteX1061" fmla="*/ 4491990 w 5492114"/>
                <a:gd name="connsiteY1061" fmla="*/ 401003 h 956310"/>
                <a:gd name="connsiteX1062" fmla="*/ 4517708 w 5492114"/>
                <a:gd name="connsiteY1062" fmla="*/ 361950 h 956310"/>
                <a:gd name="connsiteX1063" fmla="*/ 4537710 w 5492114"/>
                <a:gd name="connsiteY1063" fmla="*/ 340995 h 956310"/>
                <a:gd name="connsiteX1064" fmla="*/ 4552950 w 5492114"/>
                <a:gd name="connsiteY1064" fmla="*/ 336233 h 956310"/>
                <a:gd name="connsiteX1065" fmla="*/ 4565333 w 5492114"/>
                <a:gd name="connsiteY1065" fmla="*/ 328613 h 956310"/>
                <a:gd name="connsiteX1066" fmla="*/ 4567238 w 5492114"/>
                <a:gd name="connsiteY1066" fmla="*/ 310515 h 956310"/>
                <a:gd name="connsiteX1067" fmla="*/ 4562475 w 5492114"/>
                <a:gd name="connsiteY1067" fmla="*/ 294323 h 956310"/>
                <a:gd name="connsiteX1068" fmla="*/ 4543425 w 5492114"/>
                <a:gd name="connsiteY1068" fmla="*/ 283845 h 956310"/>
                <a:gd name="connsiteX1069" fmla="*/ 4518660 w 5492114"/>
                <a:gd name="connsiteY1069" fmla="*/ 287655 h 956310"/>
                <a:gd name="connsiteX1070" fmla="*/ 4496753 w 5492114"/>
                <a:gd name="connsiteY1070" fmla="*/ 303848 h 956310"/>
                <a:gd name="connsiteX1071" fmla="*/ 4450080 w 5492114"/>
                <a:gd name="connsiteY1071" fmla="*/ 345758 h 956310"/>
                <a:gd name="connsiteX1072" fmla="*/ 4506278 w 5492114"/>
                <a:gd name="connsiteY1072" fmla="*/ 535305 h 956310"/>
                <a:gd name="connsiteX1073" fmla="*/ 4505325 w 5492114"/>
                <a:gd name="connsiteY1073" fmla="*/ 528638 h 956310"/>
                <a:gd name="connsiteX1074" fmla="*/ 4500563 w 5492114"/>
                <a:gd name="connsiteY1074" fmla="*/ 528638 h 956310"/>
                <a:gd name="connsiteX1075" fmla="*/ 4485323 w 5492114"/>
                <a:gd name="connsiteY1075" fmla="*/ 541020 h 956310"/>
                <a:gd name="connsiteX1076" fmla="*/ 4467225 w 5492114"/>
                <a:gd name="connsiteY1076" fmla="*/ 562928 h 956310"/>
                <a:gd name="connsiteX1077" fmla="*/ 4455795 w 5492114"/>
                <a:gd name="connsiteY1077" fmla="*/ 584835 h 956310"/>
                <a:gd name="connsiteX1078" fmla="*/ 4454843 w 5492114"/>
                <a:gd name="connsiteY1078" fmla="*/ 596265 h 956310"/>
                <a:gd name="connsiteX1079" fmla="*/ 4460558 w 5492114"/>
                <a:gd name="connsiteY1079" fmla="*/ 598170 h 956310"/>
                <a:gd name="connsiteX1080" fmla="*/ 4470083 w 5492114"/>
                <a:gd name="connsiteY1080" fmla="*/ 597218 h 956310"/>
                <a:gd name="connsiteX1081" fmla="*/ 4481513 w 5492114"/>
                <a:gd name="connsiteY1081" fmla="*/ 601980 h 956310"/>
                <a:gd name="connsiteX1082" fmla="*/ 4490085 w 5492114"/>
                <a:gd name="connsiteY1082" fmla="*/ 600075 h 956310"/>
                <a:gd name="connsiteX1083" fmla="*/ 4496753 w 5492114"/>
                <a:gd name="connsiteY1083" fmla="*/ 582930 h 956310"/>
                <a:gd name="connsiteX1084" fmla="*/ 4506278 w 5492114"/>
                <a:gd name="connsiteY1084" fmla="*/ 535305 h 956310"/>
                <a:gd name="connsiteX1085" fmla="*/ 4449128 w 5492114"/>
                <a:gd name="connsiteY1085" fmla="*/ 620078 h 956310"/>
                <a:gd name="connsiteX1086" fmla="*/ 4439603 w 5492114"/>
                <a:gd name="connsiteY1086" fmla="*/ 619125 h 956310"/>
                <a:gd name="connsiteX1087" fmla="*/ 4431030 w 5492114"/>
                <a:gd name="connsiteY1087" fmla="*/ 633413 h 956310"/>
                <a:gd name="connsiteX1088" fmla="*/ 4419600 w 5492114"/>
                <a:gd name="connsiteY1088" fmla="*/ 681990 h 956310"/>
                <a:gd name="connsiteX1089" fmla="*/ 4420553 w 5492114"/>
                <a:gd name="connsiteY1089" fmla="*/ 689610 h 956310"/>
                <a:gd name="connsiteX1090" fmla="*/ 4426268 w 5492114"/>
                <a:gd name="connsiteY1090" fmla="*/ 690563 h 956310"/>
                <a:gd name="connsiteX1091" fmla="*/ 4446270 w 5492114"/>
                <a:gd name="connsiteY1091" fmla="*/ 678180 h 956310"/>
                <a:gd name="connsiteX1092" fmla="*/ 4467225 w 5492114"/>
                <a:gd name="connsiteY1092" fmla="*/ 656273 h 956310"/>
                <a:gd name="connsiteX1093" fmla="*/ 4475798 w 5492114"/>
                <a:gd name="connsiteY1093" fmla="*/ 637223 h 956310"/>
                <a:gd name="connsiteX1094" fmla="*/ 4472940 w 5492114"/>
                <a:gd name="connsiteY1094" fmla="*/ 628650 h 956310"/>
                <a:gd name="connsiteX1095" fmla="*/ 4466273 w 5492114"/>
                <a:gd name="connsiteY1095" fmla="*/ 626745 h 956310"/>
                <a:gd name="connsiteX1096" fmla="*/ 4457700 w 5492114"/>
                <a:gd name="connsiteY1096" fmla="*/ 625793 h 956310"/>
                <a:gd name="connsiteX1097" fmla="*/ 4449128 w 5492114"/>
                <a:gd name="connsiteY1097" fmla="*/ 620078 h 956310"/>
                <a:gd name="connsiteX1098" fmla="*/ 4233863 w 5492114"/>
                <a:gd name="connsiteY1098" fmla="*/ 593408 h 956310"/>
                <a:gd name="connsiteX1099" fmla="*/ 4229100 w 5492114"/>
                <a:gd name="connsiteY1099" fmla="*/ 606743 h 956310"/>
                <a:gd name="connsiteX1100" fmla="*/ 4240530 w 5492114"/>
                <a:gd name="connsiteY1100" fmla="*/ 613410 h 956310"/>
                <a:gd name="connsiteX1101" fmla="*/ 4278630 w 5492114"/>
                <a:gd name="connsiteY1101" fmla="*/ 614363 h 956310"/>
                <a:gd name="connsiteX1102" fmla="*/ 4280535 w 5492114"/>
                <a:gd name="connsiteY1102" fmla="*/ 627698 h 956310"/>
                <a:gd name="connsiteX1103" fmla="*/ 4272915 w 5492114"/>
                <a:gd name="connsiteY1103" fmla="*/ 666750 h 956310"/>
                <a:gd name="connsiteX1104" fmla="*/ 4269105 w 5492114"/>
                <a:gd name="connsiteY1104" fmla="*/ 712470 h 956310"/>
                <a:gd name="connsiteX1105" fmla="*/ 4272915 w 5492114"/>
                <a:gd name="connsiteY1105" fmla="*/ 732473 h 956310"/>
                <a:gd name="connsiteX1106" fmla="*/ 4282440 w 5492114"/>
                <a:gd name="connsiteY1106" fmla="*/ 746760 h 956310"/>
                <a:gd name="connsiteX1107" fmla="*/ 4296728 w 5492114"/>
                <a:gd name="connsiteY1107" fmla="*/ 755333 h 956310"/>
                <a:gd name="connsiteX1108" fmla="*/ 4309110 w 5492114"/>
                <a:gd name="connsiteY1108" fmla="*/ 756285 h 956310"/>
                <a:gd name="connsiteX1109" fmla="*/ 4326255 w 5492114"/>
                <a:gd name="connsiteY1109" fmla="*/ 742950 h 956310"/>
                <a:gd name="connsiteX1110" fmla="*/ 4334828 w 5492114"/>
                <a:gd name="connsiteY1110" fmla="*/ 721043 h 956310"/>
                <a:gd name="connsiteX1111" fmla="*/ 4334828 w 5492114"/>
                <a:gd name="connsiteY1111" fmla="*/ 702945 h 956310"/>
                <a:gd name="connsiteX1112" fmla="*/ 4324350 w 5492114"/>
                <a:gd name="connsiteY1112" fmla="*/ 686753 h 956310"/>
                <a:gd name="connsiteX1113" fmla="*/ 4320540 w 5492114"/>
                <a:gd name="connsiteY1113" fmla="*/ 679133 h 956310"/>
                <a:gd name="connsiteX1114" fmla="*/ 4322445 w 5492114"/>
                <a:gd name="connsiteY1114" fmla="*/ 666750 h 956310"/>
                <a:gd name="connsiteX1115" fmla="*/ 4325303 w 5492114"/>
                <a:gd name="connsiteY1115" fmla="*/ 656273 h 956310"/>
                <a:gd name="connsiteX1116" fmla="*/ 4323398 w 5492114"/>
                <a:gd name="connsiteY1116" fmla="*/ 639128 h 956310"/>
                <a:gd name="connsiteX1117" fmla="*/ 4317683 w 5492114"/>
                <a:gd name="connsiteY1117" fmla="*/ 616268 h 956310"/>
                <a:gd name="connsiteX1118" fmla="*/ 4330065 w 5492114"/>
                <a:gd name="connsiteY1118" fmla="*/ 583883 h 956310"/>
                <a:gd name="connsiteX1119" fmla="*/ 4340543 w 5492114"/>
                <a:gd name="connsiteY1119" fmla="*/ 561975 h 956310"/>
                <a:gd name="connsiteX1120" fmla="*/ 4351020 w 5492114"/>
                <a:gd name="connsiteY1120" fmla="*/ 553403 h 956310"/>
                <a:gd name="connsiteX1121" fmla="*/ 4358640 w 5492114"/>
                <a:gd name="connsiteY1121" fmla="*/ 548640 h 956310"/>
                <a:gd name="connsiteX1122" fmla="*/ 4360545 w 5492114"/>
                <a:gd name="connsiteY1122" fmla="*/ 536258 h 956310"/>
                <a:gd name="connsiteX1123" fmla="*/ 4355783 w 5492114"/>
                <a:gd name="connsiteY1123" fmla="*/ 522923 h 956310"/>
                <a:gd name="connsiteX1124" fmla="*/ 4342448 w 5492114"/>
                <a:gd name="connsiteY1124" fmla="*/ 518160 h 956310"/>
                <a:gd name="connsiteX1125" fmla="*/ 4324350 w 5492114"/>
                <a:gd name="connsiteY1125" fmla="*/ 523875 h 956310"/>
                <a:gd name="connsiteX1126" fmla="*/ 4307205 w 5492114"/>
                <a:gd name="connsiteY1126" fmla="*/ 537210 h 956310"/>
                <a:gd name="connsiteX1127" fmla="*/ 4272915 w 5492114"/>
                <a:gd name="connsiteY1127" fmla="*/ 574358 h 956310"/>
                <a:gd name="connsiteX1128" fmla="*/ 4258628 w 5492114"/>
                <a:gd name="connsiteY1128" fmla="*/ 586740 h 956310"/>
                <a:gd name="connsiteX1129" fmla="*/ 4248150 w 5492114"/>
                <a:gd name="connsiteY1129" fmla="*/ 589598 h 956310"/>
                <a:gd name="connsiteX1130" fmla="*/ 4233863 w 5492114"/>
                <a:gd name="connsiteY1130" fmla="*/ 593408 h 956310"/>
                <a:gd name="connsiteX1131" fmla="*/ 5115878 w 5492114"/>
                <a:gd name="connsiteY1131" fmla="*/ 188595 h 956310"/>
                <a:gd name="connsiteX1132" fmla="*/ 5106353 w 5492114"/>
                <a:gd name="connsiteY1132" fmla="*/ 194310 h 956310"/>
                <a:gd name="connsiteX1133" fmla="*/ 5109210 w 5492114"/>
                <a:gd name="connsiteY1133" fmla="*/ 202883 h 956310"/>
                <a:gd name="connsiteX1134" fmla="*/ 5120640 w 5492114"/>
                <a:gd name="connsiteY1134" fmla="*/ 223838 h 956310"/>
                <a:gd name="connsiteX1135" fmla="*/ 5117783 w 5492114"/>
                <a:gd name="connsiteY1135" fmla="*/ 232410 h 956310"/>
                <a:gd name="connsiteX1136" fmla="*/ 5111115 w 5492114"/>
                <a:gd name="connsiteY1136" fmla="*/ 239078 h 956310"/>
                <a:gd name="connsiteX1137" fmla="*/ 5103495 w 5492114"/>
                <a:gd name="connsiteY1137" fmla="*/ 250508 h 956310"/>
                <a:gd name="connsiteX1138" fmla="*/ 5118735 w 5492114"/>
                <a:gd name="connsiteY1138" fmla="*/ 257175 h 956310"/>
                <a:gd name="connsiteX1139" fmla="*/ 5149215 w 5492114"/>
                <a:gd name="connsiteY1139" fmla="*/ 260985 h 956310"/>
                <a:gd name="connsiteX1140" fmla="*/ 5180648 w 5492114"/>
                <a:gd name="connsiteY1140" fmla="*/ 256223 h 956310"/>
                <a:gd name="connsiteX1141" fmla="*/ 5192078 w 5492114"/>
                <a:gd name="connsiteY1141" fmla="*/ 248603 h 956310"/>
                <a:gd name="connsiteX1142" fmla="*/ 5197793 w 5492114"/>
                <a:gd name="connsiteY1142" fmla="*/ 236220 h 956310"/>
                <a:gd name="connsiteX1143" fmla="*/ 5191125 w 5492114"/>
                <a:gd name="connsiteY1143" fmla="*/ 211455 h 956310"/>
                <a:gd name="connsiteX1144" fmla="*/ 5169218 w 5492114"/>
                <a:gd name="connsiteY1144" fmla="*/ 195263 h 956310"/>
                <a:gd name="connsiteX1145" fmla="*/ 5140643 w 5492114"/>
                <a:gd name="connsiteY1145" fmla="*/ 187643 h 956310"/>
                <a:gd name="connsiteX1146" fmla="*/ 5115878 w 5492114"/>
                <a:gd name="connsiteY1146" fmla="*/ 188595 h 956310"/>
                <a:gd name="connsiteX1147" fmla="*/ 4991100 w 5492114"/>
                <a:gd name="connsiteY1147" fmla="*/ 428625 h 956310"/>
                <a:gd name="connsiteX1148" fmla="*/ 4975860 w 5492114"/>
                <a:gd name="connsiteY1148" fmla="*/ 430530 h 956310"/>
                <a:gd name="connsiteX1149" fmla="*/ 4984433 w 5492114"/>
                <a:gd name="connsiteY1149" fmla="*/ 442913 h 956310"/>
                <a:gd name="connsiteX1150" fmla="*/ 5023485 w 5492114"/>
                <a:gd name="connsiteY1150" fmla="*/ 469583 h 956310"/>
                <a:gd name="connsiteX1151" fmla="*/ 5045393 w 5492114"/>
                <a:gd name="connsiteY1151" fmla="*/ 465773 h 956310"/>
                <a:gd name="connsiteX1152" fmla="*/ 5072063 w 5492114"/>
                <a:gd name="connsiteY1152" fmla="*/ 441008 h 956310"/>
                <a:gd name="connsiteX1153" fmla="*/ 5087303 w 5492114"/>
                <a:gd name="connsiteY1153" fmla="*/ 428625 h 956310"/>
                <a:gd name="connsiteX1154" fmla="*/ 5105400 w 5492114"/>
                <a:gd name="connsiteY1154" fmla="*/ 421958 h 956310"/>
                <a:gd name="connsiteX1155" fmla="*/ 5124450 w 5492114"/>
                <a:gd name="connsiteY1155" fmla="*/ 416243 h 956310"/>
                <a:gd name="connsiteX1156" fmla="*/ 5143500 w 5492114"/>
                <a:gd name="connsiteY1156" fmla="*/ 405765 h 956310"/>
                <a:gd name="connsiteX1157" fmla="*/ 5152073 w 5492114"/>
                <a:gd name="connsiteY1157" fmla="*/ 401955 h 956310"/>
                <a:gd name="connsiteX1158" fmla="*/ 5153978 w 5492114"/>
                <a:gd name="connsiteY1158" fmla="*/ 408623 h 956310"/>
                <a:gd name="connsiteX1159" fmla="*/ 5146358 w 5492114"/>
                <a:gd name="connsiteY1159" fmla="*/ 429578 h 956310"/>
                <a:gd name="connsiteX1160" fmla="*/ 5127308 w 5492114"/>
                <a:gd name="connsiteY1160" fmla="*/ 446723 h 956310"/>
                <a:gd name="connsiteX1161" fmla="*/ 5119688 w 5492114"/>
                <a:gd name="connsiteY1161" fmla="*/ 454343 h 956310"/>
                <a:gd name="connsiteX1162" fmla="*/ 5117783 w 5492114"/>
                <a:gd name="connsiteY1162" fmla="*/ 465773 h 956310"/>
                <a:gd name="connsiteX1163" fmla="*/ 5115878 w 5492114"/>
                <a:gd name="connsiteY1163" fmla="*/ 479108 h 956310"/>
                <a:gd name="connsiteX1164" fmla="*/ 5109210 w 5492114"/>
                <a:gd name="connsiteY1164" fmla="*/ 491490 h 956310"/>
                <a:gd name="connsiteX1165" fmla="*/ 5093970 w 5492114"/>
                <a:gd name="connsiteY1165" fmla="*/ 516255 h 956310"/>
                <a:gd name="connsiteX1166" fmla="*/ 5063490 w 5492114"/>
                <a:gd name="connsiteY1166" fmla="*/ 575310 h 956310"/>
                <a:gd name="connsiteX1167" fmla="*/ 5032058 w 5492114"/>
                <a:gd name="connsiteY1167" fmla="*/ 621983 h 956310"/>
                <a:gd name="connsiteX1168" fmla="*/ 4986338 w 5492114"/>
                <a:gd name="connsiteY1168" fmla="*/ 679133 h 956310"/>
                <a:gd name="connsiteX1169" fmla="*/ 4939665 w 5492114"/>
                <a:gd name="connsiteY1169" fmla="*/ 743903 h 956310"/>
                <a:gd name="connsiteX1170" fmla="*/ 4932998 w 5492114"/>
                <a:gd name="connsiteY1170" fmla="*/ 744855 h 956310"/>
                <a:gd name="connsiteX1171" fmla="*/ 4931093 w 5492114"/>
                <a:gd name="connsiteY1171" fmla="*/ 730568 h 956310"/>
                <a:gd name="connsiteX1172" fmla="*/ 4930140 w 5492114"/>
                <a:gd name="connsiteY1172" fmla="*/ 715328 h 956310"/>
                <a:gd name="connsiteX1173" fmla="*/ 4925378 w 5492114"/>
                <a:gd name="connsiteY1173" fmla="*/ 715328 h 956310"/>
                <a:gd name="connsiteX1174" fmla="*/ 4913948 w 5492114"/>
                <a:gd name="connsiteY1174" fmla="*/ 744855 h 956310"/>
                <a:gd name="connsiteX1175" fmla="*/ 4890135 w 5492114"/>
                <a:gd name="connsiteY1175" fmla="*/ 789623 h 956310"/>
                <a:gd name="connsiteX1176" fmla="*/ 4868228 w 5492114"/>
                <a:gd name="connsiteY1176" fmla="*/ 835343 h 956310"/>
                <a:gd name="connsiteX1177" fmla="*/ 4866323 w 5492114"/>
                <a:gd name="connsiteY1177" fmla="*/ 858203 h 956310"/>
                <a:gd name="connsiteX1178" fmla="*/ 4871085 w 5492114"/>
                <a:gd name="connsiteY1178" fmla="*/ 880110 h 956310"/>
                <a:gd name="connsiteX1179" fmla="*/ 4885373 w 5492114"/>
                <a:gd name="connsiteY1179" fmla="*/ 875348 h 956310"/>
                <a:gd name="connsiteX1180" fmla="*/ 4903470 w 5492114"/>
                <a:gd name="connsiteY1180" fmla="*/ 853440 h 956310"/>
                <a:gd name="connsiteX1181" fmla="*/ 4926330 w 5492114"/>
                <a:gd name="connsiteY1181" fmla="*/ 808673 h 956310"/>
                <a:gd name="connsiteX1182" fmla="*/ 4940618 w 5492114"/>
                <a:gd name="connsiteY1182" fmla="*/ 782955 h 956310"/>
                <a:gd name="connsiteX1183" fmla="*/ 4954905 w 5492114"/>
                <a:gd name="connsiteY1183" fmla="*/ 766763 h 956310"/>
                <a:gd name="connsiteX1184" fmla="*/ 4988243 w 5492114"/>
                <a:gd name="connsiteY1184" fmla="*/ 725805 h 956310"/>
                <a:gd name="connsiteX1185" fmla="*/ 5014913 w 5492114"/>
                <a:gd name="connsiteY1185" fmla="*/ 696278 h 956310"/>
                <a:gd name="connsiteX1186" fmla="*/ 5034915 w 5492114"/>
                <a:gd name="connsiteY1186" fmla="*/ 681038 h 956310"/>
                <a:gd name="connsiteX1187" fmla="*/ 5056823 w 5492114"/>
                <a:gd name="connsiteY1187" fmla="*/ 654368 h 956310"/>
                <a:gd name="connsiteX1188" fmla="*/ 5088255 w 5492114"/>
                <a:gd name="connsiteY1188" fmla="*/ 606743 h 956310"/>
                <a:gd name="connsiteX1189" fmla="*/ 5104448 w 5492114"/>
                <a:gd name="connsiteY1189" fmla="*/ 557213 h 956310"/>
                <a:gd name="connsiteX1190" fmla="*/ 5111115 w 5492114"/>
                <a:gd name="connsiteY1190" fmla="*/ 538163 h 956310"/>
                <a:gd name="connsiteX1191" fmla="*/ 5121593 w 5492114"/>
                <a:gd name="connsiteY1191" fmla="*/ 529590 h 956310"/>
                <a:gd name="connsiteX1192" fmla="*/ 5121593 w 5492114"/>
                <a:gd name="connsiteY1192" fmla="*/ 564833 h 956310"/>
                <a:gd name="connsiteX1193" fmla="*/ 5105400 w 5492114"/>
                <a:gd name="connsiteY1193" fmla="*/ 645795 h 956310"/>
                <a:gd name="connsiteX1194" fmla="*/ 5078730 w 5492114"/>
                <a:gd name="connsiteY1194" fmla="*/ 781050 h 956310"/>
                <a:gd name="connsiteX1195" fmla="*/ 5085398 w 5492114"/>
                <a:gd name="connsiteY1195" fmla="*/ 821055 h 956310"/>
                <a:gd name="connsiteX1196" fmla="*/ 5093970 w 5492114"/>
                <a:gd name="connsiteY1196" fmla="*/ 838200 h 956310"/>
                <a:gd name="connsiteX1197" fmla="*/ 5107305 w 5492114"/>
                <a:gd name="connsiteY1197" fmla="*/ 846773 h 956310"/>
                <a:gd name="connsiteX1198" fmla="*/ 5120640 w 5492114"/>
                <a:gd name="connsiteY1198" fmla="*/ 839153 h 956310"/>
                <a:gd name="connsiteX1199" fmla="*/ 5130165 w 5492114"/>
                <a:gd name="connsiteY1199" fmla="*/ 819150 h 956310"/>
                <a:gd name="connsiteX1200" fmla="*/ 5132070 w 5492114"/>
                <a:gd name="connsiteY1200" fmla="*/ 782003 h 956310"/>
                <a:gd name="connsiteX1201" fmla="*/ 5132070 w 5492114"/>
                <a:gd name="connsiteY1201" fmla="*/ 752475 h 956310"/>
                <a:gd name="connsiteX1202" fmla="*/ 5141595 w 5492114"/>
                <a:gd name="connsiteY1202" fmla="*/ 699135 h 956310"/>
                <a:gd name="connsiteX1203" fmla="*/ 5153025 w 5492114"/>
                <a:gd name="connsiteY1203" fmla="*/ 647700 h 956310"/>
                <a:gd name="connsiteX1204" fmla="*/ 5154930 w 5492114"/>
                <a:gd name="connsiteY1204" fmla="*/ 627698 h 956310"/>
                <a:gd name="connsiteX1205" fmla="*/ 5151120 w 5492114"/>
                <a:gd name="connsiteY1205" fmla="*/ 614363 h 956310"/>
                <a:gd name="connsiteX1206" fmla="*/ 5148263 w 5492114"/>
                <a:gd name="connsiteY1206" fmla="*/ 612458 h 956310"/>
                <a:gd name="connsiteX1207" fmla="*/ 5146358 w 5492114"/>
                <a:gd name="connsiteY1207" fmla="*/ 616268 h 956310"/>
                <a:gd name="connsiteX1208" fmla="*/ 5143500 w 5492114"/>
                <a:gd name="connsiteY1208" fmla="*/ 634365 h 956310"/>
                <a:gd name="connsiteX1209" fmla="*/ 5140643 w 5492114"/>
                <a:gd name="connsiteY1209" fmla="*/ 653415 h 956310"/>
                <a:gd name="connsiteX1210" fmla="*/ 5135880 w 5492114"/>
                <a:gd name="connsiteY1210" fmla="*/ 660083 h 956310"/>
                <a:gd name="connsiteX1211" fmla="*/ 5133975 w 5492114"/>
                <a:gd name="connsiteY1211" fmla="*/ 646748 h 956310"/>
                <a:gd name="connsiteX1212" fmla="*/ 5138738 w 5492114"/>
                <a:gd name="connsiteY1212" fmla="*/ 620078 h 956310"/>
                <a:gd name="connsiteX1213" fmla="*/ 5147310 w 5492114"/>
                <a:gd name="connsiteY1213" fmla="*/ 560070 h 956310"/>
                <a:gd name="connsiteX1214" fmla="*/ 5153025 w 5492114"/>
                <a:gd name="connsiteY1214" fmla="*/ 533400 h 956310"/>
                <a:gd name="connsiteX1215" fmla="*/ 5157788 w 5492114"/>
                <a:gd name="connsiteY1215" fmla="*/ 529590 h 956310"/>
                <a:gd name="connsiteX1216" fmla="*/ 5163503 w 5492114"/>
                <a:gd name="connsiteY1216" fmla="*/ 542925 h 956310"/>
                <a:gd name="connsiteX1217" fmla="*/ 5171123 w 5492114"/>
                <a:gd name="connsiteY1217" fmla="*/ 571500 h 956310"/>
                <a:gd name="connsiteX1218" fmla="*/ 5181600 w 5492114"/>
                <a:gd name="connsiteY1218" fmla="*/ 588645 h 956310"/>
                <a:gd name="connsiteX1219" fmla="*/ 5193030 w 5492114"/>
                <a:gd name="connsiteY1219" fmla="*/ 597218 h 956310"/>
                <a:gd name="connsiteX1220" fmla="*/ 5204460 w 5492114"/>
                <a:gd name="connsiteY1220" fmla="*/ 598170 h 956310"/>
                <a:gd name="connsiteX1221" fmla="*/ 5214938 w 5492114"/>
                <a:gd name="connsiteY1221" fmla="*/ 592455 h 956310"/>
                <a:gd name="connsiteX1222" fmla="*/ 5222558 w 5492114"/>
                <a:gd name="connsiteY1222" fmla="*/ 582930 h 956310"/>
                <a:gd name="connsiteX1223" fmla="*/ 5224463 w 5492114"/>
                <a:gd name="connsiteY1223" fmla="*/ 557213 h 956310"/>
                <a:gd name="connsiteX1224" fmla="*/ 5216843 w 5492114"/>
                <a:gd name="connsiteY1224" fmla="*/ 540068 h 956310"/>
                <a:gd name="connsiteX1225" fmla="*/ 5209223 w 5492114"/>
                <a:gd name="connsiteY1225" fmla="*/ 533400 h 956310"/>
                <a:gd name="connsiteX1226" fmla="*/ 5201603 w 5492114"/>
                <a:gd name="connsiteY1226" fmla="*/ 527685 h 956310"/>
                <a:gd name="connsiteX1227" fmla="*/ 5195888 w 5492114"/>
                <a:gd name="connsiteY1227" fmla="*/ 515303 h 956310"/>
                <a:gd name="connsiteX1228" fmla="*/ 5188268 w 5492114"/>
                <a:gd name="connsiteY1228" fmla="*/ 503873 h 956310"/>
                <a:gd name="connsiteX1229" fmla="*/ 5175885 w 5492114"/>
                <a:gd name="connsiteY1229" fmla="*/ 503873 h 956310"/>
                <a:gd name="connsiteX1230" fmla="*/ 5153025 w 5492114"/>
                <a:gd name="connsiteY1230" fmla="*/ 515303 h 956310"/>
                <a:gd name="connsiteX1231" fmla="*/ 5150168 w 5492114"/>
                <a:gd name="connsiteY1231" fmla="*/ 509588 h 956310"/>
                <a:gd name="connsiteX1232" fmla="*/ 5153978 w 5492114"/>
                <a:gd name="connsiteY1232" fmla="*/ 490538 h 956310"/>
                <a:gd name="connsiteX1233" fmla="*/ 5161598 w 5492114"/>
                <a:gd name="connsiteY1233" fmla="*/ 471488 h 956310"/>
                <a:gd name="connsiteX1234" fmla="*/ 5171123 w 5492114"/>
                <a:gd name="connsiteY1234" fmla="*/ 464820 h 956310"/>
                <a:gd name="connsiteX1235" fmla="*/ 5181600 w 5492114"/>
                <a:gd name="connsiteY1235" fmla="*/ 455295 h 956310"/>
                <a:gd name="connsiteX1236" fmla="*/ 5195888 w 5492114"/>
                <a:gd name="connsiteY1236" fmla="*/ 426720 h 956310"/>
                <a:gd name="connsiteX1237" fmla="*/ 5226368 w 5492114"/>
                <a:gd name="connsiteY1237" fmla="*/ 353378 h 956310"/>
                <a:gd name="connsiteX1238" fmla="*/ 5221605 w 5492114"/>
                <a:gd name="connsiteY1238" fmla="*/ 332423 h 956310"/>
                <a:gd name="connsiteX1239" fmla="*/ 5205413 w 5492114"/>
                <a:gd name="connsiteY1239" fmla="*/ 315278 h 956310"/>
                <a:gd name="connsiteX1240" fmla="*/ 5179695 w 5492114"/>
                <a:gd name="connsiteY1240" fmla="*/ 313373 h 956310"/>
                <a:gd name="connsiteX1241" fmla="*/ 5163503 w 5492114"/>
                <a:gd name="connsiteY1241" fmla="*/ 321945 h 956310"/>
                <a:gd name="connsiteX1242" fmla="*/ 5145405 w 5492114"/>
                <a:gd name="connsiteY1242" fmla="*/ 338138 h 956310"/>
                <a:gd name="connsiteX1243" fmla="*/ 5126355 w 5492114"/>
                <a:gd name="connsiteY1243" fmla="*/ 344805 h 956310"/>
                <a:gd name="connsiteX1244" fmla="*/ 5098733 w 5492114"/>
                <a:gd name="connsiteY1244" fmla="*/ 361950 h 956310"/>
                <a:gd name="connsiteX1245" fmla="*/ 5035868 w 5492114"/>
                <a:gd name="connsiteY1245" fmla="*/ 399098 h 956310"/>
                <a:gd name="connsiteX1246" fmla="*/ 5009198 w 5492114"/>
                <a:gd name="connsiteY1246" fmla="*/ 418148 h 956310"/>
                <a:gd name="connsiteX1247" fmla="*/ 4991100 w 5492114"/>
                <a:gd name="connsiteY1247" fmla="*/ 428625 h 956310"/>
                <a:gd name="connsiteX1248" fmla="*/ 5345430 w 5492114"/>
                <a:gd name="connsiteY1248" fmla="*/ 290513 h 956310"/>
                <a:gd name="connsiteX1249" fmla="*/ 5359718 w 5492114"/>
                <a:gd name="connsiteY1249" fmla="*/ 311468 h 956310"/>
                <a:gd name="connsiteX1250" fmla="*/ 5361623 w 5492114"/>
                <a:gd name="connsiteY1250" fmla="*/ 339090 h 956310"/>
                <a:gd name="connsiteX1251" fmla="*/ 5356860 w 5492114"/>
                <a:gd name="connsiteY1251" fmla="*/ 406718 h 956310"/>
                <a:gd name="connsiteX1252" fmla="*/ 5350193 w 5492114"/>
                <a:gd name="connsiteY1252" fmla="*/ 461010 h 956310"/>
                <a:gd name="connsiteX1253" fmla="*/ 5332095 w 5492114"/>
                <a:gd name="connsiteY1253" fmla="*/ 473393 h 956310"/>
                <a:gd name="connsiteX1254" fmla="*/ 5306378 w 5492114"/>
                <a:gd name="connsiteY1254" fmla="*/ 486728 h 956310"/>
                <a:gd name="connsiteX1255" fmla="*/ 5303520 w 5492114"/>
                <a:gd name="connsiteY1255" fmla="*/ 496253 h 956310"/>
                <a:gd name="connsiteX1256" fmla="*/ 5313045 w 5492114"/>
                <a:gd name="connsiteY1256" fmla="*/ 510540 h 956310"/>
                <a:gd name="connsiteX1257" fmla="*/ 5336858 w 5492114"/>
                <a:gd name="connsiteY1257" fmla="*/ 539115 h 956310"/>
                <a:gd name="connsiteX1258" fmla="*/ 5334000 w 5492114"/>
                <a:gd name="connsiteY1258" fmla="*/ 595313 h 956310"/>
                <a:gd name="connsiteX1259" fmla="*/ 5318760 w 5492114"/>
                <a:gd name="connsiteY1259" fmla="*/ 649605 h 956310"/>
                <a:gd name="connsiteX1260" fmla="*/ 5302568 w 5492114"/>
                <a:gd name="connsiteY1260" fmla="*/ 659130 h 956310"/>
                <a:gd name="connsiteX1261" fmla="*/ 5275898 w 5492114"/>
                <a:gd name="connsiteY1261" fmla="*/ 667703 h 956310"/>
                <a:gd name="connsiteX1262" fmla="*/ 5248275 w 5492114"/>
                <a:gd name="connsiteY1262" fmla="*/ 676275 h 956310"/>
                <a:gd name="connsiteX1263" fmla="*/ 5231130 w 5492114"/>
                <a:gd name="connsiteY1263" fmla="*/ 685800 h 956310"/>
                <a:gd name="connsiteX1264" fmla="*/ 5232083 w 5492114"/>
                <a:gd name="connsiteY1264" fmla="*/ 692468 h 956310"/>
                <a:gd name="connsiteX1265" fmla="*/ 5240655 w 5492114"/>
                <a:gd name="connsiteY1265" fmla="*/ 701040 h 956310"/>
                <a:gd name="connsiteX1266" fmla="*/ 5272088 w 5492114"/>
                <a:gd name="connsiteY1266" fmla="*/ 720090 h 956310"/>
                <a:gd name="connsiteX1267" fmla="*/ 5308283 w 5492114"/>
                <a:gd name="connsiteY1267" fmla="*/ 731520 h 956310"/>
                <a:gd name="connsiteX1268" fmla="*/ 5321618 w 5492114"/>
                <a:gd name="connsiteY1268" fmla="*/ 731520 h 956310"/>
                <a:gd name="connsiteX1269" fmla="*/ 5329238 w 5492114"/>
                <a:gd name="connsiteY1269" fmla="*/ 725805 h 956310"/>
                <a:gd name="connsiteX1270" fmla="*/ 5344478 w 5492114"/>
                <a:gd name="connsiteY1270" fmla="*/ 711518 h 956310"/>
                <a:gd name="connsiteX1271" fmla="*/ 5368290 w 5492114"/>
                <a:gd name="connsiteY1271" fmla="*/ 700088 h 956310"/>
                <a:gd name="connsiteX1272" fmla="*/ 5404485 w 5492114"/>
                <a:gd name="connsiteY1272" fmla="*/ 698183 h 956310"/>
                <a:gd name="connsiteX1273" fmla="*/ 5454968 w 5492114"/>
                <a:gd name="connsiteY1273" fmla="*/ 713423 h 956310"/>
                <a:gd name="connsiteX1274" fmla="*/ 5468303 w 5492114"/>
                <a:gd name="connsiteY1274" fmla="*/ 716280 h 956310"/>
                <a:gd name="connsiteX1275" fmla="*/ 5479733 w 5492114"/>
                <a:gd name="connsiteY1275" fmla="*/ 711518 h 956310"/>
                <a:gd name="connsiteX1276" fmla="*/ 5492115 w 5492114"/>
                <a:gd name="connsiteY1276" fmla="*/ 687705 h 956310"/>
                <a:gd name="connsiteX1277" fmla="*/ 5485448 w 5492114"/>
                <a:gd name="connsiteY1277" fmla="*/ 656273 h 956310"/>
                <a:gd name="connsiteX1278" fmla="*/ 5473065 w 5492114"/>
                <a:gd name="connsiteY1278" fmla="*/ 641985 h 956310"/>
                <a:gd name="connsiteX1279" fmla="*/ 5454015 w 5492114"/>
                <a:gd name="connsiteY1279" fmla="*/ 630555 h 956310"/>
                <a:gd name="connsiteX1280" fmla="*/ 5396865 w 5492114"/>
                <a:gd name="connsiteY1280" fmla="*/ 633413 h 956310"/>
                <a:gd name="connsiteX1281" fmla="*/ 5350193 w 5492114"/>
                <a:gd name="connsiteY1281" fmla="*/ 639128 h 956310"/>
                <a:gd name="connsiteX1282" fmla="*/ 5355908 w 5492114"/>
                <a:gd name="connsiteY1282" fmla="*/ 613410 h 956310"/>
                <a:gd name="connsiteX1283" fmla="*/ 5372100 w 5492114"/>
                <a:gd name="connsiteY1283" fmla="*/ 560070 h 956310"/>
                <a:gd name="connsiteX1284" fmla="*/ 5384483 w 5492114"/>
                <a:gd name="connsiteY1284" fmla="*/ 516255 h 956310"/>
                <a:gd name="connsiteX1285" fmla="*/ 5392103 w 5492114"/>
                <a:gd name="connsiteY1285" fmla="*/ 501968 h 956310"/>
                <a:gd name="connsiteX1286" fmla="*/ 5399723 w 5492114"/>
                <a:gd name="connsiteY1286" fmla="*/ 496253 h 956310"/>
                <a:gd name="connsiteX1287" fmla="*/ 5430203 w 5492114"/>
                <a:gd name="connsiteY1287" fmla="*/ 490538 h 956310"/>
                <a:gd name="connsiteX1288" fmla="*/ 5450205 w 5492114"/>
                <a:gd name="connsiteY1288" fmla="*/ 480060 h 956310"/>
                <a:gd name="connsiteX1289" fmla="*/ 5460683 w 5492114"/>
                <a:gd name="connsiteY1289" fmla="*/ 464820 h 956310"/>
                <a:gd name="connsiteX1290" fmla="*/ 5461635 w 5492114"/>
                <a:gd name="connsiteY1290" fmla="*/ 443865 h 956310"/>
                <a:gd name="connsiteX1291" fmla="*/ 5450205 w 5492114"/>
                <a:gd name="connsiteY1291" fmla="*/ 417195 h 956310"/>
                <a:gd name="connsiteX1292" fmla="*/ 5423535 w 5492114"/>
                <a:gd name="connsiteY1292" fmla="*/ 410528 h 956310"/>
                <a:gd name="connsiteX1293" fmla="*/ 5413058 w 5492114"/>
                <a:gd name="connsiteY1293" fmla="*/ 401955 h 956310"/>
                <a:gd name="connsiteX1294" fmla="*/ 5408295 w 5492114"/>
                <a:gd name="connsiteY1294" fmla="*/ 392430 h 956310"/>
                <a:gd name="connsiteX1295" fmla="*/ 5412105 w 5492114"/>
                <a:gd name="connsiteY1295" fmla="*/ 373380 h 956310"/>
                <a:gd name="connsiteX1296" fmla="*/ 5432108 w 5492114"/>
                <a:gd name="connsiteY1296" fmla="*/ 340995 h 956310"/>
                <a:gd name="connsiteX1297" fmla="*/ 5428298 w 5492114"/>
                <a:gd name="connsiteY1297" fmla="*/ 310515 h 956310"/>
                <a:gd name="connsiteX1298" fmla="*/ 5419725 w 5492114"/>
                <a:gd name="connsiteY1298" fmla="*/ 296228 h 956310"/>
                <a:gd name="connsiteX1299" fmla="*/ 5407343 w 5492114"/>
                <a:gd name="connsiteY1299" fmla="*/ 286703 h 956310"/>
                <a:gd name="connsiteX1300" fmla="*/ 5364480 w 5492114"/>
                <a:gd name="connsiteY1300" fmla="*/ 281940 h 956310"/>
                <a:gd name="connsiteX1301" fmla="*/ 5347335 w 5492114"/>
                <a:gd name="connsiteY1301" fmla="*/ 284798 h 956310"/>
                <a:gd name="connsiteX1302" fmla="*/ 5345430 w 5492114"/>
                <a:gd name="connsiteY1302" fmla="*/ 290513 h 956310"/>
                <a:gd name="connsiteX1303" fmla="*/ 372428 w 5492114"/>
                <a:gd name="connsiteY1303" fmla="*/ 711518 h 956310"/>
                <a:gd name="connsiteX1304" fmla="*/ 382905 w 5492114"/>
                <a:gd name="connsiteY1304" fmla="*/ 750570 h 956310"/>
                <a:gd name="connsiteX1305" fmla="*/ 398145 w 5492114"/>
                <a:gd name="connsiteY1305" fmla="*/ 769620 h 956310"/>
                <a:gd name="connsiteX1306" fmla="*/ 421005 w 5492114"/>
                <a:gd name="connsiteY1306" fmla="*/ 775335 h 956310"/>
                <a:gd name="connsiteX1307" fmla="*/ 431483 w 5492114"/>
                <a:gd name="connsiteY1307" fmla="*/ 767715 h 956310"/>
                <a:gd name="connsiteX1308" fmla="*/ 438150 w 5492114"/>
                <a:gd name="connsiteY1308" fmla="*/ 762953 h 956310"/>
                <a:gd name="connsiteX1309" fmla="*/ 447675 w 5492114"/>
                <a:gd name="connsiteY1309" fmla="*/ 779145 h 956310"/>
                <a:gd name="connsiteX1310" fmla="*/ 460058 w 5492114"/>
                <a:gd name="connsiteY1310" fmla="*/ 789623 h 956310"/>
                <a:gd name="connsiteX1311" fmla="*/ 484823 w 5492114"/>
                <a:gd name="connsiteY1311" fmla="*/ 793433 h 956310"/>
                <a:gd name="connsiteX1312" fmla="*/ 510540 w 5492114"/>
                <a:gd name="connsiteY1312" fmla="*/ 782003 h 956310"/>
                <a:gd name="connsiteX1313" fmla="*/ 519113 w 5492114"/>
                <a:gd name="connsiteY1313" fmla="*/ 770573 h 956310"/>
                <a:gd name="connsiteX1314" fmla="*/ 520065 w 5492114"/>
                <a:gd name="connsiteY1314" fmla="*/ 758190 h 956310"/>
                <a:gd name="connsiteX1315" fmla="*/ 533400 w 5492114"/>
                <a:gd name="connsiteY1315" fmla="*/ 704850 h 956310"/>
                <a:gd name="connsiteX1316" fmla="*/ 541973 w 5492114"/>
                <a:gd name="connsiteY1316" fmla="*/ 672465 h 956310"/>
                <a:gd name="connsiteX1317" fmla="*/ 540068 w 5492114"/>
                <a:gd name="connsiteY1317" fmla="*/ 649605 h 956310"/>
                <a:gd name="connsiteX1318" fmla="*/ 521970 w 5492114"/>
                <a:gd name="connsiteY1318" fmla="*/ 640080 h 956310"/>
                <a:gd name="connsiteX1319" fmla="*/ 494348 w 5492114"/>
                <a:gd name="connsiteY1319" fmla="*/ 640080 h 956310"/>
                <a:gd name="connsiteX1320" fmla="*/ 466725 w 5492114"/>
                <a:gd name="connsiteY1320" fmla="*/ 645795 h 956310"/>
                <a:gd name="connsiteX1321" fmla="*/ 449580 w 5492114"/>
                <a:gd name="connsiteY1321" fmla="*/ 655320 h 956310"/>
                <a:gd name="connsiteX1322" fmla="*/ 447675 w 5492114"/>
                <a:gd name="connsiteY1322" fmla="*/ 662940 h 956310"/>
                <a:gd name="connsiteX1323" fmla="*/ 457200 w 5492114"/>
                <a:gd name="connsiteY1323" fmla="*/ 668655 h 956310"/>
                <a:gd name="connsiteX1324" fmla="*/ 486728 w 5492114"/>
                <a:gd name="connsiteY1324" fmla="*/ 677228 h 956310"/>
                <a:gd name="connsiteX1325" fmla="*/ 485775 w 5492114"/>
                <a:gd name="connsiteY1325" fmla="*/ 706755 h 956310"/>
                <a:gd name="connsiteX1326" fmla="*/ 479108 w 5492114"/>
                <a:gd name="connsiteY1326" fmla="*/ 723900 h 956310"/>
                <a:gd name="connsiteX1327" fmla="*/ 461010 w 5492114"/>
                <a:gd name="connsiteY1327" fmla="*/ 735330 h 956310"/>
                <a:gd name="connsiteX1328" fmla="*/ 438150 w 5492114"/>
                <a:gd name="connsiteY1328" fmla="*/ 739140 h 956310"/>
                <a:gd name="connsiteX1329" fmla="*/ 434340 w 5492114"/>
                <a:gd name="connsiteY1329" fmla="*/ 736283 h 956310"/>
                <a:gd name="connsiteX1330" fmla="*/ 434340 w 5492114"/>
                <a:gd name="connsiteY1330" fmla="*/ 728663 h 956310"/>
                <a:gd name="connsiteX1331" fmla="*/ 431483 w 5492114"/>
                <a:gd name="connsiteY1331" fmla="*/ 717233 h 956310"/>
                <a:gd name="connsiteX1332" fmla="*/ 419100 w 5492114"/>
                <a:gd name="connsiteY1332" fmla="*/ 703898 h 956310"/>
                <a:gd name="connsiteX1333" fmla="*/ 390525 w 5492114"/>
                <a:gd name="connsiteY1333" fmla="*/ 700088 h 956310"/>
                <a:gd name="connsiteX1334" fmla="*/ 378143 w 5492114"/>
                <a:gd name="connsiteY1334" fmla="*/ 702945 h 956310"/>
                <a:gd name="connsiteX1335" fmla="*/ 372428 w 5492114"/>
                <a:gd name="connsiteY1335" fmla="*/ 711518 h 95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</a:cxnLst>
              <a:rect l="l" t="t" r="r" b="b"/>
              <a:pathLst>
                <a:path w="5492114" h="956310">
                  <a:moveTo>
                    <a:pt x="1301115" y="29528"/>
                  </a:moveTo>
                  <a:lnTo>
                    <a:pt x="1279208" y="81915"/>
                  </a:lnTo>
                  <a:lnTo>
                    <a:pt x="1235393" y="155258"/>
                  </a:lnTo>
                  <a:lnTo>
                    <a:pt x="1170623" y="252413"/>
                  </a:lnTo>
                  <a:lnTo>
                    <a:pt x="1163955" y="274320"/>
                  </a:lnTo>
                  <a:lnTo>
                    <a:pt x="1152525" y="280988"/>
                  </a:lnTo>
                  <a:lnTo>
                    <a:pt x="1129665" y="318135"/>
                  </a:lnTo>
                  <a:lnTo>
                    <a:pt x="1155383" y="293370"/>
                  </a:lnTo>
                  <a:lnTo>
                    <a:pt x="1178243" y="282893"/>
                  </a:lnTo>
                  <a:lnTo>
                    <a:pt x="1201103" y="267653"/>
                  </a:lnTo>
                  <a:lnTo>
                    <a:pt x="1226820" y="244793"/>
                  </a:lnTo>
                  <a:lnTo>
                    <a:pt x="1253490" y="224790"/>
                  </a:lnTo>
                  <a:lnTo>
                    <a:pt x="1276350" y="199073"/>
                  </a:lnTo>
                  <a:lnTo>
                    <a:pt x="1311593" y="142875"/>
                  </a:lnTo>
                  <a:lnTo>
                    <a:pt x="1339215" y="75248"/>
                  </a:lnTo>
                  <a:lnTo>
                    <a:pt x="1351598" y="85725"/>
                  </a:lnTo>
                  <a:lnTo>
                    <a:pt x="1353503" y="101918"/>
                  </a:lnTo>
                  <a:lnTo>
                    <a:pt x="1359218" y="113348"/>
                  </a:lnTo>
                  <a:lnTo>
                    <a:pt x="1369695" y="118110"/>
                  </a:lnTo>
                  <a:lnTo>
                    <a:pt x="1389698" y="125730"/>
                  </a:lnTo>
                  <a:lnTo>
                    <a:pt x="1400175" y="137160"/>
                  </a:lnTo>
                  <a:lnTo>
                    <a:pt x="1427798" y="134303"/>
                  </a:lnTo>
                  <a:lnTo>
                    <a:pt x="1444943" y="120968"/>
                  </a:lnTo>
                  <a:lnTo>
                    <a:pt x="1453515" y="95250"/>
                  </a:lnTo>
                  <a:lnTo>
                    <a:pt x="1447800" y="81915"/>
                  </a:lnTo>
                  <a:lnTo>
                    <a:pt x="1433513" y="73343"/>
                  </a:lnTo>
                  <a:lnTo>
                    <a:pt x="1402080" y="71438"/>
                  </a:lnTo>
                  <a:lnTo>
                    <a:pt x="1353503" y="79058"/>
                  </a:lnTo>
                  <a:lnTo>
                    <a:pt x="1363980" y="60008"/>
                  </a:lnTo>
                  <a:lnTo>
                    <a:pt x="1370648" y="46673"/>
                  </a:lnTo>
                  <a:lnTo>
                    <a:pt x="1370648" y="36195"/>
                  </a:lnTo>
                  <a:lnTo>
                    <a:pt x="1356360" y="24765"/>
                  </a:lnTo>
                  <a:lnTo>
                    <a:pt x="1333500" y="15240"/>
                  </a:lnTo>
                  <a:lnTo>
                    <a:pt x="1311593" y="15240"/>
                  </a:lnTo>
                  <a:lnTo>
                    <a:pt x="1303973" y="20003"/>
                  </a:lnTo>
                  <a:lnTo>
                    <a:pt x="1301115" y="29528"/>
                  </a:lnTo>
                  <a:moveTo>
                    <a:pt x="1077278" y="213360"/>
                  </a:moveTo>
                  <a:lnTo>
                    <a:pt x="1078230" y="237173"/>
                  </a:lnTo>
                  <a:lnTo>
                    <a:pt x="1086803" y="257175"/>
                  </a:lnTo>
                  <a:lnTo>
                    <a:pt x="1106805" y="275273"/>
                  </a:lnTo>
                  <a:lnTo>
                    <a:pt x="1129665" y="280035"/>
                  </a:lnTo>
                  <a:lnTo>
                    <a:pt x="1148715" y="270510"/>
                  </a:lnTo>
                  <a:lnTo>
                    <a:pt x="1160145" y="253365"/>
                  </a:lnTo>
                  <a:lnTo>
                    <a:pt x="1162050" y="237173"/>
                  </a:lnTo>
                  <a:lnTo>
                    <a:pt x="1156335" y="225743"/>
                  </a:lnTo>
                  <a:lnTo>
                    <a:pt x="1146810" y="218123"/>
                  </a:lnTo>
                  <a:lnTo>
                    <a:pt x="1121093" y="210503"/>
                  </a:lnTo>
                  <a:lnTo>
                    <a:pt x="1077278" y="213360"/>
                  </a:lnTo>
                  <a:moveTo>
                    <a:pt x="1089660" y="46673"/>
                  </a:moveTo>
                  <a:lnTo>
                    <a:pt x="1080135" y="51435"/>
                  </a:lnTo>
                  <a:lnTo>
                    <a:pt x="1082993" y="62865"/>
                  </a:lnTo>
                  <a:lnTo>
                    <a:pt x="1085850" y="87630"/>
                  </a:lnTo>
                  <a:lnTo>
                    <a:pt x="1078230" y="131445"/>
                  </a:lnTo>
                  <a:lnTo>
                    <a:pt x="1044893" y="190500"/>
                  </a:lnTo>
                  <a:lnTo>
                    <a:pt x="996315" y="260033"/>
                  </a:lnTo>
                  <a:lnTo>
                    <a:pt x="958215" y="314325"/>
                  </a:lnTo>
                  <a:lnTo>
                    <a:pt x="931545" y="340995"/>
                  </a:lnTo>
                  <a:lnTo>
                    <a:pt x="933450" y="350520"/>
                  </a:lnTo>
                  <a:lnTo>
                    <a:pt x="940118" y="355283"/>
                  </a:lnTo>
                  <a:lnTo>
                    <a:pt x="951548" y="350520"/>
                  </a:lnTo>
                  <a:lnTo>
                    <a:pt x="977265" y="326708"/>
                  </a:lnTo>
                  <a:lnTo>
                    <a:pt x="1022033" y="246698"/>
                  </a:lnTo>
                  <a:lnTo>
                    <a:pt x="1061085" y="200978"/>
                  </a:lnTo>
                  <a:lnTo>
                    <a:pt x="1078230" y="180023"/>
                  </a:lnTo>
                  <a:lnTo>
                    <a:pt x="1089660" y="167640"/>
                  </a:lnTo>
                  <a:lnTo>
                    <a:pt x="1109663" y="180023"/>
                  </a:lnTo>
                  <a:lnTo>
                    <a:pt x="1125855" y="188595"/>
                  </a:lnTo>
                  <a:lnTo>
                    <a:pt x="1147763" y="192405"/>
                  </a:lnTo>
                  <a:lnTo>
                    <a:pt x="1179195" y="183833"/>
                  </a:lnTo>
                  <a:lnTo>
                    <a:pt x="1186815" y="160020"/>
                  </a:lnTo>
                  <a:lnTo>
                    <a:pt x="1179195" y="147638"/>
                  </a:lnTo>
                  <a:lnTo>
                    <a:pt x="1163003" y="140970"/>
                  </a:lnTo>
                  <a:lnTo>
                    <a:pt x="1139190" y="138113"/>
                  </a:lnTo>
                  <a:lnTo>
                    <a:pt x="1142048" y="130493"/>
                  </a:lnTo>
                  <a:lnTo>
                    <a:pt x="1161098" y="121920"/>
                  </a:lnTo>
                  <a:lnTo>
                    <a:pt x="1176338" y="108585"/>
                  </a:lnTo>
                  <a:lnTo>
                    <a:pt x="1188720" y="86678"/>
                  </a:lnTo>
                  <a:lnTo>
                    <a:pt x="1187768" y="63818"/>
                  </a:lnTo>
                  <a:lnTo>
                    <a:pt x="1175385" y="46673"/>
                  </a:lnTo>
                  <a:lnTo>
                    <a:pt x="1160145" y="37148"/>
                  </a:lnTo>
                  <a:lnTo>
                    <a:pt x="1150620" y="38100"/>
                  </a:lnTo>
                  <a:lnTo>
                    <a:pt x="1127760" y="40005"/>
                  </a:lnTo>
                  <a:lnTo>
                    <a:pt x="1108710" y="40005"/>
                  </a:lnTo>
                  <a:lnTo>
                    <a:pt x="1089660" y="46673"/>
                  </a:lnTo>
                  <a:moveTo>
                    <a:pt x="478155" y="251460"/>
                  </a:moveTo>
                  <a:lnTo>
                    <a:pt x="477203" y="260033"/>
                  </a:lnTo>
                  <a:lnTo>
                    <a:pt x="481013" y="268605"/>
                  </a:lnTo>
                  <a:lnTo>
                    <a:pt x="480060" y="320040"/>
                  </a:lnTo>
                  <a:lnTo>
                    <a:pt x="471488" y="380048"/>
                  </a:lnTo>
                  <a:lnTo>
                    <a:pt x="430530" y="380048"/>
                  </a:lnTo>
                  <a:lnTo>
                    <a:pt x="392430" y="391478"/>
                  </a:lnTo>
                  <a:lnTo>
                    <a:pt x="396240" y="408623"/>
                  </a:lnTo>
                  <a:lnTo>
                    <a:pt x="413385" y="428625"/>
                  </a:lnTo>
                  <a:lnTo>
                    <a:pt x="443865" y="430530"/>
                  </a:lnTo>
                  <a:lnTo>
                    <a:pt x="467678" y="430530"/>
                  </a:lnTo>
                  <a:lnTo>
                    <a:pt x="468630" y="536258"/>
                  </a:lnTo>
                  <a:lnTo>
                    <a:pt x="460058" y="548640"/>
                  </a:lnTo>
                  <a:lnTo>
                    <a:pt x="440055" y="560070"/>
                  </a:lnTo>
                  <a:lnTo>
                    <a:pt x="391478" y="598170"/>
                  </a:lnTo>
                  <a:lnTo>
                    <a:pt x="345758" y="641985"/>
                  </a:lnTo>
                  <a:lnTo>
                    <a:pt x="305753" y="690563"/>
                  </a:lnTo>
                  <a:lnTo>
                    <a:pt x="283845" y="727710"/>
                  </a:lnTo>
                  <a:lnTo>
                    <a:pt x="264795" y="771525"/>
                  </a:lnTo>
                  <a:lnTo>
                    <a:pt x="256223" y="773430"/>
                  </a:lnTo>
                  <a:lnTo>
                    <a:pt x="254318" y="767715"/>
                  </a:lnTo>
                  <a:lnTo>
                    <a:pt x="254318" y="735330"/>
                  </a:lnTo>
                  <a:lnTo>
                    <a:pt x="245745" y="675323"/>
                  </a:lnTo>
                  <a:lnTo>
                    <a:pt x="219075" y="741998"/>
                  </a:lnTo>
                  <a:lnTo>
                    <a:pt x="205740" y="799148"/>
                  </a:lnTo>
                  <a:lnTo>
                    <a:pt x="202883" y="843915"/>
                  </a:lnTo>
                  <a:lnTo>
                    <a:pt x="207645" y="853440"/>
                  </a:lnTo>
                  <a:lnTo>
                    <a:pt x="212408" y="864870"/>
                  </a:lnTo>
                  <a:lnTo>
                    <a:pt x="220028" y="870585"/>
                  </a:lnTo>
                  <a:lnTo>
                    <a:pt x="231458" y="869633"/>
                  </a:lnTo>
                  <a:lnTo>
                    <a:pt x="245745" y="861060"/>
                  </a:lnTo>
                  <a:lnTo>
                    <a:pt x="260985" y="829628"/>
                  </a:lnTo>
                  <a:lnTo>
                    <a:pt x="271463" y="799148"/>
                  </a:lnTo>
                  <a:lnTo>
                    <a:pt x="283845" y="771525"/>
                  </a:lnTo>
                  <a:lnTo>
                    <a:pt x="311468" y="728663"/>
                  </a:lnTo>
                  <a:lnTo>
                    <a:pt x="323850" y="701040"/>
                  </a:lnTo>
                  <a:lnTo>
                    <a:pt x="337185" y="675323"/>
                  </a:lnTo>
                  <a:lnTo>
                    <a:pt x="380048" y="625793"/>
                  </a:lnTo>
                  <a:lnTo>
                    <a:pt x="401955" y="605790"/>
                  </a:lnTo>
                  <a:lnTo>
                    <a:pt x="427673" y="582930"/>
                  </a:lnTo>
                  <a:lnTo>
                    <a:pt x="448628" y="568643"/>
                  </a:lnTo>
                  <a:lnTo>
                    <a:pt x="464820" y="563880"/>
                  </a:lnTo>
                  <a:lnTo>
                    <a:pt x="473393" y="589598"/>
                  </a:lnTo>
                  <a:lnTo>
                    <a:pt x="481965" y="602933"/>
                  </a:lnTo>
                  <a:lnTo>
                    <a:pt x="501015" y="603885"/>
                  </a:lnTo>
                  <a:lnTo>
                    <a:pt x="510540" y="584835"/>
                  </a:lnTo>
                  <a:lnTo>
                    <a:pt x="509588" y="567690"/>
                  </a:lnTo>
                  <a:lnTo>
                    <a:pt x="500063" y="545783"/>
                  </a:lnTo>
                  <a:lnTo>
                    <a:pt x="509588" y="540068"/>
                  </a:lnTo>
                  <a:lnTo>
                    <a:pt x="546735" y="543878"/>
                  </a:lnTo>
                  <a:lnTo>
                    <a:pt x="581978" y="546735"/>
                  </a:lnTo>
                  <a:lnTo>
                    <a:pt x="605790" y="540068"/>
                  </a:lnTo>
                  <a:lnTo>
                    <a:pt x="618173" y="541973"/>
                  </a:lnTo>
                  <a:lnTo>
                    <a:pt x="636270" y="555308"/>
                  </a:lnTo>
                  <a:lnTo>
                    <a:pt x="652463" y="576263"/>
                  </a:lnTo>
                  <a:lnTo>
                    <a:pt x="658178" y="602933"/>
                  </a:lnTo>
                  <a:lnTo>
                    <a:pt x="650558" y="648653"/>
                  </a:lnTo>
                  <a:lnTo>
                    <a:pt x="628650" y="714375"/>
                  </a:lnTo>
                  <a:lnTo>
                    <a:pt x="614363" y="769620"/>
                  </a:lnTo>
                  <a:lnTo>
                    <a:pt x="599123" y="809625"/>
                  </a:lnTo>
                  <a:lnTo>
                    <a:pt x="583883" y="836295"/>
                  </a:lnTo>
                  <a:lnTo>
                    <a:pt x="570548" y="850583"/>
                  </a:lnTo>
                  <a:lnTo>
                    <a:pt x="556260" y="854393"/>
                  </a:lnTo>
                  <a:lnTo>
                    <a:pt x="541973" y="853440"/>
                  </a:lnTo>
                  <a:lnTo>
                    <a:pt x="525780" y="848678"/>
                  </a:lnTo>
                  <a:lnTo>
                    <a:pt x="524828" y="859155"/>
                  </a:lnTo>
                  <a:lnTo>
                    <a:pt x="529590" y="864870"/>
                  </a:lnTo>
                  <a:lnTo>
                    <a:pt x="535305" y="866775"/>
                  </a:lnTo>
                  <a:lnTo>
                    <a:pt x="539115" y="870585"/>
                  </a:lnTo>
                  <a:lnTo>
                    <a:pt x="537210" y="882015"/>
                  </a:lnTo>
                  <a:lnTo>
                    <a:pt x="540068" y="896303"/>
                  </a:lnTo>
                  <a:lnTo>
                    <a:pt x="555308" y="904875"/>
                  </a:lnTo>
                  <a:lnTo>
                    <a:pt x="586740" y="904875"/>
                  </a:lnTo>
                  <a:lnTo>
                    <a:pt x="602933" y="893445"/>
                  </a:lnTo>
                  <a:lnTo>
                    <a:pt x="613410" y="876300"/>
                  </a:lnTo>
                  <a:lnTo>
                    <a:pt x="627698" y="844868"/>
                  </a:lnTo>
                  <a:lnTo>
                    <a:pt x="647700" y="806768"/>
                  </a:lnTo>
                  <a:lnTo>
                    <a:pt x="658178" y="768668"/>
                  </a:lnTo>
                  <a:lnTo>
                    <a:pt x="664845" y="735330"/>
                  </a:lnTo>
                  <a:lnTo>
                    <a:pt x="673418" y="710565"/>
                  </a:lnTo>
                  <a:lnTo>
                    <a:pt x="714375" y="662940"/>
                  </a:lnTo>
                  <a:lnTo>
                    <a:pt x="726758" y="659130"/>
                  </a:lnTo>
                  <a:lnTo>
                    <a:pt x="737235" y="637223"/>
                  </a:lnTo>
                  <a:lnTo>
                    <a:pt x="733425" y="605790"/>
                  </a:lnTo>
                  <a:lnTo>
                    <a:pt x="716280" y="577215"/>
                  </a:lnTo>
                  <a:lnTo>
                    <a:pt x="678180" y="536258"/>
                  </a:lnTo>
                  <a:lnTo>
                    <a:pt x="650558" y="520065"/>
                  </a:lnTo>
                  <a:lnTo>
                    <a:pt x="628650" y="513398"/>
                  </a:lnTo>
                  <a:lnTo>
                    <a:pt x="592455" y="516255"/>
                  </a:lnTo>
                  <a:lnTo>
                    <a:pt x="518160" y="522923"/>
                  </a:lnTo>
                  <a:lnTo>
                    <a:pt x="494348" y="523875"/>
                  </a:lnTo>
                  <a:lnTo>
                    <a:pt x="489585" y="498158"/>
                  </a:lnTo>
                  <a:lnTo>
                    <a:pt x="491490" y="444818"/>
                  </a:lnTo>
                  <a:lnTo>
                    <a:pt x="497205" y="386715"/>
                  </a:lnTo>
                  <a:lnTo>
                    <a:pt x="506730" y="347663"/>
                  </a:lnTo>
                  <a:lnTo>
                    <a:pt x="524828" y="317183"/>
                  </a:lnTo>
                  <a:lnTo>
                    <a:pt x="541020" y="301943"/>
                  </a:lnTo>
                  <a:lnTo>
                    <a:pt x="545783" y="266700"/>
                  </a:lnTo>
                  <a:lnTo>
                    <a:pt x="538163" y="246698"/>
                  </a:lnTo>
                  <a:lnTo>
                    <a:pt x="518160" y="238125"/>
                  </a:lnTo>
                  <a:lnTo>
                    <a:pt x="490538" y="241935"/>
                  </a:lnTo>
                  <a:lnTo>
                    <a:pt x="478155" y="251460"/>
                  </a:lnTo>
                  <a:moveTo>
                    <a:pt x="373380" y="24765"/>
                  </a:moveTo>
                  <a:lnTo>
                    <a:pt x="401003" y="72390"/>
                  </a:lnTo>
                  <a:lnTo>
                    <a:pt x="408623" y="83820"/>
                  </a:lnTo>
                  <a:lnTo>
                    <a:pt x="427673" y="100965"/>
                  </a:lnTo>
                  <a:lnTo>
                    <a:pt x="453390" y="110490"/>
                  </a:lnTo>
                  <a:lnTo>
                    <a:pt x="467678" y="108585"/>
                  </a:lnTo>
                  <a:lnTo>
                    <a:pt x="481965" y="100013"/>
                  </a:lnTo>
                  <a:lnTo>
                    <a:pt x="502920" y="74295"/>
                  </a:lnTo>
                  <a:lnTo>
                    <a:pt x="508635" y="50483"/>
                  </a:lnTo>
                  <a:lnTo>
                    <a:pt x="502920" y="29528"/>
                  </a:lnTo>
                  <a:lnTo>
                    <a:pt x="492443" y="13335"/>
                  </a:lnTo>
                  <a:lnTo>
                    <a:pt x="478155" y="3810"/>
                  </a:lnTo>
                  <a:lnTo>
                    <a:pt x="460058" y="0"/>
                  </a:lnTo>
                  <a:lnTo>
                    <a:pt x="419100" y="2857"/>
                  </a:lnTo>
                  <a:lnTo>
                    <a:pt x="380048" y="10478"/>
                  </a:lnTo>
                  <a:lnTo>
                    <a:pt x="372428" y="18098"/>
                  </a:lnTo>
                  <a:lnTo>
                    <a:pt x="373380" y="24765"/>
                  </a:lnTo>
                  <a:moveTo>
                    <a:pt x="16193" y="420053"/>
                  </a:moveTo>
                  <a:lnTo>
                    <a:pt x="4763" y="421005"/>
                  </a:lnTo>
                  <a:lnTo>
                    <a:pt x="0" y="426720"/>
                  </a:lnTo>
                  <a:lnTo>
                    <a:pt x="8573" y="445770"/>
                  </a:lnTo>
                  <a:lnTo>
                    <a:pt x="34290" y="465773"/>
                  </a:lnTo>
                  <a:lnTo>
                    <a:pt x="70485" y="475298"/>
                  </a:lnTo>
                  <a:lnTo>
                    <a:pt x="107633" y="468630"/>
                  </a:lnTo>
                  <a:lnTo>
                    <a:pt x="135255" y="456248"/>
                  </a:lnTo>
                  <a:lnTo>
                    <a:pt x="166688" y="435293"/>
                  </a:lnTo>
                  <a:lnTo>
                    <a:pt x="281940" y="333375"/>
                  </a:lnTo>
                  <a:lnTo>
                    <a:pt x="325755" y="299085"/>
                  </a:lnTo>
                  <a:lnTo>
                    <a:pt x="377190" y="267653"/>
                  </a:lnTo>
                  <a:lnTo>
                    <a:pt x="406718" y="250508"/>
                  </a:lnTo>
                  <a:lnTo>
                    <a:pt x="412433" y="250508"/>
                  </a:lnTo>
                  <a:lnTo>
                    <a:pt x="413385" y="256223"/>
                  </a:lnTo>
                  <a:lnTo>
                    <a:pt x="384810" y="320040"/>
                  </a:lnTo>
                  <a:lnTo>
                    <a:pt x="353378" y="415290"/>
                  </a:lnTo>
                  <a:lnTo>
                    <a:pt x="340043" y="465773"/>
                  </a:lnTo>
                  <a:lnTo>
                    <a:pt x="332423" y="517208"/>
                  </a:lnTo>
                  <a:lnTo>
                    <a:pt x="327660" y="533400"/>
                  </a:lnTo>
                  <a:lnTo>
                    <a:pt x="326708" y="567690"/>
                  </a:lnTo>
                  <a:lnTo>
                    <a:pt x="331470" y="591503"/>
                  </a:lnTo>
                  <a:lnTo>
                    <a:pt x="340043" y="605790"/>
                  </a:lnTo>
                  <a:lnTo>
                    <a:pt x="350520" y="612458"/>
                  </a:lnTo>
                  <a:lnTo>
                    <a:pt x="361950" y="611505"/>
                  </a:lnTo>
                  <a:lnTo>
                    <a:pt x="372428" y="604838"/>
                  </a:lnTo>
                  <a:lnTo>
                    <a:pt x="383858" y="576263"/>
                  </a:lnTo>
                  <a:lnTo>
                    <a:pt x="381953" y="570548"/>
                  </a:lnTo>
                  <a:lnTo>
                    <a:pt x="381953" y="549593"/>
                  </a:lnTo>
                  <a:lnTo>
                    <a:pt x="387668" y="507683"/>
                  </a:lnTo>
                  <a:lnTo>
                    <a:pt x="403860" y="517208"/>
                  </a:lnTo>
                  <a:lnTo>
                    <a:pt x="423863" y="524828"/>
                  </a:lnTo>
                  <a:lnTo>
                    <a:pt x="440055" y="520065"/>
                  </a:lnTo>
                  <a:lnTo>
                    <a:pt x="450533" y="509588"/>
                  </a:lnTo>
                  <a:lnTo>
                    <a:pt x="454343" y="498158"/>
                  </a:lnTo>
                  <a:lnTo>
                    <a:pt x="448628" y="478155"/>
                  </a:lnTo>
                  <a:lnTo>
                    <a:pt x="440055" y="470535"/>
                  </a:lnTo>
                  <a:lnTo>
                    <a:pt x="425768" y="469583"/>
                  </a:lnTo>
                  <a:lnTo>
                    <a:pt x="381000" y="480060"/>
                  </a:lnTo>
                  <a:lnTo>
                    <a:pt x="374333" y="481965"/>
                  </a:lnTo>
                  <a:lnTo>
                    <a:pt x="376238" y="485775"/>
                  </a:lnTo>
                  <a:lnTo>
                    <a:pt x="379095" y="495300"/>
                  </a:lnTo>
                  <a:lnTo>
                    <a:pt x="374333" y="503873"/>
                  </a:lnTo>
                  <a:lnTo>
                    <a:pt x="368618" y="502920"/>
                  </a:lnTo>
                  <a:lnTo>
                    <a:pt x="366713" y="495300"/>
                  </a:lnTo>
                  <a:lnTo>
                    <a:pt x="367665" y="478155"/>
                  </a:lnTo>
                  <a:lnTo>
                    <a:pt x="395288" y="360998"/>
                  </a:lnTo>
                  <a:lnTo>
                    <a:pt x="434340" y="255270"/>
                  </a:lnTo>
                  <a:lnTo>
                    <a:pt x="460058" y="223838"/>
                  </a:lnTo>
                  <a:lnTo>
                    <a:pt x="480060" y="209550"/>
                  </a:lnTo>
                  <a:lnTo>
                    <a:pt x="504825" y="205740"/>
                  </a:lnTo>
                  <a:lnTo>
                    <a:pt x="522923" y="197168"/>
                  </a:lnTo>
                  <a:lnTo>
                    <a:pt x="550545" y="169545"/>
                  </a:lnTo>
                  <a:lnTo>
                    <a:pt x="573405" y="133350"/>
                  </a:lnTo>
                  <a:lnTo>
                    <a:pt x="579120" y="100013"/>
                  </a:lnTo>
                  <a:lnTo>
                    <a:pt x="570548" y="93345"/>
                  </a:lnTo>
                  <a:lnTo>
                    <a:pt x="557213" y="95250"/>
                  </a:lnTo>
                  <a:lnTo>
                    <a:pt x="514350" y="122873"/>
                  </a:lnTo>
                  <a:lnTo>
                    <a:pt x="455295" y="168593"/>
                  </a:lnTo>
                  <a:lnTo>
                    <a:pt x="384810" y="219075"/>
                  </a:lnTo>
                  <a:lnTo>
                    <a:pt x="167640" y="355283"/>
                  </a:lnTo>
                  <a:lnTo>
                    <a:pt x="93345" y="395288"/>
                  </a:lnTo>
                  <a:lnTo>
                    <a:pt x="16193" y="420053"/>
                  </a:lnTo>
                  <a:moveTo>
                    <a:pt x="1322070" y="158115"/>
                  </a:moveTo>
                  <a:lnTo>
                    <a:pt x="1320165" y="176213"/>
                  </a:lnTo>
                  <a:lnTo>
                    <a:pt x="1323975" y="189548"/>
                  </a:lnTo>
                  <a:lnTo>
                    <a:pt x="1331595" y="199073"/>
                  </a:lnTo>
                  <a:lnTo>
                    <a:pt x="1340168" y="205740"/>
                  </a:lnTo>
                  <a:lnTo>
                    <a:pt x="1342073" y="211455"/>
                  </a:lnTo>
                  <a:lnTo>
                    <a:pt x="1344930" y="217170"/>
                  </a:lnTo>
                  <a:lnTo>
                    <a:pt x="1356360" y="222885"/>
                  </a:lnTo>
                  <a:lnTo>
                    <a:pt x="1374458" y="221933"/>
                  </a:lnTo>
                  <a:lnTo>
                    <a:pt x="1391603" y="211455"/>
                  </a:lnTo>
                  <a:lnTo>
                    <a:pt x="1403033" y="196215"/>
                  </a:lnTo>
                  <a:lnTo>
                    <a:pt x="1403985" y="180975"/>
                  </a:lnTo>
                  <a:lnTo>
                    <a:pt x="1389698" y="169545"/>
                  </a:lnTo>
                  <a:lnTo>
                    <a:pt x="1363980" y="161925"/>
                  </a:lnTo>
                  <a:lnTo>
                    <a:pt x="1322070" y="158115"/>
                  </a:lnTo>
                  <a:moveTo>
                    <a:pt x="1232535" y="263843"/>
                  </a:moveTo>
                  <a:lnTo>
                    <a:pt x="1216343" y="263843"/>
                  </a:lnTo>
                  <a:lnTo>
                    <a:pt x="1208723" y="272415"/>
                  </a:lnTo>
                  <a:lnTo>
                    <a:pt x="1207770" y="286703"/>
                  </a:lnTo>
                  <a:lnTo>
                    <a:pt x="1211580" y="310515"/>
                  </a:lnTo>
                  <a:lnTo>
                    <a:pt x="1210628" y="346710"/>
                  </a:lnTo>
                  <a:lnTo>
                    <a:pt x="1184910" y="369570"/>
                  </a:lnTo>
                  <a:lnTo>
                    <a:pt x="1136333" y="403860"/>
                  </a:lnTo>
                  <a:lnTo>
                    <a:pt x="1130618" y="407670"/>
                  </a:lnTo>
                  <a:lnTo>
                    <a:pt x="1131570" y="414338"/>
                  </a:lnTo>
                  <a:lnTo>
                    <a:pt x="1148715" y="423863"/>
                  </a:lnTo>
                  <a:lnTo>
                    <a:pt x="1163003" y="418148"/>
                  </a:lnTo>
                  <a:lnTo>
                    <a:pt x="1179195" y="405765"/>
                  </a:lnTo>
                  <a:lnTo>
                    <a:pt x="1202055" y="387668"/>
                  </a:lnTo>
                  <a:lnTo>
                    <a:pt x="1204913" y="408623"/>
                  </a:lnTo>
                  <a:lnTo>
                    <a:pt x="1203008" y="433388"/>
                  </a:lnTo>
                  <a:lnTo>
                    <a:pt x="1195388" y="443865"/>
                  </a:lnTo>
                  <a:lnTo>
                    <a:pt x="1184910" y="450533"/>
                  </a:lnTo>
                  <a:lnTo>
                    <a:pt x="1165860" y="461963"/>
                  </a:lnTo>
                  <a:lnTo>
                    <a:pt x="1165860" y="473393"/>
                  </a:lnTo>
                  <a:lnTo>
                    <a:pt x="1172528" y="485775"/>
                  </a:lnTo>
                  <a:lnTo>
                    <a:pt x="1183005" y="495300"/>
                  </a:lnTo>
                  <a:lnTo>
                    <a:pt x="1193483" y="497205"/>
                  </a:lnTo>
                  <a:lnTo>
                    <a:pt x="1194435" y="501015"/>
                  </a:lnTo>
                  <a:lnTo>
                    <a:pt x="1186815" y="511493"/>
                  </a:lnTo>
                  <a:lnTo>
                    <a:pt x="1176338" y="527685"/>
                  </a:lnTo>
                  <a:lnTo>
                    <a:pt x="1205865" y="505778"/>
                  </a:lnTo>
                  <a:lnTo>
                    <a:pt x="1237298" y="483870"/>
                  </a:lnTo>
                  <a:lnTo>
                    <a:pt x="1236345" y="515303"/>
                  </a:lnTo>
                  <a:lnTo>
                    <a:pt x="1228725" y="550545"/>
                  </a:lnTo>
                  <a:lnTo>
                    <a:pt x="1167765" y="594360"/>
                  </a:lnTo>
                  <a:lnTo>
                    <a:pt x="1128713" y="624840"/>
                  </a:lnTo>
                  <a:lnTo>
                    <a:pt x="1102043" y="638175"/>
                  </a:lnTo>
                  <a:lnTo>
                    <a:pt x="1103948" y="626745"/>
                  </a:lnTo>
                  <a:lnTo>
                    <a:pt x="1112520" y="603885"/>
                  </a:lnTo>
                  <a:lnTo>
                    <a:pt x="1082993" y="638175"/>
                  </a:lnTo>
                  <a:lnTo>
                    <a:pt x="1065848" y="659130"/>
                  </a:lnTo>
                  <a:lnTo>
                    <a:pt x="1062990" y="681038"/>
                  </a:lnTo>
                  <a:lnTo>
                    <a:pt x="1071563" y="685800"/>
                  </a:lnTo>
                  <a:lnTo>
                    <a:pt x="1102995" y="676275"/>
                  </a:lnTo>
                  <a:lnTo>
                    <a:pt x="1143953" y="649605"/>
                  </a:lnTo>
                  <a:lnTo>
                    <a:pt x="1181100" y="617220"/>
                  </a:lnTo>
                  <a:lnTo>
                    <a:pt x="1209675" y="591503"/>
                  </a:lnTo>
                  <a:lnTo>
                    <a:pt x="1224915" y="584835"/>
                  </a:lnTo>
                  <a:lnTo>
                    <a:pt x="1227773" y="624840"/>
                  </a:lnTo>
                  <a:lnTo>
                    <a:pt x="1224915" y="707708"/>
                  </a:lnTo>
                  <a:lnTo>
                    <a:pt x="1221105" y="815340"/>
                  </a:lnTo>
                  <a:lnTo>
                    <a:pt x="1221105" y="851535"/>
                  </a:lnTo>
                  <a:lnTo>
                    <a:pt x="1212533" y="862013"/>
                  </a:lnTo>
                  <a:lnTo>
                    <a:pt x="1202055" y="858203"/>
                  </a:lnTo>
                  <a:lnTo>
                    <a:pt x="1194435" y="851535"/>
                  </a:lnTo>
                  <a:lnTo>
                    <a:pt x="1154430" y="819150"/>
                  </a:lnTo>
                  <a:lnTo>
                    <a:pt x="1106805" y="788670"/>
                  </a:lnTo>
                  <a:lnTo>
                    <a:pt x="1115378" y="807720"/>
                  </a:lnTo>
                  <a:lnTo>
                    <a:pt x="1150620" y="852488"/>
                  </a:lnTo>
                  <a:lnTo>
                    <a:pt x="1211580" y="925830"/>
                  </a:lnTo>
                  <a:lnTo>
                    <a:pt x="1221105" y="946785"/>
                  </a:lnTo>
                  <a:lnTo>
                    <a:pt x="1235393" y="956310"/>
                  </a:lnTo>
                  <a:lnTo>
                    <a:pt x="1251585" y="952500"/>
                  </a:lnTo>
                  <a:lnTo>
                    <a:pt x="1266825" y="934403"/>
                  </a:lnTo>
                  <a:lnTo>
                    <a:pt x="1272540" y="913448"/>
                  </a:lnTo>
                  <a:lnTo>
                    <a:pt x="1267778" y="898208"/>
                  </a:lnTo>
                  <a:lnTo>
                    <a:pt x="1258253" y="881063"/>
                  </a:lnTo>
                  <a:lnTo>
                    <a:pt x="1249680" y="855345"/>
                  </a:lnTo>
                  <a:lnTo>
                    <a:pt x="1246823" y="741998"/>
                  </a:lnTo>
                  <a:lnTo>
                    <a:pt x="1250633" y="661988"/>
                  </a:lnTo>
                  <a:lnTo>
                    <a:pt x="1248728" y="656273"/>
                  </a:lnTo>
                  <a:lnTo>
                    <a:pt x="1251585" y="643890"/>
                  </a:lnTo>
                  <a:lnTo>
                    <a:pt x="1254443" y="599123"/>
                  </a:lnTo>
                  <a:lnTo>
                    <a:pt x="1263015" y="560070"/>
                  </a:lnTo>
                  <a:lnTo>
                    <a:pt x="1276350" y="549593"/>
                  </a:lnTo>
                  <a:lnTo>
                    <a:pt x="1291590" y="543878"/>
                  </a:lnTo>
                  <a:lnTo>
                    <a:pt x="1308735" y="543878"/>
                  </a:lnTo>
                  <a:lnTo>
                    <a:pt x="1333500" y="533400"/>
                  </a:lnTo>
                  <a:lnTo>
                    <a:pt x="1347788" y="518160"/>
                  </a:lnTo>
                  <a:lnTo>
                    <a:pt x="1349693" y="500063"/>
                  </a:lnTo>
                  <a:lnTo>
                    <a:pt x="1339215" y="495300"/>
                  </a:lnTo>
                  <a:lnTo>
                    <a:pt x="1323023" y="501015"/>
                  </a:lnTo>
                  <a:lnTo>
                    <a:pt x="1302068" y="503873"/>
                  </a:lnTo>
                  <a:lnTo>
                    <a:pt x="1280160" y="490538"/>
                  </a:lnTo>
                  <a:lnTo>
                    <a:pt x="1281113" y="469583"/>
                  </a:lnTo>
                  <a:lnTo>
                    <a:pt x="1293495" y="456248"/>
                  </a:lnTo>
                  <a:lnTo>
                    <a:pt x="1306830" y="443865"/>
                  </a:lnTo>
                  <a:lnTo>
                    <a:pt x="1309688" y="424815"/>
                  </a:lnTo>
                  <a:lnTo>
                    <a:pt x="1304925" y="416243"/>
                  </a:lnTo>
                  <a:lnTo>
                    <a:pt x="1297305" y="411480"/>
                  </a:lnTo>
                  <a:lnTo>
                    <a:pt x="1274445" y="411480"/>
                  </a:lnTo>
                  <a:lnTo>
                    <a:pt x="1236345" y="422910"/>
                  </a:lnTo>
                  <a:lnTo>
                    <a:pt x="1253490" y="355283"/>
                  </a:lnTo>
                  <a:lnTo>
                    <a:pt x="1295400" y="340043"/>
                  </a:lnTo>
                  <a:lnTo>
                    <a:pt x="1334453" y="329565"/>
                  </a:lnTo>
                  <a:lnTo>
                    <a:pt x="1341120" y="319088"/>
                  </a:lnTo>
                  <a:lnTo>
                    <a:pt x="1343025" y="301943"/>
                  </a:lnTo>
                  <a:lnTo>
                    <a:pt x="1339215" y="287655"/>
                  </a:lnTo>
                  <a:lnTo>
                    <a:pt x="1330643" y="284798"/>
                  </a:lnTo>
                  <a:lnTo>
                    <a:pt x="1292543" y="297180"/>
                  </a:lnTo>
                  <a:lnTo>
                    <a:pt x="1264920" y="302895"/>
                  </a:lnTo>
                  <a:lnTo>
                    <a:pt x="1265873" y="282893"/>
                  </a:lnTo>
                  <a:lnTo>
                    <a:pt x="1258253" y="270510"/>
                  </a:lnTo>
                  <a:lnTo>
                    <a:pt x="1232535" y="263843"/>
                  </a:lnTo>
                  <a:moveTo>
                    <a:pt x="1132523" y="684848"/>
                  </a:moveTo>
                  <a:lnTo>
                    <a:pt x="1127760" y="693420"/>
                  </a:lnTo>
                  <a:lnTo>
                    <a:pt x="1137285" y="709613"/>
                  </a:lnTo>
                  <a:lnTo>
                    <a:pt x="1155383" y="724853"/>
                  </a:lnTo>
                  <a:lnTo>
                    <a:pt x="1178243" y="730568"/>
                  </a:lnTo>
                  <a:lnTo>
                    <a:pt x="1197293" y="723900"/>
                  </a:lnTo>
                  <a:lnTo>
                    <a:pt x="1207770" y="710565"/>
                  </a:lnTo>
                  <a:lnTo>
                    <a:pt x="1210628" y="694373"/>
                  </a:lnTo>
                  <a:lnTo>
                    <a:pt x="1205865" y="681038"/>
                  </a:lnTo>
                  <a:lnTo>
                    <a:pt x="1191578" y="675323"/>
                  </a:lnTo>
                  <a:lnTo>
                    <a:pt x="1171575" y="677228"/>
                  </a:lnTo>
                  <a:lnTo>
                    <a:pt x="1132523" y="684848"/>
                  </a:lnTo>
                  <a:moveTo>
                    <a:pt x="1266825" y="520065"/>
                  </a:moveTo>
                  <a:lnTo>
                    <a:pt x="1265873" y="528638"/>
                  </a:lnTo>
                  <a:lnTo>
                    <a:pt x="1271588" y="525780"/>
                  </a:lnTo>
                  <a:lnTo>
                    <a:pt x="1266825" y="520065"/>
                  </a:lnTo>
                  <a:moveTo>
                    <a:pt x="1935480" y="71438"/>
                  </a:moveTo>
                  <a:lnTo>
                    <a:pt x="1903095" y="75248"/>
                  </a:lnTo>
                  <a:lnTo>
                    <a:pt x="1890713" y="85725"/>
                  </a:lnTo>
                  <a:lnTo>
                    <a:pt x="1891665" y="102870"/>
                  </a:lnTo>
                  <a:lnTo>
                    <a:pt x="1900238" y="123825"/>
                  </a:lnTo>
                  <a:lnTo>
                    <a:pt x="1897380" y="162878"/>
                  </a:lnTo>
                  <a:lnTo>
                    <a:pt x="1887855" y="201930"/>
                  </a:lnTo>
                  <a:lnTo>
                    <a:pt x="1884998" y="238125"/>
                  </a:lnTo>
                  <a:lnTo>
                    <a:pt x="1879283" y="260985"/>
                  </a:lnTo>
                  <a:lnTo>
                    <a:pt x="1867853" y="280035"/>
                  </a:lnTo>
                  <a:lnTo>
                    <a:pt x="1855470" y="289560"/>
                  </a:lnTo>
                  <a:lnTo>
                    <a:pt x="1846898" y="291465"/>
                  </a:lnTo>
                  <a:lnTo>
                    <a:pt x="1837373" y="293370"/>
                  </a:lnTo>
                  <a:lnTo>
                    <a:pt x="1824038" y="302895"/>
                  </a:lnTo>
                  <a:lnTo>
                    <a:pt x="1820228" y="320040"/>
                  </a:lnTo>
                  <a:lnTo>
                    <a:pt x="1832610" y="336233"/>
                  </a:lnTo>
                  <a:lnTo>
                    <a:pt x="1859280" y="355283"/>
                  </a:lnTo>
                  <a:lnTo>
                    <a:pt x="1859280" y="364808"/>
                  </a:lnTo>
                  <a:lnTo>
                    <a:pt x="1854518" y="372428"/>
                  </a:lnTo>
                  <a:lnTo>
                    <a:pt x="1851660" y="381953"/>
                  </a:lnTo>
                  <a:lnTo>
                    <a:pt x="1858328" y="399098"/>
                  </a:lnTo>
                  <a:lnTo>
                    <a:pt x="1869758" y="404813"/>
                  </a:lnTo>
                  <a:lnTo>
                    <a:pt x="1881188" y="404813"/>
                  </a:lnTo>
                  <a:lnTo>
                    <a:pt x="1886903" y="406718"/>
                  </a:lnTo>
                  <a:lnTo>
                    <a:pt x="1881188" y="416243"/>
                  </a:lnTo>
                  <a:lnTo>
                    <a:pt x="1824038" y="458153"/>
                  </a:lnTo>
                  <a:lnTo>
                    <a:pt x="1764030" y="493395"/>
                  </a:lnTo>
                  <a:lnTo>
                    <a:pt x="1751648" y="497205"/>
                  </a:lnTo>
                  <a:lnTo>
                    <a:pt x="1744980" y="494348"/>
                  </a:lnTo>
                  <a:lnTo>
                    <a:pt x="1739265" y="490538"/>
                  </a:lnTo>
                  <a:lnTo>
                    <a:pt x="1731645" y="490538"/>
                  </a:lnTo>
                  <a:lnTo>
                    <a:pt x="1723073" y="501015"/>
                  </a:lnTo>
                  <a:lnTo>
                    <a:pt x="1718310" y="510540"/>
                  </a:lnTo>
                  <a:lnTo>
                    <a:pt x="1716405" y="531495"/>
                  </a:lnTo>
                  <a:lnTo>
                    <a:pt x="1724025" y="545783"/>
                  </a:lnTo>
                  <a:lnTo>
                    <a:pt x="1737360" y="557213"/>
                  </a:lnTo>
                  <a:lnTo>
                    <a:pt x="1752600" y="558165"/>
                  </a:lnTo>
                  <a:lnTo>
                    <a:pt x="1771650" y="550545"/>
                  </a:lnTo>
                  <a:lnTo>
                    <a:pt x="1816418" y="519113"/>
                  </a:lnTo>
                  <a:lnTo>
                    <a:pt x="1889760" y="454343"/>
                  </a:lnTo>
                  <a:lnTo>
                    <a:pt x="1894523" y="453390"/>
                  </a:lnTo>
                  <a:lnTo>
                    <a:pt x="1894523" y="461010"/>
                  </a:lnTo>
                  <a:lnTo>
                    <a:pt x="1884045" y="492443"/>
                  </a:lnTo>
                  <a:lnTo>
                    <a:pt x="1861185" y="553403"/>
                  </a:lnTo>
                  <a:lnTo>
                    <a:pt x="1855470" y="568643"/>
                  </a:lnTo>
                  <a:lnTo>
                    <a:pt x="1847850" y="572453"/>
                  </a:lnTo>
                  <a:lnTo>
                    <a:pt x="1838325" y="583883"/>
                  </a:lnTo>
                  <a:lnTo>
                    <a:pt x="1835468" y="593408"/>
                  </a:lnTo>
                  <a:lnTo>
                    <a:pt x="1838325" y="602933"/>
                  </a:lnTo>
                  <a:lnTo>
                    <a:pt x="1788795" y="714375"/>
                  </a:lnTo>
                  <a:lnTo>
                    <a:pt x="1783080" y="713423"/>
                  </a:lnTo>
                  <a:lnTo>
                    <a:pt x="1777365" y="718185"/>
                  </a:lnTo>
                  <a:lnTo>
                    <a:pt x="1764030" y="727710"/>
                  </a:lnTo>
                  <a:lnTo>
                    <a:pt x="1755458" y="763905"/>
                  </a:lnTo>
                  <a:lnTo>
                    <a:pt x="1748790" y="809625"/>
                  </a:lnTo>
                  <a:lnTo>
                    <a:pt x="1743075" y="818198"/>
                  </a:lnTo>
                  <a:lnTo>
                    <a:pt x="1744980" y="831533"/>
                  </a:lnTo>
                  <a:lnTo>
                    <a:pt x="1752600" y="844868"/>
                  </a:lnTo>
                  <a:lnTo>
                    <a:pt x="1764983" y="852488"/>
                  </a:lnTo>
                  <a:lnTo>
                    <a:pt x="1775460" y="849630"/>
                  </a:lnTo>
                  <a:lnTo>
                    <a:pt x="1784033" y="840105"/>
                  </a:lnTo>
                  <a:lnTo>
                    <a:pt x="1796415" y="806768"/>
                  </a:lnTo>
                  <a:lnTo>
                    <a:pt x="1814513" y="732473"/>
                  </a:lnTo>
                  <a:lnTo>
                    <a:pt x="1866900" y="618173"/>
                  </a:lnTo>
                  <a:lnTo>
                    <a:pt x="1899285" y="561023"/>
                  </a:lnTo>
                  <a:lnTo>
                    <a:pt x="1910715" y="545783"/>
                  </a:lnTo>
                  <a:lnTo>
                    <a:pt x="1917383" y="544830"/>
                  </a:lnTo>
                  <a:lnTo>
                    <a:pt x="1919288" y="560070"/>
                  </a:lnTo>
                  <a:lnTo>
                    <a:pt x="1912620" y="576263"/>
                  </a:lnTo>
                  <a:lnTo>
                    <a:pt x="1896428" y="614363"/>
                  </a:lnTo>
                  <a:lnTo>
                    <a:pt x="1897380" y="640080"/>
                  </a:lnTo>
                  <a:lnTo>
                    <a:pt x="1905953" y="656273"/>
                  </a:lnTo>
                  <a:lnTo>
                    <a:pt x="1924050" y="678180"/>
                  </a:lnTo>
                  <a:lnTo>
                    <a:pt x="1923098" y="687705"/>
                  </a:lnTo>
                  <a:lnTo>
                    <a:pt x="1914525" y="701993"/>
                  </a:lnTo>
                  <a:lnTo>
                    <a:pt x="1882140" y="740093"/>
                  </a:lnTo>
                  <a:lnTo>
                    <a:pt x="1831658" y="798195"/>
                  </a:lnTo>
                  <a:lnTo>
                    <a:pt x="1835468" y="804863"/>
                  </a:lnTo>
                  <a:lnTo>
                    <a:pt x="1845945" y="810578"/>
                  </a:lnTo>
                  <a:lnTo>
                    <a:pt x="1858328" y="819150"/>
                  </a:lnTo>
                  <a:lnTo>
                    <a:pt x="1868805" y="833438"/>
                  </a:lnTo>
                  <a:lnTo>
                    <a:pt x="1880235" y="853440"/>
                  </a:lnTo>
                  <a:lnTo>
                    <a:pt x="1897380" y="869633"/>
                  </a:lnTo>
                  <a:lnTo>
                    <a:pt x="1919288" y="877253"/>
                  </a:lnTo>
                  <a:lnTo>
                    <a:pt x="1944053" y="869633"/>
                  </a:lnTo>
                  <a:lnTo>
                    <a:pt x="1957388" y="851535"/>
                  </a:lnTo>
                  <a:lnTo>
                    <a:pt x="1968818" y="828675"/>
                  </a:lnTo>
                  <a:lnTo>
                    <a:pt x="1977390" y="807720"/>
                  </a:lnTo>
                  <a:lnTo>
                    <a:pt x="1979295" y="786765"/>
                  </a:lnTo>
                  <a:lnTo>
                    <a:pt x="1974533" y="753428"/>
                  </a:lnTo>
                  <a:lnTo>
                    <a:pt x="1969770" y="706755"/>
                  </a:lnTo>
                  <a:lnTo>
                    <a:pt x="1971675" y="669608"/>
                  </a:lnTo>
                  <a:lnTo>
                    <a:pt x="2005013" y="596265"/>
                  </a:lnTo>
                  <a:lnTo>
                    <a:pt x="2024063" y="550545"/>
                  </a:lnTo>
                  <a:lnTo>
                    <a:pt x="2029778" y="523875"/>
                  </a:lnTo>
                  <a:lnTo>
                    <a:pt x="2025968" y="523875"/>
                  </a:lnTo>
                  <a:lnTo>
                    <a:pt x="2019300" y="533400"/>
                  </a:lnTo>
                  <a:lnTo>
                    <a:pt x="1999298" y="567690"/>
                  </a:lnTo>
                  <a:lnTo>
                    <a:pt x="1978343" y="604838"/>
                  </a:lnTo>
                  <a:lnTo>
                    <a:pt x="1963103" y="622935"/>
                  </a:lnTo>
                  <a:lnTo>
                    <a:pt x="1953578" y="619125"/>
                  </a:lnTo>
                  <a:lnTo>
                    <a:pt x="1945958" y="609600"/>
                  </a:lnTo>
                  <a:lnTo>
                    <a:pt x="1943100" y="587693"/>
                  </a:lnTo>
                  <a:lnTo>
                    <a:pt x="1976438" y="540068"/>
                  </a:lnTo>
                  <a:lnTo>
                    <a:pt x="1988820" y="503873"/>
                  </a:lnTo>
                  <a:lnTo>
                    <a:pt x="1987868" y="485775"/>
                  </a:lnTo>
                  <a:lnTo>
                    <a:pt x="1979295" y="469583"/>
                  </a:lnTo>
                  <a:lnTo>
                    <a:pt x="1965960" y="464820"/>
                  </a:lnTo>
                  <a:lnTo>
                    <a:pt x="1949768" y="471488"/>
                  </a:lnTo>
                  <a:lnTo>
                    <a:pt x="1919288" y="497205"/>
                  </a:lnTo>
                  <a:lnTo>
                    <a:pt x="1914525" y="499110"/>
                  </a:lnTo>
                  <a:lnTo>
                    <a:pt x="1914525" y="493395"/>
                  </a:lnTo>
                  <a:lnTo>
                    <a:pt x="1921193" y="468630"/>
                  </a:lnTo>
                  <a:lnTo>
                    <a:pt x="1936433" y="415290"/>
                  </a:lnTo>
                  <a:lnTo>
                    <a:pt x="1950720" y="394335"/>
                  </a:lnTo>
                  <a:lnTo>
                    <a:pt x="1983105" y="362903"/>
                  </a:lnTo>
                  <a:lnTo>
                    <a:pt x="2047875" y="311468"/>
                  </a:lnTo>
                  <a:lnTo>
                    <a:pt x="2065973" y="291465"/>
                  </a:lnTo>
                  <a:lnTo>
                    <a:pt x="2068830" y="273368"/>
                  </a:lnTo>
                  <a:lnTo>
                    <a:pt x="2061210" y="261938"/>
                  </a:lnTo>
                  <a:lnTo>
                    <a:pt x="2048828" y="260985"/>
                  </a:lnTo>
                  <a:lnTo>
                    <a:pt x="2037398" y="260985"/>
                  </a:lnTo>
                  <a:lnTo>
                    <a:pt x="2027873" y="252413"/>
                  </a:lnTo>
                  <a:lnTo>
                    <a:pt x="2018348" y="228600"/>
                  </a:lnTo>
                  <a:lnTo>
                    <a:pt x="2026920" y="211455"/>
                  </a:lnTo>
                  <a:lnTo>
                    <a:pt x="2045018" y="188595"/>
                  </a:lnTo>
                  <a:lnTo>
                    <a:pt x="2063115" y="164783"/>
                  </a:lnTo>
                  <a:lnTo>
                    <a:pt x="2073593" y="143828"/>
                  </a:lnTo>
                  <a:lnTo>
                    <a:pt x="2075498" y="119063"/>
                  </a:lnTo>
                  <a:lnTo>
                    <a:pt x="2069783" y="104775"/>
                  </a:lnTo>
                  <a:lnTo>
                    <a:pt x="2048828" y="96203"/>
                  </a:lnTo>
                  <a:lnTo>
                    <a:pt x="2021205" y="109538"/>
                  </a:lnTo>
                  <a:lnTo>
                    <a:pt x="2015490" y="119063"/>
                  </a:lnTo>
                  <a:lnTo>
                    <a:pt x="2016443" y="128588"/>
                  </a:lnTo>
                  <a:lnTo>
                    <a:pt x="2019300" y="146685"/>
                  </a:lnTo>
                  <a:lnTo>
                    <a:pt x="2010728" y="164783"/>
                  </a:lnTo>
                  <a:lnTo>
                    <a:pt x="1993583" y="213360"/>
                  </a:lnTo>
                  <a:lnTo>
                    <a:pt x="1977390" y="251460"/>
                  </a:lnTo>
                  <a:lnTo>
                    <a:pt x="1972628" y="246698"/>
                  </a:lnTo>
                  <a:lnTo>
                    <a:pt x="1968818" y="234315"/>
                  </a:lnTo>
                  <a:lnTo>
                    <a:pt x="1963103" y="222885"/>
                  </a:lnTo>
                  <a:lnTo>
                    <a:pt x="1950720" y="221933"/>
                  </a:lnTo>
                  <a:lnTo>
                    <a:pt x="1936433" y="221933"/>
                  </a:lnTo>
                  <a:lnTo>
                    <a:pt x="1934528" y="202883"/>
                  </a:lnTo>
                  <a:lnTo>
                    <a:pt x="1951673" y="145733"/>
                  </a:lnTo>
                  <a:lnTo>
                    <a:pt x="1964055" y="121920"/>
                  </a:lnTo>
                  <a:lnTo>
                    <a:pt x="1972628" y="97155"/>
                  </a:lnTo>
                  <a:lnTo>
                    <a:pt x="1966913" y="77153"/>
                  </a:lnTo>
                  <a:lnTo>
                    <a:pt x="1935480" y="71438"/>
                  </a:lnTo>
                  <a:moveTo>
                    <a:pt x="1905953" y="349568"/>
                  </a:moveTo>
                  <a:lnTo>
                    <a:pt x="1903095" y="362903"/>
                  </a:lnTo>
                  <a:lnTo>
                    <a:pt x="1904048" y="375285"/>
                  </a:lnTo>
                  <a:lnTo>
                    <a:pt x="1899285" y="388620"/>
                  </a:lnTo>
                  <a:lnTo>
                    <a:pt x="1899285" y="393383"/>
                  </a:lnTo>
                  <a:lnTo>
                    <a:pt x="1903095" y="393383"/>
                  </a:lnTo>
                  <a:lnTo>
                    <a:pt x="1915478" y="382905"/>
                  </a:lnTo>
                  <a:lnTo>
                    <a:pt x="1925003" y="368618"/>
                  </a:lnTo>
                  <a:lnTo>
                    <a:pt x="1933575" y="350520"/>
                  </a:lnTo>
                  <a:lnTo>
                    <a:pt x="1957388" y="287655"/>
                  </a:lnTo>
                  <a:lnTo>
                    <a:pt x="1946910" y="293370"/>
                  </a:lnTo>
                  <a:lnTo>
                    <a:pt x="1933575" y="312420"/>
                  </a:lnTo>
                  <a:lnTo>
                    <a:pt x="1921193" y="333375"/>
                  </a:lnTo>
                  <a:lnTo>
                    <a:pt x="1905953" y="349568"/>
                  </a:lnTo>
                  <a:moveTo>
                    <a:pt x="1958340" y="345758"/>
                  </a:moveTo>
                  <a:lnTo>
                    <a:pt x="1970723" y="337185"/>
                  </a:lnTo>
                  <a:lnTo>
                    <a:pt x="1987868" y="318135"/>
                  </a:lnTo>
                  <a:lnTo>
                    <a:pt x="1990725" y="297180"/>
                  </a:lnTo>
                  <a:lnTo>
                    <a:pt x="1990725" y="289560"/>
                  </a:lnTo>
                  <a:lnTo>
                    <a:pt x="1986915" y="287655"/>
                  </a:lnTo>
                  <a:lnTo>
                    <a:pt x="1978343" y="295275"/>
                  </a:lnTo>
                  <a:lnTo>
                    <a:pt x="1970723" y="304800"/>
                  </a:lnTo>
                  <a:lnTo>
                    <a:pt x="1962150" y="322898"/>
                  </a:lnTo>
                  <a:lnTo>
                    <a:pt x="1958340" y="345758"/>
                  </a:lnTo>
                  <a:moveTo>
                    <a:pt x="1926908" y="743903"/>
                  </a:moveTo>
                  <a:lnTo>
                    <a:pt x="1906905" y="772478"/>
                  </a:lnTo>
                  <a:lnTo>
                    <a:pt x="1891665" y="802958"/>
                  </a:lnTo>
                  <a:lnTo>
                    <a:pt x="1896428" y="807720"/>
                  </a:lnTo>
                  <a:lnTo>
                    <a:pt x="1907858" y="808673"/>
                  </a:lnTo>
                  <a:lnTo>
                    <a:pt x="1926908" y="801053"/>
                  </a:lnTo>
                  <a:lnTo>
                    <a:pt x="1929765" y="765810"/>
                  </a:lnTo>
                  <a:lnTo>
                    <a:pt x="1926908" y="743903"/>
                  </a:lnTo>
                  <a:moveTo>
                    <a:pt x="2174558" y="164783"/>
                  </a:moveTo>
                  <a:lnTo>
                    <a:pt x="2181225" y="209550"/>
                  </a:lnTo>
                  <a:lnTo>
                    <a:pt x="2178368" y="222885"/>
                  </a:lnTo>
                  <a:lnTo>
                    <a:pt x="2172653" y="228600"/>
                  </a:lnTo>
                  <a:lnTo>
                    <a:pt x="2141220" y="320993"/>
                  </a:lnTo>
                  <a:lnTo>
                    <a:pt x="2109788" y="395288"/>
                  </a:lnTo>
                  <a:lnTo>
                    <a:pt x="2075498" y="452438"/>
                  </a:lnTo>
                  <a:lnTo>
                    <a:pt x="2064068" y="473393"/>
                  </a:lnTo>
                  <a:lnTo>
                    <a:pt x="2062163" y="506730"/>
                  </a:lnTo>
                  <a:lnTo>
                    <a:pt x="2065020" y="515303"/>
                  </a:lnTo>
                  <a:lnTo>
                    <a:pt x="2072640" y="518160"/>
                  </a:lnTo>
                  <a:lnTo>
                    <a:pt x="2095500" y="510540"/>
                  </a:lnTo>
                  <a:lnTo>
                    <a:pt x="2119313" y="493395"/>
                  </a:lnTo>
                  <a:lnTo>
                    <a:pt x="2132648" y="476250"/>
                  </a:lnTo>
                  <a:lnTo>
                    <a:pt x="2153603" y="436245"/>
                  </a:lnTo>
                  <a:lnTo>
                    <a:pt x="2165033" y="423863"/>
                  </a:lnTo>
                  <a:lnTo>
                    <a:pt x="2185988" y="422910"/>
                  </a:lnTo>
                  <a:lnTo>
                    <a:pt x="2203133" y="419100"/>
                  </a:lnTo>
                  <a:lnTo>
                    <a:pt x="2217420" y="410528"/>
                  </a:lnTo>
                  <a:lnTo>
                    <a:pt x="2228850" y="395288"/>
                  </a:lnTo>
                  <a:lnTo>
                    <a:pt x="2244090" y="386715"/>
                  </a:lnTo>
                  <a:lnTo>
                    <a:pt x="2257425" y="362903"/>
                  </a:lnTo>
                  <a:lnTo>
                    <a:pt x="2257425" y="353378"/>
                  </a:lnTo>
                  <a:lnTo>
                    <a:pt x="2248853" y="343853"/>
                  </a:lnTo>
                  <a:lnTo>
                    <a:pt x="2233613" y="341948"/>
                  </a:lnTo>
                  <a:lnTo>
                    <a:pt x="2216468" y="350520"/>
                  </a:lnTo>
                  <a:lnTo>
                    <a:pt x="2201228" y="360045"/>
                  </a:lnTo>
                  <a:lnTo>
                    <a:pt x="2191703" y="362903"/>
                  </a:lnTo>
                  <a:lnTo>
                    <a:pt x="2181225" y="367665"/>
                  </a:lnTo>
                  <a:lnTo>
                    <a:pt x="2165033" y="382905"/>
                  </a:lnTo>
                  <a:lnTo>
                    <a:pt x="2148840" y="398145"/>
                  </a:lnTo>
                  <a:lnTo>
                    <a:pt x="2140268" y="401955"/>
                  </a:lnTo>
                  <a:lnTo>
                    <a:pt x="2165033" y="329565"/>
                  </a:lnTo>
                  <a:lnTo>
                    <a:pt x="2201228" y="255270"/>
                  </a:lnTo>
                  <a:lnTo>
                    <a:pt x="2226945" y="223838"/>
                  </a:lnTo>
                  <a:lnTo>
                    <a:pt x="2247900" y="189548"/>
                  </a:lnTo>
                  <a:lnTo>
                    <a:pt x="2248853" y="178118"/>
                  </a:lnTo>
                  <a:lnTo>
                    <a:pt x="2241233" y="163830"/>
                  </a:lnTo>
                  <a:lnTo>
                    <a:pt x="2215515" y="143828"/>
                  </a:lnTo>
                  <a:lnTo>
                    <a:pt x="2200275" y="142875"/>
                  </a:lnTo>
                  <a:lnTo>
                    <a:pt x="2186940" y="147638"/>
                  </a:lnTo>
                  <a:lnTo>
                    <a:pt x="2174558" y="164783"/>
                  </a:lnTo>
                  <a:moveTo>
                    <a:pt x="2061210" y="565785"/>
                  </a:moveTo>
                  <a:lnTo>
                    <a:pt x="2084070" y="615315"/>
                  </a:lnTo>
                  <a:lnTo>
                    <a:pt x="2117408" y="663893"/>
                  </a:lnTo>
                  <a:lnTo>
                    <a:pt x="2109788" y="687705"/>
                  </a:lnTo>
                  <a:lnTo>
                    <a:pt x="2100263" y="700088"/>
                  </a:lnTo>
                  <a:lnTo>
                    <a:pt x="2080260" y="724853"/>
                  </a:lnTo>
                  <a:lnTo>
                    <a:pt x="2052638" y="753428"/>
                  </a:lnTo>
                  <a:lnTo>
                    <a:pt x="2033588" y="756285"/>
                  </a:lnTo>
                  <a:lnTo>
                    <a:pt x="2016443" y="763905"/>
                  </a:lnTo>
                  <a:lnTo>
                    <a:pt x="2017395" y="770573"/>
                  </a:lnTo>
                  <a:lnTo>
                    <a:pt x="2026920" y="774383"/>
                  </a:lnTo>
                  <a:lnTo>
                    <a:pt x="2038350" y="778193"/>
                  </a:lnTo>
                  <a:lnTo>
                    <a:pt x="2042160" y="784860"/>
                  </a:lnTo>
                  <a:lnTo>
                    <a:pt x="2052638" y="786765"/>
                  </a:lnTo>
                  <a:lnTo>
                    <a:pt x="2070735" y="781050"/>
                  </a:lnTo>
                  <a:lnTo>
                    <a:pt x="2084070" y="772478"/>
                  </a:lnTo>
                  <a:lnTo>
                    <a:pt x="2096453" y="759143"/>
                  </a:lnTo>
                  <a:lnTo>
                    <a:pt x="2125028" y="724853"/>
                  </a:lnTo>
                  <a:lnTo>
                    <a:pt x="2139315" y="705803"/>
                  </a:lnTo>
                  <a:lnTo>
                    <a:pt x="2149793" y="696278"/>
                  </a:lnTo>
                  <a:lnTo>
                    <a:pt x="2167890" y="713423"/>
                  </a:lnTo>
                  <a:lnTo>
                    <a:pt x="2198370" y="750570"/>
                  </a:lnTo>
                  <a:lnTo>
                    <a:pt x="2230755" y="788670"/>
                  </a:lnTo>
                  <a:lnTo>
                    <a:pt x="2254568" y="809625"/>
                  </a:lnTo>
                  <a:lnTo>
                    <a:pt x="2280285" y="810578"/>
                  </a:lnTo>
                  <a:lnTo>
                    <a:pt x="2318385" y="803910"/>
                  </a:lnTo>
                  <a:lnTo>
                    <a:pt x="2353628" y="793433"/>
                  </a:lnTo>
                  <a:lnTo>
                    <a:pt x="2372678" y="782955"/>
                  </a:lnTo>
                  <a:lnTo>
                    <a:pt x="2369820" y="773430"/>
                  </a:lnTo>
                  <a:lnTo>
                    <a:pt x="2352675" y="764858"/>
                  </a:lnTo>
                  <a:lnTo>
                    <a:pt x="2299335" y="753428"/>
                  </a:lnTo>
                  <a:lnTo>
                    <a:pt x="2245043" y="712470"/>
                  </a:lnTo>
                  <a:lnTo>
                    <a:pt x="2197418" y="674370"/>
                  </a:lnTo>
                  <a:lnTo>
                    <a:pt x="2181225" y="657225"/>
                  </a:lnTo>
                  <a:lnTo>
                    <a:pt x="2176463" y="642938"/>
                  </a:lnTo>
                  <a:lnTo>
                    <a:pt x="2195513" y="581025"/>
                  </a:lnTo>
                  <a:lnTo>
                    <a:pt x="2205038" y="542925"/>
                  </a:lnTo>
                  <a:lnTo>
                    <a:pt x="2205038" y="502920"/>
                  </a:lnTo>
                  <a:lnTo>
                    <a:pt x="2196465" y="484823"/>
                  </a:lnTo>
                  <a:lnTo>
                    <a:pt x="2185988" y="477203"/>
                  </a:lnTo>
                  <a:lnTo>
                    <a:pt x="2152650" y="476250"/>
                  </a:lnTo>
                  <a:lnTo>
                    <a:pt x="2145030" y="483870"/>
                  </a:lnTo>
                  <a:lnTo>
                    <a:pt x="2149793" y="519113"/>
                  </a:lnTo>
                  <a:lnTo>
                    <a:pt x="2151698" y="577215"/>
                  </a:lnTo>
                  <a:lnTo>
                    <a:pt x="2143125" y="606743"/>
                  </a:lnTo>
                  <a:lnTo>
                    <a:pt x="2139315" y="611505"/>
                  </a:lnTo>
                  <a:lnTo>
                    <a:pt x="2132648" y="606743"/>
                  </a:lnTo>
                  <a:lnTo>
                    <a:pt x="2111693" y="581025"/>
                  </a:lnTo>
                  <a:lnTo>
                    <a:pt x="2085023" y="559118"/>
                  </a:lnTo>
                  <a:lnTo>
                    <a:pt x="2069783" y="558165"/>
                  </a:lnTo>
                  <a:lnTo>
                    <a:pt x="2061210" y="565785"/>
                  </a:lnTo>
                  <a:moveTo>
                    <a:pt x="2875598" y="59055"/>
                  </a:moveTo>
                  <a:lnTo>
                    <a:pt x="2873693" y="67628"/>
                  </a:lnTo>
                  <a:lnTo>
                    <a:pt x="2877503" y="80010"/>
                  </a:lnTo>
                  <a:lnTo>
                    <a:pt x="2881313" y="94298"/>
                  </a:lnTo>
                  <a:lnTo>
                    <a:pt x="2879408" y="107633"/>
                  </a:lnTo>
                  <a:lnTo>
                    <a:pt x="2886075" y="127635"/>
                  </a:lnTo>
                  <a:lnTo>
                    <a:pt x="2908935" y="146685"/>
                  </a:lnTo>
                  <a:lnTo>
                    <a:pt x="2939415" y="153353"/>
                  </a:lnTo>
                  <a:lnTo>
                    <a:pt x="2955608" y="148590"/>
                  </a:lnTo>
                  <a:lnTo>
                    <a:pt x="2969895" y="136208"/>
                  </a:lnTo>
                  <a:lnTo>
                    <a:pt x="2981325" y="102870"/>
                  </a:lnTo>
                  <a:lnTo>
                    <a:pt x="2974658" y="80010"/>
                  </a:lnTo>
                  <a:lnTo>
                    <a:pt x="2958465" y="66675"/>
                  </a:lnTo>
                  <a:lnTo>
                    <a:pt x="2940368" y="61913"/>
                  </a:lnTo>
                  <a:lnTo>
                    <a:pt x="2905125" y="57150"/>
                  </a:lnTo>
                  <a:lnTo>
                    <a:pt x="2875598" y="59055"/>
                  </a:lnTo>
                  <a:moveTo>
                    <a:pt x="2549843" y="378143"/>
                  </a:moveTo>
                  <a:lnTo>
                    <a:pt x="2564130" y="409575"/>
                  </a:lnTo>
                  <a:lnTo>
                    <a:pt x="2583180" y="423863"/>
                  </a:lnTo>
                  <a:lnTo>
                    <a:pt x="2613660" y="426720"/>
                  </a:lnTo>
                  <a:lnTo>
                    <a:pt x="2636520" y="425768"/>
                  </a:lnTo>
                  <a:lnTo>
                    <a:pt x="2659380" y="419100"/>
                  </a:lnTo>
                  <a:lnTo>
                    <a:pt x="2720340" y="381000"/>
                  </a:lnTo>
                  <a:lnTo>
                    <a:pt x="2804160" y="340043"/>
                  </a:lnTo>
                  <a:lnTo>
                    <a:pt x="2897505" y="297180"/>
                  </a:lnTo>
                  <a:lnTo>
                    <a:pt x="2914650" y="296228"/>
                  </a:lnTo>
                  <a:lnTo>
                    <a:pt x="2918460" y="304800"/>
                  </a:lnTo>
                  <a:lnTo>
                    <a:pt x="2911793" y="327660"/>
                  </a:lnTo>
                  <a:lnTo>
                    <a:pt x="2817495" y="471488"/>
                  </a:lnTo>
                  <a:lnTo>
                    <a:pt x="2810828" y="511493"/>
                  </a:lnTo>
                  <a:lnTo>
                    <a:pt x="2814638" y="532448"/>
                  </a:lnTo>
                  <a:lnTo>
                    <a:pt x="2820353" y="537210"/>
                  </a:lnTo>
                  <a:lnTo>
                    <a:pt x="2828925" y="537210"/>
                  </a:lnTo>
                  <a:lnTo>
                    <a:pt x="2845118" y="526733"/>
                  </a:lnTo>
                  <a:lnTo>
                    <a:pt x="2866073" y="506730"/>
                  </a:lnTo>
                  <a:lnTo>
                    <a:pt x="2909888" y="471488"/>
                  </a:lnTo>
                  <a:lnTo>
                    <a:pt x="2946083" y="437198"/>
                  </a:lnTo>
                  <a:lnTo>
                    <a:pt x="2993708" y="430530"/>
                  </a:lnTo>
                  <a:lnTo>
                    <a:pt x="3002280" y="425768"/>
                  </a:lnTo>
                  <a:lnTo>
                    <a:pt x="3009900" y="425768"/>
                  </a:lnTo>
                  <a:lnTo>
                    <a:pt x="3017520" y="432435"/>
                  </a:lnTo>
                  <a:lnTo>
                    <a:pt x="3028950" y="438150"/>
                  </a:lnTo>
                  <a:lnTo>
                    <a:pt x="3046095" y="436245"/>
                  </a:lnTo>
                  <a:lnTo>
                    <a:pt x="3060383" y="426720"/>
                  </a:lnTo>
                  <a:lnTo>
                    <a:pt x="3065145" y="409575"/>
                  </a:lnTo>
                  <a:lnTo>
                    <a:pt x="3058478" y="392430"/>
                  </a:lnTo>
                  <a:lnTo>
                    <a:pt x="3048000" y="379095"/>
                  </a:lnTo>
                  <a:lnTo>
                    <a:pt x="3036570" y="364808"/>
                  </a:lnTo>
                  <a:lnTo>
                    <a:pt x="3027998" y="344805"/>
                  </a:lnTo>
                  <a:lnTo>
                    <a:pt x="3018473" y="339090"/>
                  </a:lnTo>
                  <a:lnTo>
                    <a:pt x="3001328" y="338138"/>
                  </a:lnTo>
                  <a:lnTo>
                    <a:pt x="2985135" y="342900"/>
                  </a:lnTo>
                  <a:lnTo>
                    <a:pt x="2979420" y="354330"/>
                  </a:lnTo>
                  <a:lnTo>
                    <a:pt x="2966085" y="379095"/>
                  </a:lnTo>
                  <a:lnTo>
                    <a:pt x="2929890" y="420053"/>
                  </a:lnTo>
                  <a:lnTo>
                    <a:pt x="2909888" y="439103"/>
                  </a:lnTo>
                  <a:lnTo>
                    <a:pt x="2898458" y="443865"/>
                  </a:lnTo>
                  <a:lnTo>
                    <a:pt x="2910840" y="416243"/>
                  </a:lnTo>
                  <a:lnTo>
                    <a:pt x="2938463" y="371475"/>
                  </a:lnTo>
                  <a:lnTo>
                    <a:pt x="2948940" y="343853"/>
                  </a:lnTo>
                  <a:lnTo>
                    <a:pt x="2967990" y="329565"/>
                  </a:lnTo>
                  <a:lnTo>
                    <a:pt x="2981325" y="318135"/>
                  </a:lnTo>
                  <a:lnTo>
                    <a:pt x="2987040" y="308610"/>
                  </a:lnTo>
                  <a:lnTo>
                    <a:pt x="2983230" y="296228"/>
                  </a:lnTo>
                  <a:lnTo>
                    <a:pt x="2974658" y="285750"/>
                  </a:lnTo>
                  <a:lnTo>
                    <a:pt x="2961323" y="276225"/>
                  </a:lnTo>
                  <a:lnTo>
                    <a:pt x="2982278" y="265748"/>
                  </a:lnTo>
                  <a:lnTo>
                    <a:pt x="3005138" y="260985"/>
                  </a:lnTo>
                  <a:lnTo>
                    <a:pt x="3032760" y="263843"/>
                  </a:lnTo>
                  <a:lnTo>
                    <a:pt x="3068003" y="271463"/>
                  </a:lnTo>
                  <a:lnTo>
                    <a:pt x="3100388" y="262890"/>
                  </a:lnTo>
                  <a:lnTo>
                    <a:pt x="3116580" y="243840"/>
                  </a:lnTo>
                  <a:lnTo>
                    <a:pt x="3118485" y="224790"/>
                  </a:lnTo>
                  <a:lnTo>
                    <a:pt x="3110865" y="217170"/>
                  </a:lnTo>
                  <a:lnTo>
                    <a:pt x="3096578" y="212408"/>
                  </a:lnTo>
                  <a:lnTo>
                    <a:pt x="3060383" y="208598"/>
                  </a:lnTo>
                  <a:lnTo>
                    <a:pt x="3032760" y="211455"/>
                  </a:lnTo>
                  <a:lnTo>
                    <a:pt x="3015615" y="219075"/>
                  </a:lnTo>
                  <a:lnTo>
                    <a:pt x="2994660" y="235268"/>
                  </a:lnTo>
                  <a:lnTo>
                    <a:pt x="2788920" y="311468"/>
                  </a:lnTo>
                  <a:lnTo>
                    <a:pt x="2717483" y="348615"/>
                  </a:lnTo>
                  <a:lnTo>
                    <a:pt x="2677478" y="367665"/>
                  </a:lnTo>
                  <a:lnTo>
                    <a:pt x="2656523" y="373380"/>
                  </a:lnTo>
                  <a:lnTo>
                    <a:pt x="2639378" y="374333"/>
                  </a:lnTo>
                  <a:lnTo>
                    <a:pt x="2616518" y="379095"/>
                  </a:lnTo>
                  <a:lnTo>
                    <a:pt x="2578418" y="369570"/>
                  </a:lnTo>
                  <a:lnTo>
                    <a:pt x="2560320" y="368618"/>
                  </a:lnTo>
                  <a:lnTo>
                    <a:pt x="2555558" y="371475"/>
                  </a:lnTo>
                  <a:lnTo>
                    <a:pt x="2549843" y="378143"/>
                  </a:lnTo>
                  <a:moveTo>
                    <a:pt x="2925128" y="477203"/>
                  </a:moveTo>
                  <a:lnTo>
                    <a:pt x="2913698" y="498158"/>
                  </a:lnTo>
                  <a:lnTo>
                    <a:pt x="2903220" y="530543"/>
                  </a:lnTo>
                  <a:lnTo>
                    <a:pt x="2888933" y="597218"/>
                  </a:lnTo>
                  <a:lnTo>
                    <a:pt x="2840355" y="801053"/>
                  </a:lnTo>
                  <a:lnTo>
                    <a:pt x="2846070" y="845820"/>
                  </a:lnTo>
                  <a:lnTo>
                    <a:pt x="2857500" y="865823"/>
                  </a:lnTo>
                  <a:lnTo>
                    <a:pt x="2875598" y="873443"/>
                  </a:lnTo>
                  <a:lnTo>
                    <a:pt x="2891790" y="864870"/>
                  </a:lnTo>
                  <a:lnTo>
                    <a:pt x="2900363" y="848678"/>
                  </a:lnTo>
                  <a:lnTo>
                    <a:pt x="2907983" y="814388"/>
                  </a:lnTo>
                  <a:lnTo>
                    <a:pt x="2906078" y="777240"/>
                  </a:lnTo>
                  <a:lnTo>
                    <a:pt x="2897505" y="741998"/>
                  </a:lnTo>
                  <a:lnTo>
                    <a:pt x="2906078" y="684848"/>
                  </a:lnTo>
                  <a:lnTo>
                    <a:pt x="2914650" y="616268"/>
                  </a:lnTo>
                  <a:lnTo>
                    <a:pt x="2928938" y="543878"/>
                  </a:lnTo>
                  <a:lnTo>
                    <a:pt x="2943225" y="491490"/>
                  </a:lnTo>
                  <a:lnTo>
                    <a:pt x="2940368" y="478155"/>
                  </a:lnTo>
                  <a:lnTo>
                    <a:pt x="2934653" y="472440"/>
                  </a:lnTo>
                  <a:lnTo>
                    <a:pt x="2925128" y="477203"/>
                  </a:lnTo>
                  <a:moveTo>
                    <a:pt x="2968943" y="495300"/>
                  </a:moveTo>
                  <a:lnTo>
                    <a:pt x="2983230" y="499110"/>
                  </a:lnTo>
                  <a:lnTo>
                    <a:pt x="2989898" y="501968"/>
                  </a:lnTo>
                  <a:lnTo>
                    <a:pt x="2992755" y="514350"/>
                  </a:lnTo>
                  <a:lnTo>
                    <a:pt x="2991803" y="585788"/>
                  </a:lnTo>
                  <a:lnTo>
                    <a:pt x="2970848" y="579120"/>
                  </a:lnTo>
                  <a:lnTo>
                    <a:pt x="2952750" y="579120"/>
                  </a:lnTo>
                  <a:lnTo>
                    <a:pt x="2936558" y="589598"/>
                  </a:lnTo>
                  <a:lnTo>
                    <a:pt x="2930843" y="604838"/>
                  </a:lnTo>
                  <a:lnTo>
                    <a:pt x="2936558" y="616268"/>
                  </a:lnTo>
                  <a:lnTo>
                    <a:pt x="2957513" y="631508"/>
                  </a:lnTo>
                  <a:lnTo>
                    <a:pt x="2958465" y="636270"/>
                  </a:lnTo>
                  <a:lnTo>
                    <a:pt x="2949893" y="637223"/>
                  </a:lnTo>
                  <a:lnTo>
                    <a:pt x="2929890" y="638175"/>
                  </a:lnTo>
                  <a:lnTo>
                    <a:pt x="2922270" y="652463"/>
                  </a:lnTo>
                  <a:lnTo>
                    <a:pt x="2926080" y="664845"/>
                  </a:lnTo>
                  <a:lnTo>
                    <a:pt x="2939415" y="681990"/>
                  </a:lnTo>
                  <a:lnTo>
                    <a:pt x="2957513" y="692468"/>
                  </a:lnTo>
                  <a:lnTo>
                    <a:pt x="2972753" y="689610"/>
                  </a:lnTo>
                  <a:lnTo>
                    <a:pt x="2987040" y="678180"/>
                  </a:lnTo>
                  <a:lnTo>
                    <a:pt x="2988945" y="672465"/>
                  </a:lnTo>
                  <a:lnTo>
                    <a:pt x="2993708" y="670560"/>
                  </a:lnTo>
                  <a:lnTo>
                    <a:pt x="2990850" y="767715"/>
                  </a:lnTo>
                  <a:lnTo>
                    <a:pt x="2981325" y="771525"/>
                  </a:lnTo>
                  <a:lnTo>
                    <a:pt x="2971800" y="779145"/>
                  </a:lnTo>
                  <a:lnTo>
                    <a:pt x="2973705" y="797243"/>
                  </a:lnTo>
                  <a:lnTo>
                    <a:pt x="2978468" y="808673"/>
                  </a:lnTo>
                  <a:lnTo>
                    <a:pt x="2978468" y="828675"/>
                  </a:lnTo>
                  <a:lnTo>
                    <a:pt x="2982278" y="847725"/>
                  </a:lnTo>
                  <a:lnTo>
                    <a:pt x="2991803" y="866775"/>
                  </a:lnTo>
                  <a:lnTo>
                    <a:pt x="2999423" y="872490"/>
                  </a:lnTo>
                  <a:lnTo>
                    <a:pt x="3007995" y="872490"/>
                  </a:lnTo>
                  <a:lnTo>
                    <a:pt x="3026093" y="858203"/>
                  </a:lnTo>
                  <a:lnTo>
                    <a:pt x="3041333" y="836295"/>
                  </a:lnTo>
                  <a:lnTo>
                    <a:pt x="3046095" y="817245"/>
                  </a:lnTo>
                  <a:lnTo>
                    <a:pt x="3038475" y="755333"/>
                  </a:lnTo>
                  <a:lnTo>
                    <a:pt x="3033713" y="625793"/>
                  </a:lnTo>
                  <a:lnTo>
                    <a:pt x="3034665" y="570548"/>
                  </a:lnTo>
                  <a:lnTo>
                    <a:pt x="3039428" y="530543"/>
                  </a:lnTo>
                  <a:lnTo>
                    <a:pt x="3049905" y="507683"/>
                  </a:lnTo>
                  <a:lnTo>
                    <a:pt x="3055620" y="488633"/>
                  </a:lnTo>
                  <a:lnTo>
                    <a:pt x="3048953" y="475298"/>
                  </a:lnTo>
                  <a:lnTo>
                    <a:pt x="3034665" y="467678"/>
                  </a:lnTo>
                  <a:lnTo>
                    <a:pt x="3017520" y="467678"/>
                  </a:lnTo>
                  <a:lnTo>
                    <a:pt x="2982278" y="479108"/>
                  </a:lnTo>
                  <a:lnTo>
                    <a:pt x="2970848" y="487680"/>
                  </a:lnTo>
                  <a:lnTo>
                    <a:pt x="2968943" y="495300"/>
                  </a:lnTo>
                  <a:moveTo>
                    <a:pt x="2990850" y="612458"/>
                  </a:moveTo>
                  <a:lnTo>
                    <a:pt x="2985135" y="620078"/>
                  </a:lnTo>
                  <a:lnTo>
                    <a:pt x="2969895" y="628650"/>
                  </a:lnTo>
                  <a:lnTo>
                    <a:pt x="2967038" y="633413"/>
                  </a:lnTo>
                  <a:lnTo>
                    <a:pt x="2973705" y="636270"/>
                  </a:lnTo>
                  <a:lnTo>
                    <a:pt x="2983230" y="639128"/>
                  </a:lnTo>
                  <a:lnTo>
                    <a:pt x="2989898" y="646748"/>
                  </a:lnTo>
                  <a:lnTo>
                    <a:pt x="2993708" y="647700"/>
                  </a:lnTo>
                  <a:lnTo>
                    <a:pt x="2995613" y="637223"/>
                  </a:lnTo>
                  <a:lnTo>
                    <a:pt x="2995613" y="617220"/>
                  </a:lnTo>
                  <a:lnTo>
                    <a:pt x="2990850" y="612458"/>
                  </a:lnTo>
                  <a:moveTo>
                    <a:pt x="3517583" y="360045"/>
                  </a:moveTo>
                  <a:lnTo>
                    <a:pt x="3501390" y="365760"/>
                  </a:lnTo>
                  <a:lnTo>
                    <a:pt x="3492818" y="381953"/>
                  </a:lnTo>
                  <a:lnTo>
                    <a:pt x="3489008" y="406718"/>
                  </a:lnTo>
                  <a:lnTo>
                    <a:pt x="3475673" y="451485"/>
                  </a:lnTo>
                  <a:lnTo>
                    <a:pt x="3463290" y="484823"/>
                  </a:lnTo>
                  <a:lnTo>
                    <a:pt x="3450908" y="505778"/>
                  </a:lnTo>
                  <a:lnTo>
                    <a:pt x="3445193" y="525780"/>
                  </a:lnTo>
                  <a:lnTo>
                    <a:pt x="3446145" y="544830"/>
                  </a:lnTo>
                  <a:lnTo>
                    <a:pt x="3452813" y="561975"/>
                  </a:lnTo>
                  <a:lnTo>
                    <a:pt x="3464243" y="576263"/>
                  </a:lnTo>
                  <a:lnTo>
                    <a:pt x="3479483" y="585788"/>
                  </a:lnTo>
                  <a:lnTo>
                    <a:pt x="3497580" y="588645"/>
                  </a:lnTo>
                  <a:lnTo>
                    <a:pt x="3517583" y="583883"/>
                  </a:lnTo>
                  <a:lnTo>
                    <a:pt x="3538538" y="569595"/>
                  </a:lnTo>
                  <a:lnTo>
                    <a:pt x="3599498" y="510540"/>
                  </a:lnTo>
                  <a:lnTo>
                    <a:pt x="3615690" y="501015"/>
                  </a:lnTo>
                  <a:lnTo>
                    <a:pt x="3619500" y="501968"/>
                  </a:lnTo>
                  <a:lnTo>
                    <a:pt x="3621405" y="507683"/>
                  </a:lnTo>
                  <a:lnTo>
                    <a:pt x="3619500" y="654368"/>
                  </a:lnTo>
                  <a:lnTo>
                    <a:pt x="3609975" y="661988"/>
                  </a:lnTo>
                  <a:lnTo>
                    <a:pt x="3596640" y="687705"/>
                  </a:lnTo>
                  <a:lnTo>
                    <a:pt x="3599498" y="724853"/>
                  </a:lnTo>
                  <a:lnTo>
                    <a:pt x="3607118" y="743903"/>
                  </a:lnTo>
                  <a:lnTo>
                    <a:pt x="3584258" y="756285"/>
                  </a:lnTo>
                  <a:lnTo>
                    <a:pt x="3555683" y="765810"/>
                  </a:lnTo>
                  <a:lnTo>
                    <a:pt x="3557588" y="729615"/>
                  </a:lnTo>
                  <a:lnTo>
                    <a:pt x="3557588" y="700088"/>
                  </a:lnTo>
                  <a:lnTo>
                    <a:pt x="3548063" y="672465"/>
                  </a:lnTo>
                  <a:lnTo>
                    <a:pt x="3534728" y="661988"/>
                  </a:lnTo>
                  <a:lnTo>
                    <a:pt x="3525203" y="660083"/>
                  </a:lnTo>
                  <a:lnTo>
                    <a:pt x="3513773" y="665798"/>
                  </a:lnTo>
                  <a:lnTo>
                    <a:pt x="3507105" y="674370"/>
                  </a:lnTo>
                  <a:lnTo>
                    <a:pt x="3512820" y="685800"/>
                  </a:lnTo>
                  <a:lnTo>
                    <a:pt x="3502343" y="726758"/>
                  </a:lnTo>
                  <a:lnTo>
                    <a:pt x="3495675" y="758190"/>
                  </a:lnTo>
                  <a:lnTo>
                    <a:pt x="3494723" y="794385"/>
                  </a:lnTo>
                  <a:lnTo>
                    <a:pt x="3505200" y="822008"/>
                  </a:lnTo>
                  <a:lnTo>
                    <a:pt x="3525203" y="833438"/>
                  </a:lnTo>
                  <a:lnTo>
                    <a:pt x="3548063" y="833438"/>
                  </a:lnTo>
                  <a:lnTo>
                    <a:pt x="3568065" y="826770"/>
                  </a:lnTo>
                  <a:lnTo>
                    <a:pt x="3649980" y="766763"/>
                  </a:lnTo>
                  <a:lnTo>
                    <a:pt x="3715703" y="714375"/>
                  </a:lnTo>
                  <a:lnTo>
                    <a:pt x="3726180" y="741045"/>
                  </a:lnTo>
                  <a:lnTo>
                    <a:pt x="3745230" y="754380"/>
                  </a:lnTo>
                  <a:lnTo>
                    <a:pt x="3778568" y="749618"/>
                  </a:lnTo>
                  <a:lnTo>
                    <a:pt x="3789998" y="736283"/>
                  </a:lnTo>
                  <a:lnTo>
                    <a:pt x="3795713" y="715328"/>
                  </a:lnTo>
                  <a:lnTo>
                    <a:pt x="3794760" y="689610"/>
                  </a:lnTo>
                  <a:lnTo>
                    <a:pt x="3784283" y="661035"/>
                  </a:lnTo>
                  <a:lnTo>
                    <a:pt x="3769043" y="641033"/>
                  </a:lnTo>
                  <a:lnTo>
                    <a:pt x="3749993" y="626745"/>
                  </a:lnTo>
                  <a:lnTo>
                    <a:pt x="3731895" y="619125"/>
                  </a:lnTo>
                  <a:lnTo>
                    <a:pt x="3717608" y="619125"/>
                  </a:lnTo>
                  <a:lnTo>
                    <a:pt x="3717608" y="643890"/>
                  </a:lnTo>
                  <a:lnTo>
                    <a:pt x="3718560" y="659130"/>
                  </a:lnTo>
                  <a:lnTo>
                    <a:pt x="3714750" y="676275"/>
                  </a:lnTo>
                  <a:lnTo>
                    <a:pt x="3690938" y="693420"/>
                  </a:lnTo>
                  <a:lnTo>
                    <a:pt x="3663315" y="703898"/>
                  </a:lnTo>
                  <a:lnTo>
                    <a:pt x="3655695" y="700088"/>
                  </a:lnTo>
                  <a:lnTo>
                    <a:pt x="3654743" y="689610"/>
                  </a:lnTo>
                  <a:lnTo>
                    <a:pt x="3659505" y="661035"/>
                  </a:lnTo>
                  <a:lnTo>
                    <a:pt x="3656648" y="618173"/>
                  </a:lnTo>
                  <a:lnTo>
                    <a:pt x="3651885" y="592455"/>
                  </a:lnTo>
                  <a:lnTo>
                    <a:pt x="3651885" y="540068"/>
                  </a:lnTo>
                  <a:lnTo>
                    <a:pt x="3657600" y="461963"/>
                  </a:lnTo>
                  <a:lnTo>
                    <a:pt x="3676650" y="434340"/>
                  </a:lnTo>
                  <a:lnTo>
                    <a:pt x="3697605" y="413385"/>
                  </a:lnTo>
                  <a:lnTo>
                    <a:pt x="3736658" y="387668"/>
                  </a:lnTo>
                  <a:lnTo>
                    <a:pt x="3778568" y="375285"/>
                  </a:lnTo>
                  <a:lnTo>
                    <a:pt x="3810953" y="377190"/>
                  </a:lnTo>
                  <a:lnTo>
                    <a:pt x="3832860" y="367665"/>
                  </a:lnTo>
                  <a:lnTo>
                    <a:pt x="3839528" y="357188"/>
                  </a:lnTo>
                  <a:lnTo>
                    <a:pt x="3841433" y="340995"/>
                  </a:lnTo>
                  <a:lnTo>
                    <a:pt x="3830003" y="320993"/>
                  </a:lnTo>
                  <a:lnTo>
                    <a:pt x="3814763" y="309563"/>
                  </a:lnTo>
                  <a:lnTo>
                    <a:pt x="3777615" y="290513"/>
                  </a:lnTo>
                  <a:lnTo>
                    <a:pt x="3763328" y="294323"/>
                  </a:lnTo>
                  <a:lnTo>
                    <a:pt x="3759518" y="304800"/>
                  </a:lnTo>
                  <a:lnTo>
                    <a:pt x="3765233" y="327660"/>
                  </a:lnTo>
                  <a:lnTo>
                    <a:pt x="3754755" y="340043"/>
                  </a:lnTo>
                  <a:lnTo>
                    <a:pt x="3727133" y="358140"/>
                  </a:lnTo>
                  <a:lnTo>
                    <a:pt x="3695700" y="372428"/>
                  </a:lnTo>
                  <a:lnTo>
                    <a:pt x="3685223" y="372428"/>
                  </a:lnTo>
                  <a:lnTo>
                    <a:pt x="3681413" y="365760"/>
                  </a:lnTo>
                  <a:lnTo>
                    <a:pt x="3690938" y="328613"/>
                  </a:lnTo>
                  <a:lnTo>
                    <a:pt x="3699510" y="312420"/>
                  </a:lnTo>
                  <a:lnTo>
                    <a:pt x="3707130" y="306705"/>
                  </a:lnTo>
                  <a:lnTo>
                    <a:pt x="3714750" y="302895"/>
                  </a:lnTo>
                  <a:lnTo>
                    <a:pt x="3721418" y="291465"/>
                  </a:lnTo>
                  <a:lnTo>
                    <a:pt x="3726180" y="263843"/>
                  </a:lnTo>
                  <a:lnTo>
                    <a:pt x="3717608" y="243840"/>
                  </a:lnTo>
                  <a:lnTo>
                    <a:pt x="3700463" y="230505"/>
                  </a:lnTo>
                  <a:lnTo>
                    <a:pt x="3676650" y="226695"/>
                  </a:lnTo>
                  <a:lnTo>
                    <a:pt x="3649028" y="233363"/>
                  </a:lnTo>
                  <a:lnTo>
                    <a:pt x="3638550" y="241935"/>
                  </a:lnTo>
                  <a:lnTo>
                    <a:pt x="3640455" y="248603"/>
                  </a:lnTo>
                  <a:lnTo>
                    <a:pt x="3649980" y="258128"/>
                  </a:lnTo>
                  <a:lnTo>
                    <a:pt x="3657600" y="281940"/>
                  </a:lnTo>
                  <a:lnTo>
                    <a:pt x="3658553" y="322898"/>
                  </a:lnTo>
                  <a:lnTo>
                    <a:pt x="3653790" y="364808"/>
                  </a:lnTo>
                  <a:lnTo>
                    <a:pt x="3645218" y="392430"/>
                  </a:lnTo>
                  <a:lnTo>
                    <a:pt x="3626168" y="412433"/>
                  </a:lnTo>
                  <a:lnTo>
                    <a:pt x="3603308" y="428625"/>
                  </a:lnTo>
                  <a:lnTo>
                    <a:pt x="3565208" y="451485"/>
                  </a:lnTo>
                  <a:lnTo>
                    <a:pt x="3567113" y="434340"/>
                  </a:lnTo>
                  <a:lnTo>
                    <a:pt x="3571875" y="417195"/>
                  </a:lnTo>
                  <a:lnTo>
                    <a:pt x="3571875" y="402908"/>
                  </a:lnTo>
                  <a:lnTo>
                    <a:pt x="3552825" y="376238"/>
                  </a:lnTo>
                  <a:lnTo>
                    <a:pt x="3537585" y="364808"/>
                  </a:lnTo>
                  <a:lnTo>
                    <a:pt x="3517583" y="360045"/>
                  </a:lnTo>
                  <a:moveTo>
                    <a:pt x="4193858" y="228600"/>
                  </a:moveTo>
                  <a:lnTo>
                    <a:pt x="4178618" y="230505"/>
                  </a:lnTo>
                  <a:lnTo>
                    <a:pt x="4178618" y="241935"/>
                  </a:lnTo>
                  <a:lnTo>
                    <a:pt x="4198620" y="270510"/>
                  </a:lnTo>
                  <a:lnTo>
                    <a:pt x="4206240" y="314325"/>
                  </a:lnTo>
                  <a:lnTo>
                    <a:pt x="4204335" y="378143"/>
                  </a:lnTo>
                  <a:lnTo>
                    <a:pt x="4191953" y="484823"/>
                  </a:lnTo>
                  <a:lnTo>
                    <a:pt x="4177665" y="564833"/>
                  </a:lnTo>
                  <a:lnTo>
                    <a:pt x="4159568" y="641033"/>
                  </a:lnTo>
                  <a:lnTo>
                    <a:pt x="4140518" y="703898"/>
                  </a:lnTo>
                  <a:lnTo>
                    <a:pt x="4129088" y="729615"/>
                  </a:lnTo>
                  <a:lnTo>
                    <a:pt x="4122420" y="737235"/>
                  </a:lnTo>
                  <a:lnTo>
                    <a:pt x="4115753" y="738188"/>
                  </a:lnTo>
                  <a:lnTo>
                    <a:pt x="4108133" y="741998"/>
                  </a:lnTo>
                  <a:lnTo>
                    <a:pt x="4102418" y="757238"/>
                  </a:lnTo>
                  <a:lnTo>
                    <a:pt x="4099560" y="803910"/>
                  </a:lnTo>
                  <a:lnTo>
                    <a:pt x="4109085" y="847725"/>
                  </a:lnTo>
                  <a:lnTo>
                    <a:pt x="4118610" y="859155"/>
                  </a:lnTo>
                  <a:lnTo>
                    <a:pt x="4131945" y="858203"/>
                  </a:lnTo>
                  <a:lnTo>
                    <a:pt x="4155758" y="842010"/>
                  </a:lnTo>
                  <a:lnTo>
                    <a:pt x="4170045" y="833438"/>
                  </a:lnTo>
                  <a:lnTo>
                    <a:pt x="4176713" y="823913"/>
                  </a:lnTo>
                  <a:lnTo>
                    <a:pt x="4178618" y="805815"/>
                  </a:lnTo>
                  <a:lnTo>
                    <a:pt x="4174808" y="773430"/>
                  </a:lnTo>
                  <a:lnTo>
                    <a:pt x="4180523" y="741045"/>
                  </a:lnTo>
                  <a:lnTo>
                    <a:pt x="4199573" y="693420"/>
                  </a:lnTo>
                  <a:lnTo>
                    <a:pt x="4213860" y="653415"/>
                  </a:lnTo>
                  <a:lnTo>
                    <a:pt x="4222433" y="604838"/>
                  </a:lnTo>
                  <a:lnTo>
                    <a:pt x="4228148" y="539115"/>
                  </a:lnTo>
                  <a:lnTo>
                    <a:pt x="4238625" y="533400"/>
                  </a:lnTo>
                  <a:lnTo>
                    <a:pt x="4247198" y="530543"/>
                  </a:lnTo>
                  <a:lnTo>
                    <a:pt x="4255770" y="521018"/>
                  </a:lnTo>
                  <a:lnTo>
                    <a:pt x="4276725" y="495300"/>
                  </a:lnTo>
                  <a:lnTo>
                    <a:pt x="4322445" y="469583"/>
                  </a:lnTo>
                  <a:lnTo>
                    <a:pt x="4340543" y="467678"/>
                  </a:lnTo>
                  <a:lnTo>
                    <a:pt x="4351973" y="459105"/>
                  </a:lnTo>
                  <a:lnTo>
                    <a:pt x="4362450" y="447675"/>
                  </a:lnTo>
                  <a:lnTo>
                    <a:pt x="4374833" y="440055"/>
                  </a:lnTo>
                  <a:lnTo>
                    <a:pt x="4387215" y="430530"/>
                  </a:lnTo>
                  <a:lnTo>
                    <a:pt x="4391978" y="416243"/>
                  </a:lnTo>
                  <a:lnTo>
                    <a:pt x="4385310" y="402908"/>
                  </a:lnTo>
                  <a:lnTo>
                    <a:pt x="4362450" y="396240"/>
                  </a:lnTo>
                  <a:lnTo>
                    <a:pt x="4355783" y="396240"/>
                  </a:lnTo>
                  <a:lnTo>
                    <a:pt x="4354830" y="387668"/>
                  </a:lnTo>
                  <a:lnTo>
                    <a:pt x="4363403" y="361950"/>
                  </a:lnTo>
                  <a:lnTo>
                    <a:pt x="4367213" y="323850"/>
                  </a:lnTo>
                  <a:lnTo>
                    <a:pt x="4371023" y="278130"/>
                  </a:lnTo>
                  <a:lnTo>
                    <a:pt x="4371023" y="268605"/>
                  </a:lnTo>
                  <a:lnTo>
                    <a:pt x="4365308" y="260985"/>
                  </a:lnTo>
                  <a:lnTo>
                    <a:pt x="4344353" y="251460"/>
                  </a:lnTo>
                  <a:lnTo>
                    <a:pt x="4322445" y="251460"/>
                  </a:lnTo>
                  <a:lnTo>
                    <a:pt x="4316730" y="256223"/>
                  </a:lnTo>
                  <a:lnTo>
                    <a:pt x="4316730" y="264795"/>
                  </a:lnTo>
                  <a:lnTo>
                    <a:pt x="4323398" y="297180"/>
                  </a:lnTo>
                  <a:lnTo>
                    <a:pt x="4323398" y="311468"/>
                  </a:lnTo>
                  <a:lnTo>
                    <a:pt x="4301490" y="432435"/>
                  </a:lnTo>
                  <a:lnTo>
                    <a:pt x="4290060" y="444818"/>
                  </a:lnTo>
                  <a:lnTo>
                    <a:pt x="4269105" y="456248"/>
                  </a:lnTo>
                  <a:lnTo>
                    <a:pt x="4249103" y="460058"/>
                  </a:lnTo>
                  <a:lnTo>
                    <a:pt x="4243388" y="458153"/>
                  </a:lnTo>
                  <a:lnTo>
                    <a:pt x="4242435" y="452438"/>
                  </a:lnTo>
                  <a:lnTo>
                    <a:pt x="4243388" y="343853"/>
                  </a:lnTo>
                  <a:lnTo>
                    <a:pt x="4268153" y="321945"/>
                  </a:lnTo>
                  <a:lnTo>
                    <a:pt x="4279583" y="300038"/>
                  </a:lnTo>
                  <a:lnTo>
                    <a:pt x="4278630" y="267653"/>
                  </a:lnTo>
                  <a:lnTo>
                    <a:pt x="4264343" y="240030"/>
                  </a:lnTo>
                  <a:lnTo>
                    <a:pt x="4245293" y="230505"/>
                  </a:lnTo>
                  <a:lnTo>
                    <a:pt x="4193858" y="228600"/>
                  </a:lnTo>
                  <a:moveTo>
                    <a:pt x="4450080" y="345758"/>
                  </a:moveTo>
                  <a:lnTo>
                    <a:pt x="4440555" y="356235"/>
                  </a:lnTo>
                  <a:lnTo>
                    <a:pt x="4451033" y="359093"/>
                  </a:lnTo>
                  <a:lnTo>
                    <a:pt x="4467225" y="359093"/>
                  </a:lnTo>
                  <a:lnTo>
                    <a:pt x="4474845" y="362903"/>
                  </a:lnTo>
                  <a:lnTo>
                    <a:pt x="4445318" y="473393"/>
                  </a:lnTo>
                  <a:lnTo>
                    <a:pt x="4421505" y="551498"/>
                  </a:lnTo>
                  <a:lnTo>
                    <a:pt x="4400550" y="599123"/>
                  </a:lnTo>
                  <a:lnTo>
                    <a:pt x="4384358" y="621983"/>
                  </a:lnTo>
                  <a:lnTo>
                    <a:pt x="4374833" y="651510"/>
                  </a:lnTo>
                  <a:lnTo>
                    <a:pt x="4373880" y="680085"/>
                  </a:lnTo>
                  <a:lnTo>
                    <a:pt x="4382453" y="699135"/>
                  </a:lnTo>
                  <a:lnTo>
                    <a:pt x="4400550" y="706755"/>
                  </a:lnTo>
                  <a:lnTo>
                    <a:pt x="4419600" y="713423"/>
                  </a:lnTo>
                  <a:lnTo>
                    <a:pt x="4435793" y="716280"/>
                  </a:lnTo>
                  <a:lnTo>
                    <a:pt x="4457700" y="708660"/>
                  </a:lnTo>
                  <a:lnTo>
                    <a:pt x="4479608" y="693420"/>
                  </a:lnTo>
                  <a:lnTo>
                    <a:pt x="4497705" y="672465"/>
                  </a:lnTo>
                  <a:lnTo>
                    <a:pt x="4503420" y="670560"/>
                  </a:lnTo>
                  <a:lnTo>
                    <a:pt x="4511040" y="675323"/>
                  </a:lnTo>
                  <a:lnTo>
                    <a:pt x="4531043" y="700088"/>
                  </a:lnTo>
                  <a:lnTo>
                    <a:pt x="4561523" y="731520"/>
                  </a:lnTo>
                  <a:lnTo>
                    <a:pt x="4581525" y="744855"/>
                  </a:lnTo>
                  <a:lnTo>
                    <a:pt x="4605338" y="755333"/>
                  </a:lnTo>
                  <a:lnTo>
                    <a:pt x="4644390" y="758190"/>
                  </a:lnTo>
                  <a:lnTo>
                    <a:pt x="4672013" y="746760"/>
                  </a:lnTo>
                  <a:lnTo>
                    <a:pt x="4684395" y="731520"/>
                  </a:lnTo>
                  <a:lnTo>
                    <a:pt x="4679633" y="722948"/>
                  </a:lnTo>
                  <a:lnTo>
                    <a:pt x="4664393" y="720090"/>
                  </a:lnTo>
                  <a:lnTo>
                    <a:pt x="4636770" y="703898"/>
                  </a:lnTo>
                  <a:lnTo>
                    <a:pt x="4578668" y="681038"/>
                  </a:lnTo>
                  <a:lnTo>
                    <a:pt x="4552950" y="672465"/>
                  </a:lnTo>
                  <a:lnTo>
                    <a:pt x="4535805" y="661035"/>
                  </a:lnTo>
                  <a:lnTo>
                    <a:pt x="4517708" y="633413"/>
                  </a:lnTo>
                  <a:lnTo>
                    <a:pt x="4515803" y="619125"/>
                  </a:lnTo>
                  <a:lnTo>
                    <a:pt x="4523423" y="582930"/>
                  </a:lnTo>
                  <a:lnTo>
                    <a:pt x="4535805" y="552450"/>
                  </a:lnTo>
                  <a:lnTo>
                    <a:pt x="4555808" y="519113"/>
                  </a:lnTo>
                  <a:lnTo>
                    <a:pt x="4562475" y="501015"/>
                  </a:lnTo>
                  <a:lnTo>
                    <a:pt x="4559618" y="483870"/>
                  </a:lnTo>
                  <a:lnTo>
                    <a:pt x="4549140" y="473393"/>
                  </a:lnTo>
                  <a:lnTo>
                    <a:pt x="4532948" y="474345"/>
                  </a:lnTo>
                  <a:lnTo>
                    <a:pt x="4499610" y="497205"/>
                  </a:lnTo>
                  <a:lnTo>
                    <a:pt x="4484370" y="510540"/>
                  </a:lnTo>
                  <a:lnTo>
                    <a:pt x="4491990" y="401003"/>
                  </a:lnTo>
                  <a:lnTo>
                    <a:pt x="4517708" y="361950"/>
                  </a:lnTo>
                  <a:lnTo>
                    <a:pt x="4537710" y="340995"/>
                  </a:lnTo>
                  <a:lnTo>
                    <a:pt x="4552950" y="336233"/>
                  </a:lnTo>
                  <a:lnTo>
                    <a:pt x="4565333" y="328613"/>
                  </a:lnTo>
                  <a:lnTo>
                    <a:pt x="4567238" y="310515"/>
                  </a:lnTo>
                  <a:lnTo>
                    <a:pt x="4562475" y="294323"/>
                  </a:lnTo>
                  <a:lnTo>
                    <a:pt x="4543425" y="283845"/>
                  </a:lnTo>
                  <a:lnTo>
                    <a:pt x="4518660" y="287655"/>
                  </a:lnTo>
                  <a:lnTo>
                    <a:pt x="4496753" y="303848"/>
                  </a:lnTo>
                  <a:lnTo>
                    <a:pt x="4450080" y="345758"/>
                  </a:lnTo>
                  <a:moveTo>
                    <a:pt x="4506278" y="535305"/>
                  </a:moveTo>
                  <a:lnTo>
                    <a:pt x="4505325" y="528638"/>
                  </a:lnTo>
                  <a:lnTo>
                    <a:pt x="4500563" y="528638"/>
                  </a:lnTo>
                  <a:lnTo>
                    <a:pt x="4485323" y="541020"/>
                  </a:lnTo>
                  <a:lnTo>
                    <a:pt x="4467225" y="562928"/>
                  </a:lnTo>
                  <a:lnTo>
                    <a:pt x="4455795" y="584835"/>
                  </a:lnTo>
                  <a:lnTo>
                    <a:pt x="4454843" y="596265"/>
                  </a:lnTo>
                  <a:lnTo>
                    <a:pt x="4460558" y="598170"/>
                  </a:lnTo>
                  <a:lnTo>
                    <a:pt x="4470083" y="597218"/>
                  </a:lnTo>
                  <a:lnTo>
                    <a:pt x="4481513" y="601980"/>
                  </a:lnTo>
                  <a:lnTo>
                    <a:pt x="4490085" y="600075"/>
                  </a:lnTo>
                  <a:lnTo>
                    <a:pt x="4496753" y="582930"/>
                  </a:lnTo>
                  <a:lnTo>
                    <a:pt x="4506278" y="535305"/>
                  </a:lnTo>
                  <a:moveTo>
                    <a:pt x="4449128" y="620078"/>
                  </a:moveTo>
                  <a:lnTo>
                    <a:pt x="4439603" y="619125"/>
                  </a:lnTo>
                  <a:lnTo>
                    <a:pt x="4431030" y="633413"/>
                  </a:lnTo>
                  <a:lnTo>
                    <a:pt x="4419600" y="681990"/>
                  </a:lnTo>
                  <a:lnTo>
                    <a:pt x="4420553" y="689610"/>
                  </a:lnTo>
                  <a:lnTo>
                    <a:pt x="4426268" y="690563"/>
                  </a:lnTo>
                  <a:lnTo>
                    <a:pt x="4446270" y="678180"/>
                  </a:lnTo>
                  <a:lnTo>
                    <a:pt x="4467225" y="656273"/>
                  </a:lnTo>
                  <a:lnTo>
                    <a:pt x="4475798" y="637223"/>
                  </a:lnTo>
                  <a:lnTo>
                    <a:pt x="4472940" y="628650"/>
                  </a:lnTo>
                  <a:lnTo>
                    <a:pt x="4466273" y="626745"/>
                  </a:lnTo>
                  <a:lnTo>
                    <a:pt x="4457700" y="625793"/>
                  </a:lnTo>
                  <a:lnTo>
                    <a:pt x="4449128" y="620078"/>
                  </a:lnTo>
                  <a:moveTo>
                    <a:pt x="4233863" y="593408"/>
                  </a:moveTo>
                  <a:lnTo>
                    <a:pt x="4229100" y="606743"/>
                  </a:lnTo>
                  <a:lnTo>
                    <a:pt x="4240530" y="613410"/>
                  </a:lnTo>
                  <a:lnTo>
                    <a:pt x="4278630" y="614363"/>
                  </a:lnTo>
                  <a:lnTo>
                    <a:pt x="4280535" y="627698"/>
                  </a:lnTo>
                  <a:lnTo>
                    <a:pt x="4272915" y="666750"/>
                  </a:lnTo>
                  <a:lnTo>
                    <a:pt x="4269105" y="712470"/>
                  </a:lnTo>
                  <a:lnTo>
                    <a:pt x="4272915" y="732473"/>
                  </a:lnTo>
                  <a:lnTo>
                    <a:pt x="4282440" y="746760"/>
                  </a:lnTo>
                  <a:lnTo>
                    <a:pt x="4296728" y="755333"/>
                  </a:lnTo>
                  <a:lnTo>
                    <a:pt x="4309110" y="756285"/>
                  </a:lnTo>
                  <a:lnTo>
                    <a:pt x="4326255" y="742950"/>
                  </a:lnTo>
                  <a:lnTo>
                    <a:pt x="4334828" y="721043"/>
                  </a:lnTo>
                  <a:lnTo>
                    <a:pt x="4334828" y="702945"/>
                  </a:lnTo>
                  <a:lnTo>
                    <a:pt x="4324350" y="686753"/>
                  </a:lnTo>
                  <a:lnTo>
                    <a:pt x="4320540" y="679133"/>
                  </a:lnTo>
                  <a:lnTo>
                    <a:pt x="4322445" y="666750"/>
                  </a:lnTo>
                  <a:lnTo>
                    <a:pt x="4325303" y="656273"/>
                  </a:lnTo>
                  <a:lnTo>
                    <a:pt x="4323398" y="639128"/>
                  </a:lnTo>
                  <a:lnTo>
                    <a:pt x="4317683" y="616268"/>
                  </a:lnTo>
                  <a:lnTo>
                    <a:pt x="4330065" y="583883"/>
                  </a:lnTo>
                  <a:lnTo>
                    <a:pt x="4340543" y="561975"/>
                  </a:lnTo>
                  <a:lnTo>
                    <a:pt x="4351020" y="553403"/>
                  </a:lnTo>
                  <a:lnTo>
                    <a:pt x="4358640" y="548640"/>
                  </a:lnTo>
                  <a:lnTo>
                    <a:pt x="4360545" y="536258"/>
                  </a:lnTo>
                  <a:lnTo>
                    <a:pt x="4355783" y="522923"/>
                  </a:lnTo>
                  <a:lnTo>
                    <a:pt x="4342448" y="518160"/>
                  </a:lnTo>
                  <a:lnTo>
                    <a:pt x="4324350" y="523875"/>
                  </a:lnTo>
                  <a:lnTo>
                    <a:pt x="4307205" y="537210"/>
                  </a:lnTo>
                  <a:lnTo>
                    <a:pt x="4272915" y="574358"/>
                  </a:lnTo>
                  <a:lnTo>
                    <a:pt x="4258628" y="586740"/>
                  </a:lnTo>
                  <a:lnTo>
                    <a:pt x="4248150" y="589598"/>
                  </a:lnTo>
                  <a:lnTo>
                    <a:pt x="4233863" y="593408"/>
                  </a:lnTo>
                  <a:moveTo>
                    <a:pt x="5115878" y="188595"/>
                  </a:moveTo>
                  <a:lnTo>
                    <a:pt x="5106353" y="194310"/>
                  </a:lnTo>
                  <a:lnTo>
                    <a:pt x="5109210" y="202883"/>
                  </a:lnTo>
                  <a:lnTo>
                    <a:pt x="5120640" y="223838"/>
                  </a:lnTo>
                  <a:lnTo>
                    <a:pt x="5117783" y="232410"/>
                  </a:lnTo>
                  <a:lnTo>
                    <a:pt x="5111115" y="239078"/>
                  </a:lnTo>
                  <a:lnTo>
                    <a:pt x="5103495" y="250508"/>
                  </a:lnTo>
                  <a:lnTo>
                    <a:pt x="5118735" y="257175"/>
                  </a:lnTo>
                  <a:lnTo>
                    <a:pt x="5149215" y="260985"/>
                  </a:lnTo>
                  <a:lnTo>
                    <a:pt x="5180648" y="256223"/>
                  </a:lnTo>
                  <a:lnTo>
                    <a:pt x="5192078" y="248603"/>
                  </a:lnTo>
                  <a:lnTo>
                    <a:pt x="5197793" y="236220"/>
                  </a:lnTo>
                  <a:lnTo>
                    <a:pt x="5191125" y="211455"/>
                  </a:lnTo>
                  <a:lnTo>
                    <a:pt x="5169218" y="195263"/>
                  </a:lnTo>
                  <a:lnTo>
                    <a:pt x="5140643" y="187643"/>
                  </a:lnTo>
                  <a:lnTo>
                    <a:pt x="5115878" y="188595"/>
                  </a:lnTo>
                  <a:moveTo>
                    <a:pt x="4991100" y="428625"/>
                  </a:moveTo>
                  <a:lnTo>
                    <a:pt x="4975860" y="430530"/>
                  </a:lnTo>
                  <a:lnTo>
                    <a:pt x="4984433" y="442913"/>
                  </a:lnTo>
                  <a:lnTo>
                    <a:pt x="5023485" y="469583"/>
                  </a:lnTo>
                  <a:lnTo>
                    <a:pt x="5045393" y="465773"/>
                  </a:lnTo>
                  <a:lnTo>
                    <a:pt x="5072063" y="441008"/>
                  </a:lnTo>
                  <a:lnTo>
                    <a:pt x="5087303" y="428625"/>
                  </a:lnTo>
                  <a:lnTo>
                    <a:pt x="5105400" y="421958"/>
                  </a:lnTo>
                  <a:lnTo>
                    <a:pt x="5124450" y="416243"/>
                  </a:lnTo>
                  <a:lnTo>
                    <a:pt x="5143500" y="405765"/>
                  </a:lnTo>
                  <a:lnTo>
                    <a:pt x="5152073" y="401955"/>
                  </a:lnTo>
                  <a:lnTo>
                    <a:pt x="5153978" y="408623"/>
                  </a:lnTo>
                  <a:lnTo>
                    <a:pt x="5146358" y="429578"/>
                  </a:lnTo>
                  <a:lnTo>
                    <a:pt x="5127308" y="446723"/>
                  </a:lnTo>
                  <a:lnTo>
                    <a:pt x="5119688" y="454343"/>
                  </a:lnTo>
                  <a:lnTo>
                    <a:pt x="5117783" y="465773"/>
                  </a:lnTo>
                  <a:lnTo>
                    <a:pt x="5115878" y="479108"/>
                  </a:lnTo>
                  <a:lnTo>
                    <a:pt x="5109210" y="491490"/>
                  </a:lnTo>
                  <a:lnTo>
                    <a:pt x="5093970" y="516255"/>
                  </a:lnTo>
                  <a:lnTo>
                    <a:pt x="5063490" y="575310"/>
                  </a:lnTo>
                  <a:lnTo>
                    <a:pt x="5032058" y="621983"/>
                  </a:lnTo>
                  <a:lnTo>
                    <a:pt x="4986338" y="679133"/>
                  </a:lnTo>
                  <a:lnTo>
                    <a:pt x="4939665" y="743903"/>
                  </a:lnTo>
                  <a:lnTo>
                    <a:pt x="4932998" y="744855"/>
                  </a:lnTo>
                  <a:lnTo>
                    <a:pt x="4931093" y="730568"/>
                  </a:lnTo>
                  <a:lnTo>
                    <a:pt x="4930140" y="715328"/>
                  </a:lnTo>
                  <a:lnTo>
                    <a:pt x="4925378" y="715328"/>
                  </a:lnTo>
                  <a:lnTo>
                    <a:pt x="4913948" y="744855"/>
                  </a:lnTo>
                  <a:lnTo>
                    <a:pt x="4890135" y="789623"/>
                  </a:lnTo>
                  <a:lnTo>
                    <a:pt x="4868228" y="835343"/>
                  </a:lnTo>
                  <a:lnTo>
                    <a:pt x="4866323" y="858203"/>
                  </a:lnTo>
                  <a:lnTo>
                    <a:pt x="4871085" y="880110"/>
                  </a:lnTo>
                  <a:lnTo>
                    <a:pt x="4885373" y="875348"/>
                  </a:lnTo>
                  <a:lnTo>
                    <a:pt x="4903470" y="853440"/>
                  </a:lnTo>
                  <a:lnTo>
                    <a:pt x="4926330" y="808673"/>
                  </a:lnTo>
                  <a:lnTo>
                    <a:pt x="4940618" y="782955"/>
                  </a:lnTo>
                  <a:lnTo>
                    <a:pt x="4954905" y="766763"/>
                  </a:lnTo>
                  <a:lnTo>
                    <a:pt x="4988243" y="725805"/>
                  </a:lnTo>
                  <a:lnTo>
                    <a:pt x="5014913" y="696278"/>
                  </a:lnTo>
                  <a:lnTo>
                    <a:pt x="5034915" y="681038"/>
                  </a:lnTo>
                  <a:lnTo>
                    <a:pt x="5056823" y="654368"/>
                  </a:lnTo>
                  <a:lnTo>
                    <a:pt x="5088255" y="606743"/>
                  </a:lnTo>
                  <a:lnTo>
                    <a:pt x="5104448" y="557213"/>
                  </a:lnTo>
                  <a:lnTo>
                    <a:pt x="5111115" y="538163"/>
                  </a:lnTo>
                  <a:lnTo>
                    <a:pt x="5121593" y="529590"/>
                  </a:lnTo>
                  <a:lnTo>
                    <a:pt x="5121593" y="564833"/>
                  </a:lnTo>
                  <a:lnTo>
                    <a:pt x="5105400" y="645795"/>
                  </a:lnTo>
                  <a:lnTo>
                    <a:pt x="5078730" y="781050"/>
                  </a:lnTo>
                  <a:lnTo>
                    <a:pt x="5085398" y="821055"/>
                  </a:lnTo>
                  <a:lnTo>
                    <a:pt x="5093970" y="838200"/>
                  </a:lnTo>
                  <a:lnTo>
                    <a:pt x="5107305" y="846773"/>
                  </a:lnTo>
                  <a:lnTo>
                    <a:pt x="5120640" y="839153"/>
                  </a:lnTo>
                  <a:lnTo>
                    <a:pt x="5130165" y="819150"/>
                  </a:lnTo>
                  <a:lnTo>
                    <a:pt x="5132070" y="782003"/>
                  </a:lnTo>
                  <a:lnTo>
                    <a:pt x="5132070" y="752475"/>
                  </a:lnTo>
                  <a:lnTo>
                    <a:pt x="5141595" y="699135"/>
                  </a:lnTo>
                  <a:lnTo>
                    <a:pt x="5153025" y="647700"/>
                  </a:lnTo>
                  <a:lnTo>
                    <a:pt x="5154930" y="627698"/>
                  </a:lnTo>
                  <a:lnTo>
                    <a:pt x="5151120" y="614363"/>
                  </a:lnTo>
                  <a:lnTo>
                    <a:pt x="5148263" y="612458"/>
                  </a:lnTo>
                  <a:lnTo>
                    <a:pt x="5146358" y="616268"/>
                  </a:lnTo>
                  <a:lnTo>
                    <a:pt x="5143500" y="634365"/>
                  </a:lnTo>
                  <a:lnTo>
                    <a:pt x="5140643" y="653415"/>
                  </a:lnTo>
                  <a:lnTo>
                    <a:pt x="5135880" y="660083"/>
                  </a:lnTo>
                  <a:lnTo>
                    <a:pt x="5133975" y="646748"/>
                  </a:lnTo>
                  <a:lnTo>
                    <a:pt x="5138738" y="620078"/>
                  </a:lnTo>
                  <a:lnTo>
                    <a:pt x="5147310" y="560070"/>
                  </a:lnTo>
                  <a:lnTo>
                    <a:pt x="5153025" y="533400"/>
                  </a:lnTo>
                  <a:lnTo>
                    <a:pt x="5157788" y="529590"/>
                  </a:lnTo>
                  <a:lnTo>
                    <a:pt x="5163503" y="542925"/>
                  </a:lnTo>
                  <a:lnTo>
                    <a:pt x="5171123" y="571500"/>
                  </a:lnTo>
                  <a:lnTo>
                    <a:pt x="5181600" y="588645"/>
                  </a:lnTo>
                  <a:lnTo>
                    <a:pt x="5193030" y="597218"/>
                  </a:lnTo>
                  <a:lnTo>
                    <a:pt x="5204460" y="598170"/>
                  </a:lnTo>
                  <a:lnTo>
                    <a:pt x="5214938" y="592455"/>
                  </a:lnTo>
                  <a:lnTo>
                    <a:pt x="5222558" y="582930"/>
                  </a:lnTo>
                  <a:lnTo>
                    <a:pt x="5224463" y="557213"/>
                  </a:lnTo>
                  <a:lnTo>
                    <a:pt x="5216843" y="540068"/>
                  </a:lnTo>
                  <a:lnTo>
                    <a:pt x="5209223" y="533400"/>
                  </a:lnTo>
                  <a:lnTo>
                    <a:pt x="5201603" y="527685"/>
                  </a:lnTo>
                  <a:lnTo>
                    <a:pt x="5195888" y="515303"/>
                  </a:lnTo>
                  <a:lnTo>
                    <a:pt x="5188268" y="503873"/>
                  </a:lnTo>
                  <a:lnTo>
                    <a:pt x="5175885" y="503873"/>
                  </a:lnTo>
                  <a:lnTo>
                    <a:pt x="5153025" y="515303"/>
                  </a:lnTo>
                  <a:lnTo>
                    <a:pt x="5150168" y="509588"/>
                  </a:lnTo>
                  <a:lnTo>
                    <a:pt x="5153978" y="490538"/>
                  </a:lnTo>
                  <a:lnTo>
                    <a:pt x="5161598" y="471488"/>
                  </a:lnTo>
                  <a:lnTo>
                    <a:pt x="5171123" y="464820"/>
                  </a:lnTo>
                  <a:lnTo>
                    <a:pt x="5181600" y="455295"/>
                  </a:lnTo>
                  <a:lnTo>
                    <a:pt x="5195888" y="426720"/>
                  </a:lnTo>
                  <a:lnTo>
                    <a:pt x="5226368" y="353378"/>
                  </a:lnTo>
                  <a:lnTo>
                    <a:pt x="5221605" y="332423"/>
                  </a:lnTo>
                  <a:lnTo>
                    <a:pt x="5205413" y="315278"/>
                  </a:lnTo>
                  <a:lnTo>
                    <a:pt x="5179695" y="313373"/>
                  </a:lnTo>
                  <a:lnTo>
                    <a:pt x="5163503" y="321945"/>
                  </a:lnTo>
                  <a:lnTo>
                    <a:pt x="5145405" y="338138"/>
                  </a:lnTo>
                  <a:lnTo>
                    <a:pt x="5126355" y="344805"/>
                  </a:lnTo>
                  <a:lnTo>
                    <a:pt x="5098733" y="361950"/>
                  </a:lnTo>
                  <a:lnTo>
                    <a:pt x="5035868" y="399098"/>
                  </a:lnTo>
                  <a:lnTo>
                    <a:pt x="5009198" y="418148"/>
                  </a:lnTo>
                  <a:lnTo>
                    <a:pt x="4991100" y="428625"/>
                  </a:lnTo>
                  <a:moveTo>
                    <a:pt x="5345430" y="290513"/>
                  </a:moveTo>
                  <a:lnTo>
                    <a:pt x="5359718" y="311468"/>
                  </a:lnTo>
                  <a:lnTo>
                    <a:pt x="5361623" y="339090"/>
                  </a:lnTo>
                  <a:lnTo>
                    <a:pt x="5356860" y="406718"/>
                  </a:lnTo>
                  <a:lnTo>
                    <a:pt x="5350193" y="461010"/>
                  </a:lnTo>
                  <a:lnTo>
                    <a:pt x="5332095" y="473393"/>
                  </a:lnTo>
                  <a:lnTo>
                    <a:pt x="5306378" y="486728"/>
                  </a:lnTo>
                  <a:lnTo>
                    <a:pt x="5303520" y="496253"/>
                  </a:lnTo>
                  <a:lnTo>
                    <a:pt x="5313045" y="510540"/>
                  </a:lnTo>
                  <a:lnTo>
                    <a:pt x="5336858" y="539115"/>
                  </a:lnTo>
                  <a:lnTo>
                    <a:pt x="5334000" y="595313"/>
                  </a:lnTo>
                  <a:lnTo>
                    <a:pt x="5318760" y="649605"/>
                  </a:lnTo>
                  <a:lnTo>
                    <a:pt x="5302568" y="659130"/>
                  </a:lnTo>
                  <a:lnTo>
                    <a:pt x="5275898" y="667703"/>
                  </a:lnTo>
                  <a:lnTo>
                    <a:pt x="5248275" y="676275"/>
                  </a:lnTo>
                  <a:lnTo>
                    <a:pt x="5231130" y="685800"/>
                  </a:lnTo>
                  <a:lnTo>
                    <a:pt x="5232083" y="692468"/>
                  </a:lnTo>
                  <a:lnTo>
                    <a:pt x="5240655" y="701040"/>
                  </a:lnTo>
                  <a:lnTo>
                    <a:pt x="5272088" y="720090"/>
                  </a:lnTo>
                  <a:lnTo>
                    <a:pt x="5308283" y="731520"/>
                  </a:lnTo>
                  <a:lnTo>
                    <a:pt x="5321618" y="731520"/>
                  </a:lnTo>
                  <a:lnTo>
                    <a:pt x="5329238" y="725805"/>
                  </a:lnTo>
                  <a:lnTo>
                    <a:pt x="5344478" y="711518"/>
                  </a:lnTo>
                  <a:lnTo>
                    <a:pt x="5368290" y="700088"/>
                  </a:lnTo>
                  <a:lnTo>
                    <a:pt x="5404485" y="698183"/>
                  </a:lnTo>
                  <a:lnTo>
                    <a:pt x="5454968" y="713423"/>
                  </a:lnTo>
                  <a:lnTo>
                    <a:pt x="5468303" y="716280"/>
                  </a:lnTo>
                  <a:lnTo>
                    <a:pt x="5479733" y="711518"/>
                  </a:lnTo>
                  <a:lnTo>
                    <a:pt x="5492115" y="687705"/>
                  </a:lnTo>
                  <a:lnTo>
                    <a:pt x="5485448" y="656273"/>
                  </a:lnTo>
                  <a:lnTo>
                    <a:pt x="5473065" y="641985"/>
                  </a:lnTo>
                  <a:lnTo>
                    <a:pt x="5454015" y="630555"/>
                  </a:lnTo>
                  <a:lnTo>
                    <a:pt x="5396865" y="633413"/>
                  </a:lnTo>
                  <a:lnTo>
                    <a:pt x="5350193" y="639128"/>
                  </a:lnTo>
                  <a:lnTo>
                    <a:pt x="5355908" y="613410"/>
                  </a:lnTo>
                  <a:lnTo>
                    <a:pt x="5372100" y="560070"/>
                  </a:lnTo>
                  <a:lnTo>
                    <a:pt x="5384483" y="516255"/>
                  </a:lnTo>
                  <a:lnTo>
                    <a:pt x="5392103" y="501968"/>
                  </a:lnTo>
                  <a:lnTo>
                    <a:pt x="5399723" y="496253"/>
                  </a:lnTo>
                  <a:lnTo>
                    <a:pt x="5430203" y="490538"/>
                  </a:lnTo>
                  <a:lnTo>
                    <a:pt x="5450205" y="480060"/>
                  </a:lnTo>
                  <a:lnTo>
                    <a:pt x="5460683" y="464820"/>
                  </a:lnTo>
                  <a:lnTo>
                    <a:pt x="5461635" y="443865"/>
                  </a:lnTo>
                  <a:lnTo>
                    <a:pt x="5450205" y="417195"/>
                  </a:lnTo>
                  <a:lnTo>
                    <a:pt x="5423535" y="410528"/>
                  </a:lnTo>
                  <a:lnTo>
                    <a:pt x="5413058" y="401955"/>
                  </a:lnTo>
                  <a:lnTo>
                    <a:pt x="5408295" y="392430"/>
                  </a:lnTo>
                  <a:lnTo>
                    <a:pt x="5412105" y="373380"/>
                  </a:lnTo>
                  <a:lnTo>
                    <a:pt x="5432108" y="340995"/>
                  </a:lnTo>
                  <a:lnTo>
                    <a:pt x="5428298" y="310515"/>
                  </a:lnTo>
                  <a:lnTo>
                    <a:pt x="5419725" y="296228"/>
                  </a:lnTo>
                  <a:lnTo>
                    <a:pt x="5407343" y="286703"/>
                  </a:lnTo>
                  <a:lnTo>
                    <a:pt x="5364480" y="281940"/>
                  </a:lnTo>
                  <a:lnTo>
                    <a:pt x="5347335" y="284798"/>
                  </a:lnTo>
                  <a:lnTo>
                    <a:pt x="5345430" y="290513"/>
                  </a:lnTo>
                  <a:moveTo>
                    <a:pt x="372428" y="711518"/>
                  </a:moveTo>
                  <a:lnTo>
                    <a:pt x="382905" y="750570"/>
                  </a:lnTo>
                  <a:lnTo>
                    <a:pt x="398145" y="769620"/>
                  </a:lnTo>
                  <a:lnTo>
                    <a:pt x="421005" y="775335"/>
                  </a:lnTo>
                  <a:lnTo>
                    <a:pt x="431483" y="767715"/>
                  </a:lnTo>
                  <a:lnTo>
                    <a:pt x="438150" y="762953"/>
                  </a:lnTo>
                  <a:lnTo>
                    <a:pt x="447675" y="779145"/>
                  </a:lnTo>
                  <a:lnTo>
                    <a:pt x="460058" y="789623"/>
                  </a:lnTo>
                  <a:lnTo>
                    <a:pt x="484823" y="793433"/>
                  </a:lnTo>
                  <a:lnTo>
                    <a:pt x="510540" y="782003"/>
                  </a:lnTo>
                  <a:lnTo>
                    <a:pt x="519113" y="770573"/>
                  </a:lnTo>
                  <a:lnTo>
                    <a:pt x="520065" y="758190"/>
                  </a:lnTo>
                  <a:lnTo>
                    <a:pt x="533400" y="704850"/>
                  </a:lnTo>
                  <a:lnTo>
                    <a:pt x="541973" y="672465"/>
                  </a:lnTo>
                  <a:lnTo>
                    <a:pt x="540068" y="649605"/>
                  </a:lnTo>
                  <a:lnTo>
                    <a:pt x="521970" y="640080"/>
                  </a:lnTo>
                  <a:lnTo>
                    <a:pt x="494348" y="640080"/>
                  </a:lnTo>
                  <a:lnTo>
                    <a:pt x="466725" y="645795"/>
                  </a:lnTo>
                  <a:lnTo>
                    <a:pt x="449580" y="655320"/>
                  </a:lnTo>
                  <a:lnTo>
                    <a:pt x="447675" y="662940"/>
                  </a:lnTo>
                  <a:lnTo>
                    <a:pt x="457200" y="668655"/>
                  </a:lnTo>
                  <a:lnTo>
                    <a:pt x="486728" y="677228"/>
                  </a:lnTo>
                  <a:lnTo>
                    <a:pt x="485775" y="706755"/>
                  </a:lnTo>
                  <a:lnTo>
                    <a:pt x="479108" y="723900"/>
                  </a:lnTo>
                  <a:lnTo>
                    <a:pt x="461010" y="735330"/>
                  </a:lnTo>
                  <a:lnTo>
                    <a:pt x="438150" y="739140"/>
                  </a:lnTo>
                  <a:lnTo>
                    <a:pt x="434340" y="736283"/>
                  </a:lnTo>
                  <a:lnTo>
                    <a:pt x="434340" y="728663"/>
                  </a:lnTo>
                  <a:lnTo>
                    <a:pt x="431483" y="717233"/>
                  </a:lnTo>
                  <a:lnTo>
                    <a:pt x="419100" y="703898"/>
                  </a:lnTo>
                  <a:lnTo>
                    <a:pt x="390525" y="700088"/>
                  </a:lnTo>
                  <a:lnTo>
                    <a:pt x="378143" y="702945"/>
                  </a:lnTo>
                  <a:lnTo>
                    <a:pt x="372428" y="711518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700204" y="2306192"/>
            <a:ext cx="4745826" cy="2037594"/>
            <a:chOff x="6700204" y="2306192"/>
            <a:chExt cx="4745826" cy="2037594"/>
          </a:xfrm>
        </p:grpSpPr>
        <p:sp>
          <p:nvSpPr>
            <p:cNvPr id="32" name="文本框 31"/>
            <p:cNvSpPr txBox="1"/>
            <p:nvPr/>
          </p:nvSpPr>
          <p:spPr>
            <a:xfrm>
              <a:off x="8252660" y="3845957"/>
              <a:ext cx="1653043" cy="4978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lvl="1" algn="ctr">
                <a:lnSpc>
                  <a:spcPct val="120000"/>
                </a:lnSpc>
              </a:pPr>
              <a:r>
                <a:rPr lang="zh-CN" altLang="en-US" sz="2400" b="1" spc="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教学课件</a:t>
              </a:r>
            </a:p>
          </p:txBody>
        </p:sp>
        <p:cxnSp>
          <p:nvCxnSpPr>
            <p:cNvPr id="33" name="直接连接符 41"/>
            <p:cNvCxnSpPr/>
            <p:nvPr/>
          </p:nvCxnSpPr>
          <p:spPr>
            <a:xfrm>
              <a:off x="9801958" y="4079865"/>
              <a:ext cx="1644072" cy="0"/>
            </a:xfrm>
            <a:prstGeom prst="line">
              <a:avLst/>
            </a:prstGeom>
            <a:ln>
              <a:solidFill>
                <a:srgbClr val="E05B49"/>
              </a:solidFill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直接连接符 42"/>
            <p:cNvCxnSpPr/>
            <p:nvPr/>
          </p:nvCxnSpPr>
          <p:spPr>
            <a:xfrm>
              <a:off x="6700204" y="4079866"/>
              <a:ext cx="1604874" cy="0"/>
            </a:xfrm>
            <a:prstGeom prst="line">
              <a:avLst/>
            </a:prstGeom>
            <a:ln>
              <a:solidFill>
                <a:srgbClr val="E05B49"/>
              </a:solidFill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8262639" y="230619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基础模块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673008" y="2980707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上册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305078" y="2981470"/>
              <a:ext cx="1536078" cy="460139"/>
              <a:chOff x="8252660" y="2990409"/>
              <a:chExt cx="2329170" cy="460139"/>
            </a:xfrm>
          </p:grpSpPr>
          <p:cxnSp>
            <p:nvCxnSpPr>
              <p:cNvPr id="46" name="直接连接符 14"/>
              <p:cNvCxnSpPr/>
              <p:nvPr/>
            </p:nvCxnSpPr>
            <p:spPr>
              <a:xfrm>
                <a:off x="8252660" y="2990409"/>
                <a:ext cx="23291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15"/>
              <p:cNvCxnSpPr/>
              <p:nvPr/>
            </p:nvCxnSpPr>
            <p:spPr>
              <a:xfrm>
                <a:off x="8252660" y="3450548"/>
                <a:ext cx="232917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0781470_15227716667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845" y="197485"/>
            <a:ext cx="9227820" cy="61937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48920" y="298450"/>
            <a:ext cx="1186815" cy="3309620"/>
            <a:chOff x="1099296" y="240912"/>
            <a:chExt cx="1640898" cy="2528570"/>
          </a:xfrm>
        </p:grpSpPr>
        <p:sp>
          <p:nvSpPr>
            <p:cNvPr id="20" name="í$ľïdê"/>
            <p:cNvSpPr/>
            <p:nvPr>
              <p:custDataLst>
                <p:tags r:id="rId2"/>
              </p:custDataLst>
            </p:nvPr>
          </p:nvSpPr>
          <p:spPr>
            <a:xfrm>
              <a:off x="1146706" y="290442"/>
              <a:ext cx="1592639" cy="2479040"/>
            </a:xfrm>
            <a:prstGeom prst="round2DiagRect">
              <a:avLst>
                <a:gd name="adj1" fmla="val 30393"/>
                <a:gd name="adj2" fmla="val 0"/>
              </a:avLst>
            </a:prstGeom>
            <a:solidFill>
              <a:srgbClr val="F5F8E8"/>
            </a:solidFill>
            <a:ln w="57150" cap="rnd">
              <a:solidFill>
                <a:srgbClr val="F5F8E8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í$ľïdê"/>
            <p:cNvSpPr/>
            <p:nvPr>
              <p:custDataLst>
                <p:tags r:id="rId3"/>
              </p:custDataLst>
            </p:nvPr>
          </p:nvSpPr>
          <p:spPr>
            <a:xfrm>
              <a:off x="1099296" y="240912"/>
              <a:ext cx="1640898" cy="2527935"/>
            </a:xfrm>
            <a:prstGeom prst="round2DiagRect">
              <a:avLst>
                <a:gd name="adj1" fmla="val 30393"/>
                <a:gd name="adj2" fmla="val 0"/>
              </a:avLst>
            </a:prstGeom>
            <a:solidFill>
              <a:schemeClr val="bg1"/>
            </a:solidFill>
            <a:ln w="57150" cap="rnd">
              <a:solidFill>
                <a:srgbClr val="A8D18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16890" y="492760"/>
            <a:ext cx="659130" cy="276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400"/>
              <a:t>桃林小憩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0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67355" y="0"/>
            <a:ext cx="8737600" cy="6480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248920" y="298450"/>
            <a:ext cx="1186815" cy="3309620"/>
            <a:chOff x="1099296" y="240912"/>
            <a:chExt cx="1640898" cy="2528570"/>
          </a:xfrm>
        </p:grpSpPr>
        <p:sp>
          <p:nvSpPr>
            <p:cNvPr id="20" name="í$ľïdê"/>
            <p:cNvSpPr/>
            <p:nvPr>
              <p:custDataLst>
                <p:tags r:id="rId3"/>
              </p:custDataLst>
            </p:nvPr>
          </p:nvSpPr>
          <p:spPr>
            <a:xfrm>
              <a:off x="1146706" y="290442"/>
              <a:ext cx="1592639" cy="2479040"/>
            </a:xfrm>
            <a:prstGeom prst="round2DiagRect">
              <a:avLst>
                <a:gd name="adj1" fmla="val 30393"/>
                <a:gd name="adj2" fmla="val 0"/>
              </a:avLst>
            </a:prstGeom>
            <a:solidFill>
              <a:srgbClr val="F5F8E8"/>
            </a:solidFill>
            <a:ln w="57150" cap="rnd">
              <a:solidFill>
                <a:srgbClr val="F5F8E8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í$ľïdê"/>
            <p:cNvSpPr/>
            <p:nvPr>
              <p:custDataLst>
                <p:tags r:id="rId4"/>
              </p:custDataLst>
            </p:nvPr>
          </p:nvSpPr>
          <p:spPr>
            <a:xfrm>
              <a:off x="1099296" y="240912"/>
              <a:ext cx="1640898" cy="2527935"/>
            </a:xfrm>
            <a:prstGeom prst="round2DiagRect">
              <a:avLst>
                <a:gd name="adj1" fmla="val 30393"/>
                <a:gd name="adj2" fmla="val 0"/>
              </a:avLst>
            </a:prstGeom>
            <a:solidFill>
              <a:schemeClr val="bg1"/>
            </a:solidFill>
            <a:ln w="57150" cap="rnd">
              <a:solidFill>
                <a:srgbClr val="A8D18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516890" y="492760"/>
            <a:ext cx="659130" cy="276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400"/>
              <a:t>北国晨号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" y="3618479"/>
            <a:ext cx="12192000" cy="2751201"/>
            <a:chOff x="0" y="2434399"/>
            <a:chExt cx="12192000" cy="2751201"/>
          </a:xfrm>
        </p:grpSpPr>
        <p:sp>
          <p:nvSpPr>
            <p:cNvPr id="14" name="矩形 13"/>
            <p:cNvSpPr/>
            <p:nvPr/>
          </p:nvSpPr>
          <p:spPr>
            <a:xfrm>
              <a:off x="0" y="2434399"/>
              <a:ext cx="12192000" cy="2751200"/>
            </a:xfrm>
            <a:prstGeom prst="rect">
              <a:avLst/>
            </a:prstGeom>
            <a:gradFill>
              <a:gsLst>
                <a:gs pos="21000">
                  <a:schemeClr val="accent1">
                    <a:lumMod val="5000"/>
                    <a:lumOff val="95000"/>
                    <a:alpha val="0"/>
                  </a:schemeClr>
                </a:gs>
                <a:gs pos="62000">
                  <a:srgbClr val="D6E9C4"/>
                </a:gs>
                <a:gs pos="100000">
                  <a:srgbClr val="BFD8AB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34399"/>
              <a:ext cx="12192000" cy="2751201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959549" y="2369127"/>
            <a:ext cx="10272903" cy="3604886"/>
            <a:chOff x="605647" y="2217635"/>
            <a:chExt cx="6935613" cy="4132365"/>
          </a:xfrm>
        </p:grpSpPr>
        <p:sp>
          <p:nvSpPr>
            <p:cNvPr id="17" name="矩形 16"/>
            <p:cNvSpPr/>
            <p:nvPr/>
          </p:nvSpPr>
          <p:spPr>
            <a:xfrm>
              <a:off x="746760" y="2349500"/>
              <a:ext cx="6794500" cy="4000500"/>
            </a:xfrm>
            <a:prstGeom prst="rect">
              <a:avLst/>
            </a:prstGeom>
            <a:solidFill>
              <a:srgbClr val="A1CB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05647" y="2217635"/>
              <a:ext cx="6798453" cy="3999460"/>
              <a:chOff x="4471570" y="1345772"/>
              <a:chExt cx="7100179" cy="435274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71570" y="1354737"/>
                <a:ext cx="7100179" cy="4343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55600" algn="ctr" rotWithShape="0">
                  <a:schemeClr val="tx1">
                    <a:lumMod val="75000"/>
                    <a:lumOff val="2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flipH="1">
                <a:off x="4471570" y="1345772"/>
                <a:ext cx="7100179" cy="4352741"/>
              </a:xfrm>
              <a:prstGeom prst="rect">
                <a:avLst/>
              </a:prstGeom>
              <a:noFill/>
              <a:ln w="19050">
                <a:gradFill>
                  <a:gsLst>
                    <a:gs pos="0">
                      <a:srgbClr val="A1CB73"/>
                    </a:gs>
                    <a:gs pos="35398">
                      <a:srgbClr val="E55003">
                        <a:alpha val="0"/>
                        <a:lumMod val="0"/>
                        <a:lumOff val="100000"/>
                      </a:srgbClr>
                    </a:gs>
                    <a:gs pos="70000">
                      <a:srgbClr val="E55003">
                        <a:alpha val="0"/>
                        <a:lumMod val="0"/>
                        <a:lumOff val="100000"/>
                      </a:srgbClr>
                    </a:gs>
                    <a:gs pos="100000">
                      <a:srgbClr val="A1CB73"/>
                    </a:gs>
                  </a:gsLst>
                  <a:lin ang="3600000" scaled="0"/>
                </a:gradFill>
              </a:ln>
              <a:effectLst>
                <a:outerShdw blurRad="101600" dist="127000" dir="2700000" algn="tl" rotWithShape="0">
                  <a:srgbClr val="BFD7AA">
                    <a:alpha val="2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1126058" y="2810192"/>
            <a:ext cx="97367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B8053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rPr>
              <a:t>第二幅画面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：高原梯田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中丛密挺立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庄稼，银色的月光，耕牛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唱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着粗朴短歌的农人。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B8053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rPr>
              <a:t>第三幅画面</a:t>
            </a:r>
            <a:r>
              <a:rPr lang="zh-CN" altLang="en-US" b="1" dirty="0" smtClean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生产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归来的人们，他们兴奋地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谈话，快乐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唱歌，爽朗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笑着。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B8053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rPr>
              <a:t>第四幅画面</a:t>
            </a:r>
            <a:r>
              <a:rPr lang="zh-CN" altLang="en-US" b="1" dirty="0" smtClean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沉闷的雨天，石洞内一对年青人促膝读书。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B8053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rPr>
              <a:t>第五幅画面</a:t>
            </a:r>
            <a:r>
              <a:rPr lang="zh-CN" altLang="en-US" b="1" dirty="0" smtClean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人们在简陋粗朴的茶社中学习和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休息。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4B8053"/>
              </a:buClr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rPr>
              <a:t>第六</a:t>
            </a:r>
            <a:r>
              <a:rPr lang="zh-CN" altLang="en-US" b="1" dirty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rPr>
              <a:t>幅画面：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在早霞中如雕像般耸立于山峰上的小号兵和荷枪警戒的哨兵。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18447" y="971340"/>
            <a:ext cx="8328212" cy="701736"/>
            <a:chOff x="3165303" y="971340"/>
            <a:chExt cx="8328212" cy="701736"/>
          </a:xfrm>
        </p:grpSpPr>
        <p:grpSp>
          <p:nvGrpSpPr>
            <p:cNvPr id="22" name="组合 21"/>
            <p:cNvGrpSpPr/>
            <p:nvPr/>
          </p:nvGrpSpPr>
          <p:grpSpPr>
            <a:xfrm>
              <a:off x="3165303" y="971340"/>
              <a:ext cx="8328212" cy="701736"/>
              <a:chOff x="954684" y="1569195"/>
              <a:chExt cx="10449932" cy="961282"/>
            </a:xfrm>
          </p:grpSpPr>
          <p:sp>
            <p:nvSpPr>
              <p:cNvPr id="24" name="矩形: 圆角 18"/>
              <p:cNvSpPr/>
              <p:nvPr/>
            </p:nvSpPr>
            <p:spPr>
              <a:xfrm>
                <a:off x="954684" y="1569195"/>
                <a:ext cx="10449932" cy="961282"/>
              </a:xfrm>
              <a:prstGeom prst="roundRect">
                <a:avLst/>
              </a:prstGeom>
              <a:solidFill>
                <a:srgbClr val="A8D18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: 形状 19"/>
              <p:cNvSpPr/>
              <p:nvPr/>
            </p:nvSpPr>
            <p:spPr>
              <a:xfrm>
                <a:off x="1105719" y="1701142"/>
                <a:ext cx="10181607" cy="708288"/>
              </a:xfrm>
              <a:custGeom>
                <a:avLst/>
                <a:gdLst>
                  <a:gd name="connsiteX0" fmla="*/ 173721 w 11746396"/>
                  <a:gd name="connsiteY0" fmla="*/ 0 h 753982"/>
                  <a:gd name="connsiteX1" fmla="*/ 11600565 w 11746396"/>
                  <a:gd name="connsiteY1" fmla="*/ 0 h 753982"/>
                  <a:gd name="connsiteX2" fmla="*/ 11604603 w 11746396"/>
                  <a:gd name="connsiteY2" fmla="*/ 19998 h 753982"/>
                  <a:gd name="connsiteX3" fmla="*/ 11735210 w 11746396"/>
                  <a:gd name="connsiteY3" fmla="*/ 127121 h 753982"/>
                  <a:gd name="connsiteX4" fmla="*/ 11746396 w 11746396"/>
                  <a:gd name="connsiteY4" fmla="*/ 128249 h 753982"/>
                  <a:gd name="connsiteX5" fmla="*/ 11746396 w 11746396"/>
                  <a:gd name="connsiteY5" fmla="*/ 610942 h 753982"/>
                  <a:gd name="connsiteX6" fmla="*/ 11735210 w 11746396"/>
                  <a:gd name="connsiteY6" fmla="*/ 612070 h 753982"/>
                  <a:gd name="connsiteX7" fmla="*/ 11604603 w 11746396"/>
                  <a:gd name="connsiteY7" fmla="*/ 719193 h 753982"/>
                  <a:gd name="connsiteX8" fmla="*/ 11597579 w 11746396"/>
                  <a:gd name="connsiteY8" fmla="*/ 753982 h 753982"/>
                  <a:gd name="connsiteX9" fmla="*/ 171175 w 11746396"/>
                  <a:gd name="connsiteY9" fmla="*/ 753982 h 753982"/>
                  <a:gd name="connsiteX10" fmla="*/ 169684 w 11746396"/>
                  <a:gd name="connsiteY10" fmla="*/ 746594 h 753982"/>
                  <a:gd name="connsiteX11" fmla="*/ 2512 w 11746396"/>
                  <a:gd name="connsiteY11" fmla="*/ 635785 h 753982"/>
                  <a:gd name="connsiteX12" fmla="*/ 0 w 11746396"/>
                  <a:gd name="connsiteY12" fmla="*/ 636038 h 753982"/>
                  <a:gd name="connsiteX13" fmla="*/ 0 w 11746396"/>
                  <a:gd name="connsiteY13" fmla="*/ 130554 h 753982"/>
                  <a:gd name="connsiteX14" fmla="*/ 2512 w 11746396"/>
                  <a:gd name="connsiteY14" fmla="*/ 130807 h 753982"/>
                  <a:gd name="connsiteX15" fmla="*/ 169684 w 11746396"/>
                  <a:gd name="connsiteY15" fmla="*/ 19998 h 7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46396" h="753982">
                    <a:moveTo>
                      <a:pt x="173721" y="0"/>
                    </a:moveTo>
                    <a:lnTo>
                      <a:pt x="11600565" y="0"/>
                    </a:lnTo>
                    <a:lnTo>
                      <a:pt x="11604603" y="19998"/>
                    </a:lnTo>
                    <a:cubicBezTo>
                      <a:pt x="11627555" y="74263"/>
                      <a:pt x="11676157" y="115037"/>
                      <a:pt x="11735210" y="127121"/>
                    </a:cubicBezTo>
                    <a:lnTo>
                      <a:pt x="11746396" y="128249"/>
                    </a:lnTo>
                    <a:lnTo>
                      <a:pt x="11746396" y="610942"/>
                    </a:lnTo>
                    <a:lnTo>
                      <a:pt x="11735210" y="612070"/>
                    </a:lnTo>
                    <a:cubicBezTo>
                      <a:pt x="11676157" y="624154"/>
                      <a:pt x="11627555" y="664928"/>
                      <a:pt x="11604603" y="719193"/>
                    </a:cubicBezTo>
                    <a:lnTo>
                      <a:pt x="11597579" y="753982"/>
                    </a:lnTo>
                    <a:lnTo>
                      <a:pt x="171175" y="753982"/>
                    </a:lnTo>
                    <a:lnTo>
                      <a:pt x="169684" y="746594"/>
                    </a:lnTo>
                    <a:cubicBezTo>
                      <a:pt x="142141" y="681476"/>
                      <a:pt x="77662" y="635785"/>
                      <a:pt x="2512" y="635785"/>
                    </a:cubicBezTo>
                    <a:lnTo>
                      <a:pt x="0" y="636038"/>
                    </a:lnTo>
                    <a:lnTo>
                      <a:pt x="0" y="130554"/>
                    </a:lnTo>
                    <a:lnTo>
                      <a:pt x="2512" y="130807"/>
                    </a:lnTo>
                    <a:cubicBezTo>
                      <a:pt x="77662" y="130807"/>
                      <a:pt x="142141" y="85116"/>
                      <a:pt x="169684" y="1999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925">
                <a:solidFill>
                  <a:srgbClr val="F5F9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3264479" y="1133583"/>
              <a:ext cx="81355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</a:rPr>
                <a:t>借鉴</a:t>
              </a:r>
              <a:r>
                <a:rPr lang="zh-CN" altLang="en-US" sz="2000" b="1" dirty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第一幅画面的内容和标题，简要概括其他画面中所写的主要内容</a:t>
              </a:r>
              <a:r>
                <a:rPr lang="zh-CN" altLang="en-US" sz="2000" b="1" dirty="0" smtClean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2000" b="1" dirty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26958" r="-77" b="9091"/>
          <a:stretch>
            <a:fillRect/>
          </a:stretch>
        </p:blipFill>
        <p:spPr>
          <a:xfrm>
            <a:off x="0" y="594744"/>
            <a:ext cx="12214222" cy="35955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44500"/>
            <a:ext cx="12193575" cy="64135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3000">
                <a:srgbClr val="BFD7AA"/>
              </a:gs>
              <a:gs pos="54000">
                <a:srgbClr val="A1CB73"/>
              </a:gs>
              <a:gs pos="100000">
                <a:srgbClr val="4C805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6632" y="3067301"/>
            <a:ext cx="10677159" cy="1896451"/>
            <a:chOff x="756632" y="3083863"/>
            <a:chExt cx="10677159" cy="1801322"/>
          </a:xfrm>
        </p:grpSpPr>
        <p:grpSp>
          <p:nvGrpSpPr>
            <p:cNvPr id="5" name="组合 4"/>
            <p:cNvGrpSpPr/>
            <p:nvPr/>
          </p:nvGrpSpPr>
          <p:grpSpPr>
            <a:xfrm>
              <a:off x="756632" y="3083863"/>
              <a:ext cx="10677159" cy="1801322"/>
              <a:chOff x="1220362" y="3416334"/>
              <a:chExt cx="8975031" cy="151415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65759" y="3460134"/>
                <a:ext cx="8889999" cy="1440063"/>
              </a:xfrm>
              <a:prstGeom prst="rect">
                <a:avLst/>
              </a:prstGeom>
              <a:solidFill>
                <a:srgbClr val="FFFDF7"/>
              </a:solidFill>
              <a:ln w="12700">
                <a:solidFill>
                  <a:srgbClr val="A1CB73"/>
                </a:solidFill>
              </a:ln>
              <a:effectLst>
                <a:outerShdw blurRad="165100" dist="38100" dir="13500000" algn="br" rotWithShape="0">
                  <a:prstClr val="black">
                    <a:alpha val="18000"/>
                  </a:prstClr>
                </a:outerShdw>
                <a:reflection blurRad="6350" stA="34000" endPos="54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半闭框 7"/>
              <p:cNvSpPr/>
              <p:nvPr/>
            </p:nvSpPr>
            <p:spPr>
              <a:xfrm flipV="1">
                <a:off x="1220362" y="4636297"/>
                <a:ext cx="323886" cy="294196"/>
              </a:xfrm>
              <a:prstGeom prst="halfFrame">
                <a:avLst>
                  <a:gd name="adj1" fmla="val 27397"/>
                  <a:gd name="adj2" fmla="val 27397"/>
                </a:avLst>
              </a:prstGeom>
              <a:solidFill>
                <a:srgbClr val="4C805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半闭框 8"/>
              <p:cNvSpPr/>
              <p:nvPr/>
            </p:nvSpPr>
            <p:spPr>
              <a:xfrm flipH="1">
                <a:off x="9871507" y="3416334"/>
                <a:ext cx="323886" cy="294196"/>
              </a:xfrm>
              <a:prstGeom prst="halfFrame">
                <a:avLst>
                  <a:gd name="adj1" fmla="val 27397"/>
                  <a:gd name="adj2" fmla="val 27397"/>
                </a:avLst>
              </a:prstGeom>
              <a:solidFill>
                <a:srgbClr val="4C805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504332" y="3755274"/>
              <a:ext cx="9181760" cy="525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b="1" kern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注意：</a:t>
              </a:r>
              <a:r>
                <a:rPr lang="zh-CN" altLang="en-US" kern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要体现“风景”的特点，要有诗意。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575" y="525148"/>
            <a:ext cx="12192000" cy="1278937"/>
          </a:xfrm>
          <a:prstGeom prst="rect">
            <a:avLst/>
          </a:prstGeom>
          <a:gradFill>
            <a:gsLst>
              <a:gs pos="52000">
                <a:srgbClr val="FFFFFF">
                  <a:alpha val="70000"/>
                </a:srgbClr>
              </a:gs>
              <a:gs pos="0">
                <a:srgbClr val="FFFFFF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42461" y="1232325"/>
            <a:ext cx="6184901" cy="701736"/>
            <a:chOff x="825499" y="1111250"/>
            <a:chExt cx="6184901" cy="701736"/>
          </a:xfrm>
        </p:grpSpPr>
        <p:grpSp>
          <p:nvGrpSpPr>
            <p:cNvPr id="13" name="组合 12"/>
            <p:cNvGrpSpPr/>
            <p:nvPr/>
          </p:nvGrpSpPr>
          <p:grpSpPr>
            <a:xfrm>
              <a:off x="825499" y="1111250"/>
              <a:ext cx="6184901" cy="701736"/>
              <a:chOff x="926023" y="1569195"/>
              <a:chExt cx="10541000" cy="961282"/>
            </a:xfrm>
          </p:grpSpPr>
          <p:sp>
            <p:nvSpPr>
              <p:cNvPr id="16" name="矩形: 圆角 18"/>
              <p:cNvSpPr/>
              <p:nvPr/>
            </p:nvSpPr>
            <p:spPr>
              <a:xfrm>
                <a:off x="926023" y="1569195"/>
                <a:ext cx="10541000" cy="961282"/>
              </a:xfrm>
              <a:prstGeom prst="roundRect">
                <a:avLst/>
              </a:prstGeom>
              <a:solidFill>
                <a:srgbClr val="A8D18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9"/>
              <p:cNvSpPr/>
              <p:nvPr/>
            </p:nvSpPr>
            <p:spPr>
              <a:xfrm>
                <a:off x="1105719" y="1701142"/>
                <a:ext cx="10181607" cy="708288"/>
              </a:xfrm>
              <a:custGeom>
                <a:avLst/>
                <a:gdLst>
                  <a:gd name="connsiteX0" fmla="*/ 173721 w 11746396"/>
                  <a:gd name="connsiteY0" fmla="*/ 0 h 753982"/>
                  <a:gd name="connsiteX1" fmla="*/ 11600565 w 11746396"/>
                  <a:gd name="connsiteY1" fmla="*/ 0 h 753982"/>
                  <a:gd name="connsiteX2" fmla="*/ 11604603 w 11746396"/>
                  <a:gd name="connsiteY2" fmla="*/ 19998 h 753982"/>
                  <a:gd name="connsiteX3" fmla="*/ 11735210 w 11746396"/>
                  <a:gd name="connsiteY3" fmla="*/ 127121 h 753982"/>
                  <a:gd name="connsiteX4" fmla="*/ 11746396 w 11746396"/>
                  <a:gd name="connsiteY4" fmla="*/ 128249 h 753982"/>
                  <a:gd name="connsiteX5" fmla="*/ 11746396 w 11746396"/>
                  <a:gd name="connsiteY5" fmla="*/ 610942 h 753982"/>
                  <a:gd name="connsiteX6" fmla="*/ 11735210 w 11746396"/>
                  <a:gd name="connsiteY6" fmla="*/ 612070 h 753982"/>
                  <a:gd name="connsiteX7" fmla="*/ 11604603 w 11746396"/>
                  <a:gd name="connsiteY7" fmla="*/ 719193 h 753982"/>
                  <a:gd name="connsiteX8" fmla="*/ 11597579 w 11746396"/>
                  <a:gd name="connsiteY8" fmla="*/ 753982 h 753982"/>
                  <a:gd name="connsiteX9" fmla="*/ 171175 w 11746396"/>
                  <a:gd name="connsiteY9" fmla="*/ 753982 h 753982"/>
                  <a:gd name="connsiteX10" fmla="*/ 169684 w 11746396"/>
                  <a:gd name="connsiteY10" fmla="*/ 746594 h 753982"/>
                  <a:gd name="connsiteX11" fmla="*/ 2512 w 11746396"/>
                  <a:gd name="connsiteY11" fmla="*/ 635785 h 753982"/>
                  <a:gd name="connsiteX12" fmla="*/ 0 w 11746396"/>
                  <a:gd name="connsiteY12" fmla="*/ 636038 h 753982"/>
                  <a:gd name="connsiteX13" fmla="*/ 0 w 11746396"/>
                  <a:gd name="connsiteY13" fmla="*/ 130554 h 753982"/>
                  <a:gd name="connsiteX14" fmla="*/ 2512 w 11746396"/>
                  <a:gd name="connsiteY14" fmla="*/ 130807 h 753982"/>
                  <a:gd name="connsiteX15" fmla="*/ 169684 w 11746396"/>
                  <a:gd name="connsiteY15" fmla="*/ 19998 h 7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46396" h="753982">
                    <a:moveTo>
                      <a:pt x="173721" y="0"/>
                    </a:moveTo>
                    <a:lnTo>
                      <a:pt x="11600565" y="0"/>
                    </a:lnTo>
                    <a:lnTo>
                      <a:pt x="11604603" y="19998"/>
                    </a:lnTo>
                    <a:cubicBezTo>
                      <a:pt x="11627555" y="74263"/>
                      <a:pt x="11676157" y="115037"/>
                      <a:pt x="11735210" y="127121"/>
                    </a:cubicBezTo>
                    <a:lnTo>
                      <a:pt x="11746396" y="128249"/>
                    </a:lnTo>
                    <a:lnTo>
                      <a:pt x="11746396" y="610942"/>
                    </a:lnTo>
                    <a:lnTo>
                      <a:pt x="11735210" y="612070"/>
                    </a:lnTo>
                    <a:cubicBezTo>
                      <a:pt x="11676157" y="624154"/>
                      <a:pt x="11627555" y="664928"/>
                      <a:pt x="11604603" y="719193"/>
                    </a:cubicBezTo>
                    <a:lnTo>
                      <a:pt x="11597579" y="753982"/>
                    </a:lnTo>
                    <a:lnTo>
                      <a:pt x="171175" y="753982"/>
                    </a:lnTo>
                    <a:lnTo>
                      <a:pt x="169684" y="746594"/>
                    </a:lnTo>
                    <a:cubicBezTo>
                      <a:pt x="142141" y="681476"/>
                      <a:pt x="77662" y="635785"/>
                      <a:pt x="2512" y="635785"/>
                    </a:cubicBezTo>
                    <a:lnTo>
                      <a:pt x="0" y="636038"/>
                    </a:lnTo>
                    <a:lnTo>
                      <a:pt x="0" y="130554"/>
                    </a:lnTo>
                    <a:lnTo>
                      <a:pt x="2512" y="130807"/>
                    </a:lnTo>
                    <a:cubicBezTo>
                      <a:pt x="77662" y="130807"/>
                      <a:pt x="142141" y="85116"/>
                      <a:pt x="169684" y="1999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925">
                <a:solidFill>
                  <a:srgbClr val="F5F9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773772" y="1273493"/>
              <a:ext cx="42883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kern="100" dirty="0" smtClean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根据</a:t>
              </a:r>
              <a:r>
                <a:rPr lang="zh-CN" altLang="en-US" sz="2000" b="1" kern="100" dirty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概括的主要内容，拟写小标题</a:t>
              </a:r>
              <a:r>
                <a:rPr lang="zh-CN" altLang="en-US" sz="2000" b="1" kern="100" dirty="0" smtClean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。</a:t>
              </a:r>
              <a:endParaRPr lang="zh-CN" altLang="en-US" sz="2000" b="1" kern="100" dirty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  <a:cs typeface="新宋体" panose="02010609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0"/>
            <a:ext cx="12167902" cy="6409509"/>
          </a:xfrm>
          <a:prstGeom prst="rect">
            <a:avLst/>
          </a:prstGeom>
          <a:blipFill dpi="0" rotWithShape="1">
            <a:blip r:embed="rId3">
              <a:alphaModFix amt="22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776" t="-9069" r="-10030" b="-240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-1575" y="3505199"/>
            <a:ext cx="12193575" cy="33527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3000">
                <a:srgbClr val="BFD7AA"/>
              </a:gs>
              <a:gs pos="54000">
                <a:srgbClr val="A1CB73"/>
              </a:gs>
              <a:gs pos="100000">
                <a:srgbClr val="4C805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立方体 14"/>
          <p:cNvSpPr/>
          <p:nvPr/>
        </p:nvSpPr>
        <p:spPr>
          <a:xfrm>
            <a:off x="1152451" y="2298701"/>
            <a:ext cx="9887099" cy="3543834"/>
          </a:xfrm>
          <a:prstGeom prst="cube">
            <a:avLst>
              <a:gd name="adj" fmla="val 3015"/>
            </a:avLst>
          </a:prstGeom>
          <a:solidFill>
            <a:schemeClr val="bg1"/>
          </a:solidFill>
          <a:ln w="6350">
            <a:gradFill flip="none" rotWithShape="1">
              <a:gsLst>
                <a:gs pos="100000">
                  <a:srgbClr val="BFD7AA">
                    <a:alpha val="44000"/>
                  </a:srgbClr>
                </a:gs>
                <a:gs pos="0">
                  <a:srgbClr val="4C8052"/>
                </a:gs>
              </a:gsLst>
              <a:lin ang="108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2289641" y="3589973"/>
            <a:ext cx="7612719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4190" algn="just">
              <a:lnSpc>
                <a:spcPct val="150000"/>
              </a:lnSpc>
              <a:spcAft>
                <a:spcPts val="1200"/>
              </a:spcAft>
              <a:buClr>
                <a:srgbClr val="0076AA"/>
              </a:buClr>
              <a:buSzPct val="110000"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大家所描绘的画面中既有自然风光，也有人物活动，那么，</a:t>
            </a:r>
            <a:r>
              <a:rPr lang="zh-CN" altLang="en-US" sz="2000" b="1" dirty="0">
                <a:solidFill>
                  <a:srgbClr val="4B8053"/>
                </a:solidFill>
                <a:latin typeface="微软雅黑" panose="020B0503020204020204" charset="-122"/>
                <a:ea typeface="微软雅黑" panose="020B0503020204020204" charset="-122"/>
              </a:rPr>
              <a:t>“风景”到底指什么？课文中是否有语句点出了“风景”的内涵？</a:t>
            </a:r>
            <a:endParaRPr lang="zh-CN" sz="2000" b="1" dirty="0">
              <a:solidFill>
                <a:srgbClr val="4B805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220494" y="842243"/>
            <a:ext cx="3751012" cy="642056"/>
            <a:chOff x="3147276" y="654573"/>
            <a:chExt cx="5186172" cy="642056"/>
          </a:xfrm>
        </p:grpSpPr>
        <p:grpSp>
          <p:nvGrpSpPr>
            <p:cNvPr id="18" name="组合 17"/>
            <p:cNvGrpSpPr/>
            <p:nvPr/>
          </p:nvGrpSpPr>
          <p:grpSpPr>
            <a:xfrm>
              <a:off x="3147276" y="654573"/>
              <a:ext cx="5186172" cy="642056"/>
              <a:chOff x="1099296" y="240912"/>
              <a:chExt cx="5186172" cy="642056"/>
            </a:xfrm>
          </p:grpSpPr>
          <p:sp>
            <p:nvSpPr>
              <p:cNvPr id="20" name="í$ľïdê"/>
              <p:cNvSpPr/>
              <p:nvPr/>
            </p:nvSpPr>
            <p:spPr>
              <a:xfrm>
                <a:off x="1146524" y="290154"/>
                <a:ext cx="5138944" cy="592814"/>
              </a:xfrm>
              <a:prstGeom prst="round2DiagRect">
                <a:avLst>
                  <a:gd name="adj1" fmla="val 30393"/>
                  <a:gd name="adj2" fmla="val 0"/>
                </a:avLst>
              </a:prstGeom>
              <a:solidFill>
                <a:srgbClr val="F5F8E8"/>
              </a:solidFill>
              <a:ln w="57150" cap="rnd">
                <a:solidFill>
                  <a:srgbClr val="F5F8E8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í$ľïdê"/>
              <p:cNvSpPr/>
              <p:nvPr/>
            </p:nvSpPr>
            <p:spPr>
              <a:xfrm>
                <a:off x="1099296" y="240912"/>
                <a:ext cx="5138944" cy="592814"/>
              </a:xfrm>
              <a:prstGeom prst="round2DiagRect">
                <a:avLst>
                  <a:gd name="adj1" fmla="val 30393"/>
                  <a:gd name="adj2" fmla="val 0"/>
                </a:avLst>
              </a:prstGeom>
              <a:solidFill>
                <a:schemeClr val="bg1"/>
              </a:solidFill>
              <a:ln w="57150" cap="rnd">
                <a:solidFill>
                  <a:srgbClr val="A8D18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893389" y="718072"/>
              <a:ext cx="3646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二、赏“风景”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575" y="3505199"/>
            <a:ext cx="12193575" cy="33527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3000">
                <a:srgbClr val="BFD7AA"/>
              </a:gs>
              <a:gs pos="54000">
                <a:srgbClr val="A1CB73"/>
              </a:gs>
              <a:gs pos="100000">
                <a:srgbClr val="4C805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797050" y="683903"/>
            <a:ext cx="8623494" cy="701736"/>
            <a:chOff x="-519912" y="1111250"/>
            <a:chExt cx="8623494" cy="701736"/>
          </a:xfrm>
        </p:grpSpPr>
        <p:grpSp>
          <p:nvGrpSpPr>
            <p:cNvPr id="4" name="组合 3"/>
            <p:cNvGrpSpPr/>
            <p:nvPr/>
          </p:nvGrpSpPr>
          <p:grpSpPr>
            <a:xfrm>
              <a:off x="-519912" y="1111250"/>
              <a:ext cx="8623494" cy="701736"/>
              <a:chOff x="-1366977" y="1569195"/>
              <a:chExt cx="14697123" cy="961282"/>
            </a:xfrm>
          </p:grpSpPr>
          <p:sp>
            <p:nvSpPr>
              <p:cNvPr id="6" name="矩形: 圆角 18"/>
              <p:cNvSpPr/>
              <p:nvPr/>
            </p:nvSpPr>
            <p:spPr>
              <a:xfrm>
                <a:off x="-1366977" y="1569195"/>
                <a:ext cx="14697123" cy="961282"/>
              </a:xfrm>
              <a:prstGeom prst="roundRect">
                <a:avLst/>
              </a:prstGeom>
              <a:solidFill>
                <a:srgbClr val="A8D18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任意多边形: 形状 19"/>
              <p:cNvSpPr/>
              <p:nvPr/>
            </p:nvSpPr>
            <p:spPr>
              <a:xfrm>
                <a:off x="-1128883" y="1701142"/>
                <a:ext cx="14235592" cy="708288"/>
              </a:xfrm>
              <a:custGeom>
                <a:avLst/>
                <a:gdLst>
                  <a:gd name="connsiteX0" fmla="*/ 173721 w 11746396"/>
                  <a:gd name="connsiteY0" fmla="*/ 0 h 753982"/>
                  <a:gd name="connsiteX1" fmla="*/ 11600565 w 11746396"/>
                  <a:gd name="connsiteY1" fmla="*/ 0 h 753982"/>
                  <a:gd name="connsiteX2" fmla="*/ 11604603 w 11746396"/>
                  <a:gd name="connsiteY2" fmla="*/ 19998 h 753982"/>
                  <a:gd name="connsiteX3" fmla="*/ 11735210 w 11746396"/>
                  <a:gd name="connsiteY3" fmla="*/ 127121 h 753982"/>
                  <a:gd name="connsiteX4" fmla="*/ 11746396 w 11746396"/>
                  <a:gd name="connsiteY4" fmla="*/ 128249 h 753982"/>
                  <a:gd name="connsiteX5" fmla="*/ 11746396 w 11746396"/>
                  <a:gd name="connsiteY5" fmla="*/ 610942 h 753982"/>
                  <a:gd name="connsiteX6" fmla="*/ 11735210 w 11746396"/>
                  <a:gd name="connsiteY6" fmla="*/ 612070 h 753982"/>
                  <a:gd name="connsiteX7" fmla="*/ 11604603 w 11746396"/>
                  <a:gd name="connsiteY7" fmla="*/ 719193 h 753982"/>
                  <a:gd name="connsiteX8" fmla="*/ 11597579 w 11746396"/>
                  <a:gd name="connsiteY8" fmla="*/ 753982 h 753982"/>
                  <a:gd name="connsiteX9" fmla="*/ 171175 w 11746396"/>
                  <a:gd name="connsiteY9" fmla="*/ 753982 h 753982"/>
                  <a:gd name="connsiteX10" fmla="*/ 169684 w 11746396"/>
                  <a:gd name="connsiteY10" fmla="*/ 746594 h 753982"/>
                  <a:gd name="connsiteX11" fmla="*/ 2512 w 11746396"/>
                  <a:gd name="connsiteY11" fmla="*/ 635785 h 753982"/>
                  <a:gd name="connsiteX12" fmla="*/ 0 w 11746396"/>
                  <a:gd name="connsiteY12" fmla="*/ 636038 h 753982"/>
                  <a:gd name="connsiteX13" fmla="*/ 0 w 11746396"/>
                  <a:gd name="connsiteY13" fmla="*/ 130554 h 753982"/>
                  <a:gd name="connsiteX14" fmla="*/ 2512 w 11746396"/>
                  <a:gd name="connsiteY14" fmla="*/ 130807 h 753982"/>
                  <a:gd name="connsiteX15" fmla="*/ 169684 w 11746396"/>
                  <a:gd name="connsiteY15" fmla="*/ 19998 h 7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46396" h="753982">
                    <a:moveTo>
                      <a:pt x="173721" y="0"/>
                    </a:moveTo>
                    <a:lnTo>
                      <a:pt x="11600565" y="0"/>
                    </a:lnTo>
                    <a:lnTo>
                      <a:pt x="11604603" y="19998"/>
                    </a:lnTo>
                    <a:cubicBezTo>
                      <a:pt x="11627555" y="74263"/>
                      <a:pt x="11676157" y="115037"/>
                      <a:pt x="11735210" y="127121"/>
                    </a:cubicBezTo>
                    <a:lnTo>
                      <a:pt x="11746396" y="128249"/>
                    </a:lnTo>
                    <a:lnTo>
                      <a:pt x="11746396" y="610942"/>
                    </a:lnTo>
                    <a:lnTo>
                      <a:pt x="11735210" y="612070"/>
                    </a:lnTo>
                    <a:cubicBezTo>
                      <a:pt x="11676157" y="624154"/>
                      <a:pt x="11627555" y="664928"/>
                      <a:pt x="11604603" y="719193"/>
                    </a:cubicBezTo>
                    <a:lnTo>
                      <a:pt x="11597579" y="753982"/>
                    </a:lnTo>
                    <a:lnTo>
                      <a:pt x="171175" y="753982"/>
                    </a:lnTo>
                    <a:lnTo>
                      <a:pt x="169684" y="746594"/>
                    </a:lnTo>
                    <a:cubicBezTo>
                      <a:pt x="142141" y="681476"/>
                      <a:pt x="77662" y="635785"/>
                      <a:pt x="2512" y="635785"/>
                    </a:cubicBezTo>
                    <a:lnTo>
                      <a:pt x="0" y="636038"/>
                    </a:lnTo>
                    <a:lnTo>
                      <a:pt x="0" y="130554"/>
                    </a:lnTo>
                    <a:lnTo>
                      <a:pt x="2512" y="130807"/>
                    </a:lnTo>
                    <a:cubicBezTo>
                      <a:pt x="77662" y="130807"/>
                      <a:pt x="142141" y="85116"/>
                      <a:pt x="169684" y="1999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925">
                <a:solidFill>
                  <a:srgbClr val="F5F9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80699" y="1273493"/>
              <a:ext cx="65966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</a:rPr>
                <a:t>赏析六幅画面，说说其中所体现的自然风光和人的活动。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0624" y="1665631"/>
            <a:ext cx="10814049" cy="4238978"/>
            <a:chOff x="1212188" y="1993220"/>
            <a:chExt cx="10476124" cy="3952727"/>
          </a:xfrm>
          <a:effectLst>
            <a:reflection blurRad="6350" stA="31000" endPos="35000" dir="5400000" sy="-100000" algn="bl" rotWithShape="0"/>
          </a:effectLst>
        </p:grpSpPr>
        <p:sp>
          <p:nvSpPr>
            <p:cNvPr id="9" name="矩形 8"/>
            <p:cNvSpPr/>
            <p:nvPr/>
          </p:nvSpPr>
          <p:spPr>
            <a:xfrm>
              <a:off x="1212188" y="1993220"/>
              <a:ext cx="10476124" cy="3952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0" name="表格 9"/>
            <p:cNvGraphicFramePr/>
            <p:nvPr>
              <p:custDataLst>
                <p:tags r:id="rId1"/>
              </p:custDataLst>
            </p:nvPr>
          </p:nvGraphicFramePr>
          <p:xfrm>
            <a:off x="1362238" y="2144079"/>
            <a:ext cx="10168743" cy="3704759"/>
          </p:xfrm>
          <a:graphic>
            <a:graphicData uri="http://schemas.openxmlformats.org/drawingml/2006/table">
              <a:tbl>
                <a:tblPr>
                  <a:tableStyleId>{16D9F66E-5EB9-4882-86FB-DCBF35E3C3E4}</a:tableStyleId>
                </a:tblPr>
                <a:tblGrid>
                  <a:gridCol w="133581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0392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512165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499487"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zh-CN" altLang="en-US" sz="20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微软雅黑" panose="020B0503020204020204" charset="-122"/>
                            <a:ea typeface="微软雅黑" panose="020B0503020204020204" charset="-122"/>
                          </a:rPr>
                          <a:t>画面</a:t>
                        </a:r>
                      </a:p>
                    </a:txBody>
                    <a:tcPr marL="68580" marR="68580" marT="0" marB="0" anchor="ctr">
                      <a:solidFill>
                        <a:srgbClr val="A1CB7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zh-CN" altLang="en-US" sz="20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微软雅黑" panose="020B0503020204020204" charset="-122"/>
                            <a:ea typeface="微软雅黑" panose="020B0503020204020204" charset="-122"/>
                          </a:rPr>
                          <a:t>自然风光</a:t>
                        </a:r>
                      </a:p>
                    </a:txBody>
                    <a:tcPr marL="68580" marR="68580" marT="0" marB="0" anchor="ctr">
                      <a:solidFill>
                        <a:srgbClr val="A1CB7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zh-CN" altLang="en-US" sz="20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微软雅黑" panose="020B0503020204020204" charset="-122"/>
                            <a:ea typeface="微软雅黑" panose="020B0503020204020204" charset="-122"/>
                          </a:rPr>
                          <a:t>人的活动</a:t>
                        </a:r>
                      </a:p>
                    </a:txBody>
                    <a:tcPr marL="68580" marR="68580" marT="0" marB="0" anchor="ctr">
                      <a:solidFill>
                        <a:srgbClr val="A1CB7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99487"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zh-CN" altLang="en-US" sz="1800" b="0" dirty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rPr>
                          <a:t>第一幅</a:t>
                        </a: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zh-CN" altLang="en-US" sz="1800" b="0" dirty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rPr>
                          <a:t>茫茫苍苍、寂静无声、纯然一色的沙漠</a:t>
                        </a: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zh-CN" altLang="en-US" sz="1800" b="0" dirty="0"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高步的驼队成点、成线、成队走近</a:t>
                        </a:r>
                        <a:r>
                          <a:rPr lang="zh-CN" altLang="en-US" sz="1800" b="0" dirty="0" smtClean="0"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，</a:t>
                        </a:r>
                        <a:endParaRPr lang="en-US" altLang="zh-CN" sz="1800" b="0" dirty="0" smtClean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  <a:p>
                        <a:pPr indent="0" algn="ctr">
                          <a:buNone/>
                        </a:pPr>
                        <a:r>
                          <a:rPr lang="zh-CN" altLang="en-US" sz="1800" b="0" dirty="0" smtClean="0"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发出</a:t>
                        </a:r>
                        <a:r>
                          <a:rPr lang="zh-CN" altLang="en-US" sz="1800" b="0" dirty="0"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谐和的声音</a:t>
                        </a: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99487"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第二幅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indent="0" algn="ctr">
                          <a:lnSpc>
                            <a:spcPct val="130000"/>
                          </a:lnSpc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蓝的天、黑的山、银色的月光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indent="0" algn="ctr">
                          <a:lnSpc>
                            <a:spcPct val="130000"/>
                          </a:lnSpc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晚归人辛勤劳作、愉快唱歌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583858"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en-US" sz="1800" b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第三幅</a:t>
                        </a:r>
                        <a:endParaRPr lang="en-US" alt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indent="0" algn="ctr">
                          <a:lnSpc>
                            <a:spcPct val="190000"/>
                          </a:lnSpc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夕阳、黄土、急流等构成的静穆的自然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/>
                  </a:tc>
                  <a:tc>
                    <a:txBody>
                      <a:bodyPr/>
                      <a:lstStyle/>
                      <a:p>
                        <a:pPr indent="0" algn="ctr">
                          <a:lnSpc>
                            <a:spcPct val="130000"/>
                          </a:lnSpc>
                          <a:buNone/>
                        </a:pPr>
                        <a:r>
                          <a:rPr lang="en-US" sz="1800" b="0" dirty="0" err="1" smtClean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rPr>
                          <a:t>一群弥</a:t>
                        </a:r>
                        <a:r>
                          <a:rPr lang="zh-CN" altLang="en-US" sz="1800" b="0" dirty="0" smtClean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rPr>
                          <a:t>满</a:t>
                        </a:r>
                        <a:r>
                          <a:rPr lang="en-US" sz="1800" b="0" dirty="0" err="1" smtClean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rPr>
                          <a:t>着生命力的人</a:t>
                        </a: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rPr>
                          <a:t>“生产”归来</a:t>
                        </a:r>
                        <a:r>
                          <a:rPr lang="en-US" sz="1800" b="0" dirty="0" smtClean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rPr>
                          <a:t>，</a:t>
                        </a:r>
                      </a:p>
                      <a:p>
                        <a:pPr indent="0" algn="ctr">
                          <a:lnSpc>
                            <a:spcPct val="130000"/>
                          </a:lnSpc>
                          <a:buNone/>
                        </a:pPr>
                        <a:r>
                          <a:rPr lang="en-US" sz="1800" b="0" dirty="0" err="1" smtClean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rPr>
                          <a:t>快乐歌唱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endParaRPr>
                      </a:p>
                    </a:txBody>
                    <a:tcPr marL="68580" marR="68580" marT="0" marB="0" anchor="ctr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99487"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第四幅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indent="0" algn="ctr">
                          <a:lnSpc>
                            <a:spcPct val="130000"/>
                          </a:lnSpc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静寂灰黄的石洞</a:t>
                        </a:r>
                        <a:r>
                          <a:rPr lang="zh-CN" alt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，</a:t>
                        </a: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沉闷的雨天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indent="0" algn="ctr">
                          <a:lnSpc>
                            <a:spcPct val="130000"/>
                          </a:lnSpc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青年认真读书、交流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99487"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第五幅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indent="0" algn="ctr">
                          <a:lnSpc>
                            <a:spcPct val="130000"/>
                          </a:lnSpc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破旧、素朴的桃林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indent="0" algn="ctr">
                          <a:lnSpc>
                            <a:spcPct val="130000"/>
                          </a:lnSpc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人们在桃林休憩、聊天、学习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583858">
                  <a:tc>
                    <a:txBody>
                      <a:bodyPr/>
                      <a:lstStyle/>
                      <a:p>
                        <a:pPr indent="0" algn="ctr">
                          <a:buNone/>
                        </a:pPr>
                        <a:r>
                          <a:rPr lang="en-US" sz="1800" b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第六幅</a:t>
                        </a:r>
                        <a:endParaRPr lang="en-US" altLang="en-US" sz="1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indent="0" algn="ctr">
                          <a:lnSpc>
                            <a:spcPct val="190000"/>
                          </a:lnSpc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万籁俱寂</a:t>
                        </a:r>
                        <a:r>
                          <a:rPr lang="zh-CN" alt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，</a:t>
                        </a: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空气清冽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indent="0" algn="ctr">
                          <a:lnSpc>
                            <a:spcPct val="130000"/>
                          </a:lnSpc>
                          <a:buNone/>
                        </a:pP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严肃、坚决</a:t>
                        </a:r>
                        <a:r>
                          <a:rPr lang="en-US" sz="1800" b="0" dirty="0" smtClean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、</a:t>
                        </a:r>
                        <a:r>
                          <a:rPr lang="zh-CN" altLang="en-US" sz="1800" b="0" dirty="0" smtClean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勇敢</a:t>
                        </a:r>
                        <a:r>
                          <a:rPr lang="en-US" sz="1800" b="0" dirty="0" smtClean="0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、</a:t>
                        </a:r>
                        <a:r>
                          <a:rPr lang="en-US" sz="1800" b="0" dirty="0" err="1">
                            <a:solidFill>
                              <a:srgbClr val="00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宋体" panose="02010600030101010101" pitchFamily="2" charset="-122"/>
                          </a:rPr>
                          <a:t>高度警觉的号兵和荷枪战士坚守岗位</a:t>
                        </a:r>
                        <a:endParaRPr lang="en-US" altLang="en-US" sz="18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endParaRPr>
                      </a:p>
                    </a:txBody>
                    <a:tcPr marL="68580" marR="68580" marT="0" marB="0" anchor="ctr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26958" r="-77" b="9091"/>
          <a:stretch>
            <a:fillRect/>
          </a:stretch>
        </p:blipFill>
        <p:spPr>
          <a:xfrm>
            <a:off x="0" y="594744"/>
            <a:ext cx="12214222" cy="35955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44500"/>
            <a:ext cx="12193575" cy="64135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3000">
                <a:srgbClr val="BFD7AA"/>
              </a:gs>
              <a:gs pos="54000">
                <a:srgbClr val="A1CB73"/>
              </a:gs>
              <a:gs pos="100000">
                <a:srgbClr val="4C805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55930" y="2208262"/>
            <a:ext cx="10641033" cy="3461087"/>
            <a:chOff x="755930" y="2246550"/>
            <a:chExt cx="10641033" cy="3287474"/>
          </a:xfrm>
        </p:grpSpPr>
        <p:grpSp>
          <p:nvGrpSpPr>
            <p:cNvPr id="12" name="组合 11"/>
            <p:cNvGrpSpPr/>
            <p:nvPr/>
          </p:nvGrpSpPr>
          <p:grpSpPr>
            <a:xfrm>
              <a:off x="755930" y="2246550"/>
              <a:ext cx="10641033" cy="3287474"/>
              <a:chOff x="1219772" y="2712503"/>
              <a:chExt cx="8944664" cy="276339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265759" y="2731137"/>
                <a:ext cx="8889999" cy="2710082"/>
              </a:xfrm>
              <a:prstGeom prst="rect">
                <a:avLst/>
              </a:prstGeom>
              <a:solidFill>
                <a:srgbClr val="FFFDF7"/>
              </a:solidFill>
              <a:ln w="12700">
                <a:solidFill>
                  <a:srgbClr val="A1CB73"/>
                </a:solidFill>
              </a:ln>
              <a:effectLst>
                <a:outerShdw blurRad="165100" dist="38100" dir="13500000" algn="br" rotWithShape="0">
                  <a:prstClr val="black">
                    <a:alpha val="18000"/>
                  </a:prstClr>
                </a:outerShdw>
                <a:reflection blurRad="6350" stA="34000" endPos="54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半闭框 14"/>
              <p:cNvSpPr/>
              <p:nvPr/>
            </p:nvSpPr>
            <p:spPr>
              <a:xfrm flipV="1">
                <a:off x="1219772" y="5181699"/>
                <a:ext cx="323886" cy="294196"/>
              </a:xfrm>
              <a:prstGeom prst="halfFrame">
                <a:avLst>
                  <a:gd name="adj1" fmla="val 27397"/>
                  <a:gd name="adj2" fmla="val 27397"/>
                </a:avLst>
              </a:prstGeom>
              <a:solidFill>
                <a:srgbClr val="4C805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半闭框 15"/>
              <p:cNvSpPr/>
              <p:nvPr/>
            </p:nvSpPr>
            <p:spPr>
              <a:xfrm flipH="1">
                <a:off x="9840550" y="2712503"/>
                <a:ext cx="323886" cy="294196"/>
              </a:xfrm>
              <a:prstGeom prst="halfFrame">
                <a:avLst>
                  <a:gd name="adj1" fmla="val 27397"/>
                  <a:gd name="adj2" fmla="val 27397"/>
                </a:avLst>
              </a:prstGeom>
              <a:solidFill>
                <a:srgbClr val="4C805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516230" y="2268719"/>
              <a:ext cx="9495421" cy="3156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kern="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第一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幅：</a:t>
              </a:r>
              <a:r>
                <a:rPr lang="en-US" altLang="zh-CN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“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完全改观</a:t>
              </a:r>
              <a:r>
                <a:rPr lang="en-US" altLang="zh-CN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”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，引出“人类更伟大”的观点</a:t>
              </a:r>
            </a:p>
            <a:p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第二幅：</a:t>
              </a:r>
              <a:r>
                <a:rPr lang="en-US" altLang="zh-CN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“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层层</a:t>
              </a:r>
              <a:r>
                <a:rPr lang="zh-CN" altLang="en-US" kern="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的梯田，将秃顶装扮成稀稀落落有些黄毛的癞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头</a:t>
              </a:r>
              <a:r>
                <a:rPr lang="en-US" altLang="zh-CN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”</a:t>
              </a:r>
            </a:p>
            <a:p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第三幅：</a:t>
              </a:r>
              <a:r>
                <a:rPr lang="en-US" altLang="zh-CN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“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静穆</a:t>
              </a:r>
              <a:r>
                <a:rPr lang="zh-CN" altLang="en-US" kern="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的自然和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弥满着</a:t>
              </a:r>
              <a:r>
                <a:rPr lang="zh-CN" altLang="en-US" kern="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生命力的人，就织成了美妙的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图画</a:t>
              </a:r>
              <a:r>
                <a:rPr lang="en-US" altLang="zh-CN" kern="100" dirty="0" smtClean="0">
                  <a:solidFill>
                    <a:prstClr val="black"/>
                  </a:solidFill>
                  <a:cs typeface="Times New Roman" panose="02020603050405020304" pitchFamily="18" charset="0"/>
                  <a:sym typeface="+mn-ea"/>
                </a:rPr>
                <a:t>”</a:t>
              </a:r>
              <a:endParaRPr lang="en-US" altLang="zh-CN" kern="1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第四幅：</a:t>
              </a:r>
              <a:r>
                <a:rPr lang="en-US" altLang="zh-CN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“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使</a:t>
              </a:r>
              <a:r>
                <a:rPr lang="zh-CN" altLang="en-US" kern="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大自然顿时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生色</a:t>
              </a:r>
              <a:r>
                <a:rPr lang="en-US" altLang="zh-CN" kern="100" dirty="0" smtClean="0">
                  <a:solidFill>
                    <a:prstClr val="black"/>
                  </a:solidFill>
                  <a:cs typeface="Times New Roman" panose="02020603050405020304" pitchFamily="18" charset="0"/>
                  <a:sym typeface="+mn-ea"/>
                </a:rPr>
                <a:t>”</a:t>
              </a:r>
              <a:endParaRPr lang="en-US" altLang="zh-CN" kern="1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第五幅：</a:t>
              </a:r>
              <a:r>
                <a:rPr lang="en-US" altLang="zh-CN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“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不知道</a:t>
              </a:r>
              <a:r>
                <a:rPr lang="zh-CN" altLang="en-US" kern="1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消磨时间为何物的人们却把这一片简陋的绿荫看得很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可爱</a:t>
              </a:r>
              <a:r>
                <a:rPr lang="en-US" altLang="zh-CN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”</a:t>
              </a:r>
              <a:endParaRPr lang="en-US" altLang="zh-CN" kern="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第六幅：</a:t>
              </a:r>
              <a:r>
                <a:rPr lang="en-US" altLang="zh-CN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“</a:t>
              </a:r>
              <a:r>
                <a:rPr lang="zh-CN" altLang="en-US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仿佛看见了民族的精神化身而为他们两个</a:t>
              </a:r>
              <a:r>
                <a:rPr lang="en-US" altLang="zh-CN" kern="100" dirty="0" smtClean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”</a:t>
              </a:r>
            </a:p>
            <a:p>
              <a:r>
                <a:rPr lang="zh-CN" altLang="en-US" b="1" kern="100" dirty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“风景”既指自然</a:t>
              </a:r>
              <a:r>
                <a:rPr lang="zh-CN" altLang="en-US" b="1" kern="100" dirty="0" smtClean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风光，也</a:t>
              </a:r>
              <a:r>
                <a:rPr lang="zh-CN" altLang="en-US" b="1" kern="100" dirty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包括人的活动，重点是主宰“风景”的人。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575" y="525148"/>
            <a:ext cx="12192000" cy="1278937"/>
          </a:xfrm>
          <a:prstGeom prst="rect">
            <a:avLst/>
          </a:prstGeom>
          <a:gradFill>
            <a:gsLst>
              <a:gs pos="52000">
                <a:srgbClr val="FFFFFF">
                  <a:alpha val="70000"/>
                </a:srgbClr>
              </a:gs>
              <a:gs pos="0">
                <a:srgbClr val="FFFFFF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75101" y="1289669"/>
            <a:ext cx="6841798" cy="701736"/>
            <a:chOff x="3142461" y="971340"/>
            <a:chExt cx="6841798" cy="701736"/>
          </a:xfrm>
        </p:grpSpPr>
        <p:grpSp>
          <p:nvGrpSpPr>
            <p:cNvPr id="18" name="组合 17"/>
            <p:cNvGrpSpPr/>
            <p:nvPr/>
          </p:nvGrpSpPr>
          <p:grpSpPr>
            <a:xfrm>
              <a:off x="3142461" y="971340"/>
              <a:ext cx="6841798" cy="701736"/>
              <a:chOff x="926023" y="1569195"/>
              <a:chExt cx="10541000" cy="961282"/>
            </a:xfrm>
          </p:grpSpPr>
          <p:sp>
            <p:nvSpPr>
              <p:cNvPr id="20" name="矩形: 圆角 18"/>
              <p:cNvSpPr/>
              <p:nvPr/>
            </p:nvSpPr>
            <p:spPr>
              <a:xfrm>
                <a:off x="926023" y="1569195"/>
                <a:ext cx="10541000" cy="961282"/>
              </a:xfrm>
              <a:prstGeom prst="roundRect">
                <a:avLst/>
              </a:prstGeom>
              <a:solidFill>
                <a:srgbClr val="A8D18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任意多边形: 形状 19"/>
              <p:cNvSpPr/>
              <p:nvPr/>
            </p:nvSpPr>
            <p:spPr>
              <a:xfrm>
                <a:off x="1105719" y="1701142"/>
                <a:ext cx="10181607" cy="708288"/>
              </a:xfrm>
              <a:custGeom>
                <a:avLst/>
                <a:gdLst>
                  <a:gd name="connsiteX0" fmla="*/ 173721 w 11746396"/>
                  <a:gd name="connsiteY0" fmla="*/ 0 h 753982"/>
                  <a:gd name="connsiteX1" fmla="*/ 11600565 w 11746396"/>
                  <a:gd name="connsiteY1" fmla="*/ 0 h 753982"/>
                  <a:gd name="connsiteX2" fmla="*/ 11604603 w 11746396"/>
                  <a:gd name="connsiteY2" fmla="*/ 19998 h 753982"/>
                  <a:gd name="connsiteX3" fmla="*/ 11735210 w 11746396"/>
                  <a:gd name="connsiteY3" fmla="*/ 127121 h 753982"/>
                  <a:gd name="connsiteX4" fmla="*/ 11746396 w 11746396"/>
                  <a:gd name="connsiteY4" fmla="*/ 128249 h 753982"/>
                  <a:gd name="connsiteX5" fmla="*/ 11746396 w 11746396"/>
                  <a:gd name="connsiteY5" fmla="*/ 610942 h 753982"/>
                  <a:gd name="connsiteX6" fmla="*/ 11735210 w 11746396"/>
                  <a:gd name="connsiteY6" fmla="*/ 612070 h 753982"/>
                  <a:gd name="connsiteX7" fmla="*/ 11604603 w 11746396"/>
                  <a:gd name="connsiteY7" fmla="*/ 719193 h 753982"/>
                  <a:gd name="connsiteX8" fmla="*/ 11597579 w 11746396"/>
                  <a:gd name="connsiteY8" fmla="*/ 753982 h 753982"/>
                  <a:gd name="connsiteX9" fmla="*/ 171175 w 11746396"/>
                  <a:gd name="connsiteY9" fmla="*/ 753982 h 753982"/>
                  <a:gd name="connsiteX10" fmla="*/ 169684 w 11746396"/>
                  <a:gd name="connsiteY10" fmla="*/ 746594 h 753982"/>
                  <a:gd name="connsiteX11" fmla="*/ 2512 w 11746396"/>
                  <a:gd name="connsiteY11" fmla="*/ 635785 h 753982"/>
                  <a:gd name="connsiteX12" fmla="*/ 0 w 11746396"/>
                  <a:gd name="connsiteY12" fmla="*/ 636038 h 753982"/>
                  <a:gd name="connsiteX13" fmla="*/ 0 w 11746396"/>
                  <a:gd name="connsiteY13" fmla="*/ 130554 h 753982"/>
                  <a:gd name="connsiteX14" fmla="*/ 2512 w 11746396"/>
                  <a:gd name="connsiteY14" fmla="*/ 130807 h 753982"/>
                  <a:gd name="connsiteX15" fmla="*/ 169684 w 11746396"/>
                  <a:gd name="connsiteY15" fmla="*/ 19998 h 7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46396" h="753982">
                    <a:moveTo>
                      <a:pt x="173721" y="0"/>
                    </a:moveTo>
                    <a:lnTo>
                      <a:pt x="11600565" y="0"/>
                    </a:lnTo>
                    <a:lnTo>
                      <a:pt x="11604603" y="19998"/>
                    </a:lnTo>
                    <a:cubicBezTo>
                      <a:pt x="11627555" y="74263"/>
                      <a:pt x="11676157" y="115037"/>
                      <a:pt x="11735210" y="127121"/>
                    </a:cubicBezTo>
                    <a:lnTo>
                      <a:pt x="11746396" y="128249"/>
                    </a:lnTo>
                    <a:lnTo>
                      <a:pt x="11746396" y="610942"/>
                    </a:lnTo>
                    <a:lnTo>
                      <a:pt x="11735210" y="612070"/>
                    </a:lnTo>
                    <a:cubicBezTo>
                      <a:pt x="11676157" y="624154"/>
                      <a:pt x="11627555" y="664928"/>
                      <a:pt x="11604603" y="719193"/>
                    </a:cubicBezTo>
                    <a:lnTo>
                      <a:pt x="11597579" y="753982"/>
                    </a:lnTo>
                    <a:lnTo>
                      <a:pt x="171175" y="753982"/>
                    </a:lnTo>
                    <a:lnTo>
                      <a:pt x="169684" y="746594"/>
                    </a:lnTo>
                    <a:cubicBezTo>
                      <a:pt x="142141" y="681476"/>
                      <a:pt x="77662" y="635785"/>
                      <a:pt x="2512" y="635785"/>
                    </a:cubicBezTo>
                    <a:lnTo>
                      <a:pt x="0" y="636038"/>
                    </a:lnTo>
                    <a:lnTo>
                      <a:pt x="0" y="130554"/>
                    </a:lnTo>
                    <a:lnTo>
                      <a:pt x="2512" y="130807"/>
                    </a:lnTo>
                    <a:cubicBezTo>
                      <a:pt x="77662" y="130807"/>
                      <a:pt x="142141" y="85116"/>
                      <a:pt x="169684" y="1999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925">
                <a:solidFill>
                  <a:srgbClr val="F5F9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3527426" y="1139013"/>
              <a:ext cx="6340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kern="100" dirty="0" smtClean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自然</a:t>
              </a:r>
              <a:r>
                <a:rPr lang="zh-CN" altLang="en-US" sz="2000" b="1" kern="100" dirty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风光加上了人的活动，这样的风景有什么不一样</a:t>
              </a:r>
              <a:r>
                <a:rPr lang="zh-CN" altLang="en-US" sz="2000" b="1" kern="100" dirty="0" smtClean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？</a:t>
              </a:r>
              <a:endParaRPr lang="zh-CN" altLang="en-US" sz="2000" b="1" kern="100" dirty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  <a:cs typeface="新宋体" panose="02010609030101010101" pitchFamily="49" charset="-122"/>
              </a:endParaRPr>
            </a:p>
          </p:txBody>
        </p:sp>
      </p:grpSp>
      <p:sp>
        <p:nvSpPr>
          <p:cNvPr id="17" name="TextBox 8"/>
          <p:cNvSpPr/>
          <p:nvPr/>
        </p:nvSpPr>
        <p:spPr>
          <a:xfrm>
            <a:off x="0" y="6011127"/>
            <a:ext cx="12191999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" name="TextBox 8"/>
          <p:cNvSpPr/>
          <p:nvPr/>
        </p:nvSpPr>
        <p:spPr>
          <a:xfrm>
            <a:off x="0" y="6011127"/>
            <a:ext cx="1219199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“风景”既指自然</a:t>
            </a:r>
            <a:r>
              <a:rPr lang="zh-CN" alt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风光，也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包括人的活动，重点是主宰“风景”的人。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-344302" y="6248902"/>
            <a:ext cx="1440000" cy="0"/>
          </a:xfrm>
          <a:prstGeom prst="line">
            <a:avLst/>
          </a:prstGeom>
          <a:ln w="1905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10892367" y="6248902"/>
            <a:ext cx="1440000" cy="0"/>
          </a:xfrm>
          <a:prstGeom prst="line">
            <a:avLst/>
          </a:prstGeom>
          <a:ln w="1905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26958" r="-77" b="9091"/>
          <a:stretch>
            <a:fillRect/>
          </a:stretch>
        </p:blipFill>
        <p:spPr>
          <a:xfrm>
            <a:off x="0" y="594744"/>
            <a:ext cx="12214222" cy="35955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44500"/>
            <a:ext cx="12193575" cy="64135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3000">
                <a:srgbClr val="BFD7AA"/>
              </a:gs>
              <a:gs pos="54000">
                <a:srgbClr val="A1CB73"/>
              </a:gs>
              <a:gs pos="100000">
                <a:srgbClr val="4C805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6632" y="3067301"/>
            <a:ext cx="10677159" cy="1896451"/>
            <a:chOff x="756632" y="3083863"/>
            <a:chExt cx="10677159" cy="1801322"/>
          </a:xfrm>
        </p:grpSpPr>
        <p:grpSp>
          <p:nvGrpSpPr>
            <p:cNvPr id="5" name="组合 4"/>
            <p:cNvGrpSpPr/>
            <p:nvPr/>
          </p:nvGrpSpPr>
          <p:grpSpPr>
            <a:xfrm>
              <a:off x="756632" y="3083863"/>
              <a:ext cx="10677159" cy="1801322"/>
              <a:chOff x="1220362" y="3416334"/>
              <a:chExt cx="8975031" cy="151415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65759" y="3460134"/>
                <a:ext cx="8889999" cy="1440063"/>
              </a:xfrm>
              <a:prstGeom prst="rect">
                <a:avLst/>
              </a:prstGeom>
              <a:solidFill>
                <a:srgbClr val="FFFDF7"/>
              </a:solidFill>
              <a:ln w="12700">
                <a:solidFill>
                  <a:srgbClr val="A1CB73"/>
                </a:solidFill>
              </a:ln>
              <a:effectLst>
                <a:outerShdw blurRad="165100" dist="38100" dir="13500000" algn="br" rotWithShape="0">
                  <a:prstClr val="black">
                    <a:alpha val="18000"/>
                  </a:prstClr>
                </a:outerShdw>
                <a:reflection blurRad="6350" stA="34000" endPos="54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半闭框 7"/>
              <p:cNvSpPr/>
              <p:nvPr/>
            </p:nvSpPr>
            <p:spPr>
              <a:xfrm flipV="1">
                <a:off x="1220362" y="4636297"/>
                <a:ext cx="323886" cy="294196"/>
              </a:xfrm>
              <a:prstGeom prst="halfFrame">
                <a:avLst>
                  <a:gd name="adj1" fmla="val 27397"/>
                  <a:gd name="adj2" fmla="val 27397"/>
                </a:avLst>
              </a:prstGeom>
              <a:solidFill>
                <a:srgbClr val="4C805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半闭框 8"/>
              <p:cNvSpPr/>
              <p:nvPr/>
            </p:nvSpPr>
            <p:spPr>
              <a:xfrm flipH="1">
                <a:off x="9871507" y="3416334"/>
                <a:ext cx="323886" cy="294196"/>
              </a:xfrm>
              <a:prstGeom prst="halfFrame">
                <a:avLst>
                  <a:gd name="adj1" fmla="val 27397"/>
                  <a:gd name="adj2" fmla="val 27397"/>
                </a:avLst>
              </a:prstGeom>
              <a:solidFill>
                <a:srgbClr val="4C805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504332" y="3755274"/>
              <a:ext cx="9181760" cy="525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b="1" kern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示例：</a:t>
              </a:r>
              <a:r>
                <a:rPr lang="zh-CN" altLang="en-US" kern="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高原晚归，延河夕照，石洞雨景，桃林小憩，北国晨号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575" y="525148"/>
            <a:ext cx="12192000" cy="1278937"/>
          </a:xfrm>
          <a:prstGeom prst="rect">
            <a:avLst/>
          </a:prstGeom>
          <a:gradFill>
            <a:gsLst>
              <a:gs pos="52000">
                <a:srgbClr val="FFFFFF">
                  <a:alpha val="70000"/>
                </a:srgbClr>
              </a:gs>
              <a:gs pos="0">
                <a:srgbClr val="FFFFFF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42461" y="1232325"/>
            <a:ext cx="6184901" cy="701736"/>
            <a:chOff x="825499" y="1111250"/>
            <a:chExt cx="6184901" cy="701736"/>
          </a:xfrm>
        </p:grpSpPr>
        <p:grpSp>
          <p:nvGrpSpPr>
            <p:cNvPr id="13" name="组合 12"/>
            <p:cNvGrpSpPr/>
            <p:nvPr/>
          </p:nvGrpSpPr>
          <p:grpSpPr>
            <a:xfrm>
              <a:off x="825499" y="1111250"/>
              <a:ext cx="6184901" cy="701736"/>
              <a:chOff x="926023" y="1569195"/>
              <a:chExt cx="10541000" cy="961282"/>
            </a:xfrm>
          </p:grpSpPr>
          <p:sp>
            <p:nvSpPr>
              <p:cNvPr id="16" name="矩形: 圆角 18"/>
              <p:cNvSpPr/>
              <p:nvPr/>
            </p:nvSpPr>
            <p:spPr>
              <a:xfrm>
                <a:off x="926023" y="1569195"/>
                <a:ext cx="10541000" cy="961282"/>
              </a:xfrm>
              <a:prstGeom prst="roundRect">
                <a:avLst/>
              </a:prstGeom>
              <a:solidFill>
                <a:srgbClr val="A8D18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9"/>
              <p:cNvSpPr/>
              <p:nvPr/>
            </p:nvSpPr>
            <p:spPr>
              <a:xfrm>
                <a:off x="1105719" y="1701142"/>
                <a:ext cx="10181607" cy="708288"/>
              </a:xfrm>
              <a:custGeom>
                <a:avLst/>
                <a:gdLst>
                  <a:gd name="connsiteX0" fmla="*/ 173721 w 11746396"/>
                  <a:gd name="connsiteY0" fmla="*/ 0 h 753982"/>
                  <a:gd name="connsiteX1" fmla="*/ 11600565 w 11746396"/>
                  <a:gd name="connsiteY1" fmla="*/ 0 h 753982"/>
                  <a:gd name="connsiteX2" fmla="*/ 11604603 w 11746396"/>
                  <a:gd name="connsiteY2" fmla="*/ 19998 h 753982"/>
                  <a:gd name="connsiteX3" fmla="*/ 11735210 w 11746396"/>
                  <a:gd name="connsiteY3" fmla="*/ 127121 h 753982"/>
                  <a:gd name="connsiteX4" fmla="*/ 11746396 w 11746396"/>
                  <a:gd name="connsiteY4" fmla="*/ 128249 h 753982"/>
                  <a:gd name="connsiteX5" fmla="*/ 11746396 w 11746396"/>
                  <a:gd name="connsiteY5" fmla="*/ 610942 h 753982"/>
                  <a:gd name="connsiteX6" fmla="*/ 11735210 w 11746396"/>
                  <a:gd name="connsiteY6" fmla="*/ 612070 h 753982"/>
                  <a:gd name="connsiteX7" fmla="*/ 11604603 w 11746396"/>
                  <a:gd name="connsiteY7" fmla="*/ 719193 h 753982"/>
                  <a:gd name="connsiteX8" fmla="*/ 11597579 w 11746396"/>
                  <a:gd name="connsiteY8" fmla="*/ 753982 h 753982"/>
                  <a:gd name="connsiteX9" fmla="*/ 171175 w 11746396"/>
                  <a:gd name="connsiteY9" fmla="*/ 753982 h 753982"/>
                  <a:gd name="connsiteX10" fmla="*/ 169684 w 11746396"/>
                  <a:gd name="connsiteY10" fmla="*/ 746594 h 753982"/>
                  <a:gd name="connsiteX11" fmla="*/ 2512 w 11746396"/>
                  <a:gd name="connsiteY11" fmla="*/ 635785 h 753982"/>
                  <a:gd name="connsiteX12" fmla="*/ 0 w 11746396"/>
                  <a:gd name="connsiteY12" fmla="*/ 636038 h 753982"/>
                  <a:gd name="connsiteX13" fmla="*/ 0 w 11746396"/>
                  <a:gd name="connsiteY13" fmla="*/ 130554 h 753982"/>
                  <a:gd name="connsiteX14" fmla="*/ 2512 w 11746396"/>
                  <a:gd name="connsiteY14" fmla="*/ 130807 h 753982"/>
                  <a:gd name="connsiteX15" fmla="*/ 169684 w 11746396"/>
                  <a:gd name="connsiteY15" fmla="*/ 19998 h 7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46396" h="753982">
                    <a:moveTo>
                      <a:pt x="173721" y="0"/>
                    </a:moveTo>
                    <a:lnTo>
                      <a:pt x="11600565" y="0"/>
                    </a:lnTo>
                    <a:lnTo>
                      <a:pt x="11604603" y="19998"/>
                    </a:lnTo>
                    <a:cubicBezTo>
                      <a:pt x="11627555" y="74263"/>
                      <a:pt x="11676157" y="115037"/>
                      <a:pt x="11735210" y="127121"/>
                    </a:cubicBezTo>
                    <a:lnTo>
                      <a:pt x="11746396" y="128249"/>
                    </a:lnTo>
                    <a:lnTo>
                      <a:pt x="11746396" y="610942"/>
                    </a:lnTo>
                    <a:lnTo>
                      <a:pt x="11735210" y="612070"/>
                    </a:lnTo>
                    <a:cubicBezTo>
                      <a:pt x="11676157" y="624154"/>
                      <a:pt x="11627555" y="664928"/>
                      <a:pt x="11604603" y="719193"/>
                    </a:cubicBezTo>
                    <a:lnTo>
                      <a:pt x="11597579" y="753982"/>
                    </a:lnTo>
                    <a:lnTo>
                      <a:pt x="171175" y="753982"/>
                    </a:lnTo>
                    <a:lnTo>
                      <a:pt x="169684" y="746594"/>
                    </a:lnTo>
                    <a:cubicBezTo>
                      <a:pt x="142141" y="681476"/>
                      <a:pt x="77662" y="635785"/>
                      <a:pt x="2512" y="635785"/>
                    </a:cubicBezTo>
                    <a:lnTo>
                      <a:pt x="0" y="636038"/>
                    </a:lnTo>
                    <a:lnTo>
                      <a:pt x="0" y="130554"/>
                    </a:lnTo>
                    <a:lnTo>
                      <a:pt x="2512" y="130807"/>
                    </a:lnTo>
                    <a:cubicBezTo>
                      <a:pt x="77662" y="130807"/>
                      <a:pt x="142141" y="85116"/>
                      <a:pt x="169684" y="1999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925">
                <a:solidFill>
                  <a:srgbClr val="F5F9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1773772" y="1273493"/>
              <a:ext cx="373888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000" b="1" kern="100" dirty="0" smtClean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  <a:sym typeface="+mn-ea"/>
                </a:rPr>
                <a:t>根据风景的内涵，修改小标题。</a:t>
              </a:r>
              <a:endParaRPr lang="zh-CN" altLang="en-US" sz="2000" b="1" kern="100" dirty="0" smtClean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  <a:cs typeface="新宋体" panose="0201060903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0"/>
            <a:ext cx="12167902" cy="6409509"/>
          </a:xfrm>
          <a:prstGeom prst="rect">
            <a:avLst/>
          </a:prstGeom>
          <a:blipFill dpi="0" rotWithShape="1">
            <a:blip r:embed="rId2">
              <a:alphaModFix amt="22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776" t="-9069" r="-10030" b="-240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220494" y="842243"/>
            <a:ext cx="3751012" cy="642056"/>
            <a:chOff x="3147276" y="654573"/>
            <a:chExt cx="5186172" cy="642056"/>
          </a:xfrm>
        </p:grpSpPr>
        <p:grpSp>
          <p:nvGrpSpPr>
            <p:cNvPr id="18" name="组合 17"/>
            <p:cNvGrpSpPr/>
            <p:nvPr/>
          </p:nvGrpSpPr>
          <p:grpSpPr>
            <a:xfrm>
              <a:off x="3147276" y="654573"/>
              <a:ext cx="5186172" cy="642056"/>
              <a:chOff x="1099296" y="240912"/>
              <a:chExt cx="5186172" cy="642056"/>
            </a:xfrm>
          </p:grpSpPr>
          <p:sp>
            <p:nvSpPr>
              <p:cNvPr id="20" name="í$ľïdê"/>
              <p:cNvSpPr/>
              <p:nvPr/>
            </p:nvSpPr>
            <p:spPr>
              <a:xfrm>
                <a:off x="1146524" y="290154"/>
                <a:ext cx="5138944" cy="592814"/>
              </a:xfrm>
              <a:prstGeom prst="round2DiagRect">
                <a:avLst>
                  <a:gd name="adj1" fmla="val 30393"/>
                  <a:gd name="adj2" fmla="val 0"/>
                </a:avLst>
              </a:prstGeom>
              <a:solidFill>
                <a:srgbClr val="F5F8E8"/>
              </a:solidFill>
              <a:ln w="57150" cap="rnd">
                <a:solidFill>
                  <a:srgbClr val="F5F8E8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í$ľïdê"/>
              <p:cNvSpPr/>
              <p:nvPr/>
            </p:nvSpPr>
            <p:spPr>
              <a:xfrm>
                <a:off x="1099296" y="240912"/>
                <a:ext cx="5138944" cy="592814"/>
              </a:xfrm>
              <a:prstGeom prst="round2DiagRect">
                <a:avLst>
                  <a:gd name="adj1" fmla="val 30393"/>
                  <a:gd name="adj2" fmla="val 0"/>
                </a:avLst>
              </a:prstGeom>
              <a:solidFill>
                <a:schemeClr val="bg1"/>
              </a:solidFill>
              <a:ln w="57150" cap="rnd">
                <a:solidFill>
                  <a:srgbClr val="A8D18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893389" y="718072"/>
              <a:ext cx="3646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三、悟“风景”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3429001"/>
            <a:ext cx="12192000" cy="1511256"/>
          </a:xfrm>
          <a:prstGeom prst="rect">
            <a:avLst/>
          </a:prstGeom>
          <a:gradFill flip="none" rotWithShape="1">
            <a:gsLst>
              <a:gs pos="51600">
                <a:srgbClr val="CDE0BC"/>
              </a:gs>
              <a:gs pos="0">
                <a:srgbClr val="467D4F"/>
              </a:gs>
              <a:gs pos="100000">
                <a:srgbClr val="CBE3A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82666" y="2531480"/>
            <a:ext cx="10026667" cy="1947438"/>
            <a:chOff x="899001" y="1112901"/>
            <a:chExt cx="10026667" cy="1947438"/>
          </a:xfrm>
        </p:grpSpPr>
        <p:grpSp>
          <p:nvGrpSpPr>
            <p:cNvPr id="5" name="组合 4"/>
            <p:cNvGrpSpPr/>
            <p:nvPr/>
          </p:nvGrpSpPr>
          <p:grpSpPr>
            <a:xfrm>
              <a:off x="899001" y="1112901"/>
              <a:ext cx="10026667" cy="1947438"/>
              <a:chOff x="1480722" y="-94372"/>
              <a:chExt cx="3404523" cy="194743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619076" y="-94372"/>
                <a:ext cx="3266169" cy="1947438"/>
              </a:xfrm>
              <a:prstGeom prst="rect">
                <a:avLst/>
              </a:prstGeom>
              <a:solidFill>
                <a:schemeClr val="bg1">
                  <a:alpha val="95000"/>
                </a:schemeClr>
              </a:soli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1" forceAA="0" compatLnSpc="1">
                <a:normAutofit/>
              </a:bodyPr>
              <a:lstStyle/>
              <a:p>
                <a:pPr algn="ctr"/>
                <a:endParaRPr lang="en-GB" sz="1200" b="1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9" name="立方体 8"/>
              <p:cNvSpPr/>
              <p:nvPr/>
            </p:nvSpPr>
            <p:spPr bwMode="auto">
              <a:xfrm flipH="1">
                <a:off x="1480722" y="-81937"/>
                <a:ext cx="250715" cy="1935003"/>
              </a:xfrm>
              <a:prstGeom prst="cube">
                <a:avLst>
                  <a:gd name="adj" fmla="val 7238"/>
                </a:avLst>
              </a:prstGeom>
              <a:solidFill>
                <a:srgbClr val="FFFFFF"/>
              </a:solidFill>
              <a:ln w="6350">
                <a:solidFill>
                  <a:srgbClr val="4C8052"/>
                </a:solidFill>
              </a:ln>
              <a:effectLst>
                <a:outerShdw blurRad="127000" dist="50800" dir="18900000" algn="b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932512" y="167870"/>
                <a:ext cx="2751657" cy="1422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21970" algn="just">
                  <a:lnSpc>
                    <a:spcPct val="150000"/>
                  </a:lnSpc>
                  <a:buClr>
                    <a:srgbClr val="4472C4"/>
                  </a:buClr>
                </a:pPr>
                <a:r>
                  <a:rPr lang="zh-CN" altLang="en-US" sz="2000" kern="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新宋体" panose="02010609030101010101" pitchFamily="49" charset="-122"/>
                  </a:rPr>
                  <a:t>课文题目为“风景谈”，“谈”就有评论的意思。作者表面上谈的是自然“风景”，实际上是在写主宰“风景”的人。那么，作者“谈”的目的是什么？作者在这些“风景”中寄予了怎样的情感？</a:t>
                </a:r>
                <a:endParaRPr lang="zh-CN" altLang="en-US" sz="2000" b="1" kern="100" dirty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046053" y="1677339"/>
              <a:ext cx="381556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buClr>
                  <a:srgbClr val="4472C4"/>
                </a:buClr>
              </a:pPr>
              <a:r>
                <a:rPr lang="zh-CN" altLang="en-US" sz="2400" b="1" kern="100" spc="600" dirty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讨</a:t>
              </a:r>
              <a:endParaRPr lang="en-US" altLang="zh-CN" sz="2400" b="1" kern="100" spc="600" dirty="0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  <a:cs typeface="新宋体" panose="02010609030101010101" pitchFamily="49" charset="-122"/>
              </a:endParaRPr>
            </a:p>
            <a:p>
              <a:pPr>
                <a:buClr>
                  <a:srgbClr val="4472C4"/>
                </a:buClr>
              </a:pPr>
              <a:r>
                <a:rPr lang="zh-CN" altLang="en-US" sz="2400" b="1" kern="100" spc="600" dirty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3908" y="1623138"/>
            <a:ext cx="11244184" cy="1150449"/>
            <a:chOff x="997527" y="706573"/>
            <a:chExt cx="10296369" cy="1079962"/>
          </a:xfrm>
        </p:grpSpPr>
        <p:sp>
          <p:nvSpPr>
            <p:cNvPr id="2" name="圆角矩形 50"/>
            <p:cNvSpPr/>
            <p:nvPr/>
          </p:nvSpPr>
          <p:spPr>
            <a:xfrm>
              <a:off x="997527" y="706573"/>
              <a:ext cx="10296369" cy="1079962"/>
            </a:xfrm>
            <a:prstGeom prst="roundRect">
              <a:avLst>
                <a:gd name="adj" fmla="val 5626"/>
              </a:avLst>
            </a:prstGeom>
            <a:solidFill>
              <a:srgbClr val="F4F8E6"/>
            </a:solidFill>
            <a:ln>
              <a:noFill/>
            </a:ln>
            <a:effectLst>
              <a:outerShdw blurRad="2413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1305600" y="836138"/>
              <a:ext cx="9680222" cy="86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多么庄严，多么妩媚呀！这里是大自然的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最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单调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最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平板的一面，然而加上了人的活动，就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完全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改观，难道这不是“风景”吗？自然是伟大的，然而人类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更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伟大。 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3906" y="3173594"/>
            <a:ext cx="11244184" cy="1150449"/>
            <a:chOff x="997527" y="706573"/>
            <a:chExt cx="10296369" cy="1079962"/>
          </a:xfrm>
        </p:grpSpPr>
        <p:sp>
          <p:nvSpPr>
            <p:cNvPr id="23" name="圆角矩形 50"/>
            <p:cNvSpPr/>
            <p:nvPr/>
          </p:nvSpPr>
          <p:spPr>
            <a:xfrm>
              <a:off x="997527" y="706573"/>
              <a:ext cx="10296369" cy="1079962"/>
            </a:xfrm>
            <a:prstGeom prst="roundRect">
              <a:avLst>
                <a:gd name="adj" fmla="val 5626"/>
              </a:avLst>
            </a:prstGeom>
            <a:solidFill>
              <a:srgbClr val="F4F8E6"/>
            </a:solidFill>
            <a:ln>
              <a:noFill/>
            </a:ln>
            <a:effectLst>
              <a:outerShdw blurRad="2413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05600" y="836138"/>
              <a:ext cx="9680222" cy="82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他们姗姗而下，在蓝的天，黑的山，银色的月光的背景上，成就了一幅剪影，如果给田园诗人见了，必将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赞叹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为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绝妙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的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题材。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3907" y="4753500"/>
            <a:ext cx="11244184" cy="1150449"/>
            <a:chOff x="997527" y="706573"/>
            <a:chExt cx="10296369" cy="1079962"/>
          </a:xfrm>
        </p:grpSpPr>
        <p:sp>
          <p:nvSpPr>
            <p:cNvPr id="35" name="圆角矩形 50"/>
            <p:cNvSpPr/>
            <p:nvPr/>
          </p:nvSpPr>
          <p:spPr>
            <a:xfrm>
              <a:off x="997527" y="706573"/>
              <a:ext cx="10296369" cy="1079962"/>
            </a:xfrm>
            <a:prstGeom prst="roundRect">
              <a:avLst>
                <a:gd name="adj" fmla="val 5626"/>
              </a:avLst>
            </a:prstGeom>
            <a:solidFill>
              <a:srgbClr val="F4F8E6"/>
            </a:solidFill>
            <a:ln>
              <a:noFill/>
            </a:ln>
            <a:effectLst>
              <a:outerShdw blurRad="2413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1305600" y="980245"/>
              <a:ext cx="9680222" cy="476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在背山面水这样一个所在，静穆的自然和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弥满着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生命力的人，就织成了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美妙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的</a:t>
              </a:r>
              <a:r>
                <a:rPr lang="zh-CN" altLang="en-US" b="1" dirty="0" smtClean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图画</a:t>
              </a: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75098" y="639545"/>
            <a:ext cx="6841798" cy="701736"/>
            <a:chOff x="3142461" y="971340"/>
            <a:chExt cx="6841798" cy="701736"/>
          </a:xfrm>
        </p:grpSpPr>
        <p:grpSp>
          <p:nvGrpSpPr>
            <p:cNvPr id="38" name="组合 37"/>
            <p:cNvGrpSpPr/>
            <p:nvPr/>
          </p:nvGrpSpPr>
          <p:grpSpPr>
            <a:xfrm>
              <a:off x="3142461" y="971340"/>
              <a:ext cx="6841798" cy="701736"/>
              <a:chOff x="926023" y="1569195"/>
              <a:chExt cx="10541000" cy="961282"/>
            </a:xfrm>
          </p:grpSpPr>
          <p:sp>
            <p:nvSpPr>
              <p:cNvPr id="40" name="矩形: 圆角 18"/>
              <p:cNvSpPr/>
              <p:nvPr/>
            </p:nvSpPr>
            <p:spPr>
              <a:xfrm>
                <a:off x="926023" y="1569195"/>
                <a:ext cx="10541000" cy="961282"/>
              </a:xfrm>
              <a:prstGeom prst="roundRect">
                <a:avLst/>
              </a:prstGeom>
              <a:solidFill>
                <a:srgbClr val="A8D18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任意多边形: 形状 19"/>
              <p:cNvSpPr/>
              <p:nvPr/>
            </p:nvSpPr>
            <p:spPr>
              <a:xfrm>
                <a:off x="1105718" y="1701142"/>
                <a:ext cx="10181606" cy="708288"/>
              </a:xfrm>
              <a:custGeom>
                <a:avLst/>
                <a:gdLst>
                  <a:gd name="connsiteX0" fmla="*/ 173721 w 11746396"/>
                  <a:gd name="connsiteY0" fmla="*/ 0 h 753982"/>
                  <a:gd name="connsiteX1" fmla="*/ 11600565 w 11746396"/>
                  <a:gd name="connsiteY1" fmla="*/ 0 h 753982"/>
                  <a:gd name="connsiteX2" fmla="*/ 11604603 w 11746396"/>
                  <a:gd name="connsiteY2" fmla="*/ 19998 h 753982"/>
                  <a:gd name="connsiteX3" fmla="*/ 11735210 w 11746396"/>
                  <a:gd name="connsiteY3" fmla="*/ 127121 h 753982"/>
                  <a:gd name="connsiteX4" fmla="*/ 11746396 w 11746396"/>
                  <a:gd name="connsiteY4" fmla="*/ 128249 h 753982"/>
                  <a:gd name="connsiteX5" fmla="*/ 11746396 w 11746396"/>
                  <a:gd name="connsiteY5" fmla="*/ 610942 h 753982"/>
                  <a:gd name="connsiteX6" fmla="*/ 11735210 w 11746396"/>
                  <a:gd name="connsiteY6" fmla="*/ 612070 h 753982"/>
                  <a:gd name="connsiteX7" fmla="*/ 11604603 w 11746396"/>
                  <a:gd name="connsiteY7" fmla="*/ 719193 h 753982"/>
                  <a:gd name="connsiteX8" fmla="*/ 11597579 w 11746396"/>
                  <a:gd name="connsiteY8" fmla="*/ 753982 h 753982"/>
                  <a:gd name="connsiteX9" fmla="*/ 171175 w 11746396"/>
                  <a:gd name="connsiteY9" fmla="*/ 753982 h 753982"/>
                  <a:gd name="connsiteX10" fmla="*/ 169684 w 11746396"/>
                  <a:gd name="connsiteY10" fmla="*/ 746594 h 753982"/>
                  <a:gd name="connsiteX11" fmla="*/ 2512 w 11746396"/>
                  <a:gd name="connsiteY11" fmla="*/ 635785 h 753982"/>
                  <a:gd name="connsiteX12" fmla="*/ 0 w 11746396"/>
                  <a:gd name="connsiteY12" fmla="*/ 636038 h 753982"/>
                  <a:gd name="connsiteX13" fmla="*/ 0 w 11746396"/>
                  <a:gd name="connsiteY13" fmla="*/ 130554 h 753982"/>
                  <a:gd name="connsiteX14" fmla="*/ 2512 w 11746396"/>
                  <a:gd name="connsiteY14" fmla="*/ 130807 h 753982"/>
                  <a:gd name="connsiteX15" fmla="*/ 169684 w 11746396"/>
                  <a:gd name="connsiteY15" fmla="*/ 19998 h 75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746396" h="753982">
                    <a:moveTo>
                      <a:pt x="173721" y="0"/>
                    </a:moveTo>
                    <a:lnTo>
                      <a:pt x="11600565" y="0"/>
                    </a:lnTo>
                    <a:lnTo>
                      <a:pt x="11604603" y="19998"/>
                    </a:lnTo>
                    <a:cubicBezTo>
                      <a:pt x="11627555" y="74263"/>
                      <a:pt x="11676157" y="115037"/>
                      <a:pt x="11735210" y="127121"/>
                    </a:cubicBezTo>
                    <a:lnTo>
                      <a:pt x="11746396" y="128249"/>
                    </a:lnTo>
                    <a:lnTo>
                      <a:pt x="11746396" y="610942"/>
                    </a:lnTo>
                    <a:lnTo>
                      <a:pt x="11735210" y="612070"/>
                    </a:lnTo>
                    <a:cubicBezTo>
                      <a:pt x="11676157" y="624154"/>
                      <a:pt x="11627555" y="664928"/>
                      <a:pt x="11604603" y="719193"/>
                    </a:cubicBezTo>
                    <a:lnTo>
                      <a:pt x="11597579" y="753982"/>
                    </a:lnTo>
                    <a:lnTo>
                      <a:pt x="171175" y="753982"/>
                    </a:lnTo>
                    <a:lnTo>
                      <a:pt x="169684" y="746594"/>
                    </a:lnTo>
                    <a:cubicBezTo>
                      <a:pt x="142141" y="681476"/>
                      <a:pt x="77662" y="635785"/>
                      <a:pt x="2512" y="635785"/>
                    </a:cubicBezTo>
                    <a:lnTo>
                      <a:pt x="0" y="636038"/>
                    </a:lnTo>
                    <a:lnTo>
                      <a:pt x="0" y="130554"/>
                    </a:lnTo>
                    <a:lnTo>
                      <a:pt x="2512" y="130807"/>
                    </a:lnTo>
                    <a:cubicBezTo>
                      <a:pt x="77662" y="130807"/>
                      <a:pt x="142141" y="85116"/>
                      <a:pt x="169684" y="19998"/>
                    </a:cubicBezTo>
                    <a:close/>
                  </a:path>
                </a:pathLst>
              </a:custGeom>
              <a:solidFill>
                <a:schemeClr val="bg1"/>
              </a:solidFill>
              <a:ln w="34925">
                <a:solidFill>
                  <a:srgbClr val="F5F9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4764209" y="1117094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kern="100" dirty="0">
                  <a:solidFill>
                    <a:srgbClr val="4C8052"/>
                  </a:solidFill>
                  <a:latin typeface="微软雅黑" panose="020B0503020204020204" charset="-122"/>
                  <a:ea typeface="微软雅黑" panose="020B0503020204020204" charset="-122"/>
                  <a:cs typeface="新宋体" panose="02010609030101010101" pitchFamily="49" charset="-122"/>
                </a:rPr>
                <a:t>抓住文中抒情、议论性的语句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471"/>
            <a:ext cx="12192000" cy="27512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11987"/>
            <a:ext cx="12192000" cy="6857999"/>
          </a:xfrm>
          <a:prstGeom prst="rect">
            <a:avLst/>
          </a:prstGeom>
          <a:gradFill flip="none" rotWithShape="1">
            <a:gsLst>
              <a:gs pos="21000">
                <a:schemeClr val="accent1">
                  <a:lumMod val="5000"/>
                  <a:lumOff val="95000"/>
                  <a:alpha val="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rgbClr val="CBE3A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r="69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1000">
                <a:schemeClr val="accent1">
                  <a:lumMod val="5000"/>
                  <a:lumOff val="95000"/>
                  <a:alpha val="0"/>
                </a:schemeClr>
              </a:gs>
              <a:gs pos="58000">
                <a:srgbClr val="DBECCA"/>
              </a:gs>
              <a:gs pos="80000">
                <a:srgbClr val="77A663"/>
              </a:gs>
              <a:gs pos="100000">
                <a:srgbClr val="4C8052"/>
              </a:gs>
            </a:gsLst>
            <a:lin ang="16200000" scaled="1"/>
            <a:tileRect/>
          </a:gradFill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14416" y="551543"/>
            <a:ext cx="11163168" cy="6306457"/>
          </a:xfrm>
          <a:prstGeom prst="rect">
            <a:avLst/>
          </a:prstGeom>
          <a:gradFill flip="none" rotWithShape="1">
            <a:gsLst>
              <a:gs pos="21000">
                <a:schemeClr val="accent1">
                  <a:lumMod val="5000"/>
                  <a:lumOff val="95000"/>
                  <a:alpha val="0"/>
                </a:schemeClr>
              </a:gs>
              <a:gs pos="58000">
                <a:srgbClr val="DBECCA"/>
              </a:gs>
              <a:gs pos="80000">
                <a:srgbClr val="77A663"/>
              </a:gs>
              <a:gs pos="100000">
                <a:srgbClr val="4C805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10"/>
          <p:cNvPicPr>
            <a:picLocks noChangeAspect="1" noChangeArrowheads="1"/>
          </p:cNvPicPr>
          <p:nvPr/>
        </p:nvPicPr>
        <p:blipFill>
          <a:blip r:embed="rId4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9" t="22713" r="2956" b="25211"/>
          <a:stretch>
            <a:fillRect/>
          </a:stretch>
        </p:blipFill>
        <p:spPr bwMode="auto">
          <a:xfrm rot="16200000" flipV="1">
            <a:off x="5969963" y="-5142376"/>
            <a:ext cx="252075" cy="1116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635000" y="1786689"/>
            <a:ext cx="11042584" cy="1274470"/>
            <a:chOff x="-2853214" y="2540103"/>
            <a:chExt cx="18588725" cy="1528211"/>
          </a:xfrm>
        </p:grpSpPr>
        <p:grpSp>
          <p:nvGrpSpPr>
            <p:cNvPr id="12" name="组合 11"/>
            <p:cNvGrpSpPr/>
            <p:nvPr/>
          </p:nvGrpSpPr>
          <p:grpSpPr>
            <a:xfrm>
              <a:off x="3217830" y="2540103"/>
              <a:ext cx="5775267" cy="1133361"/>
              <a:chOff x="3259863" y="2171803"/>
              <a:chExt cx="5775267" cy="1133361"/>
            </a:xfrm>
          </p:grpSpPr>
          <p:sp>
            <p:nvSpPr>
              <p:cNvPr id="16" name="矩形: 圆角 3"/>
              <p:cNvSpPr/>
              <p:nvPr/>
            </p:nvSpPr>
            <p:spPr>
              <a:xfrm>
                <a:off x="3327893" y="2375116"/>
                <a:ext cx="5707237" cy="930048"/>
              </a:xfrm>
              <a:prstGeom prst="roundRect">
                <a:avLst>
                  <a:gd name="adj" fmla="val 11339"/>
                </a:avLst>
              </a:prstGeom>
              <a:solidFill>
                <a:srgbClr val="BADA9B"/>
              </a:solidFill>
              <a:ln>
                <a:solidFill>
                  <a:srgbClr val="4B8053">
                    <a:alpha val="14000"/>
                  </a:srgbClr>
                </a:solidFill>
              </a:ln>
              <a:effectLst>
                <a:outerShdw blurRad="304800" algn="ctr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3259863" y="2171803"/>
                <a:ext cx="5646874" cy="1022136"/>
                <a:chOff x="3361524" y="913229"/>
                <a:chExt cx="6513470" cy="1022136"/>
              </a:xfrm>
              <a:effectLst>
                <a:outerShdw blurRad="889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矩形: 圆角 3"/>
                <p:cNvSpPr/>
                <p:nvPr/>
              </p:nvSpPr>
              <p:spPr>
                <a:xfrm>
                  <a:off x="3361524" y="1005317"/>
                  <a:ext cx="6513470" cy="930048"/>
                </a:xfrm>
                <a:prstGeom prst="roundRect">
                  <a:avLst>
                    <a:gd name="adj" fmla="val 11339"/>
                  </a:avLst>
                </a:prstGeom>
                <a:solidFill>
                  <a:schemeClr val="bg1"/>
                </a:solidFill>
                <a:ln>
                  <a:solidFill>
                    <a:srgbClr val="FFE192">
                      <a:alpha val="6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3562720" y="913229"/>
                  <a:ext cx="6160398" cy="8918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3200" b="1" noProof="1">
                      <a:solidFill>
                        <a:srgbClr val="4B8053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rPr>
                    <a:t>第一单元</a:t>
                  </a:r>
                </a:p>
              </p:txBody>
            </p:sp>
          </p:grpSp>
        </p:grpSp>
        <p:cxnSp>
          <p:nvCxnSpPr>
            <p:cNvPr id="13" name="直接连接符 12"/>
            <p:cNvCxnSpPr/>
            <p:nvPr/>
          </p:nvCxnSpPr>
          <p:spPr>
            <a:xfrm flipH="1">
              <a:off x="-2853214" y="3193091"/>
              <a:ext cx="5926614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92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9182231" y="3193091"/>
              <a:ext cx="6553280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92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217830" y="3658115"/>
              <a:ext cx="5730939" cy="410199"/>
            </a:xfrm>
            <a:prstGeom prst="rect">
              <a:avLst/>
            </a:prstGeom>
            <a:blipFill dpi="0" rotWithShape="1">
              <a:blip r:embed="rId5">
                <a:alphaModFix amt="69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550616" y="3173477"/>
            <a:ext cx="8852938" cy="70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000" b="1" noProof="1">
                <a:solidFill>
                  <a:srgbClr val="4B8053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学习任务一  知理想、识信念</a:t>
            </a:r>
          </a:p>
        </p:txBody>
      </p:sp>
      <p:sp>
        <p:nvSpPr>
          <p:cNvPr id="21" name="矩形 20"/>
          <p:cNvSpPr/>
          <p:nvPr/>
        </p:nvSpPr>
        <p:spPr>
          <a:xfrm>
            <a:off x="4736790" y="4197560"/>
            <a:ext cx="2480590" cy="54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200" b="1" spc="300" dirty="0">
                <a:solidFill>
                  <a:srgbClr val="4B8053"/>
                </a:solidFill>
                <a:latin typeface="微软雅黑" panose="020B0503020204020204" charset="-122"/>
                <a:ea typeface="微软雅黑" panose="020B0503020204020204" charset="-122"/>
                <a:sym typeface="叶根友行书繁" panose="02010600030101010101" pitchFamily="2" charset="-122"/>
              </a:rPr>
              <a:t>第</a:t>
            </a:r>
            <a:r>
              <a:rPr lang="en-US" altLang="zh-CN" sz="2200" b="1" spc="300" dirty="0">
                <a:solidFill>
                  <a:srgbClr val="4B8053"/>
                </a:solidFill>
                <a:latin typeface="微软雅黑" panose="020B0503020204020204" charset="-122"/>
                <a:ea typeface="微软雅黑" panose="020B0503020204020204" charset="-122"/>
                <a:sym typeface="叶根友行书繁" panose="02010600030101010101" pitchFamily="2" charset="-122"/>
              </a:rPr>
              <a:t>2</a:t>
            </a:r>
            <a:r>
              <a:rPr lang="zh-CN" altLang="en-US" sz="2200" b="1" spc="300" dirty="0">
                <a:solidFill>
                  <a:srgbClr val="4B8053"/>
                </a:solidFill>
                <a:latin typeface="微软雅黑" panose="020B0503020204020204" charset="-122"/>
                <a:ea typeface="微软雅黑" panose="020B0503020204020204" charset="-122"/>
                <a:sym typeface="叶根友行书繁" panose="02010600030101010101" pitchFamily="2" charset="-122"/>
              </a:rPr>
              <a:t>学时</a:t>
            </a:r>
            <a:endParaRPr lang="zh-CN" altLang="en-US" sz="2200" b="1" spc="300" noProof="1">
              <a:solidFill>
                <a:srgbClr val="4B805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83643" y="6341337"/>
            <a:ext cx="1824714" cy="255458"/>
            <a:chOff x="5453785" y="6541362"/>
            <a:chExt cx="1824714" cy="255458"/>
          </a:xfrm>
        </p:grpSpPr>
        <p:sp>
          <p:nvSpPr>
            <p:cNvPr id="22" name="任意多边形 17"/>
            <p:cNvSpPr>
              <a:spLocks noChangeAspect="1"/>
            </p:cNvSpPr>
            <p:nvPr/>
          </p:nvSpPr>
          <p:spPr>
            <a:xfrm>
              <a:off x="5453785" y="6551052"/>
              <a:ext cx="228960" cy="235569"/>
            </a:xfrm>
            <a:custGeom>
              <a:avLst/>
              <a:gdLst>
                <a:gd name="connsiteX0" fmla="*/ 693416 w 719446"/>
                <a:gd name="connsiteY0" fmla="*/ 108415 h 740212"/>
                <a:gd name="connsiteX1" fmla="*/ 690092 w 719446"/>
                <a:gd name="connsiteY1" fmla="*/ 140538 h 740212"/>
                <a:gd name="connsiteX2" fmla="*/ 685108 w 719446"/>
                <a:gd name="connsiteY2" fmla="*/ 146076 h 740212"/>
                <a:gd name="connsiteX3" fmla="*/ 592616 w 719446"/>
                <a:gd name="connsiteY3" fmla="*/ 183184 h 740212"/>
                <a:gd name="connsiteX4" fmla="*/ 554400 w 719446"/>
                <a:gd name="connsiteY4" fmla="*/ 187615 h 740212"/>
                <a:gd name="connsiteX5" fmla="*/ 557723 w 719446"/>
                <a:gd name="connsiteY5" fmla="*/ 230814 h 740212"/>
                <a:gd name="connsiteX6" fmla="*/ 718892 w 719446"/>
                <a:gd name="connsiteY6" fmla="*/ 182630 h 740212"/>
                <a:gd name="connsiteX7" fmla="*/ 718339 w 719446"/>
                <a:gd name="connsiteY7" fmla="*/ 222507 h 740212"/>
                <a:gd name="connsiteX8" fmla="*/ 711139 w 719446"/>
                <a:gd name="connsiteY8" fmla="*/ 230814 h 740212"/>
                <a:gd name="connsiteX9" fmla="*/ 609785 w 719446"/>
                <a:gd name="connsiteY9" fmla="*/ 275676 h 740212"/>
                <a:gd name="connsiteX10" fmla="*/ 540554 w 719446"/>
                <a:gd name="connsiteY10" fmla="*/ 282322 h 740212"/>
                <a:gd name="connsiteX11" fmla="*/ 531692 w 719446"/>
                <a:gd name="connsiteY11" fmla="*/ 286199 h 740212"/>
                <a:gd name="connsiteX12" fmla="*/ 397662 w 719446"/>
                <a:gd name="connsiteY12" fmla="*/ 343245 h 740212"/>
                <a:gd name="connsiteX13" fmla="*/ 289108 w 719446"/>
                <a:gd name="connsiteY13" fmla="*/ 317768 h 740212"/>
                <a:gd name="connsiteX14" fmla="*/ 200492 w 719446"/>
                <a:gd name="connsiteY14" fmla="*/ 277337 h 740212"/>
                <a:gd name="connsiteX15" fmla="*/ 121292 w 719446"/>
                <a:gd name="connsiteY15" fmla="*/ 270138 h 740212"/>
                <a:gd name="connsiteX16" fmla="*/ 73662 w 719446"/>
                <a:gd name="connsiteY16" fmla="*/ 308907 h 740212"/>
                <a:gd name="connsiteX17" fmla="*/ 109108 w 719446"/>
                <a:gd name="connsiteY17" fmla="*/ 317214 h 740212"/>
                <a:gd name="connsiteX18" fmla="*/ 254769 w 719446"/>
                <a:gd name="connsiteY18" fmla="*/ 360414 h 740212"/>
                <a:gd name="connsiteX19" fmla="*/ 332862 w 719446"/>
                <a:gd name="connsiteY19" fmla="*/ 383121 h 740212"/>
                <a:gd name="connsiteX20" fmla="*/ 409292 w 719446"/>
                <a:gd name="connsiteY20" fmla="*/ 375921 h 740212"/>
                <a:gd name="connsiteX21" fmla="*/ 542769 w 719446"/>
                <a:gd name="connsiteY21" fmla="*/ 334937 h 740212"/>
                <a:gd name="connsiteX22" fmla="*/ 716123 w 719446"/>
                <a:gd name="connsiteY22" fmla="*/ 293399 h 740212"/>
                <a:gd name="connsiteX23" fmla="*/ 718892 w 719446"/>
                <a:gd name="connsiteY23" fmla="*/ 293399 h 740212"/>
                <a:gd name="connsiteX24" fmla="*/ 719446 w 719446"/>
                <a:gd name="connsiteY24" fmla="*/ 300045 h 740212"/>
                <a:gd name="connsiteX25" fmla="*/ 719446 w 719446"/>
                <a:gd name="connsiteY25" fmla="*/ 601336 h 740212"/>
                <a:gd name="connsiteX26" fmla="*/ 709477 w 719446"/>
                <a:gd name="connsiteY26" fmla="*/ 614074 h 740212"/>
                <a:gd name="connsiteX27" fmla="*/ 489600 w 719446"/>
                <a:gd name="connsiteY27" fmla="*/ 686074 h 740212"/>
                <a:gd name="connsiteX28" fmla="*/ 384923 w 719446"/>
                <a:gd name="connsiteY28" fmla="*/ 733151 h 740212"/>
                <a:gd name="connsiteX29" fmla="*/ 323446 w 719446"/>
                <a:gd name="connsiteY29" fmla="*/ 733151 h 740212"/>
                <a:gd name="connsiteX30" fmla="*/ 48185 w 719446"/>
                <a:gd name="connsiteY30" fmla="*/ 626813 h 740212"/>
                <a:gd name="connsiteX31" fmla="*/ 6092 w 719446"/>
                <a:gd name="connsiteY31" fmla="*/ 616844 h 740212"/>
                <a:gd name="connsiteX32" fmla="*/ 0 w 719446"/>
                <a:gd name="connsiteY32" fmla="*/ 610197 h 740212"/>
                <a:gd name="connsiteX33" fmla="*/ 554 w 719446"/>
                <a:gd name="connsiteY33" fmla="*/ 436290 h 740212"/>
                <a:gd name="connsiteX34" fmla="*/ 1108 w 719446"/>
                <a:gd name="connsiteY34" fmla="*/ 431860 h 740212"/>
                <a:gd name="connsiteX35" fmla="*/ 32677 w 719446"/>
                <a:gd name="connsiteY35" fmla="*/ 439614 h 740212"/>
                <a:gd name="connsiteX36" fmla="*/ 308492 w 719446"/>
                <a:gd name="connsiteY36" fmla="*/ 526567 h 740212"/>
                <a:gd name="connsiteX37" fmla="*/ 409846 w 719446"/>
                <a:gd name="connsiteY37" fmla="*/ 523798 h 740212"/>
                <a:gd name="connsiteX38" fmla="*/ 533908 w 719446"/>
                <a:gd name="connsiteY38" fmla="*/ 480044 h 740212"/>
                <a:gd name="connsiteX39" fmla="*/ 546646 w 719446"/>
                <a:gd name="connsiteY39" fmla="*/ 476721 h 740212"/>
                <a:gd name="connsiteX40" fmla="*/ 546646 w 719446"/>
                <a:gd name="connsiteY40" fmla="*/ 516044 h 740212"/>
                <a:gd name="connsiteX41" fmla="*/ 542769 w 719446"/>
                <a:gd name="connsiteY41" fmla="*/ 521028 h 740212"/>
                <a:gd name="connsiteX42" fmla="*/ 393785 w 719446"/>
                <a:gd name="connsiteY42" fmla="*/ 576967 h 740212"/>
                <a:gd name="connsiteX43" fmla="*/ 322339 w 719446"/>
                <a:gd name="connsiteY43" fmla="*/ 576967 h 740212"/>
                <a:gd name="connsiteX44" fmla="*/ 205477 w 719446"/>
                <a:gd name="connsiteY44" fmla="*/ 535428 h 740212"/>
                <a:gd name="connsiteX45" fmla="*/ 56492 w 719446"/>
                <a:gd name="connsiteY45" fmla="*/ 492783 h 740212"/>
                <a:gd name="connsiteX46" fmla="*/ 52062 w 719446"/>
                <a:gd name="connsiteY46" fmla="*/ 492229 h 740212"/>
                <a:gd name="connsiteX47" fmla="*/ 51508 w 719446"/>
                <a:gd name="connsiteY47" fmla="*/ 497213 h 740212"/>
                <a:gd name="connsiteX48" fmla="*/ 51508 w 719446"/>
                <a:gd name="connsiteY48" fmla="*/ 568105 h 740212"/>
                <a:gd name="connsiteX49" fmla="*/ 57600 w 719446"/>
                <a:gd name="connsiteY49" fmla="*/ 575859 h 740212"/>
                <a:gd name="connsiteX50" fmla="*/ 309046 w 719446"/>
                <a:gd name="connsiteY50" fmla="*/ 661151 h 740212"/>
                <a:gd name="connsiteX51" fmla="*/ 341169 w 719446"/>
                <a:gd name="connsiteY51" fmla="*/ 671674 h 740212"/>
                <a:gd name="connsiteX52" fmla="*/ 391016 w 719446"/>
                <a:gd name="connsiteY52" fmla="*/ 665028 h 740212"/>
                <a:gd name="connsiteX53" fmla="*/ 554954 w 719446"/>
                <a:gd name="connsiteY53" fmla="*/ 605213 h 740212"/>
                <a:gd name="connsiteX54" fmla="*/ 664062 w 719446"/>
                <a:gd name="connsiteY54" fmla="*/ 572536 h 740212"/>
                <a:gd name="connsiteX55" fmla="*/ 670154 w 719446"/>
                <a:gd name="connsiteY55" fmla="*/ 565336 h 740212"/>
                <a:gd name="connsiteX56" fmla="*/ 670154 w 719446"/>
                <a:gd name="connsiteY56" fmla="*/ 358752 h 740212"/>
                <a:gd name="connsiteX57" fmla="*/ 669600 w 719446"/>
                <a:gd name="connsiteY57" fmla="*/ 354322 h 740212"/>
                <a:gd name="connsiteX58" fmla="*/ 640246 w 719446"/>
                <a:gd name="connsiteY58" fmla="*/ 360414 h 740212"/>
                <a:gd name="connsiteX59" fmla="*/ 388246 w 719446"/>
                <a:gd name="connsiteY59" fmla="*/ 441829 h 740212"/>
                <a:gd name="connsiteX60" fmla="*/ 312369 w 719446"/>
                <a:gd name="connsiteY60" fmla="*/ 437952 h 740212"/>
                <a:gd name="connsiteX61" fmla="*/ 105231 w 719446"/>
                <a:gd name="connsiteY61" fmla="*/ 368722 h 740212"/>
                <a:gd name="connsiteX62" fmla="*/ 11077 w 719446"/>
                <a:gd name="connsiteY62" fmla="*/ 348783 h 740212"/>
                <a:gd name="connsiteX63" fmla="*/ 1662 w 719446"/>
                <a:gd name="connsiteY63" fmla="*/ 346568 h 740212"/>
                <a:gd name="connsiteX64" fmla="*/ 3877 w 719446"/>
                <a:gd name="connsiteY64" fmla="*/ 329952 h 740212"/>
                <a:gd name="connsiteX65" fmla="*/ 58154 w 719446"/>
                <a:gd name="connsiteY65" fmla="*/ 245214 h 740212"/>
                <a:gd name="connsiteX66" fmla="*/ 141785 w 719446"/>
                <a:gd name="connsiteY66" fmla="*/ 223615 h 740212"/>
                <a:gd name="connsiteX67" fmla="*/ 279692 w 719446"/>
                <a:gd name="connsiteY67" fmla="*/ 258507 h 740212"/>
                <a:gd name="connsiteX68" fmla="*/ 347816 w 719446"/>
                <a:gd name="connsiteY68" fmla="*/ 286199 h 740212"/>
                <a:gd name="connsiteX69" fmla="*/ 474646 w 719446"/>
                <a:gd name="connsiteY69" fmla="*/ 269584 h 740212"/>
                <a:gd name="connsiteX70" fmla="*/ 507323 w 719446"/>
                <a:gd name="connsiteY70" fmla="*/ 205338 h 740212"/>
                <a:gd name="connsiteX71" fmla="*/ 494585 w 719446"/>
                <a:gd name="connsiteY71" fmla="*/ 182630 h 740212"/>
                <a:gd name="connsiteX72" fmla="*/ 463016 w 719446"/>
                <a:gd name="connsiteY72" fmla="*/ 185399 h 740212"/>
                <a:gd name="connsiteX73" fmla="*/ 283016 w 719446"/>
                <a:gd name="connsiteY73" fmla="*/ 223061 h 740212"/>
                <a:gd name="connsiteX74" fmla="*/ 204923 w 719446"/>
                <a:gd name="connsiteY74" fmla="*/ 192599 h 740212"/>
                <a:gd name="connsiteX75" fmla="*/ 136246 w 719446"/>
                <a:gd name="connsiteY75" fmla="*/ 177092 h 740212"/>
                <a:gd name="connsiteX76" fmla="*/ 116308 w 719446"/>
                <a:gd name="connsiteY76" fmla="*/ 179307 h 740212"/>
                <a:gd name="connsiteX77" fmla="*/ 109108 w 719446"/>
                <a:gd name="connsiteY77" fmla="*/ 199799 h 740212"/>
                <a:gd name="connsiteX78" fmla="*/ 111877 w 719446"/>
                <a:gd name="connsiteY78" fmla="*/ 204230 h 740212"/>
                <a:gd name="connsiteX79" fmla="*/ 93600 w 719446"/>
                <a:gd name="connsiteY79" fmla="*/ 213092 h 740212"/>
                <a:gd name="connsiteX80" fmla="*/ 89723 w 719446"/>
                <a:gd name="connsiteY80" fmla="*/ 213645 h 740212"/>
                <a:gd name="connsiteX81" fmla="*/ 52616 w 719446"/>
                <a:gd name="connsiteY81" fmla="*/ 178753 h 740212"/>
                <a:gd name="connsiteX82" fmla="*/ 68123 w 719446"/>
                <a:gd name="connsiteY82" fmla="*/ 149400 h 740212"/>
                <a:gd name="connsiteX83" fmla="*/ 117969 w 719446"/>
                <a:gd name="connsiteY83" fmla="*/ 140538 h 740212"/>
                <a:gd name="connsiteX84" fmla="*/ 254216 w 719446"/>
                <a:gd name="connsiteY84" fmla="*/ 167123 h 740212"/>
                <a:gd name="connsiteX85" fmla="*/ 335077 w 719446"/>
                <a:gd name="connsiteY85" fmla="*/ 189830 h 740212"/>
                <a:gd name="connsiteX86" fmla="*/ 417046 w 719446"/>
                <a:gd name="connsiteY86" fmla="*/ 157153 h 740212"/>
                <a:gd name="connsiteX87" fmla="*/ 474646 w 719446"/>
                <a:gd name="connsiteY87" fmla="*/ 126692 h 740212"/>
                <a:gd name="connsiteX88" fmla="*/ 508431 w 719446"/>
                <a:gd name="connsiteY88" fmla="*/ 131676 h 740212"/>
                <a:gd name="connsiteX89" fmla="*/ 664062 w 719446"/>
                <a:gd name="connsiteY89" fmla="*/ 120046 h 740212"/>
                <a:gd name="connsiteX90" fmla="*/ 693416 w 719446"/>
                <a:gd name="connsiteY90" fmla="*/ 108415 h 740212"/>
                <a:gd name="connsiteX91" fmla="*/ 316176 w 719446"/>
                <a:gd name="connsiteY91" fmla="*/ 347 h 740212"/>
                <a:gd name="connsiteX92" fmla="*/ 362215 w 719446"/>
                <a:gd name="connsiteY92" fmla="*/ 3185 h 740212"/>
                <a:gd name="connsiteX93" fmla="*/ 458584 w 719446"/>
                <a:gd name="connsiteY93" fmla="*/ 32539 h 740212"/>
                <a:gd name="connsiteX94" fmla="*/ 704492 w 719446"/>
                <a:gd name="connsiteY94" fmla="*/ 24785 h 740212"/>
                <a:gd name="connsiteX95" fmla="*/ 713907 w 719446"/>
                <a:gd name="connsiteY95" fmla="*/ 20908 h 740212"/>
                <a:gd name="connsiteX96" fmla="*/ 710030 w 719446"/>
                <a:gd name="connsiteY96" fmla="*/ 49155 h 740212"/>
                <a:gd name="connsiteX97" fmla="*/ 705599 w 719446"/>
                <a:gd name="connsiteY97" fmla="*/ 53031 h 740212"/>
                <a:gd name="connsiteX98" fmla="*/ 598707 w 719446"/>
                <a:gd name="connsiteY98" fmla="*/ 91247 h 740212"/>
                <a:gd name="connsiteX99" fmla="*/ 477415 w 719446"/>
                <a:gd name="connsiteY99" fmla="*/ 81277 h 740212"/>
                <a:gd name="connsiteX100" fmla="*/ 407077 w 719446"/>
                <a:gd name="connsiteY100" fmla="*/ 55247 h 740212"/>
                <a:gd name="connsiteX101" fmla="*/ 339507 w 719446"/>
                <a:gd name="connsiteY101" fmla="*/ 41955 h 740212"/>
                <a:gd name="connsiteX102" fmla="*/ 301292 w 719446"/>
                <a:gd name="connsiteY102" fmla="*/ 50262 h 740212"/>
                <a:gd name="connsiteX103" fmla="*/ 285784 w 719446"/>
                <a:gd name="connsiteY103" fmla="*/ 82939 h 740212"/>
                <a:gd name="connsiteX104" fmla="*/ 311815 w 719446"/>
                <a:gd name="connsiteY104" fmla="*/ 103431 h 740212"/>
                <a:gd name="connsiteX105" fmla="*/ 328984 w 719446"/>
                <a:gd name="connsiteY105" fmla="*/ 103431 h 740212"/>
                <a:gd name="connsiteX106" fmla="*/ 342277 w 719446"/>
                <a:gd name="connsiteY106" fmla="*/ 79062 h 740212"/>
                <a:gd name="connsiteX107" fmla="*/ 357784 w 719446"/>
                <a:gd name="connsiteY107" fmla="*/ 68539 h 740212"/>
                <a:gd name="connsiteX108" fmla="*/ 366092 w 719446"/>
                <a:gd name="connsiteY108" fmla="*/ 70755 h 740212"/>
                <a:gd name="connsiteX109" fmla="*/ 366646 w 719446"/>
                <a:gd name="connsiteY109" fmla="*/ 127801 h 740212"/>
                <a:gd name="connsiteX110" fmla="*/ 333969 w 719446"/>
                <a:gd name="connsiteY110" fmla="*/ 143308 h 740212"/>
                <a:gd name="connsiteX111" fmla="*/ 270277 w 719446"/>
                <a:gd name="connsiteY111" fmla="*/ 136662 h 740212"/>
                <a:gd name="connsiteX112" fmla="*/ 183877 w 719446"/>
                <a:gd name="connsiteY112" fmla="*/ 115616 h 740212"/>
                <a:gd name="connsiteX113" fmla="*/ 123507 w 719446"/>
                <a:gd name="connsiteY113" fmla="*/ 112293 h 740212"/>
                <a:gd name="connsiteX114" fmla="*/ 65907 w 719446"/>
                <a:gd name="connsiteY114" fmla="*/ 107308 h 740212"/>
                <a:gd name="connsiteX115" fmla="*/ 34892 w 719446"/>
                <a:gd name="connsiteY115" fmla="*/ 92354 h 740212"/>
                <a:gd name="connsiteX116" fmla="*/ 22153 w 719446"/>
                <a:gd name="connsiteY116" fmla="*/ 32539 h 740212"/>
                <a:gd name="connsiteX117" fmla="*/ 78092 w 719446"/>
                <a:gd name="connsiteY117" fmla="*/ 4293 h 740212"/>
                <a:gd name="connsiteX118" fmla="*/ 110215 w 719446"/>
                <a:gd name="connsiteY118" fmla="*/ 31431 h 740212"/>
                <a:gd name="connsiteX119" fmla="*/ 109107 w 719446"/>
                <a:gd name="connsiteY119" fmla="*/ 38078 h 740212"/>
                <a:gd name="connsiteX120" fmla="*/ 94153 w 719446"/>
                <a:gd name="connsiteY120" fmla="*/ 54693 h 740212"/>
                <a:gd name="connsiteX121" fmla="*/ 85846 w 719446"/>
                <a:gd name="connsiteY121" fmla="*/ 44170 h 740212"/>
                <a:gd name="connsiteX122" fmla="*/ 67569 w 719446"/>
                <a:gd name="connsiteY122" fmla="*/ 40293 h 740212"/>
                <a:gd name="connsiteX123" fmla="*/ 65907 w 719446"/>
                <a:gd name="connsiteY123" fmla="*/ 59677 h 740212"/>
                <a:gd name="connsiteX124" fmla="*/ 91938 w 719446"/>
                <a:gd name="connsiteY124" fmla="*/ 73524 h 740212"/>
                <a:gd name="connsiteX125" fmla="*/ 149538 w 719446"/>
                <a:gd name="connsiteY125" fmla="*/ 72970 h 740212"/>
                <a:gd name="connsiteX126" fmla="*/ 222092 w 719446"/>
                <a:gd name="connsiteY126" fmla="*/ 80724 h 740212"/>
                <a:gd name="connsiteX127" fmla="*/ 229292 w 719446"/>
                <a:gd name="connsiteY127" fmla="*/ 82385 h 740212"/>
                <a:gd name="connsiteX128" fmla="*/ 271384 w 719446"/>
                <a:gd name="connsiteY128" fmla="*/ 12047 h 740212"/>
                <a:gd name="connsiteX129" fmla="*/ 316176 w 719446"/>
                <a:gd name="connsiteY129" fmla="*/ 347 h 74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719446" h="740212">
                  <a:moveTo>
                    <a:pt x="693416" y="108415"/>
                  </a:moveTo>
                  <a:cubicBezTo>
                    <a:pt x="692308" y="120046"/>
                    <a:pt x="691754" y="130015"/>
                    <a:pt x="690092" y="140538"/>
                  </a:cubicBezTo>
                  <a:cubicBezTo>
                    <a:pt x="689539" y="142753"/>
                    <a:pt x="686769" y="144415"/>
                    <a:pt x="685108" y="146076"/>
                  </a:cubicBezTo>
                  <a:cubicBezTo>
                    <a:pt x="657416" y="167123"/>
                    <a:pt x="625846" y="177645"/>
                    <a:pt x="592616" y="183184"/>
                  </a:cubicBezTo>
                  <a:cubicBezTo>
                    <a:pt x="579877" y="185399"/>
                    <a:pt x="567139" y="185953"/>
                    <a:pt x="554400" y="187615"/>
                  </a:cubicBezTo>
                  <a:cubicBezTo>
                    <a:pt x="555508" y="201461"/>
                    <a:pt x="556616" y="215307"/>
                    <a:pt x="557723" y="230814"/>
                  </a:cubicBezTo>
                  <a:cubicBezTo>
                    <a:pt x="615877" y="231368"/>
                    <a:pt x="671816" y="222507"/>
                    <a:pt x="718892" y="182630"/>
                  </a:cubicBezTo>
                  <a:cubicBezTo>
                    <a:pt x="718892" y="197030"/>
                    <a:pt x="719446" y="209769"/>
                    <a:pt x="718339" y="222507"/>
                  </a:cubicBezTo>
                  <a:cubicBezTo>
                    <a:pt x="718339" y="225276"/>
                    <a:pt x="713908" y="228599"/>
                    <a:pt x="711139" y="230814"/>
                  </a:cubicBezTo>
                  <a:cubicBezTo>
                    <a:pt x="681785" y="256291"/>
                    <a:pt x="648000" y="270691"/>
                    <a:pt x="609785" y="275676"/>
                  </a:cubicBezTo>
                  <a:cubicBezTo>
                    <a:pt x="586523" y="278445"/>
                    <a:pt x="563262" y="280107"/>
                    <a:pt x="540554" y="282322"/>
                  </a:cubicBezTo>
                  <a:cubicBezTo>
                    <a:pt x="537231" y="282322"/>
                    <a:pt x="533908" y="283983"/>
                    <a:pt x="531692" y="286199"/>
                  </a:cubicBezTo>
                  <a:cubicBezTo>
                    <a:pt x="494585" y="323307"/>
                    <a:pt x="449723" y="341583"/>
                    <a:pt x="397662" y="343245"/>
                  </a:cubicBezTo>
                  <a:cubicBezTo>
                    <a:pt x="359446" y="344352"/>
                    <a:pt x="323446" y="333830"/>
                    <a:pt x="289108" y="317768"/>
                  </a:cubicBezTo>
                  <a:cubicBezTo>
                    <a:pt x="259754" y="303922"/>
                    <a:pt x="230400" y="289522"/>
                    <a:pt x="200492" y="277337"/>
                  </a:cubicBezTo>
                  <a:cubicBezTo>
                    <a:pt x="175016" y="266814"/>
                    <a:pt x="148431" y="263491"/>
                    <a:pt x="121292" y="270138"/>
                  </a:cubicBezTo>
                  <a:cubicBezTo>
                    <a:pt x="99692" y="275676"/>
                    <a:pt x="85292" y="288968"/>
                    <a:pt x="73662" y="308907"/>
                  </a:cubicBezTo>
                  <a:cubicBezTo>
                    <a:pt x="86400" y="311676"/>
                    <a:pt x="97477" y="314445"/>
                    <a:pt x="109108" y="317214"/>
                  </a:cubicBezTo>
                  <a:cubicBezTo>
                    <a:pt x="158954" y="327737"/>
                    <a:pt x="206585" y="344906"/>
                    <a:pt x="254769" y="360414"/>
                  </a:cubicBezTo>
                  <a:cubicBezTo>
                    <a:pt x="280800" y="368722"/>
                    <a:pt x="306831" y="376475"/>
                    <a:pt x="332862" y="383121"/>
                  </a:cubicBezTo>
                  <a:cubicBezTo>
                    <a:pt x="358892" y="389768"/>
                    <a:pt x="384369" y="383121"/>
                    <a:pt x="409292" y="375921"/>
                  </a:cubicBezTo>
                  <a:cubicBezTo>
                    <a:pt x="453600" y="362629"/>
                    <a:pt x="497908" y="347122"/>
                    <a:pt x="542769" y="334937"/>
                  </a:cubicBezTo>
                  <a:cubicBezTo>
                    <a:pt x="600369" y="319430"/>
                    <a:pt x="658523" y="307245"/>
                    <a:pt x="716123" y="293399"/>
                  </a:cubicBezTo>
                  <a:cubicBezTo>
                    <a:pt x="716677" y="293399"/>
                    <a:pt x="717785" y="293399"/>
                    <a:pt x="718892" y="293399"/>
                  </a:cubicBezTo>
                  <a:cubicBezTo>
                    <a:pt x="718892" y="295614"/>
                    <a:pt x="719446" y="297830"/>
                    <a:pt x="719446" y="300045"/>
                  </a:cubicBezTo>
                  <a:cubicBezTo>
                    <a:pt x="719446" y="400291"/>
                    <a:pt x="719446" y="501090"/>
                    <a:pt x="719446" y="601336"/>
                  </a:cubicBezTo>
                  <a:cubicBezTo>
                    <a:pt x="719446" y="609090"/>
                    <a:pt x="717785" y="612413"/>
                    <a:pt x="709477" y="614074"/>
                  </a:cubicBezTo>
                  <a:cubicBezTo>
                    <a:pt x="633600" y="630690"/>
                    <a:pt x="560492" y="655613"/>
                    <a:pt x="489600" y="686074"/>
                  </a:cubicBezTo>
                  <a:cubicBezTo>
                    <a:pt x="454154" y="701028"/>
                    <a:pt x="419816" y="717089"/>
                    <a:pt x="384923" y="733151"/>
                  </a:cubicBezTo>
                  <a:cubicBezTo>
                    <a:pt x="364431" y="742566"/>
                    <a:pt x="344492" y="742566"/>
                    <a:pt x="323446" y="733151"/>
                  </a:cubicBezTo>
                  <a:cubicBezTo>
                    <a:pt x="233169" y="693274"/>
                    <a:pt x="143446" y="652844"/>
                    <a:pt x="48185" y="626813"/>
                  </a:cubicBezTo>
                  <a:cubicBezTo>
                    <a:pt x="34339" y="622936"/>
                    <a:pt x="19939" y="619613"/>
                    <a:pt x="6092" y="616844"/>
                  </a:cubicBezTo>
                  <a:cubicBezTo>
                    <a:pt x="2216" y="615736"/>
                    <a:pt x="0" y="614628"/>
                    <a:pt x="0" y="610197"/>
                  </a:cubicBezTo>
                  <a:cubicBezTo>
                    <a:pt x="554" y="552044"/>
                    <a:pt x="554" y="494444"/>
                    <a:pt x="554" y="436290"/>
                  </a:cubicBezTo>
                  <a:cubicBezTo>
                    <a:pt x="554" y="435183"/>
                    <a:pt x="1108" y="434075"/>
                    <a:pt x="1108" y="431860"/>
                  </a:cubicBezTo>
                  <a:cubicBezTo>
                    <a:pt x="12185" y="434629"/>
                    <a:pt x="22154" y="436844"/>
                    <a:pt x="32677" y="439614"/>
                  </a:cubicBezTo>
                  <a:cubicBezTo>
                    <a:pt x="125723" y="464537"/>
                    <a:pt x="217662" y="493336"/>
                    <a:pt x="308492" y="526567"/>
                  </a:cubicBezTo>
                  <a:cubicBezTo>
                    <a:pt x="342277" y="538752"/>
                    <a:pt x="376062" y="537090"/>
                    <a:pt x="409846" y="523798"/>
                  </a:cubicBezTo>
                  <a:cubicBezTo>
                    <a:pt x="450831" y="508290"/>
                    <a:pt x="492923" y="494444"/>
                    <a:pt x="533908" y="480044"/>
                  </a:cubicBezTo>
                  <a:cubicBezTo>
                    <a:pt x="537785" y="478937"/>
                    <a:pt x="541662" y="477829"/>
                    <a:pt x="546646" y="476721"/>
                  </a:cubicBezTo>
                  <a:cubicBezTo>
                    <a:pt x="546646" y="490567"/>
                    <a:pt x="546646" y="503306"/>
                    <a:pt x="546646" y="516044"/>
                  </a:cubicBezTo>
                  <a:cubicBezTo>
                    <a:pt x="546646" y="517706"/>
                    <a:pt x="544431" y="519921"/>
                    <a:pt x="542769" y="521028"/>
                  </a:cubicBezTo>
                  <a:cubicBezTo>
                    <a:pt x="493477" y="539859"/>
                    <a:pt x="443631" y="558136"/>
                    <a:pt x="393785" y="576967"/>
                  </a:cubicBezTo>
                  <a:cubicBezTo>
                    <a:pt x="369969" y="585828"/>
                    <a:pt x="346154" y="585275"/>
                    <a:pt x="322339" y="576967"/>
                  </a:cubicBezTo>
                  <a:cubicBezTo>
                    <a:pt x="283569" y="563121"/>
                    <a:pt x="244800" y="547613"/>
                    <a:pt x="205477" y="535428"/>
                  </a:cubicBezTo>
                  <a:cubicBezTo>
                    <a:pt x="156185" y="519921"/>
                    <a:pt x="106339" y="507183"/>
                    <a:pt x="56492" y="492783"/>
                  </a:cubicBezTo>
                  <a:cubicBezTo>
                    <a:pt x="55385" y="492229"/>
                    <a:pt x="53723" y="492229"/>
                    <a:pt x="52062" y="492229"/>
                  </a:cubicBezTo>
                  <a:cubicBezTo>
                    <a:pt x="51508" y="493890"/>
                    <a:pt x="51508" y="495552"/>
                    <a:pt x="51508" y="497213"/>
                  </a:cubicBezTo>
                  <a:cubicBezTo>
                    <a:pt x="51508" y="521028"/>
                    <a:pt x="51508" y="544290"/>
                    <a:pt x="51508" y="568105"/>
                  </a:cubicBezTo>
                  <a:cubicBezTo>
                    <a:pt x="51508" y="573090"/>
                    <a:pt x="53169" y="574751"/>
                    <a:pt x="57600" y="575859"/>
                  </a:cubicBezTo>
                  <a:cubicBezTo>
                    <a:pt x="144554" y="595797"/>
                    <a:pt x="227631" y="625705"/>
                    <a:pt x="309046" y="661151"/>
                  </a:cubicBezTo>
                  <a:cubicBezTo>
                    <a:pt x="319569" y="665582"/>
                    <a:pt x="330646" y="668905"/>
                    <a:pt x="341169" y="671674"/>
                  </a:cubicBezTo>
                  <a:cubicBezTo>
                    <a:pt x="358339" y="676659"/>
                    <a:pt x="374954" y="671120"/>
                    <a:pt x="391016" y="665028"/>
                  </a:cubicBezTo>
                  <a:cubicBezTo>
                    <a:pt x="445292" y="645090"/>
                    <a:pt x="499569" y="624044"/>
                    <a:pt x="554954" y="605213"/>
                  </a:cubicBezTo>
                  <a:cubicBezTo>
                    <a:pt x="590954" y="593028"/>
                    <a:pt x="627508" y="583059"/>
                    <a:pt x="664062" y="572536"/>
                  </a:cubicBezTo>
                  <a:cubicBezTo>
                    <a:pt x="667939" y="571428"/>
                    <a:pt x="670154" y="570321"/>
                    <a:pt x="670154" y="565336"/>
                  </a:cubicBezTo>
                  <a:cubicBezTo>
                    <a:pt x="670154" y="496659"/>
                    <a:pt x="670154" y="427429"/>
                    <a:pt x="670154" y="358752"/>
                  </a:cubicBezTo>
                  <a:cubicBezTo>
                    <a:pt x="670154" y="357645"/>
                    <a:pt x="669600" y="356537"/>
                    <a:pt x="669600" y="354322"/>
                  </a:cubicBezTo>
                  <a:cubicBezTo>
                    <a:pt x="659631" y="356537"/>
                    <a:pt x="649662" y="357645"/>
                    <a:pt x="640246" y="360414"/>
                  </a:cubicBezTo>
                  <a:cubicBezTo>
                    <a:pt x="554954" y="383675"/>
                    <a:pt x="469662" y="406383"/>
                    <a:pt x="388246" y="441829"/>
                  </a:cubicBezTo>
                  <a:cubicBezTo>
                    <a:pt x="361662" y="453460"/>
                    <a:pt x="336739" y="447921"/>
                    <a:pt x="312369" y="437952"/>
                  </a:cubicBezTo>
                  <a:cubicBezTo>
                    <a:pt x="244800" y="410814"/>
                    <a:pt x="176123" y="386445"/>
                    <a:pt x="105231" y="368722"/>
                  </a:cubicBezTo>
                  <a:cubicBezTo>
                    <a:pt x="74216" y="360968"/>
                    <a:pt x="42646" y="355429"/>
                    <a:pt x="11077" y="348783"/>
                  </a:cubicBezTo>
                  <a:cubicBezTo>
                    <a:pt x="8308" y="348229"/>
                    <a:pt x="5539" y="347676"/>
                    <a:pt x="1662" y="346568"/>
                  </a:cubicBezTo>
                  <a:cubicBezTo>
                    <a:pt x="2216" y="341029"/>
                    <a:pt x="2216" y="334937"/>
                    <a:pt x="3877" y="329952"/>
                  </a:cubicBezTo>
                  <a:cubicBezTo>
                    <a:pt x="12185" y="295614"/>
                    <a:pt x="27139" y="265153"/>
                    <a:pt x="58154" y="245214"/>
                  </a:cubicBezTo>
                  <a:cubicBezTo>
                    <a:pt x="83631" y="229153"/>
                    <a:pt x="112431" y="223615"/>
                    <a:pt x="141785" y="223615"/>
                  </a:cubicBezTo>
                  <a:cubicBezTo>
                    <a:pt x="190523" y="223615"/>
                    <a:pt x="235939" y="239122"/>
                    <a:pt x="279692" y="258507"/>
                  </a:cubicBezTo>
                  <a:cubicBezTo>
                    <a:pt x="301846" y="268476"/>
                    <a:pt x="324554" y="279553"/>
                    <a:pt x="347816" y="286199"/>
                  </a:cubicBezTo>
                  <a:cubicBezTo>
                    <a:pt x="392123" y="298937"/>
                    <a:pt x="434769" y="295060"/>
                    <a:pt x="474646" y="269584"/>
                  </a:cubicBezTo>
                  <a:cubicBezTo>
                    <a:pt x="497354" y="254630"/>
                    <a:pt x="510092" y="233584"/>
                    <a:pt x="507323" y="205338"/>
                  </a:cubicBezTo>
                  <a:cubicBezTo>
                    <a:pt x="506216" y="195922"/>
                    <a:pt x="502339" y="188169"/>
                    <a:pt x="494585" y="182630"/>
                  </a:cubicBezTo>
                  <a:cubicBezTo>
                    <a:pt x="483508" y="174876"/>
                    <a:pt x="472431" y="175430"/>
                    <a:pt x="463016" y="185399"/>
                  </a:cubicBezTo>
                  <a:cubicBezTo>
                    <a:pt x="411508" y="239122"/>
                    <a:pt x="350031" y="245768"/>
                    <a:pt x="283016" y="223061"/>
                  </a:cubicBezTo>
                  <a:cubicBezTo>
                    <a:pt x="256431" y="214199"/>
                    <a:pt x="231508" y="201461"/>
                    <a:pt x="204923" y="192599"/>
                  </a:cubicBezTo>
                  <a:cubicBezTo>
                    <a:pt x="182769" y="185399"/>
                    <a:pt x="159508" y="181522"/>
                    <a:pt x="136246" y="177092"/>
                  </a:cubicBezTo>
                  <a:cubicBezTo>
                    <a:pt x="130154" y="175984"/>
                    <a:pt x="122954" y="177092"/>
                    <a:pt x="116308" y="179307"/>
                  </a:cubicBezTo>
                  <a:cubicBezTo>
                    <a:pt x="104123" y="182630"/>
                    <a:pt x="102462" y="189276"/>
                    <a:pt x="109108" y="199799"/>
                  </a:cubicBezTo>
                  <a:cubicBezTo>
                    <a:pt x="110216" y="200907"/>
                    <a:pt x="110769" y="202569"/>
                    <a:pt x="111877" y="204230"/>
                  </a:cubicBezTo>
                  <a:cubicBezTo>
                    <a:pt x="105785" y="206999"/>
                    <a:pt x="99692" y="210322"/>
                    <a:pt x="93600" y="213092"/>
                  </a:cubicBezTo>
                  <a:cubicBezTo>
                    <a:pt x="92492" y="213645"/>
                    <a:pt x="90831" y="213645"/>
                    <a:pt x="89723" y="213645"/>
                  </a:cubicBezTo>
                  <a:cubicBezTo>
                    <a:pt x="74769" y="211430"/>
                    <a:pt x="55385" y="193153"/>
                    <a:pt x="52616" y="178753"/>
                  </a:cubicBezTo>
                  <a:cubicBezTo>
                    <a:pt x="49846" y="165461"/>
                    <a:pt x="55385" y="155492"/>
                    <a:pt x="68123" y="149400"/>
                  </a:cubicBezTo>
                  <a:cubicBezTo>
                    <a:pt x="84185" y="141646"/>
                    <a:pt x="101354" y="141092"/>
                    <a:pt x="117969" y="140538"/>
                  </a:cubicBezTo>
                  <a:cubicBezTo>
                    <a:pt x="165600" y="138323"/>
                    <a:pt x="209908" y="150507"/>
                    <a:pt x="254216" y="167123"/>
                  </a:cubicBezTo>
                  <a:cubicBezTo>
                    <a:pt x="280246" y="177092"/>
                    <a:pt x="306831" y="188169"/>
                    <a:pt x="335077" y="189830"/>
                  </a:cubicBezTo>
                  <a:cubicBezTo>
                    <a:pt x="367754" y="192045"/>
                    <a:pt x="395446" y="181522"/>
                    <a:pt x="417046" y="157153"/>
                  </a:cubicBezTo>
                  <a:cubicBezTo>
                    <a:pt x="432554" y="139984"/>
                    <a:pt x="450277" y="126138"/>
                    <a:pt x="474646" y="126692"/>
                  </a:cubicBezTo>
                  <a:cubicBezTo>
                    <a:pt x="485723" y="126692"/>
                    <a:pt x="497354" y="129461"/>
                    <a:pt x="508431" y="131676"/>
                  </a:cubicBezTo>
                  <a:cubicBezTo>
                    <a:pt x="561600" y="143861"/>
                    <a:pt x="613108" y="139430"/>
                    <a:pt x="664062" y="120046"/>
                  </a:cubicBezTo>
                  <a:cubicBezTo>
                    <a:pt x="673477" y="116169"/>
                    <a:pt x="682892" y="112846"/>
                    <a:pt x="693416" y="108415"/>
                  </a:cubicBezTo>
                  <a:close/>
                  <a:moveTo>
                    <a:pt x="316176" y="347"/>
                  </a:moveTo>
                  <a:cubicBezTo>
                    <a:pt x="331338" y="-691"/>
                    <a:pt x="346707" y="693"/>
                    <a:pt x="362215" y="3185"/>
                  </a:cubicBezTo>
                  <a:cubicBezTo>
                    <a:pt x="395446" y="8724"/>
                    <a:pt x="427015" y="19801"/>
                    <a:pt x="458584" y="32539"/>
                  </a:cubicBezTo>
                  <a:cubicBezTo>
                    <a:pt x="541661" y="65216"/>
                    <a:pt x="623630" y="60231"/>
                    <a:pt x="704492" y="24785"/>
                  </a:cubicBezTo>
                  <a:cubicBezTo>
                    <a:pt x="707261" y="23678"/>
                    <a:pt x="709477" y="22570"/>
                    <a:pt x="713907" y="20908"/>
                  </a:cubicBezTo>
                  <a:cubicBezTo>
                    <a:pt x="712799" y="30878"/>
                    <a:pt x="711692" y="39739"/>
                    <a:pt x="710030" y="49155"/>
                  </a:cubicBezTo>
                  <a:cubicBezTo>
                    <a:pt x="710030" y="50816"/>
                    <a:pt x="707261" y="51924"/>
                    <a:pt x="705599" y="53031"/>
                  </a:cubicBezTo>
                  <a:cubicBezTo>
                    <a:pt x="672923" y="74631"/>
                    <a:pt x="637477" y="87370"/>
                    <a:pt x="598707" y="91247"/>
                  </a:cubicBezTo>
                  <a:cubicBezTo>
                    <a:pt x="557723" y="95677"/>
                    <a:pt x="516738" y="94570"/>
                    <a:pt x="477415" y="81277"/>
                  </a:cubicBezTo>
                  <a:cubicBezTo>
                    <a:pt x="453599" y="73524"/>
                    <a:pt x="430338" y="63555"/>
                    <a:pt x="407077" y="55247"/>
                  </a:cubicBezTo>
                  <a:cubicBezTo>
                    <a:pt x="385477" y="47493"/>
                    <a:pt x="362769" y="43062"/>
                    <a:pt x="339507" y="41955"/>
                  </a:cubicBezTo>
                  <a:cubicBezTo>
                    <a:pt x="326215" y="41401"/>
                    <a:pt x="312923" y="43062"/>
                    <a:pt x="301292" y="50262"/>
                  </a:cubicBezTo>
                  <a:cubicBezTo>
                    <a:pt x="289107" y="57462"/>
                    <a:pt x="283015" y="70201"/>
                    <a:pt x="285784" y="82939"/>
                  </a:cubicBezTo>
                  <a:cubicBezTo>
                    <a:pt x="287999" y="94016"/>
                    <a:pt x="297969" y="101770"/>
                    <a:pt x="311815" y="103431"/>
                  </a:cubicBezTo>
                  <a:cubicBezTo>
                    <a:pt x="317353" y="103985"/>
                    <a:pt x="323446" y="103985"/>
                    <a:pt x="328984" y="103431"/>
                  </a:cubicBezTo>
                  <a:cubicBezTo>
                    <a:pt x="345046" y="101770"/>
                    <a:pt x="348923" y="94570"/>
                    <a:pt x="342277" y="79062"/>
                  </a:cubicBezTo>
                  <a:cubicBezTo>
                    <a:pt x="347261" y="75185"/>
                    <a:pt x="352246" y="71308"/>
                    <a:pt x="357784" y="68539"/>
                  </a:cubicBezTo>
                  <a:cubicBezTo>
                    <a:pt x="359999" y="67431"/>
                    <a:pt x="363877" y="69093"/>
                    <a:pt x="366092" y="70755"/>
                  </a:cubicBezTo>
                  <a:cubicBezTo>
                    <a:pt x="381046" y="84047"/>
                    <a:pt x="381046" y="111739"/>
                    <a:pt x="366646" y="127801"/>
                  </a:cubicBezTo>
                  <a:cubicBezTo>
                    <a:pt x="357784" y="137216"/>
                    <a:pt x="346153" y="141647"/>
                    <a:pt x="333969" y="143308"/>
                  </a:cubicBezTo>
                  <a:cubicBezTo>
                    <a:pt x="312369" y="146631"/>
                    <a:pt x="291323" y="141647"/>
                    <a:pt x="270277" y="136662"/>
                  </a:cubicBezTo>
                  <a:cubicBezTo>
                    <a:pt x="241477" y="128908"/>
                    <a:pt x="212677" y="120601"/>
                    <a:pt x="183877" y="115616"/>
                  </a:cubicBezTo>
                  <a:cubicBezTo>
                    <a:pt x="164492" y="112293"/>
                    <a:pt x="143446" y="113401"/>
                    <a:pt x="123507" y="112293"/>
                  </a:cubicBezTo>
                  <a:cubicBezTo>
                    <a:pt x="104123" y="111185"/>
                    <a:pt x="84738" y="110632"/>
                    <a:pt x="65907" y="107308"/>
                  </a:cubicBezTo>
                  <a:cubicBezTo>
                    <a:pt x="54830" y="105093"/>
                    <a:pt x="43753" y="99554"/>
                    <a:pt x="34892" y="92354"/>
                  </a:cubicBezTo>
                  <a:cubicBezTo>
                    <a:pt x="16061" y="78508"/>
                    <a:pt x="11630" y="53585"/>
                    <a:pt x="22153" y="32539"/>
                  </a:cubicBezTo>
                  <a:cubicBezTo>
                    <a:pt x="32677" y="10939"/>
                    <a:pt x="55384" y="-692"/>
                    <a:pt x="78092" y="4293"/>
                  </a:cubicBezTo>
                  <a:cubicBezTo>
                    <a:pt x="93599" y="7616"/>
                    <a:pt x="103569" y="17585"/>
                    <a:pt x="110215" y="31431"/>
                  </a:cubicBezTo>
                  <a:cubicBezTo>
                    <a:pt x="111323" y="33093"/>
                    <a:pt x="110769" y="36416"/>
                    <a:pt x="109107" y="38078"/>
                  </a:cubicBezTo>
                  <a:cubicBezTo>
                    <a:pt x="104677" y="43616"/>
                    <a:pt x="99692" y="49155"/>
                    <a:pt x="94153" y="54693"/>
                  </a:cubicBezTo>
                  <a:cubicBezTo>
                    <a:pt x="90830" y="50816"/>
                    <a:pt x="88615" y="47493"/>
                    <a:pt x="85846" y="44170"/>
                  </a:cubicBezTo>
                  <a:cubicBezTo>
                    <a:pt x="80307" y="38078"/>
                    <a:pt x="72553" y="36416"/>
                    <a:pt x="67569" y="40293"/>
                  </a:cubicBezTo>
                  <a:cubicBezTo>
                    <a:pt x="62030" y="44170"/>
                    <a:pt x="60923" y="53585"/>
                    <a:pt x="65907" y="59677"/>
                  </a:cubicBezTo>
                  <a:cubicBezTo>
                    <a:pt x="72553" y="67985"/>
                    <a:pt x="80861" y="73524"/>
                    <a:pt x="91938" y="73524"/>
                  </a:cubicBezTo>
                  <a:cubicBezTo>
                    <a:pt x="111323" y="73524"/>
                    <a:pt x="130153" y="71862"/>
                    <a:pt x="149538" y="72970"/>
                  </a:cubicBezTo>
                  <a:cubicBezTo>
                    <a:pt x="173907" y="74631"/>
                    <a:pt x="197723" y="77955"/>
                    <a:pt x="222092" y="80724"/>
                  </a:cubicBezTo>
                  <a:cubicBezTo>
                    <a:pt x="223199" y="81277"/>
                    <a:pt x="225969" y="81831"/>
                    <a:pt x="229292" y="82385"/>
                  </a:cubicBezTo>
                  <a:cubicBezTo>
                    <a:pt x="225969" y="45831"/>
                    <a:pt x="242584" y="25893"/>
                    <a:pt x="271384" y="12047"/>
                  </a:cubicBezTo>
                  <a:cubicBezTo>
                    <a:pt x="286061" y="4847"/>
                    <a:pt x="301015" y="1385"/>
                    <a:pt x="316176" y="34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1102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5811398" y="6541362"/>
              <a:ext cx="1467101" cy="255458"/>
            </a:xfrm>
            <a:custGeom>
              <a:avLst/>
              <a:gdLst>
                <a:gd name="connsiteX0" fmla="*/ 1301115 w 5492114"/>
                <a:gd name="connsiteY0" fmla="*/ 29528 h 956310"/>
                <a:gd name="connsiteX1" fmla="*/ 1279208 w 5492114"/>
                <a:gd name="connsiteY1" fmla="*/ 81915 h 956310"/>
                <a:gd name="connsiteX2" fmla="*/ 1235393 w 5492114"/>
                <a:gd name="connsiteY2" fmla="*/ 155258 h 956310"/>
                <a:gd name="connsiteX3" fmla="*/ 1170623 w 5492114"/>
                <a:gd name="connsiteY3" fmla="*/ 252413 h 956310"/>
                <a:gd name="connsiteX4" fmla="*/ 1163955 w 5492114"/>
                <a:gd name="connsiteY4" fmla="*/ 274320 h 956310"/>
                <a:gd name="connsiteX5" fmla="*/ 1152525 w 5492114"/>
                <a:gd name="connsiteY5" fmla="*/ 280988 h 956310"/>
                <a:gd name="connsiteX6" fmla="*/ 1129665 w 5492114"/>
                <a:gd name="connsiteY6" fmla="*/ 318135 h 956310"/>
                <a:gd name="connsiteX7" fmla="*/ 1155383 w 5492114"/>
                <a:gd name="connsiteY7" fmla="*/ 293370 h 956310"/>
                <a:gd name="connsiteX8" fmla="*/ 1178243 w 5492114"/>
                <a:gd name="connsiteY8" fmla="*/ 282893 h 956310"/>
                <a:gd name="connsiteX9" fmla="*/ 1201103 w 5492114"/>
                <a:gd name="connsiteY9" fmla="*/ 267653 h 956310"/>
                <a:gd name="connsiteX10" fmla="*/ 1226820 w 5492114"/>
                <a:gd name="connsiteY10" fmla="*/ 244793 h 956310"/>
                <a:gd name="connsiteX11" fmla="*/ 1253490 w 5492114"/>
                <a:gd name="connsiteY11" fmla="*/ 224790 h 956310"/>
                <a:gd name="connsiteX12" fmla="*/ 1276350 w 5492114"/>
                <a:gd name="connsiteY12" fmla="*/ 199073 h 956310"/>
                <a:gd name="connsiteX13" fmla="*/ 1311593 w 5492114"/>
                <a:gd name="connsiteY13" fmla="*/ 142875 h 956310"/>
                <a:gd name="connsiteX14" fmla="*/ 1339215 w 5492114"/>
                <a:gd name="connsiteY14" fmla="*/ 75248 h 956310"/>
                <a:gd name="connsiteX15" fmla="*/ 1351598 w 5492114"/>
                <a:gd name="connsiteY15" fmla="*/ 85725 h 956310"/>
                <a:gd name="connsiteX16" fmla="*/ 1353503 w 5492114"/>
                <a:gd name="connsiteY16" fmla="*/ 101918 h 956310"/>
                <a:gd name="connsiteX17" fmla="*/ 1359218 w 5492114"/>
                <a:gd name="connsiteY17" fmla="*/ 113348 h 956310"/>
                <a:gd name="connsiteX18" fmla="*/ 1369695 w 5492114"/>
                <a:gd name="connsiteY18" fmla="*/ 118110 h 956310"/>
                <a:gd name="connsiteX19" fmla="*/ 1389698 w 5492114"/>
                <a:gd name="connsiteY19" fmla="*/ 125730 h 956310"/>
                <a:gd name="connsiteX20" fmla="*/ 1400175 w 5492114"/>
                <a:gd name="connsiteY20" fmla="*/ 137160 h 956310"/>
                <a:gd name="connsiteX21" fmla="*/ 1427798 w 5492114"/>
                <a:gd name="connsiteY21" fmla="*/ 134303 h 956310"/>
                <a:gd name="connsiteX22" fmla="*/ 1444943 w 5492114"/>
                <a:gd name="connsiteY22" fmla="*/ 120968 h 956310"/>
                <a:gd name="connsiteX23" fmla="*/ 1453515 w 5492114"/>
                <a:gd name="connsiteY23" fmla="*/ 95250 h 956310"/>
                <a:gd name="connsiteX24" fmla="*/ 1447800 w 5492114"/>
                <a:gd name="connsiteY24" fmla="*/ 81915 h 956310"/>
                <a:gd name="connsiteX25" fmla="*/ 1433513 w 5492114"/>
                <a:gd name="connsiteY25" fmla="*/ 73343 h 956310"/>
                <a:gd name="connsiteX26" fmla="*/ 1402080 w 5492114"/>
                <a:gd name="connsiteY26" fmla="*/ 71438 h 956310"/>
                <a:gd name="connsiteX27" fmla="*/ 1353503 w 5492114"/>
                <a:gd name="connsiteY27" fmla="*/ 79058 h 956310"/>
                <a:gd name="connsiteX28" fmla="*/ 1363980 w 5492114"/>
                <a:gd name="connsiteY28" fmla="*/ 60008 h 956310"/>
                <a:gd name="connsiteX29" fmla="*/ 1370648 w 5492114"/>
                <a:gd name="connsiteY29" fmla="*/ 46673 h 956310"/>
                <a:gd name="connsiteX30" fmla="*/ 1370648 w 5492114"/>
                <a:gd name="connsiteY30" fmla="*/ 36195 h 956310"/>
                <a:gd name="connsiteX31" fmla="*/ 1356360 w 5492114"/>
                <a:gd name="connsiteY31" fmla="*/ 24765 h 956310"/>
                <a:gd name="connsiteX32" fmla="*/ 1333500 w 5492114"/>
                <a:gd name="connsiteY32" fmla="*/ 15240 h 956310"/>
                <a:gd name="connsiteX33" fmla="*/ 1311593 w 5492114"/>
                <a:gd name="connsiteY33" fmla="*/ 15240 h 956310"/>
                <a:gd name="connsiteX34" fmla="*/ 1303973 w 5492114"/>
                <a:gd name="connsiteY34" fmla="*/ 20003 h 956310"/>
                <a:gd name="connsiteX35" fmla="*/ 1301115 w 5492114"/>
                <a:gd name="connsiteY35" fmla="*/ 29528 h 956310"/>
                <a:gd name="connsiteX36" fmla="*/ 1077278 w 5492114"/>
                <a:gd name="connsiteY36" fmla="*/ 213360 h 956310"/>
                <a:gd name="connsiteX37" fmla="*/ 1078230 w 5492114"/>
                <a:gd name="connsiteY37" fmla="*/ 237173 h 956310"/>
                <a:gd name="connsiteX38" fmla="*/ 1086803 w 5492114"/>
                <a:gd name="connsiteY38" fmla="*/ 257175 h 956310"/>
                <a:gd name="connsiteX39" fmla="*/ 1106805 w 5492114"/>
                <a:gd name="connsiteY39" fmla="*/ 275273 h 956310"/>
                <a:gd name="connsiteX40" fmla="*/ 1129665 w 5492114"/>
                <a:gd name="connsiteY40" fmla="*/ 280035 h 956310"/>
                <a:gd name="connsiteX41" fmla="*/ 1148715 w 5492114"/>
                <a:gd name="connsiteY41" fmla="*/ 270510 h 956310"/>
                <a:gd name="connsiteX42" fmla="*/ 1160145 w 5492114"/>
                <a:gd name="connsiteY42" fmla="*/ 253365 h 956310"/>
                <a:gd name="connsiteX43" fmla="*/ 1162050 w 5492114"/>
                <a:gd name="connsiteY43" fmla="*/ 237173 h 956310"/>
                <a:gd name="connsiteX44" fmla="*/ 1156335 w 5492114"/>
                <a:gd name="connsiteY44" fmla="*/ 225743 h 956310"/>
                <a:gd name="connsiteX45" fmla="*/ 1146810 w 5492114"/>
                <a:gd name="connsiteY45" fmla="*/ 218123 h 956310"/>
                <a:gd name="connsiteX46" fmla="*/ 1121093 w 5492114"/>
                <a:gd name="connsiteY46" fmla="*/ 210503 h 956310"/>
                <a:gd name="connsiteX47" fmla="*/ 1077278 w 5492114"/>
                <a:gd name="connsiteY47" fmla="*/ 213360 h 956310"/>
                <a:gd name="connsiteX48" fmla="*/ 1089660 w 5492114"/>
                <a:gd name="connsiteY48" fmla="*/ 46673 h 956310"/>
                <a:gd name="connsiteX49" fmla="*/ 1080135 w 5492114"/>
                <a:gd name="connsiteY49" fmla="*/ 51435 h 956310"/>
                <a:gd name="connsiteX50" fmla="*/ 1082993 w 5492114"/>
                <a:gd name="connsiteY50" fmla="*/ 62865 h 956310"/>
                <a:gd name="connsiteX51" fmla="*/ 1085850 w 5492114"/>
                <a:gd name="connsiteY51" fmla="*/ 87630 h 956310"/>
                <a:gd name="connsiteX52" fmla="*/ 1078230 w 5492114"/>
                <a:gd name="connsiteY52" fmla="*/ 131445 h 956310"/>
                <a:gd name="connsiteX53" fmla="*/ 1044893 w 5492114"/>
                <a:gd name="connsiteY53" fmla="*/ 190500 h 956310"/>
                <a:gd name="connsiteX54" fmla="*/ 996315 w 5492114"/>
                <a:gd name="connsiteY54" fmla="*/ 260033 h 956310"/>
                <a:gd name="connsiteX55" fmla="*/ 958215 w 5492114"/>
                <a:gd name="connsiteY55" fmla="*/ 314325 h 956310"/>
                <a:gd name="connsiteX56" fmla="*/ 931545 w 5492114"/>
                <a:gd name="connsiteY56" fmla="*/ 340995 h 956310"/>
                <a:gd name="connsiteX57" fmla="*/ 933450 w 5492114"/>
                <a:gd name="connsiteY57" fmla="*/ 350520 h 956310"/>
                <a:gd name="connsiteX58" fmla="*/ 940118 w 5492114"/>
                <a:gd name="connsiteY58" fmla="*/ 355283 h 956310"/>
                <a:gd name="connsiteX59" fmla="*/ 951548 w 5492114"/>
                <a:gd name="connsiteY59" fmla="*/ 350520 h 956310"/>
                <a:gd name="connsiteX60" fmla="*/ 977265 w 5492114"/>
                <a:gd name="connsiteY60" fmla="*/ 326708 h 956310"/>
                <a:gd name="connsiteX61" fmla="*/ 1022033 w 5492114"/>
                <a:gd name="connsiteY61" fmla="*/ 246698 h 956310"/>
                <a:gd name="connsiteX62" fmla="*/ 1061085 w 5492114"/>
                <a:gd name="connsiteY62" fmla="*/ 200978 h 956310"/>
                <a:gd name="connsiteX63" fmla="*/ 1078230 w 5492114"/>
                <a:gd name="connsiteY63" fmla="*/ 180023 h 956310"/>
                <a:gd name="connsiteX64" fmla="*/ 1089660 w 5492114"/>
                <a:gd name="connsiteY64" fmla="*/ 167640 h 956310"/>
                <a:gd name="connsiteX65" fmla="*/ 1109663 w 5492114"/>
                <a:gd name="connsiteY65" fmla="*/ 180023 h 956310"/>
                <a:gd name="connsiteX66" fmla="*/ 1125855 w 5492114"/>
                <a:gd name="connsiteY66" fmla="*/ 188595 h 956310"/>
                <a:gd name="connsiteX67" fmla="*/ 1147763 w 5492114"/>
                <a:gd name="connsiteY67" fmla="*/ 192405 h 956310"/>
                <a:gd name="connsiteX68" fmla="*/ 1179195 w 5492114"/>
                <a:gd name="connsiteY68" fmla="*/ 183833 h 956310"/>
                <a:gd name="connsiteX69" fmla="*/ 1186815 w 5492114"/>
                <a:gd name="connsiteY69" fmla="*/ 160020 h 956310"/>
                <a:gd name="connsiteX70" fmla="*/ 1179195 w 5492114"/>
                <a:gd name="connsiteY70" fmla="*/ 147638 h 956310"/>
                <a:gd name="connsiteX71" fmla="*/ 1163003 w 5492114"/>
                <a:gd name="connsiteY71" fmla="*/ 140970 h 956310"/>
                <a:gd name="connsiteX72" fmla="*/ 1139190 w 5492114"/>
                <a:gd name="connsiteY72" fmla="*/ 138113 h 956310"/>
                <a:gd name="connsiteX73" fmla="*/ 1142048 w 5492114"/>
                <a:gd name="connsiteY73" fmla="*/ 130493 h 956310"/>
                <a:gd name="connsiteX74" fmla="*/ 1161098 w 5492114"/>
                <a:gd name="connsiteY74" fmla="*/ 121920 h 956310"/>
                <a:gd name="connsiteX75" fmla="*/ 1176338 w 5492114"/>
                <a:gd name="connsiteY75" fmla="*/ 108585 h 956310"/>
                <a:gd name="connsiteX76" fmla="*/ 1188720 w 5492114"/>
                <a:gd name="connsiteY76" fmla="*/ 86678 h 956310"/>
                <a:gd name="connsiteX77" fmla="*/ 1187768 w 5492114"/>
                <a:gd name="connsiteY77" fmla="*/ 63818 h 956310"/>
                <a:gd name="connsiteX78" fmla="*/ 1175385 w 5492114"/>
                <a:gd name="connsiteY78" fmla="*/ 46673 h 956310"/>
                <a:gd name="connsiteX79" fmla="*/ 1160145 w 5492114"/>
                <a:gd name="connsiteY79" fmla="*/ 37148 h 956310"/>
                <a:gd name="connsiteX80" fmla="*/ 1150620 w 5492114"/>
                <a:gd name="connsiteY80" fmla="*/ 38100 h 956310"/>
                <a:gd name="connsiteX81" fmla="*/ 1127760 w 5492114"/>
                <a:gd name="connsiteY81" fmla="*/ 40005 h 956310"/>
                <a:gd name="connsiteX82" fmla="*/ 1108710 w 5492114"/>
                <a:gd name="connsiteY82" fmla="*/ 40005 h 956310"/>
                <a:gd name="connsiteX83" fmla="*/ 1089660 w 5492114"/>
                <a:gd name="connsiteY83" fmla="*/ 46673 h 956310"/>
                <a:gd name="connsiteX84" fmla="*/ 478155 w 5492114"/>
                <a:gd name="connsiteY84" fmla="*/ 251460 h 956310"/>
                <a:gd name="connsiteX85" fmla="*/ 477203 w 5492114"/>
                <a:gd name="connsiteY85" fmla="*/ 260033 h 956310"/>
                <a:gd name="connsiteX86" fmla="*/ 481013 w 5492114"/>
                <a:gd name="connsiteY86" fmla="*/ 268605 h 956310"/>
                <a:gd name="connsiteX87" fmla="*/ 480060 w 5492114"/>
                <a:gd name="connsiteY87" fmla="*/ 320040 h 956310"/>
                <a:gd name="connsiteX88" fmla="*/ 471488 w 5492114"/>
                <a:gd name="connsiteY88" fmla="*/ 380048 h 956310"/>
                <a:gd name="connsiteX89" fmla="*/ 430530 w 5492114"/>
                <a:gd name="connsiteY89" fmla="*/ 380048 h 956310"/>
                <a:gd name="connsiteX90" fmla="*/ 392430 w 5492114"/>
                <a:gd name="connsiteY90" fmla="*/ 391478 h 956310"/>
                <a:gd name="connsiteX91" fmla="*/ 396240 w 5492114"/>
                <a:gd name="connsiteY91" fmla="*/ 408623 h 956310"/>
                <a:gd name="connsiteX92" fmla="*/ 413385 w 5492114"/>
                <a:gd name="connsiteY92" fmla="*/ 428625 h 956310"/>
                <a:gd name="connsiteX93" fmla="*/ 443865 w 5492114"/>
                <a:gd name="connsiteY93" fmla="*/ 430530 h 956310"/>
                <a:gd name="connsiteX94" fmla="*/ 467678 w 5492114"/>
                <a:gd name="connsiteY94" fmla="*/ 430530 h 956310"/>
                <a:gd name="connsiteX95" fmla="*/ 468630 w 5492114"/>
                <a:gd name="connsiteY95" fmla="*/ 536258 h 956310"/>
                <a:gd name="connsiteX96" fmla="*/ 460058 w 5492114"/>
                <a:gd name="connsiteY96" fmla="*/ 548640 h 956310"/>
                <a:gd name="connsiteX97" fmla="*/ 440055 w 5492114"/>
                <a:gd name="connsiteY97" fmla="*/ 560070 h 956310"/>
                <a:gd name="connsiteX98" fmla="*/ 391478 w 5492114"/>
                <a:gd name="connsiteY98" fmla="*/ 598170 h 956310"/>
                <a:gd name="connsiteX99" fmla="*/ 345758 w 5492114"/>
                <a:gd name="connsiteY99" fmla="*/ 641985 h 956310"/>
                <a:gd name="connsiteX100" fmla="*/ 305753 w 5492114"/>
                <a:gd name="connsiteY100" fmla="*/ 690563 h 956310"/>
                <a:gd name="connsiteX101" fmla="*/ 283845 w 5492114"/>
                <a:gd name="connsiteY101" fmla="*/ 727710 h 956310"/>
                <a:gd name="connsiteX102" fmla="*/ 264795 w 5492114"/>
                <a:gd name="connsiteY102" fmla="*/ 771525 h 956310"/>
                <a:gd name="connsiteX103" fmla="*/ 256223 w 5492114"/>
                <a:gd name="connsiteY103" fmla="*/ 773430 h 956310"/>
                <a:gd name="connsiteX104" fmla="*/ 254318 w 5492114"/>
                <a:gd name="connsiteY104" fmla="*/ 767715 h 956310"/>
                <a:gd name="connsiteX105" fmla="*/ 254318 w 5492114"/>
                <a:gd name="connsiteY105" fmla="*/ 735330 h 956310"/>
                <a:gd name="connsiteX106" fmla="*/ 245745 w 5492114"/>
                <a:gd name="connsiteY106" fmla="*/ 675323 h 956310"/>
                <a:gd name="connsiteX107" fmla="*/ 219075 w 5492114"/>
                <a:gd name="connsiteY107" fmla="*/ 741998 h 956310"/>
                <a:gd name="connsiteX108" fmla="*/ 205740 w 5492114"/>
                <a:gd name="connsiteY108" fmla="*/ 799148 h 956310"/>
                <a:gd name="connsiteX109" fmla="*/ 202883 w 5492114"/>
                <a:gd name="connsiteY109" fmla="*/ 843915 h 956310"/>
                <a:gd name="connsiteX110" fmla="*/ 207645 w 5492114"/>
                <a:gd name="connsiteY110" fmla="*/ 853440 h 956310"/>
                <a:gd name="connsiteX111" fmla="*/ 212408 w 5492114"/>
                <a:gd name="connsiteY111" fmla="*/ 864870 h 956310"/>
                <a:gd name="connsiteX112" fmla="*/ 220028 w 5492114"/>
                <a:gd name="connsiteY112" fmla="*/ 870585 h 956310"/>
                <a:gd name="connsiteX113" fmla="*/ 231458 w 5492114"/>
                <a:gd name="connsiteY113" fmla="*/ 869633 h 956310"/>
                <a:gd name="connsiteX114" fmla="*/ 245745 w 5492114"/>
                <a:gd name="connsiteY114" fmla="*/ 861060 h 956310"/>
                <a:gd name="connsiteX115" fmla="*/ 260985 w 5492114"/>
                <a:gd name="connsiteY115" fmla="*/ 829628 h 956310"/>
                <a:gd name="connsiteX116" fmla="*/ 271463 w 5492114"/>
                <a:gd name="connsiteY116" fmla="*/ 799148 h 956310"/>
                <a:gd name="connsiteX117" fmla="*/ 283845 w 5492114"/>
                <a:gd name="connsiteY117" fmla="*/ 771525 h 956310"/>
                <a:gd name="connsiteX118" fmla="*/ 311468 w 5492114"/>
                <a:gd name="connsiteY118" fmla="*/ 728663 h 956310"/>
                <a:gd name="connsiteX119" fmla="*/ 323850 w 5492114"/>
                <a:gd name="connsiteY119" fmla="*/ 701040 h 956310"/>
                <a:gd name="connsiteX120" fmla="*/ 337185 w 5492114"/>
                <a:gd name="connsiteY120" fmla="*/ 675323 h 956310"/>
                <a:gd name="connsiteX121" fmla="*/ 380048 w 5492114"/>
                <a:gd name="connsiteY121" fmla="*/ 625793 h 956310"/>
                <a:gd name="connsiteX122" fmla="*/ 401955 w 5492114"/>
                <a:gd name="connsiteY122" fmla="*/ 605790 h 956310"/>
                <a:gd name="connsiteX123" fmla="*/ 427673 w 5492114"/>
                <a:gd name="connsiteY123" fmla="*/ 582930 h 956310"/>
                <a:gd name="connsiteX124" fmla="*/ 448628 w 5492114"/>
                <a:gd name="connsiteY124" fmla="*/ 568643 h 956310"/>
                <a:gd name="connsiteX125" fmla="*/ 464820 w 5492114"/>
                <a:gd name="connsiteY125" fmla="*/ 563880 h 956310"/>
                <a:gd name="connsiteX126" fmla="*/ 473393 w 5492114"/>
                <a:gd name="connsiteY126" fmla="*/ 589598 h 956310"/>
                <a:gd name="connsiteX127" fmla="*/ 481965 w 5492114"/>
                <a:gd name="connsiteY127" fmla="*/ 602933 h 956310"/>
                <a:gd name="connsiteX128" fmla="*/ 501015 w 5492114"/>
                <a:gd name="connsiteY128" fmla="*/ 603885 h 956310"/>
                <a:gd name="connsiteX129" fmla="*/ 510540 w 5492114"/>
                <a:gd name="connsiteY129" fmla="*/ 584835 h 956310"/>
                <a:gd name="connsiteX130" fmla="*/ 509588 w 5492114"/>
                <a:gd name="connsiteY130" fmla="*/ 567690 h 956310"/>
                <a:gd name="connsiteX131" fmla="*/ 500063 w 5492114"/>
                <a:gd name="connsiteY131" fmla="*/ 545783 h 956310"/>
                <a:gd name="connsiteX132" fmla="*/ 509588 w 5492114"/>
                <a:gd name="connsiteY132" fmla="*/ 540068 h 956310"/>
                <a:gd name="connsiteX133" fmla="*/ 546735 w 5492114"/>
                <a:gd name="connsiteY133" fmla="*/ 543878 h 956310"/>
                <a:gd name="connsiteX134" fmla="*/ 581978 w 5492114"/>
                <a:gd name="connsiteY134" fmla="*/ 546735 h 956310"/>
                <a:gd name="connsiteX135" fmla="*/ 605790 w 5492114"/>
                <a:gd name="connsiteY135" fmla="*/ 540068 h 956310"/>
                <a:gd name="connsiteX136" fmla="*/ 618173 w 5492114"/>
                <a:gd name="connsiteY136" fmla="*/ 541973 h 956310"/>
                <a:gd name="connsiteX137" fmla="*/ 636270 w 5492114"/>
                <a:gd name="connsiteY137" fmla="*/ 555308 h 956310"/>
                <a:gd name="connsiteX138" fmla="*/ 652463 w 5492114"/>
                <a:gd name="connsiteY138" fmla="*/ 576263 h 956310"/>
                <a:gd name="connsiteX139" fmla="*/ 658178 w 5492114"/>
                <a:gd name="connsiteY139" fmla="*/ 602933 h 956310"/>
                <a:gd name="connsiteX140" fmla="*/ 650558 w 5492114"/>
                <a:gd name="connsiteY140" fmla="*/ 648653 h 956310"/>
                <a:gd name="connsiteX141" fmla="*/ 628650 w 5492114"/>
                <a:gd name="connsiteY141" fmla="*/ 714375 h 956310"/>
                <a:gd name="connsiteX142" fmla="*/ 614363 w 5492114"/>
                <a:gd name="connsiteY142" fmla="*/ 769620 h 956310"/>
                <a:gd name="connsiteX143" fmla="*/ 599123 w 5492114"/>
                <a:gd name="connsiteY143" fmla="*/ 809625 h 956310"/>
                <a:gd name="connsiteX144" fmla="*/ 583883 w 5492114"/>
                <a:gd name="connsiteY144" fmla="*/ 836295 h 956310"/>
                <a:gd name="connsiteX145" fmla="*/ 570548 w 5492114"/>
                <a:gd name="connsiteY145" fmla="*/ 850583 h 956310"/>
                <a:gd name="connsiteX146" fmla="*/ 556260 w 5492114"/>
                <a:gd name="connsiteY146" fmla="*/ 854393 h 956310"/>
                <a:gd name="connsiteX147" fmla="*/ 541973 w 5492114"/>
                <a:gd name="connsiteY147" fmla="*/ 853440 h 956310"/>
                <a:gd name="connsiteX148" fmla="*/ 525780 w 5492114"/>
                <a:gd name="connsiteY148" fmla="*/ 848678 h 956310"/>
                <a:gd name="connsiteX149" fmla="*/ 524828 w 5492114"/>
                <a:gd name="connsiteY149" fmla="*/ 859155 h 956310"/>
                <a:gd name="connsiteX150" fmla="*/ 529590 w 5492114"/>
                <a:gd name="connsiteY150" fmla="*/ 864870 h 956310"/>
                <a:gd name="connsiteX151" fmla="*/ 535305 w 5492114"/>
                <a:gd name="connsiteY151" fmla="*/ 866775 h 956310"/>
                <a:gd name="connsiteX152" fmla="*/ 539115 w 5492114"/>
                <a:gd name="connsiteY152" fmla="*/ 870585 h 956310"/>
                <a:gd name="connsiteX153" fmla="*/ 537210 w 5492114"/>
                <a:gd name="connsiteY153" fmla="*/ 882015 h 956310"/>
                <a:gd name="connsiteX154" fmla="*/ 540068 w 5492114"/>
                <a:gd name="connsiteY154" fmla="*/ 896303 h 956310"/>
                <a:gd name="connsiteX155" fmla="*/ 555308 w 5492114"/>
                <a:gd name="connsiteY155" fmla="*/ 904875 h 956310"/>
                <a:gd name="connsiteX156" fmla="*/ 586740 w 5492114"/>
                <a:gd name="connsiteY156" fmla="*/ 904875 h 956310"/>
                <a:gd name="connsiteX157" fmla="*/ 602933 w 5492114"/>
                <a:gd name="connsiteY157" fmla="*/ 893445 h 956310"/>
                <a:gd name="connsiteX158" fmla="*/ 613410 w 5492114"/>
                <a:gd name="connsiteY158" fmla="*/ 876300 h 956310"/>
                <a:gd name="connsiteX159" fmla="*/ 627698 w 5492114"/>
                <a:gd name="connsiteY159" fmla="*/ 844868 h 956310"/>
                <a:gd name="connsiteX160" fmla="*/ 647700 w 5492114"/>
                <a:gd name="connsiteY160" fmla="*/ 806768 h 956310"/>
                <a:gd name="connsiteX161" fmla="*/ 658178 w 5492114"/>
                <a:gd name="connsiteY161" fmla="*/ 768668 h 956310"/>
                <a:gd name="connsiteX162" fmla="*/ 664845 w 5492114"/>
                <a:gd name="connsiteY162" fmla="*/ 735330 h 956310"/>
                <a:gd name="connsiteX163" fmla="*/ 673418 w 5492114"/>
                <a:gd name="connsiteY163" fmla="*/ 710565 h 956310"/>
                <a:gd name="connsiteX164" fmla="*/ 714375 w 5492114"/>
                <a:gd name="connsiteY164" fmla="*/ 662940 h 956310"/>
                <a:gd name="connsiteX165" fmla="*/ 726758 w 5492114"/>
                <a:gd name="connsiteY165" fmla="*/ 659130 h 956310"/>
                <a:gd name="connsiteX166" fmla="*/ 737235 w 5492114"/>
                <a:gd name="connsiteY166" fmla="*/ 637223 h 956310"/>
                <a:gd name="connsiteX167" fmla="*/ 733425 w 5492114"/>
                <a:gd name="connsiteY167" fmla="*/ 605790 h 956310"/>
                <a:gd name="connsiteX168" fmla="*/ 716280 w 5492114"/>
                <a:gd name="connsiteY168" fmla="*/ 577215 h 956310"/>
                <a:gd name="connsiteX169" fmla="*/ 678180 w 5492114"/>
                <a:gd name="connsiteY169" fmla="*/ 536258 h 956310"/>
                <a:gd name="connsiteX170" fmla="*/ 650558 w 5492114"/>
                <a:gd name="connsiteY170" fmla="*/ 520065 h 956310"/>
                <a:gd name="connsiteX171" fmla="*/ 628650 w 5492114"/>
                <a:gd name="connsiteY171" fmla="*/ 513398 h 956310"/>
                <a:gd name="connsiteX172" fmla="*/ 592455 w 5492114"/>
                <a:gd name="connsiteY172" fmla="*/ 516255 h 956310"/>
                <a:gd name="connsiteX173" fmla="*/ 518160 w 5492114"/>
                <a:gd name="connsiteY173" fmla="*/ 522923 h 956310"/>
                <a:gd name="connsiteX174" fmla="*/ 494348 w 5492114"/>
                <a:gd name="connsiteY174" fmla="*/ 523875 h 956310"/>
                <a:gd name="connsiteX175" fmla="*/ 489585 w 5492114"/>
                <a:gd name="connsiteY175" fmla="*/ 498158 h 956310"/>
                <a:gd name="connsiteX176" fmla="*/ 491490 w 5492114"/>
                <a:gd name="connsiteY176" fmla="*/ 444818 h 956310"/>
                <a:gd name="connsiteX177" fmla="*/ 497205 w 5492114"/>
                <a:gd name="connsiteY177" fmla="*/ 386715 h 956310"/>
                <a:gd name="connsiteX178" fmla="*/ 506730 w 5492114"/>
                <a:gd name="connsiteY178" fmla="*/ 347663 h 956310"/>
                <a:gd name="connsiteX179" fmla="*/ 524828 w 5492114"/>
                <a:gd name="connsiteY179" fmla="*/ 317183 h 956310"/>
                <a:gd name="connsiteX180" fmla="*/ 541020 w 5492114"/>
                <a:gd name="connsiteY180" fmla="*/ 301943 h 956310"/>
                <a:gd name="connsiteX181" fmla="*/ 545783 w 5492114"/>
                <a:gd name="connsiteY181" fmla="*/ 266700 h 956310"/>
                <a:gd name="connsiteX182" fmla="*/ 538163 w 5492114"/>
                <a:gd name="connsiteY182" fmla="*/ 246698 h 956310"/>
                <a:gd name="connsiteX183" fmla="*/ 518160 w 5492114"/>
                <a:gd name="connsiteY183" fmla="*/ 238125 h 956310"/>
                <a:gd name="connsiteX184" fmla="*/ 490538 w 5492114"/>
                <a:gd name="connsiteY184" fmla="*/ 241935 h 956310"/>
                <a:gd name="connsiteX185" fmla="*/ 478155 w 5492114"/>
                <a:gd name="connsiteY185" fmla="*/ 251460 h 956310"/>
                <a:gd name="connsiteX186" fmla="*/ 373380 w 5492114"/>
                <a:gd name="connsiteY186" fmla="*/ 24765 h 956310"/>
                <a:gd name="connsiteX187" fmla="*/ 401003 w 5492114"/>
                <a:gd name="connsiteY187" fmla="*/ 72390 h 956310"/>
                <a:gd name="connsiteX188" fmla="*/ 408623 w 5492114"/>
                <a:gd name="connsiteY188" fmla="*/ 83820 h 956310"/>
                <a:gd name="connsiteX189" fmla="*/ 427673 w 5492114"/>
                <a:gd name="connsiteY189" fmla="*/ 100965 h 956310"/>
                <a:gd name="connsiteX190" fmla="*/ 453390 w 5492114"/>
                <a:gd name="connsiteY190" fmla="*/ 110490 h 956310"/>
                <a:gd name="connsiteX191" fmla="*/ 467678 w 5492114"/>
                <a:gd name="connsiteY191" fmla="*/ 108585 h 956310"/>
                <a:gd name="connsiteX192" fmla="*/ 481965 w 5492114"/>
                <a:gd name="connsiteY192" fmla="*/ 100013 h 956310"/>
                <a:gd name="connsiteX193" fmla="*/ 502920 w 5492114"/>
                <a:gd name="connsiteY193" fmla="*/ 74295 h 956310"/>
                <a:gd name="connsiteX194" fmla="*/ 508635 w 5492114"/>
                <a:gd name="connsiteY194" fmla="*/ 50483 h 956310"/>
                <a:gd name="connsiteX195" fmla="*/ 502920 w 5492114"/>
                <a:gd name="connsiteY195" fmla="*/ 29528 h 956310"/>
                <a:gd name="connsiteX196" fmla="*/ 492443 w 5492114"/>
                <a:gd name="connsiteY196" fmla="*/ 13335 h 956310"/>
                <a:gd name="connsiteX197" fmla="*/ 478155 w 5492114"/>
                <a:gd name="connsiteY197" fmla="*/ 3810 h 956310"/>
                <a:gd name="connsiteX198" fmla="*/ 460058 w 5492114"/>
                <a:gd name="connsiteY198" fmla="*/ 0 h 956310"/>
                <a:gd name="connsiteX199" fmla="*/ 419100 w 5492114"/>
                <a:gd name="connsiteY199" fmla="*/ 2857 h 956310"/>
                <a:gd name="connsiteX200" fmla="*/ 380048 w 5492114"/>
                <a:gd name="connsiteY200" fmla="*/ 10478 h 956310"/>
                <a:gd name="connsiteX201" fmla="*/ 372428 w 5492114"/>
                <a:gd name="connsiteY201" fmla="*/ 18098 h 956310"/>
                <a:gd name="connsiteX202" fmla="*/ 373380 w 5492114"/>
                <a:gd name="connsiteY202" fmla="*/ 24765 h 956310"/>
                <a:gd name="connsiteX203" fmla="*/ 16193 w 5492114"/>
                <a:gd name="connsiteY203" fmla="*/ 420053 h 956310"/>
                <a:gd name="connsiteX204" fmla="*/ 4763 w 5492114"/>
                <a:gd name="connsiteY204" fmla="*/ 421005 h 956310"/>
                <a:gd name="connsiteX205" fmla="*/ 0 w 5492114"/>
                <a:gd name="connsiteY205" fmla="*/ 426720 h 956310"/>
                <a:gd name="connsiteX206" fmla="*/ 8573 w 5492114"/>
                <a:gd name="connsiteY206" fmla="*/ 445770 h 956310"/>
                <a:gd name="connsiteX207" fmla="*/ 34290 w 5492114"/>
                <a:gd name="connsiteY207" fmla="*/ 465773 h 956310"/>
                <a:gd name="connsiteX208" fmla="*/ 70485 w 5492114"/>
                <a:gd name="connsiteY208" fmla="*/ 475298 h 956310"/>
                <a:gd name="connsiteX209" fmla="*/ 107633 w 5492114"/>
                <a:gd name="connsiteY209" fmla="*/ 468630 h 956310"/>
                <a:gd name="connsiteX210" fmla="*/ 135255 w 5492114"/>
                <a:gd name="connsiteY210" fmla="*/ 456248 h 956310"/>
                <a:gd name="connsiteX211" fmla="*/ 166688 w 5492114"/>
                <a:gd name="connsiteY211" fmla="*/ 435293 h 956310"/>
                <a:gd name="connsiteX212" fmla="*/ 281940 w 5492114"/>
                <a:gd name="connsiteY212" fmla="*/ 333375 h 956310"/>
                <a:gd name="connsiteX213" fmla="*/ 325755 w 5492114"/>
                <a:gd name="connsiteY213" fmla="*/ 299085 h 956310"/>
                <a:gd name="connsiteX214" fmla="*/ 377190 w 5492114"/>
                <a:gd name="connsiteY214" fmla="*/ 267653 h 956310"/>
                <a:gd name="connsiteX215" fmla="*/ 406718 w 5492114"/>
                <a:gd name="connsiteY215" fmla="*/ 250508 h 956310"/>
                <a:gd name="connsiteX216" fmla="*/ 412433 w 5492114"/>
                <a:gd name="connsiteY216" fmla="*/ 250508 h 956310"/>
                <a:gd name="connsiteX217" fmla="*/ 413385 w 5492114"/>
                <a:gd name="connsiteY217" fmla="*/ 256223 h 956310"/>
                <a:gd name="connsiteX218" fmla="*/ 384810 w 5492114"/>
                <a:gd name="connsiteY218" fmla="*/ 320040 h 956310"/>
                <a:gd name="connsiteX219" fmla="*/ 353378 w 5492114"/>
                <a:gd name="connsiteY219" fmla="*/ 415290 h 956310"/>
                <a:gd name="connsiteX220" fmla="*/ 340043 w 5492114"/>
                <a:gd name="connsiteY220" fmla="*/ 465773 h 956310"/>
                <a:gd name="connsiteX221" fmla="*/ 332423 w 5492114"/>
                <a:gd name="connsiteY221" fmla="*/ 517208 h 956310"/>
                <a:gd name="connsiteX222" fmla="*/ 327660 w 5492114"/>
                <a:gd name="connsiteY222" fmla="*/ 533400 h 956310"/>
                <a:gd name="connsiteX223" fmla="*/ 326708 w 5492114"/>
                <a:gd name="connsiteY223" fmla="*/ 567690 h 956310"/>
                <a:gd name="connsiteX224" fmla="*/ 331470 w 5492114"/>
                <a:gd name="connsiteY224" fmla="*/ 591503 h 956310"/>
                <a:gd name="connsiteX225" fmla="*/ 340043 w 5492114"/>
                <a:gd name="connsiteY225" fmla="*/ 605790 h 956310"/>
                <a:gd name="connsiteX226" fmla="*/ 350520 w 5492114"/>
                <a:gd name="connsiteY226" fmla="*/ 612458 h 956310"/>
                <a:gd name="connsiteX227" fmla="*/ 361950 w 5492114"/>
                <a:gd name="connsiteY227" fmla="*/ 611505 h 956310"/>
                <a:gd name="connsiteX228" fmla="*/ 372428 w 5492114"/>
                <a:gd name="connsiteY228" fmla="*/ 604838 h 956310"/>
                <a:gd name="connsiteX229" fmla="*/ 383858 w 5492114"/>
                <a:gd name="connsiteY229" fmla="*/ 576263 h 956310"/>
                <a:gd name="connsiteX230" fmla="*/ 381953 w 5492114"/>
                <a:gd name="connsiteY230" fmla="*/ 570548 h 956310"/>
                <a:gd name="connsiteX231" fmla="*/ 381953 w 5492114"/>
                <a:gd name="connsiteY231" fmla="*/ 549593 h 956310"/>
                <a:gd name="connsiteX232" fmla="*/ 387668 w 5492114"/>
                <a:gd name="connsiteY232" fmla="*/ 507683 h 956310"/>
                <a:gd name="connsiteX233" fmla="*/ 403860 w 5492114"/>
                <a:gd name="connsiteY233" fmla="*/ 517208 h 956310"/>
                <a:gd name="connsiteX234" fmla="*/ 423863 w 5492114"/>
                <a:gd name="connsiteY234" fmla="*/ 524828 h 956310"/>
                <a:gd name="connsiteX235" fmla="*/ 440055 w 5492114"/>
                <a:gd name="connsiteY235" fmla="*/ 520065 h 956310"/>
                <a:gd name="connsiteX236" fmla="*/ 450533 w 5492114"/>
                <a:gd name="connsiteY236" fmla="*/ 509588 h 956310"/>
                <a:gd name="connsiteX237" fmla="*/ 454343 w 5492114"/>
                <a:gd name="connsiteY237" fmla="*/ 498158 h 956310"/>
                <a:gd name="connsiteX238" fmla="*/ 448628 w 5492114"/>
                <a:gd name="connsiteY238" fmla="*/ 478155 h 956310"/>
                <a:gd name="connsiteX239" fmla="*/ 440055 w 5492114"/>
                <a:gd name="connsiteY239" fmla="*/ 470535 h 956310"/>
                <a:gd name="connsiteX240" fmla="*/ 425768 w 5492114"/>
                <a:gd name="connsiteY240" fmla="*/ 469583 h 956310"/>
                <a:gd name="connsiteX241" fmla="*/ 381000 w 5492114"/>
                <a:gd name="connsiteY241" fmla="*/ 480060 h 956310"/>
                <a:gd name="connsiteX242" fmla="*/ 374333 w 5492114"/>
                <a:gd name="connsiteY242" fmla="*/ 481965 h 956310"/>
                <a:gd name="connsiteX243" fmla="*/ 376238 w 5492114"/>
                <a:gd name="connsiteY243" fmla="*/ 485775 h 956310"/>
                <a:gd name="connsiteX244" fmla="*/ 379095 w 5492114"/>
                <a:gd name="connsiteY244" fmla="*/ 495300 h 956310"/>
                <a:gd name="connsiteX245" fmla="*/ 374333 w 5492114"/>
                <a:gd name="connsiteY245" fmla="*/ 503873 h 956310"/>
                <a:gd name="connsiteX246" fmla="*/ 368618 w 5492114"/>
                <a:gd name="connsiteY246" fmla="*/ 502920 h 956310"/>
                <a:gd name="connsiteX247" fmla="*/ 366713 w 5492114"/>
                <a:gd name="connsiteY247" fmla="*/ 495300 h 956310"/>
                <a:gd name="connsiteX248" fmla="*/ 367665 w 5492114"/>
                <a:gd name="connsiteY248" fmla="*/ 478155 h 956310"/>
                <a:gd name="connsiteX249" fmla="*/ 395288 w 5492114"/>
                <a:gd name="connsiteY249" fmla="*/ 360998 h 956310"/>
                <a:gd name="connsiteX250" fmla="*/ 434340 w 5492114"/>
                <a:gd name="connsiteY250" fmla="*/ 255270 h 956310"/>
                <a:gd name="connsiteX251" fmla="*/ 460058 w 5492114"/>
                <a:gd name="connsiteY251" fmla="*/ 223838 h 956310"/>
                <a:gd name="connsiteX252" fmla="*/ 480060 w 5492114"/>
                <a:gd name="connsiteY252" fmla="*/ 209550 h 956310"/>
                <a:gd name="connsiteX253" fmla="*/ 504825 w 5492114"/>
                <a:gd name="connsiteY253" fmla="*/ 205740 h 956310"/>
                <a:gd name="connsiteX254" fmla="*/ 522923 w 5492114"/>
                <a:gd name="connsiteY254" fmla="*/ 197168 h 956310"/>
                <a:gd name="connsiteX255" fmla="*/ 550545 w 5492114"/>
                <a:gd name="connsiteY255" fmla="*/ 169545 h 956310"/>
                <a:gd name="connsiteX256" fmla="*/ 573405 w 5492114"/>
                <a:gd name="connsiteY256" fmla="*/ 133350 h 956310"/>
                <a:gd name="connsiteX257" fmla="*/ 579120 w 5492114"/>
                <a:gd name="connsiteY257" fmla="*/ 100013 h 956310"/>
                <a:gd name="connsiteX258" fmla="*/ 570548 w 5492114"/>
                <a:gd name="connsiteY258" fmla="*/ 93345 h 956310"/>
                <a:gd name="connsiteX259" fmla="*/ 557213 w 5492114"/>
                <a:gd name="connsiteY259" fmla="*/ 95250 h 956310"/>
                <a:gd name="connsiteX260" fmla="*/ 514350 w 5492114"/>
                <a:gd name="connsiteY260" fmla="*/ 122873 h 956310"/>
                <a:gd name="connsiteX261" fmla="*/ 455295 w 5492114"/>
                <a:gd name="connsiteY261" fmla="*/ 168593 h 956310"/>
                <a:gd name="connsiteX262" fmla="*/ 384810 w 5492114"/>
                <a:gd name="connsiteY262" fmla="*/ 219075 h 956310"/>
                <a:gd name="connsiteX263" fmla="*/ 167640 w 5492114"/>
                <a:gd name="connsiteY263" fmla="*/ 355283 h 956310"/>
                <a:gd name="connsiteX264" fmla="*/ 93345 w 5492114"/>
                <a:gd name="connsiteY264" fmla="*/ 395288 h 956310"/>
                <a:gd name="connsiteX265" fmla="*/ 16193 w 5492114"/>
                <a:gd name="connsiteY265" fmla="*/ 420053 h 956310"/>
                <a:gd name="connsiteX266" fmla="*/ 1322070 w 5492114"/>
                <a:gd name="connsiteY266" fmla="*/ 158115 h 956310"/>
                <a:gd name="connsiteX267" fmla="*/ 1320165 w 5492114"/>
                <a:gd name="connsiteY267" fmla="*/ 176213 h 956310"/>
                <a:gd name="connsiteX268" fmla="*/ 1323975 w 5492114"/>
                <a:gd name="connsiteY268" fmla="*/ 189548 h 956310"/>
                <a:gd name="connsiteX269" fmla="*/ 1331595 w 5492114"/>
                <a:gd name="connsiteY269" fmla="*/ 199073 h 956310"/>
                <a:gd name="connsiteX270" fmla="*/ 1340168 w 5492114"/>
                <a:gd name="connsiteY270" fmla="*/ 205740 h 956310"/>
                <a:gd name="connsiteX271" fmla="*/ 1342073 w 5492114"/>
                <a:gd name="connsiteY271" fmla="*/ 211455 h 956310"/>
                <a:gd name="connsiteX272" fmla="*/ 1344930 w 5492114"/>
                <a:gd name="connsiteY272" fmla="*/ 217170 h 956310"/>
                <a:gd name="connsiteX273" fmla="*/ 1356360 w 5492114"/>
                <a:gd name="connsiteY273" fmla="*/ 222885 h 956310"/>
                <a:gd name="connsiteX274" fmla="*/ 1374458 w 5492114"/>
                <a:gd name="connsiteY274" fmla="*/ 221933 h 956310"/>
                <a:gd name="connsiteX275" fmla="*/ 1391603 w 5492114"/>
                <a:gd name="connsiteY275" fmla="*/ 211455 h 956310"/>
                <a:gd name="connsiteX276" fmla="*/ 1403033 w 5492114"/>
                <a:gd name="connsiteY276" fmla="*/ 196215 h 956310"/>
                <a:gd name="connsiteX277" fmla="*/ 1403985 w 5492114"/>
                <a:gd name="connsiteY277" fmla="*/ 180975 h 956310"/>
                <a:gd name="connsiteX278" fmla="*/ 1389698 w 5492114"/>
                <a:gd name="connsiteY278" fmla="*/ 169545 h 956310"/>
                <a:gd name="connsiteX279" fmla="*/ 1363980 w 5492114"/>
                <a:gd name="connsiteY279" fmla="*/ 161925 h 956310"/>
                <a:gd name="connsiteX280" fmla="*/ 1322070 w 5492114"/>
                <a:gd name="connsiteY280" fmla="*/ 158115 h 956310"/>
                <a:gd name="connsiteX281" fmla="*/ 1232535 w 5492114"/>
                <a:gd name="connsiteY281" fmla="*/ 263843 h 956310"/>
                <a:gd name="connsiteX282" fmla="*/ 1216343 w 5492114"/>
                <a:gd name="connsiteY282" fmla="*/ 263843 h 956310"/>
                <a:gd name="connsiteX283" fmla="*/ 1208723 w 5492114"/>
                <a:gd name="connsiteY283" fmla="*/ 272415 h 956310"/>
                <a:gd name="connsiteX284" fmla="*/ 1207770 w 5492114"/>
                <a:gd name="connsiteY284" fmla="*/ 286703 h 956310"/>
                <a:gd name="connsiteX285" fmla="*/ 1211580 w 5492114"/>
                <a:gd name="connsiteY285" fmla="*/ 310515 h 956310"/>
                <a:gd name="connsiteX286" fmla="*/ 1210628 w 5492114"/>
                <a:gd name="connsiteY286" fmla="*/ 346710 h 956310"/>
                <a:gd name="connsiteX287" fmla="*/ 1184910 w 5492114"/>
                <a:gd name="connsiteY287" fmla="*/ 369570 h 956310"/>
                <a:gd name="connsiteX288" fmla="*/ 1136333 w 5492114"/>
                <a:gd name="connsiteY288" fmla="*/ 403860 h 956310"/>
                <a:gd name="connsiteX289" fmla="*/ 1130618 w 5492114"/>
                <a:gd name="connsiteY289" fmla="*/ 407670 h 956310"/>
                <a:gd name="connsiteX290" fmla="*/ 1131570 w 5492114"/>
                <a:gd name="connsiteY290" fmla="*/ 414338 h 956310"/>
                <a:gd name="connsiteX291" fmla="*/ 1148715 w 5492114"/>
                <a:gd name="connsiteY291" fmla="*/ 423863 h 956310"/>
                <a:gd name="connsiteX292" fmla="*/ 1163003 w 5492114"/>
                <a:gd name="connsiteY292" fmla="*/ 418148 h 956310"/>
                <a:gd name="connsiteX293" fmla="*/ 1179195 w 5492114"/>
                <a:gd name="connsiteY293" fmla="*/ 405765 h 956310"/>
                <a:gd name="connsiteX294" fmla="*/ 1202055 w 5492114"/>
                <a:gd name="connsiteY294" fmla="*/ 387668 h 956310"/>
                <a:gd name="connsiteX295" fmla="*/ 1204913 w 5492114"/>
                <a:gd name="connsiteY295" fmla="*/ 408623 h 956310"/>
                <a:gd name="connsiteX296" fmla="*/ 1203008 w 5492114"/>
                <a:gd name="connsiteY296" fmla="*/ 433388 h 956310"/>
                <a:gd name="connsiteX297" fmla="*/ 1195388 w 5492114"/>
                <a:gd name="connsiteY297" fmla="*/ 443865 h 956310"/>
                <a:gd name="connsiteX298" fmla="*/ 1184910 w 5492114"/>
                <a:gd name="connsiteY298" fmla="*/ 450533 h 956310"/>
                <a:gd name="connsiteX299" fmla="*/ 1165860 w 5492114"/>
                <a:gd name="connsiteY299" fmla="*/ 461963 h 956310"/>
                <a:gd name="connsiteX300" fmla="*/ 1165860 w 5492114"/>
                <a:gd name="connsiteY300" fmla="*/ 473393 h 956310"/>
                <a:gd name="connsiteX301" fmla="*/ 1172528 w 5492114"/>
                <a:gd name="connsiteY301" fmla="*/ 485775 h 956310"/>
                <a:gd name="connsiteX302" fmla="*/ 1183005 w 5492114"/>
                <a:gd name="connsiteY302" fmla="*/ 495300 h 956310"/>
                <a:gd name="connsiteX303" fmla="*/ 1193483 w 5492114"/>
                <a:gd name="connsiteY303" fmla="*/ 497205 h 956310"/>
                <a:gd name="connsiteX304" fmla="*/ 1194435 w 5492114"/>
                <a:gd name="connsiteY304" fmla="*/ 501015 h 956310"/>
                <a:gd name="connsiteX305" fmla="*/ 1186815 w 5492114"/>
                <a:gd name="connsiteY305" fmla="*/ 511493 h 956310"/>
                <a:gd name="connsiteX306" fmla="*/ 1176338 w 5492114"/>
                <a:gd name="connsiteY306" fmla="*/ 527685 h 956310"/>
                <a:gd name="connsiteX307" fmla="*/ 1205865 w 5492114"/>
                <a:gd name="connsiteY307" fmla="*/ 505778 h 956310"/>
                <a:gd name="connsiteX308" fmla="*/ 1237298 w 5492114"/>
                <a:gd name="connsiteY308" fmla="*/ 483870 h 956310"/>
                <a:gd name="connsiteX309" fmla="*/ 1236345 w 5492114"/>
                <a:gd name="connsiteY309" fmla="*/ 515303 h 956310"/>
                <a:gd name="connsiteX310" fmla="*/ 1228725 w 5492114"/>
                <a:gd name="connsiteY310" fmla="*/ 550545 h 956310"/>
                <a:gd name="connsiteX311" fmla="*/ 1167765 w 5492114"/>
                <a:gd name="connsiteY311" fmla="*/ 594360 h 956310"/>
                <a:gd name="connsiteX312" fmla="*/ 1128713 w 5492114"/>
                <a:gd name="connsiteY312" fmla="*/ 624840 h 956310"/>
                <a:gd name="connsiteX313" fmla="*/ 1102043 w 5492114"/>
                <a:gd name="connsiteY313" fmla="*/ 638175 h 956310"/>
                <a:gd name="connsiteX314" fmla="*/ 1103948 w 5492114"/>
                <a:gd name="connsiteY314" fmla="*/ 626745 h 956310"/>
                <a:gd name="connsiteX315" fmla="*/ 1112520 w 5492114"/>
                <a:gd name="connsiteY315" fmla="*/ 603885 h 956310"/>
                <a:gd name="connsiteX316" fmla="*/ 1082993 w 5492114"/>
                <a:gd name="connsiteY316" fmla="*/ 638175 h 956310"/>
                <a:gd name="connsiteX317" fmla="*/ 1065848 w 5492114"/>
                <a:gd name="connsiteY317" fmla="*/ 659130 h 956310"/>
                <a:gd name="connsiteX318" fmla="*/ 1062990 w 5492114"/>
                <a:gd name="connsiteY318" fmla="*/ 681038 h 956310"/>
                <a:gd name="connsiteX319" fmla="*/ 1071563 w 5492114"/>
                <a:gd name="connsiteY319" fmla="*/ 685800 h 956310"/>
                <a:gd name="connsiteX320" fmla="*/ 1102995 w 5492114"/>
                <a:gd name="connsiteY320" fmla="*/ 676275 h 956310"/>
                <a:gd name="connsiteX321" fmla="*/ 1143953 w 5492114"/>
                <a:gd name="connsiteY321" fmla="*/ 649605 h 956310"/>
                <a:gd name="connsiteX322" fmla="*/ 1181100 w 5492114"/>
                <a:gd name="connsiteY322" fmla="*/ 617220 h 956310"/>
                <a:gd name="connsiteX323" fmla="*/ 1209675 w 5492114"/>
                <a:gd name="connsiteY323" fmla="*/ 591503 h 956310"/>
                <a:gd name="connsiteX324" fmla="*/ 1224915 w 5492114"/>
                <a:gd name="connsiteY324" fmla="*/ 584835 h 956310"/>
                <a:gd name="connsiteX325" fmla="*/ 1227773 w 5492114"/>
                <a:gd name="connsiteY325" fmla="*/ 624840 h 956310"/>
                <a:gd name="connsiteX326" fmla="*/ 1224915 w 5492114"/>
                <a:gd name="connsiteY326" fmla="*/ 707708 h 956310"/>
                <a:gd name="connsiteX327" fmla="*/ 1221105 w 5492114"/>
                <a:gd name="connsiteY327" fmla="*/ 815340 h 956310"/>
                <a:gd name="connsiteX328" fmla="*/ 1221105 w 5492114"/>
                <a:gd name="connsiteY328" fmla="*/ 851535 h 956310"/>
                <a:gd name="connsiteX329" fmla="*/ 1212533 w 5492114"/>
                <a:gd name="connsiteY329" fmla="*/ 862013 h 956310"/>
                <a:gd name="connsiteX330" fmla="*/ 1202055 w 5492114"/>
                <a:gd name="connsiteY330" fmla="*/ 858203 h 956310"/>
                <a:gd name="connsiteX331" fmla="*/ 1194435 w 5492114"/>
                <a:gd name="connsiteY331" fmla="*/ 851535 h 956310"/>
                <a:gd name="connsiteX332" fmla="*/ 1154430 w 5492114"/>
                <a:gd name="connsiteY332" fmla="*/ 819150 h 956310"/>
                <a:gd name="connsiteX333" fmla="*/ 1106805 w 5492114"/>
                <a:gd name="connsiteY333" fmla="*/ 788670 h 956310"/>
                <a:gd name="connsiteX334" fmla="*/ 1115378 w 5492114"/>
                <a:gd name="connsiteY334" fmla="*/ 807720 h 956310"/>
                <a:gd name="connsiteX335" fmla="*/ 1150620 w 5492114"/>
                <a:gd name="connsiteY335" fmla="*/ 852488 h 956310"/>
                <a:gd name="connsiteX336" fmla="*/ 1211580 w 5492114"/>
                <a:gd name="connsiteY336" fmla="*/ 925830 h 956310"/>
                <a:gd name="connsiteX337" fmla="*/ 1221105 w 5492114"/>
                <a:gd name="connsiteY337" fmla="*/ 946785 h 956310"/>
                <a:gd name="connsiteX338" fmla="*/ 1235393 w 5492114"/>
                <a:gd name="connsiteY338" fmla="*/ 956310 h 956310"/>
                <a:gd name="connsiteX339" fmla="*/ 1251585 w 5492114"/>
                <a:gd name="connsiteY339" fmla="*/ 952500 h 956310"/>
                <a:gd name="connsiteX340" fmla="*/ 1266825 w 5492114"/>
                <a:gd name="connsiteY340" fmla="*/ 934403 h 956310"/>
                <a:gd name="connsiteX341" fmla="*/ 1272540 w 5492114"/>
                <a:gd name="connsiteY341" fmla="*/ 913448 h 956310"/>
                <a:gd name="connsiteX342" fmla="*/ 1267778 w 5492114"/>
                <a:gd name="connsiteY342" fmla="*/ 898208 h 956310"/>
                <a:gd name="connsiteX343" fmla="*/ 1258253 w 5492114"/>
                <a:gd name="connsiteY343" fmla="*/ 881063 h 956310"/>
                <a:gd name="connsiteX344" fmla="*/ 1249680 w 5492114"/>
                <a:gd name="connsiteY344" fmla="*/ 855345 h 956310"/>
                <a:gd name="connsiteX345" fmla="*/ 1246823 w 5492114"/>
                <a:gd name="connsiteY345" fmla="*/ 741998 h 956310"/>
                <a:gd name="connsiteX346" fmla="*/ 1250633 w 5492114"/>
                <a:gd name="connsiteY346" fmla="*/ 661988 h 956310"/>
                <a:gd name="connsiteX347" fmla="*/ 1248728 w 5492114"/>
                <a:gd name="connsiteY347" fmla="*/ 656273 h 956310"/>
                <a:gd name="connsiteX348" fmla="*/ 1251585 w 5492114"/>
                <a:gd name="connsiteY348" fmla="*/ 643890 h 956310"/>
                <a:gd name="connsiteX349" fmla="*/ 1254443 w 5492114"/>
                <a:gd name="connsiteY349" fmla="*/ 599123 h 956310"/>
                <a:gd name="connsiteX350" fmla="*/ 1263015 w 5492114"/>
                <a:gd name="connsiteY350" fmla="*/ 560070 h 956310"/>
                <a:gd name="connsiteX351" fmla="*/ 1276350 w 5492114"/>
                <a:gd name="connsiteY351" fmla="*/ 549593 h 956310"/>
                <a:gd name="connsiteX352" fmla="*/ 1291590 w 5492114"/>
                <a:gd name="connsiteY352" fmla="*/ 543878 h 956310"/>
                <a:gd name="connsiteX353" fmla="*/ 1308735 w 5492114"/>
                <a:gd name="connsiteY353" fmla="*/ 543878 h 956310"/>
                <a:gd name="connsiteX354" fmla="*/ 1333500 w 5492114"/>
                <a:gd name="connsiteY354" fmla="*/ 533400 h 956310"/>
                <a:gd name="connsiteX355" fmla="*/ 1347788 w 5492114"/>
                <a:gd name="connsiteY355" fmla="*/ 518160 h 956310"/>
                <a:gd name="connsiteX356" fmla="*/ 1349693 w 5492114"/>
                <a:gd name="connsiteY356" fmla="*/ 500063 h 956310"/>
                <a:gd name="connsiteX357" fmla="*/ 1339215 w 5492114"/>
                <a:gd name="connsiteY357" fmla="*/ 495300 h 956310"/>
                <a:gd name="connsiteX358" fmla="*/ 1323023 w 5492114"/>
                <a:gd name="connsiteY358" fmla="*/ 501015 h 956310"/>
                <a:gd name="connsiteX359" fmla="*/ 1302068 w 5492114"/>
                <a:gd name="connsiteY359" fmla="*/ 503873 h 956310"/>
                <a:gd name="connsiteX360" fmla="*/ 1280160 w 5492114"/>
                <a:gd name="connsiteY360" fmla="*/ 490538 h 956310"/>
                <a:gd name="connsiteX361" fmla="*/ 1281113 w 5492114"/>
                <a:gd name="connsiteY361" fmla="*/ 469583 h 956310"/>
                <a:gd name="connsiteX362" fmla="*/ 1293495 w 5492114"/>
                <a:gd name="connsiteY362" fmla="*/ 456248 h 956310"/>
                <a:gd name="connsiteX363" fmla="*/ 1306830 w 5492114"/>
                <a:gd name="connsiteY363" fmla="*/ 443865 h 956310"/>
                <a:gd name="connsiteX364" fmla="*/ 1309688 w 5492114"/>
                <a:gd name="connsiteY364" fmla="*/ 424815 h 956310"/>
                <a:gd name="connsiteX365" fmla="*/ 1304925 w 5492114"/>
                <a:gd name="connsiteY365" fmla="*/ 416243 h 956310"/>
                <a:gd name="connsiteX366" fmla="*/ 1297305 w 5492114"/>
                <a:gd name="connsiteY366" fmla="*/ 411480 h 956310"/>
                <a:gd name="connsiteX367" fmla="*/ 1274445 w 5492114"/>
                <a:gd name="connsiteY367" fmla="*/ 411480 h 956310"/>
                <a:gd name="connsiteX368" fmla="*/ 1236345 w 5492114"/>
                <a:gd name="connsiteY368" fmla="*/ 422910 h 956310"/>
                <a:gd name="connsiteX369" fmla="*/ 1253490 w 5492114"/>
                <a:gd name="connsiteY369" fmla="*/ 355283 h 956310"/>
                <a:gd name="connsiteX370" fmla="*/ 1295400 w 5492114"/>
                <a:gd name="connsiteY370" fmla="*/ 340043 h 956310"/>
                <a:gd name="connsiteX371" fmla="*/ 1334453 w 5492114"/>
                <a:gd name="connsiteY371" fmla="*/ 329565 h 956310"/>
                <a:gd name="connsiteX372" fmla="*/ 1341120 w 5492114"/>
                <a:gd name="connsiteY372" fmla="*/ 319088 h 956310"/>
                <a:gd name="connsiteX373" fmla="*/ 1343025 w 5492114"/>
                <a:gd name="connsiteY373" fmla="*/ 301943 h 956310"/>
                <a:gd name="connsiteX374" fmla="*/ 1339215 w 5492114"/>
                <a:gd name="connsiteY374" fmla="*/ 287655 h 956310"/>
                <a:gd name="connsiteX375" fmla="*/ 1330643 w 5492114"/>
                <a:gd name="connsiteY375" fmla="*/ 284798 h 956310"/>
                <a:gd name="connsiteX376" fmla="*/ 1292543 w 5492114"/>
                <a:gd name="connsiteY376" fmla="*/ 297180 h 956310"/>
                <a:gd name="connsiteX377" fmla="*/ 1264920 w 5492114"/>
                <a:gd name="connsiteY377" fmla="*/ 302895 h 956310"/>
                <a:gd name="connsiteX378" fmla="*/ 1265873 w 5492114"/>
                <a:gd name="connsiteY378" fmla="*/ 282893 h 956310"/>
                <a:gd name="connsiteX379" fmla="*/ 1258253 w 5492114"/>
                <a:gd name="connsiteY379" fmla="*/ 270510 h 956310"/>
                <a:gd name="connsiteX380" fmla="*/ 1232535 w 5492114"/>
                <a:gd name="connsiteY380" fmla="*/ 263843 h 956310"/>
                <a:gd name="connsiteX381" fmla="*/ 1132523 w 5492114"/>
                <a:gd name="connsiteY381" fmla="*/ 684848 h 956310"/>
                <a:gd name="connsiteX382" fmla="*/ 1127760 w 5492114"/>
                <a:gd name="connsiteY382" fmla="*/ 693420 h 956310"/>
                <a:gd name="connsiteX383" fmla="*/ 1137285 w 5492114"/>
                <a:gd name="connsiteY383" fmla="*/ 709613 h 956310"/>
                <a:gd name="connsiteX384" fmla="*/ 1155383 w 5492114"/>
                <a:gd name="connsiteY384" fmla="*/ 724853 h 956310"/>
                <a:gd name="connsiteX385" fmla="*/ 1178243 w 5492114"/>
                <a:gd name="connsiteY385" fmla="*/ 730568 h 956310"/>
                <a:gd name="connsiteX386" fmla="*/ 1197293 w 5492114"/>
                <a:gd name="connsiteY386" fmla="*/ 723900 h 956310"/>
                <a:gd name="connsiteX387" fmla="*/ 1207770 w 5492114"/>
                <a:gd name="connsiteY387" fmla="*/ 710565 h 956310"/>
                <a:gd name="connsiteX388" fmla="*/ 1210628 w 5492114"/>
                <a:gd name="connsiteY388" fmla="*/ 694373 h 956310"/>
                <a:gd name="connsiteX389" fmla="*/ 1205865 w 5492114"/>
                <a:gd name="connsiteY389" fmla="*/ 681038 h 956310"/>
                <a:gd name="connsiteX390" fmla="*/ 1191578 w 5492114"/>
                <a:gd name="connsiteY390" fmla="*/ 675323 h 956310"/>
                <a:gd name="connsiteX391" fmla="*/ 1171575 w 5492114"/>
                <a:gd name="connsiteY391" fmla="*/ 677228 h 956310"/>
                <a:gd name="connsiteX392" fmla="*/ 1132523 w 5492114"/>
                <a:gd name="connsiteY392" fmla="*/ 684848 h 956310"/>
                <a:gd name="connsiteX393" fmla="*/ 1266825 w 5492114"/>
                <a:gd name="connsiteY393" fmla="*/ 520065 h 956310"/>
                <a:gd name="connsiteX394" fmla="*/ 1265873 w 5492114"/>
                <a:gd name="connsiteY394" fmla="*/ 528638 h 956310"/>
                <a:gd name="connsiteX395" fmla="*/ 1271588 w 5492114"/>
                <a:gd name="connsiteY395" fmla="*/ 525780 h 956310"/>
                <a:gd name="connsiteX396" fmla="*/ 1266825 w 5492114"/>
                <a:gd name="connsiteY396" fmla="*/ 520065 h 956310"/>
                <a:gd name="connsiteX397" fmla="*/ 1935480 w 5492114"/>
                <a:gd name="connsiteY397" fmla="*/ 71438 h 956310"/>
                <a:gd name="connsiteX398" fmla="*/ 1903095 w 5492114"/>
                <a:gd name="connsiteY398" fmla="*/ 75248 h 956310"/>
                <a:gd name="connsiteX399" fmla="*/ 1890713 w 5492114"/>
                <a:gd name="connsiteY399" fmla="*/ 85725 h 956310"/>
                <a:gd name="connsiteX400" fmla="*/ 1891665 w 5492114"/>
                <a:gd name="connsiteY400" fmla="*/ 102870 h 956310"/>
                <a:gd name="connsiteX401" fmla="*/ 1900238 w 5492114"/>
                <a:gd name="connsiteY401" fmla="*/ 123825 h 956310"/>
                <a:gd name="connsiteX402" fmla="*/ 1897380 w 5492114"/>
                <a:gd name="connsiteY402" fmla="*/ 162878 h 956310"/>
                <a:gd name="connsiteX403" fmla="*/ 1887855 w 5492114"/>
                <a:gd name="connsiteY403" fmla="*/ 201930 h 956310"/>
                <a:gd name="connsiteX404" fmla="*/ 1884998 w 5492114"/>
                <a:gd name="connsiteY404" fmla="*/ 238125 h 956310"/>
                <a:gd name="connsiteX405" fmla="*/ 1879283 w 5492114"/>
                <a:gd name="connsiteY405" fmla="*/ 260985 h 956310"/>
                <a:gd name="connsiteX406" fmla="*/ 1867853 w 5492114"/>
                <a:gd name="connsiteY406" fmla="*/ 280035 h 956310"/>
                <a:gd name="connsiteX407" fmla="*/ 1855470 w 5492114"/>
                <a:gd name="connsiteY407" fmla="*/ 289560 h 956310"/>
                <a:gd name="connsiteX408" fmla="*/ 1846898 w 5492114"/>
                <a:gd name="connsiteY408" fmla="*/ 291465 h 956310"/>
                <a:gd name="connsiteX409" fmla="*/ 1837373 w 5492114"/>
                <a:gd name="connsiteY409" fmla="*/ 293370 h 956310"/>
                <a:gd name="connsiteX410" fmla="*/ 1824038 w 5492114"/>
                <a:gd name="connsiteY410" fmla="*/ 302895 h 956310"/>
                <a:gd name="connsiteX411" fmla="*/ 1820228 w 5492114"/>
                <a:gd name="connsiteY411" fmla="*/ 320040 h 956310"/>
                <a:gd name="connsiteX412" fmla="*/ 1832610 w 5492114"/>
                <a:gd name="connsiteY412" fmla="*/ 336233 h 956310"/>
                <a:gd name="connsiteX413" fmla="*/ 1859280 w 5492114"/>
                <a:gd name="connsiteY413" fmla="*/ 355283 h 956310"/>
                <a:gd name="connsiteX414" fmla="*/ 1859280 w 5492114"/>
                <a:gd name="connsiteY414" fmla="*/ 364808 h 956310"/>
                <a:gd name="connsiteX415" fmla="*/ 1854518 w 5492114"/>
                <a:gd name="connsiteY415" fmla="*/ 372428 h 956310"/>
                <a:gd name="connsiteX416" fmla="*/ 1851660 w 5492114"/>
                <a:gd name="connsiteY416" fmla="*/ 381953 h 956310"/>
                <a:gd name="connsiteX417" fmla="*/ 1858328 w 5492114"/>
                <a:gd name="connsiteY417" fmla="*/ 399098 h 956310"/>
                <a:gd name="connsiteX418" fmla="*/ 1869758 w 5492114"/>
                <a:gd name="connsiteY418" fmla="*/ 404813 h 956310"/>
                <a:gd name="connsiteX419" fmla="*/ 1881188 w 5492114"/>
                <a:gd name="connsiteY419" fmla="*/ 404813 h 956310"/>
                <a:gd name="connsiteX420" fmla="*/ 1886903 w 5492114"/>
                <a:gd name="connsiteY420" fmla="*/ 406718 h 956310"/>
                <a:gd name="connsiteX421" fmla="*/ 1881188 w 5492114"/>
                <a:gd name="connsiteY421" fmla="*/ 416243 h 956310"/>
                <a:gd name="connsiteX422" fmla="*/ 1824038 w 5492114"/>
                <a:gd name="connsiteY422" fmla="*/ 458153 h 956310"/>
                <a:gd name="connsiteX423" fmla="*/ 1764030 w 5492114"/>
                <a:gd name="connsiteY423" fmla="*/ 493395 h 956310"/>
                <a:gd name="connsiteX424" fmla="*/ 1751648 w 5492114"/>
                <a:gd name="connsiteY424" fmla="*/ 497205 h 956310"/>
                <a:gd name="connsiteX425" fmla="*/ 1744980 w 5492114"/>
                <a:gd name="connsiteY425" fmla="*/ 494348 h 956310"/>
                <a:gd name="connsiteX426" fmla="*/ 1739265 w 5492114"/>
                <a:gd name="connsiteY426" fmla="*/ 490538 h 956310"/>
                <a:gd name="connsiteX427" fmla="*/ 1731645 w 5492114"/>
                <a:gd name="connsiteY427" fmla="*/ 490538 h 956310"/>
                <a:gd name="connsiteX428" fmla="*/ 1723073 w 5492114"/>
                <a:gd name="connsiteY428" fmla="*/ 501015 h 956310"/>
                <a:gd name="connsiteX429" fmla="*/ 1718310 w 5492114"/>
                <a:gd name="connsiteY429" fmla="*/ 510540 h 956310"/>
                <a:gd name="connsiteX430" fmla="*/ 1716405 w 5492114"/>
                <a:gd name="connsiteY430" fmla="*/ 531495 h 956310"/>
                <a:gd name="connsiteX431" fmla="*/ 1724025 w 5492114"/>
                <a:gd name="connsiteY431" fmla="*/ 545783 h 956310"/>
                <a:gd name="connsiteX432" fmla="*/ 1737360 w 5492114"/>
                <a:gd name="connsiteY432" fmla="*/ 557213 h 956310"/>
                <a:gd name="connsiteX433" fmla="*/ 1752600 w 5492114"/>
                <a:gd name="connsiteY433" fmla="*/ 558165 h 956310"/>
                <a:gd name="connsiteX434" fmla="*/ 1771650 w 5492114"/>
                <a:gd name="connsiteY434" fmla="*/ 550545 h 956310"/>
                <a:gd name="connsiteX435" fmla="*/ 1816418 w 5492114"/>
                <a:gd name="connsiteY435" fmla="*/ 519113 h 956310"/>
                <a:gd name="connsiteX436" fmla="*/ 1889760 w 5492114"/>
                <a:gd name="connsiteY436" fmla="*/ 454343 h 956310"/>
                <a:gd name="connsiteX437" fmla="*/ 1894523 w 5492114"/>
                <a:gd name="connsiteY437" fmla="*/ 453390 h 956310"/>
                <a:gd name="connsiteX438" fmla="*/ 1894523 w 5492114"/>
                <a:gd name="connsiteY438" fmla="*/ 461010 h 956310"/>
                <a:gd name="connsiteX439" fmla="*/ 1884045 w 5492114"/>
                <a:gd name="connsiteY439" fmla="*/ 492443 h 956310"/>
                <a:gd name="connsiteX440" fmla="*/ 1861185 w 5492114"/>
                <a:gd name="connsiteY440" fmla="*/ 553403 h 956310"/>
                <a:gd name="connsiteX441" fmla="*/ 1855470 w 5492114"/>
                <a:gd name="connsiteY441" fmla="*/ 568643 h 956310"/>
                <a:gd name="connsiteX442" fmla="*/ 1847850 w 5492114"/>
                <a:gd name="connsiteY442" fmla="*/ 572453 h 956310"/>
                <a:gd name="connsiteX443" fmla="*/ 1838325 w 5492114"/>
                <a:gd name="connsiteY443" fmla="*/ 583883 h 956310"/>
                <a:gd name="connsiteX444" fmla="*/ 1835468 w 5492114"/>
                <a:gd name="connsiteY444" fmla="*/ 593408 h 956310"/>
                <a:gd name="connsiteX445" fmla="*/ 1838325 w 5492114"/>
                <a:gd name="connsiteY445" fmla="*/ 602933 h 956310"/>
                <a:gd name="connsiteX446" fmla="*/ 1788795 w 5492114"/>
                <a:gd name="connsiteY446" fmla="*/ 714375 h 956310"/>
                <a:gd name="connsiteX447" fmla="*/ 1783080 w 5492114"/>
                <a:gd name="connsiteY447" fmla="*/ 713423 h 956310"/>
                <a:gd name="connsiteX448" fmla="*/ 1777365 w 5492114"/>
                <a:gd name="connsiteY448" fmla="*/ 718185 h 956310"/>
                <a:gd name="connsiteX449" fmla="*/ 1764030 w 5492114"/>
                <a:gd name="connsiteY449" fmla="*/ 727710 h 956310"/>
                <a:gd name="connsiteX450" fmla="*/ 1755458 w 5492114"/>
                <a:gd name="connsiteY450" fmla="*/ 763905 h 956310"/>
                <a:gd name="connsiteX451" fmla="*/ 1748790 w 5492114"/>
                <a:gd name="connsiteY451" fmla="*/ 809625 h 956310"/>
                <a:gd name="connsiteX452" fmla="*/ 1743075 w 5492114"/>
                <a:gd name="connsiteY452" fmla="*/ 818198 h 956310"/>
                <a:gd name="connsiteX453" fmla="*/ 1744980 w 5492114"/>
                <a:gd name="connsiteY453" fmla="*/ 831533 h 956310"/>
                <a:gd name="connsiteX454" fmla="*/ 1752600 w 5492114"/>
                <a:gd name="connsiteY454" fmla="*/ 844868 h 956310"/>
                <a:gd name="connsiteX455" fmla="*/ 1764983 w 5492114"/>
                <a:gd name="connsiteY455" fmla="*/ 852488 h 956310"/>
                <a:gd name="connsiteX456" fmla="*/ 1775460 w 5492114"/>
                <a:gd name="connsiteY456" fmla="*/ 849630 h 956310"/>
                <a:gd name="connsiteX457" fmla="*/ 1784033 w 5492114"/>
                <a:gd name="connsiteY457" fmla="*/ 840105 h 956310"/>
                <a:gd name="connsiteX458" fmla="*/ 1796415 w 5492114"/>
                <a:gd name="connsiteY458" fmla="*/ 806768 h 956310"/>
                <a:gd name="connsiteX459" fmla="*/ 1814513 w 5492114"/>
                <a:gd name="connsiteY459" fmla="*/ 732473 h 956310"/>
                <a:gd name="connsiteX460" fmla="*/ 1866900 w 5492114"/>
                <a:gd name="connsiteY460" fmla="*/ 618173 h 956310"/>
                <a:gd name="connsiteX461" fmla="*/ 1899285 w 5492114"/>
                <a:gd name="connsiteY461" fmla="*/ 561023 h 956310"/>
                <a:gd name="connsiteX462" fmla="*/ 1910715 w 5492114"/>
                <a:gd name="connsiteY462" fmla="*/ 545783 h 956310"/>
                <a:gd name="connsiteX463" fmla="*/ 1917383 w 5492114"/>
                <a:gd name="connsiteY463" fmla="*/ 544830 h 956310"/>
                <a:gd name="connsiteX464" fmla="*/ 1919288 w 5492114"/>
                <a:gd name="connsiteY464" fmla="*/ 560070 h 956310"/>
                <a:gd name="connsiteX465" fmla="*/ 1912620 w 5492114"/>
                <a:gd name="connsiteY465" fmla="*/ 576263 h 956310"/>
                <a:gd name="connsiteX466" fmla="*/ 1896428 w 5492114"/>
                <a:gd name="connsiteY466" fmla="*/ 614363 h 956310"/>
                <a:gd name="connsiteX467" fmla="*/ 1897380 w 5492114"/>
                <a:gd name="connsiteY467" fmla="*/ 640080 h 956310"/>
                <a:gd name="connsiteX468" fmla="*/ 1905953 w 5492114"/>
                <a:gd name="connsiteY468" fmla="*/ 656273 h 956310"/>
                <a:gd name="connsiteX469" fmla="*/ 1924050 w 5492114"/>
                <a:gd name="connsiteY469" fmla="*/ 678180 h 956310"/>
                <a:gd name="connsiteX470" fmla="*/ 1923098 w 5492114"/>
                <a:gd name="connsiteY470" fmla="*/ 687705 h 956310"/>
                <a:gd name="connsiteX471" fmla="*/ 1914525 w 5492114"/>
                <a:gd name="connsiteY471" fmla="*/ 701993 h 956310"/>
                <a:gd name="connsiteX472" fmla="*/ 1882140 w 5492114"/>
                <a:gd name="connsiteY472" fmla="*/ 740093 h 956310"/>
                <a:gd name="connsiteX473" fmla="*/ 1831658 w 5492114"/>
                <a:gd name="connsiteY473" fmla="*/ 798195 h 956310"/>
                <a:gd name="connsiteX474" fmla="*/ 1835468 w 5492114"/>
                <a:gd name="connsiteY474" fmla="*/ 804863 h 956310"/>
                <a:gd name="connsiteX475" fmla="*/ 1845945 w 5492114"/>
                <a:gd name="connsiteY475" fmla="*/ 810578 h 956310"/>
                <a:gd name="connsiteX476" fmla="*/ 1858328 w 5492114"/>
                <a:gd name="connsiteY476" fmla="*/ 819150 h 956310"/>
                <a:gd name="connsiteX477" fmla="*/ 1868805 w 5492114"/>
                <a:gd name="connsiteY477" fmla="*/ 833438 h 956310"/>
                <a:gd name="connsiteX478" fmla="*/ 1880235 w 5492114"/>
                <a:gd name="connsiteY478" fmla="*/ 853440 h 956310"/>
                <a:gd name="connsiteX479" fmla="*/ 1897380 w 5492114"/>
                <a:gd name="connsiteY479" fmla="*/ 869633 h 956310"/>
                <a:gd name="connsiteX480" fmla="*/ 1919288 w 5492114"/>
                <a:gd name="connsiteY480" fmla="*/ 877253 h 956310"/>
                <a:gd name="connsiteX481" fmla="*/ 1944053 w 5492114"/>
                <a:gd name="connsiteY481" fmla="*/ 869633 h 956310"/>
                <a:gd name="connsiteX482" fmla="*/ 1957388 w 5492114"/>
                <a:gd name="connsiteY482" fmla="*/ 851535 h 956310"/>
                <a:gd name="connsiteX483" fmla="*/ 1968818 w 5492114"/>
                <a:gd name="connsiteY483" fmla="*/ 828675 h 956310"/>
                <a:gd name="connsiteX484" fmla="*/ 1977390 w 5492114"/>
                <a:gd name="connsiteY484" fmla="*/ 807720 h 956310"/>
                <a:gd name="connsiteX485" fmla="*/ 1979295 w 5492114"/>
                <a:gd name="connsiteY485" fmla="*/ 786765 h 956310"/>
                <a:gd name="connsiteX486" fmla="*/ 1974533 w 5492114"/>
                <a:gd name="connsiteY486" fmla="*/ 753428 h 956310"/>
                <a:gd name="connsiteX487" fmla="*/ 1969770 w 5492114"/>
                <a:gd name="connsiteY487" fmla="*/ 706755 h 956310"/>
                <a:gd name="connsiteX488" fmla="*/ 1971675 w 5492114"/>
                <a:gd name="connsiteY488" fmla="*/ 669608 h 956310"/>
                <a:gd name="connsiteX489" fmla="*/ 2005013 w 5492114"/>
                <a:gd name="connsiteY489" fmla="*/ 596265 h 956310"/>
                <a:gd name="connsiteX490" fmla="*/ 2024063 w 5492114"/>
                <a:gd name="connsiteY490" fmla="*/ 550545 h 956310"/>
                <a:gd name="connsiteX491" fmla="*/ 2029778 w 5492114"/>
                <a:gd name="connsiteY491" fmla="*/ 523875 h 956310"/>
                <a:gd name="connsiteX492" fmla="*/ 2025968 w 5492114"/>
                <a:gd name="connsiteY492" fmla="*/ 523875 h 956310"/>
                <a:gd name="connsiteX493" fmla="*/ 2019300 w 5492114"/>
                <a:gd name="connsiteY493" fmla="*/ 533400 h 956310"/>
                <a:gd name="connsiteX494" fmla="*/ 1999298 w 5492114"/>
                <a:gd name="connsiteY494" fmla="*/ 567690 h 956310"/>
                <a:gd name="connsiteX495" fmla="*/ 1978343 w 5492114"/>
                <a:gd name="connsiteY495" fmla="*/ 604838 h 956310"/>
                <a:gd name="connsiteX496" fmla="*/ 1963103 w 5492114"/>
                <a:gd name="connsiteY496" fmla="*/ 622935 h 956310"/>
                <a:gd name="connsiteX497" fmla="*/ 1953578 w 5492114"/>
                <a:gd name="connsiteY497" fmla="*/ 619125 h 956310"/>
                <a:gd name="connsiteX498" fmla="*/ 1945958 w 5492114"/>
                <a:gd name="connsiteY498" fmla="*/ 609600 h 956310"/>
                <a:gd name="connsiteX499" fmla="*/ 1943100 w 5492114"/>
                <a:gd name="connsiteY499" fmla="*/ 587693 h 956310"/>
                <a:gd name="connsiteX500" fmla="*/ 1976438 w 5492114"/>
                <a:gd name="connsiteY500" fmla="*/ 540068 h 956310"/>
                <a:gd name="connsiteX501" fmla="*/ 1988820 w 5492114"/>
                <a:gd name="connsiteY501" fmla="*/ 503873 h 956310"/>
                <a:gd name="connsiteX502" fmla="*/ 1987868 w 5492114"/>
                <a:gd name="connsiteY502" fmla="*/ 485775 h 956310"/>
                <a:gd name="connsiteX503" fmla="*/ 1979295 w 5492114"/>
                <a:gd name="connsiteY503" fmla="*/ 469583 h 956310"/>
                <a:gd name="connsiteX504" fmla="*/ 1965960 w 5492114"/>
                <a:gd name="connsiteY504" fmla="*/ 464820 h 956310"/>
                <a:gd name="connsiteX505" fmla="*/ 1949768 w 5492114"/>
                <a:gd name="connsiteY505" fmla="*/ 471488 h 956310"/>
                <a:gd name="connsiteX506" fmla="*/ 1919288 w 5492114"/>
                <a:gd name="connsiteY506" fmla="*/ 497205 h 956310"/>
                <a:gd name="connsiteX507" fmla="*/ 1914525 w 5492114"/>
                <a:gd name="connsiteY507" fmla="*/ 499110 h 956310"/>
                <a:gd name="connsiteX508" fmla="*/ 1914525 w 5492114"/>
                <a:gd name="connsiteY508" fmla="*/ 493395 h 956310"/>
                <a:gd name="connsiteX509" fmla="*/ 1921193 w 5492114"/>
                <a:gd name="connsiteY509" fmla="*/ 468630 h 956310"/>
                <a:gd name="connsiteX510" fmla="*/ 1936433 w 5492114"/>
                <a:gd name="connsiteY510" fmla="*/ 415290 h 956310"/>
                <a:gd name="connsiteX511" fmla="*/ 1950720 w 5492114"/>
                <a:gd name="connsiteY511" fmla="*/ 394335 h 956310"/>
                <a:gd name="connsiteX512" fmla="*/ 1983105 w 5492114"/>
                <a:gd name="connsiteY512" fmla="*/ 362903 h 956310"/>
                <a:gd name="connsiteX513" fmla="*/ 2047875 w 5492114"/>
                <a:gd name="connsiteY513" fmla="*/ 311468 h 956310"/>
                <a:gd name="connsiteX514" fmla="*/ 2065973 w 5492114"/>
                <a:gd name="connsiteY514" fmla="*/ 291465 h 956310"/>
                <a:gd name="connsiteX515" fmla="*/ 2068830 w 5492114"/>
                <a:gd name="connsiteY515" fmla="*/ 273368 h 956310"/>
                <a:gd name="connsiteX516" fmla="*/ 2061210 w 5492114"/>
                <a:gd name="connsiteY516" fmla="*/ 261938 h 956310"/>
                <a:gd name="connsiteX517" fmla="*/ 2048828 w 5492114"/>
                <a:gd name="connsiteY517" fmla="*/ 260985 h 956310"/>
                <a:gd name="connsiteX518" fmla="*/ 2037398 w 5492114"/>
                <a:gd name="connsiteY518" fmla="*/ 260985 h 956310"/>
                <a:gd name="connsiteX519" fmla="*/ 2027873 w 5492114"/>
                <a:gd name="connsiteY519" fmla="*/ 252413 h 956310"/>
                <a:gd name="connsiteX520" fmla="*/ 2018348 w 5492114"/>
                <a:gd name="connsiteY520" fmla="*/ 228600 h 956310"/>
                <a:gd name="connsiteX521" fmla="*/ 2026920 w 5492114"/>
                <a:gd name="connsiteY521" fmla="*/ 211455 h 956310"/>
                <a:gd name="connsiteX522" fmla="*/ 2045018 w 5492114"/>
                <a:gd name="connsiteY522" fmla="*/ 188595 h 956310"/>
                <a:gd name="connsiteX523" fmla="*/ 2063115 w 5492114"/>
                <a:gd name="connsiteY523" fmla="*/ 164783 h 956310"/>
                <a:gd name="connsiteX524" fmla="*/ 2073593 w 5492114"/>
                <a:gd name="connsiteY524" fmla="*/ 143828 h 956310"/>
                <a:gd name="connsiteX525" fmla="*/ 2075498 w 5492114"/>
                <a:gd name="connsiteY525" fmla="*/ 119063 h 956310"/>
                <a:gd name="connsiteX526" fmla="*/ 2069783 w 5492114"/>
                <a:gd name="connsiteY526" fmla="*/ 104775 h 956310"/>
                <a:gd name="connsiteX527" fmla="*/ 2048828 w 5492114"/>
                <a:gd name="connsiteY527" fmla="*/ 96203 h 956310"/>
                <a:gd name="connsiteX528" fmla="*/ 2021205 w 5492114"/>
                <a:gd name="connsiteY528" fmla="*/ 109538 h 956310"/>
                <a:gd name="connsiteX529" fmla="*/ 2015490 w 5492114"/>
                <a:gd name="connsiteY529" fmla="*/ 119063 h 956310"/>
                <a:gd name="connsiteX530" fmla="*/ 2016443 w 5492114"/>
                <a:gd name="connsiteY530" fmla="*/ 128588 h 956310"/>
                <a:gd name="connsiteX531" fmla="*/ 2019300 w 5492114"/>
                <a:gd name="connsiteY531" fmla="*/ 146685 h 956310"/>
                <a:gd name="connsiteX532" fmla="*/ 2010728 w 5492114"/>
                <a:gd name="connsiteY532" fmla="*/ 164783 h 956310"/>
                <a:gd name="connsiteX533" fmla="*/ 1993583 w 5492114"/>
                <a:gd name="connsiteY533" fmla="*/ 213360 h 956310"/>
                <a:gd name="connsiteX534" fmla="*/ 1977390 w 5492114"/>
                <a:gd name="connsiteY534" fmla="*/ 251460 h 956310"/>
                <a:gd name="connsiteX535" fmla="*/ 1972628 w 5492114"/>
                <a:gd name="connsiteY535" fmla="*/ 246698 h 956310"/>
                <a:gd name="connsiteX536" fmla="*/ 1968818 w 5492114"/>
                <a:gd name="connsiteY536" fmla="*/ 234315 h 956310"/>
                <a:gd name="connsiteX537" fmla="*/ 1963103 w 5492114"/>
                <a:gd name="connsiteY537" fmla="*/ 222885 h 956310"/>
                <a:gd name="connsiteX538" fmla="*/ 1950720 w 5492114"/>
                <a:gd name="connsiteY538" fmla="*/ 221933 h 956310"/>
                <a:gd name="connsiteX539" fmla="*/ 1936433 w 5492114"/>
                <a:gd name="connsiteY539" fmla="*/ 221933 h 956310"/>
                <a:gd name="connsiteX540" fmla="*/ 1934528 w 5492114"/>
                <a:gd name="connsiteY540" fmla="*/ 202883 h 956310"/>
                <a:gd name="connsiteX541" fmla="*/ 1951673 w 5492114"/>
                <a:gd name="connsiteY541" fmla="*/ 145733 h 956310"/>
                <a:gd name="connsiteX542" fmla="*/ 1964055 w 5492114"/>
                <a:gd name="connsiteY542" fmla="*/ 121920 h 956310"/>
                <a:gd name="connsiteX543" fmla="*/ 1972628 w 5492114"/>
                <a:gd name="connsiteY543" fmla="*/ 97155 h 956310"/>
                <a:gd name="connsiteX544" fmla="*/ 1966913 w 5492114"/>
                <a:gd name="connsiteY544" fmla="*/ 77153 h 956310"/>
                <a:gd name="connsiteX545" fmla="*/ 1935480 w 5492114"/>
                <a:gd name="connsiteY545" fmla="*/ 71438 h 956310"/>
                <a:gd name="connsiteX546" fmla="*/ 1905953 w 5492114"/>
                <a:gd name="connsiteY546" fmla="*/ 349568 h 956310"/>
                <a:gd name="connsiteX547" fmla="*/ 1903095 w 5492114"/>
                <a:gd name="connsiteY547" fmla="*/ 362903 h 956310"/>
                <a:gd name="connsiteX548" fmla="*/ 1904048 w 5492114"/>
                <a:gd name="connsiteY548" fmla="*/ 375285 h 956310"/>
                <a:gd name="connsiteX549" fmla="*/ 1899285 w 5492114"/>
                <a:gd name="connsiteY549" fmla="*/ 388620 h 956310"/>
                <a:gd name="connsiteX550" fmla="*/ 1899285 w 5492114"/>
                <a:gd name="connsiteY550" fmla="*/ 393383 h 956310"/>
                <a:gd name="connsiteX551" fmla="*/ 1903095 w 5492114"/>
                <a:gd name="connsiteY551" fmla="*/ 393383 h 956310"/>
                <a:gd name="connsiteX552" fmla="*/ 1915478 w 5492114"/>
                <a:gd name="connsiteY552" fmla="*/ 382905 h 956310"/>
                <a:gd name="connsiteX553" fmla="*/ 1925003 w 5492114"/>
                <a:gd name="connsiteY553" fmla="*/ 368618 h 956310"/>
                <a:gd name="connsiteX554" fmla="*/ 1933575 w 5492114"/>
                <a:gd name="connsiteY554" fmla="*/ 350520 h 956310"/>
                <a:gd name="connsiteX555" fmla="*/ 1957388 w 5492114"/>
                <a:gd name="connsiteY555" fmla="*/ 287655 h 956310"/>
                <a:gd name="connsiteX556" fmla="*/ 1946910 w 5492114"/>
                <a:gd name="connsiteY556" fmla="*/ 293370 h 956310"/>
                <a:gd name="connsiteX557" fmla="*/ 1933575 w 5492114"/>
                <a:gd name="connsiteY557" fmla="*/ 312420 h 956310"/>
                <a:gd name="connsiteX558" fmla="*/ 1921193 w 5492114"/>
                <a:gd name="connsiteY558" fmla="*/ 333375 h 956310"/>
                <a:gd name="connsiteX559" fmla="*/ 1905953 w 5492114"/>
                <a:gd name="connsiteY559" fmla="*/ 349568 h 956310"/>
                <a:gd name="connsiteX560" fmla="*/ 1958340 w 5492114"/>
                <a:gd name="connsiteY560" fmla="*/ 345758 h 956310"/>
                <a:gd name="connsiteX561" fmla="*/ 1970723 w 5492114"/>
                <a:gd name="connsiteY561" fmla="*/ 337185 h 956310"/>
                <a:gd name="connsiteX562" fmla="*/ 1987868 w 5492114"/>
                <a:gd name="connsiteY562" fmla="*/ 318135 h 956310"/>
                <a:gd name="connsiteX563" fmla="*/ 1990725 w 5492114"/>
                <a:gd name="connsiteY563" fmla="*/ 297180 h 956310"/>
                <a:gd name="connsiteX564" fmla="*/ 1990725 w 5492114"/>
                <a:gd name="connsiteY564" fmla="*/ 289560 h 956310"/>
                <a:gd name="connsiteX565" fmla="*/ 1986915 w 5492114"/>
                <a:gd name="connsiteY565" fmla="*/ 287655 h 956310"/>
                <a:gd name="connsiteX566" fmla="*/ 1978343 w 5492114"/>
                <a:gd name="connsiteY566" fmla="*/ 295275 h 956310"/>
                <a:gd name="connsiteX567" fmla="*/ 1970723 w 5492114"/>
                <a:gd name="connsiteY567" fmla="*/ 304800 h 956310"/>
                <a:gd name="connsiteX568" fmla="*/ 1962150 w 5492114"/>
                <a:gd name="connsiteY568" fmla="*/ 322898 h 956310"/>
                <a:gd name="connsiteX569" fmla="*/ 1958340 w 5492114"/>
                <a:gd name="connsiteY569" fmla="*/ 345758 h 956310"/>
                <a:gd name="connsiteX570" fmla="*/ 1926908 w 5492114"/>
                <a:gd name="connsiteY570" fmla="*/ 743903 h 956310"/>
                <a:gd name="connsiteX571" fmla="*/ 1906905 w 5492114"/>
                <a:gd name="connsiteY571" fmla="*/ 772478 h 956310"/>
                <a:gd name="connsiteX572" fmla="*/ 1891665 w 5492114"/>
                <a:gd name="connsiteY572" fmla="*/ 802958 h 956310"/>
                <a:gd name="connsiteX573" fmla="*/ 1896428 w 5492114"/>
                <a:gd name="connsiteY573" fmla="*/ 807720 h 956310"/>
                <a:gd name="connsiteX574" fmla="*/ 1907858 w 5492114"/>
                <a:gd name="connsiteY574" fmla="*/ 808673 h 956310"/>
                <a:gd name="connsiteX575" fmla="*/ 1926908 w 5492114"/>
                <a:gd name="connsiteY575" fmla="*/ 801053 h 956310"/>
                <a:gd name="connsiteX576" fmla="*/ 1929765 w 5492114"/>
                <a:gd name="connsiteY576" fmla="*/ 765810 h 956310"/>
                <a:gd name="connsiteX577" fmla="*/ 1926908 w 5492114"/>
                <a:gd name="connsiteY577" fmla="*/ 743903 h 956310"/>
                <a:gd name="connsiteX578" fmla="*/ 2174558 w 5492114"/>
                <a:gd name="connsiteY578" fmla="*/ 164783 h 956310"/>
                <a:gd name="connsiteX579" fmla="*/ 2181225 w 5492114"/>
                <a:gd name="connsiteY579" fmla="*/ 209550 h 956310"/>
                <a:gd name="connsiteX580" fmla="*/ 2178368 w 5492114"/>
                <a:gd name="connsiteY580" fmla="*/ 222885 h 956310"/>
                <a:gd name="connsiteX581" fmla="*/ 2172653 w 5492114"/>
                <a:gd name="connsiteY581" fmla="*/ 228600 h 956310"/>
                <a:gd name="connsiteX582" fmla="*/ 2141220 w 5492114"/>
                <a:gd name="connsiteY582" fmla="*/ 320993 h 956310"/>
                <a:gd name="connsiteX583" fmla="*/ 2109788 w 5492114"/>
                <a:gd name="connsiteY583" fmla="*/ 395288 h 956310"/>
                <a:gd name="connsiteX584" fmla="*/ 2075498 w 5492114"/>
                <a:gd name="connsiteY584" fmla="*/ 452438 h 956310"/>
                <a:gd name="connsiteX585" fmla="*/ 2064068 w 5492114"/>
                <a:gd name="connsiteY585" fmla="*/ 473393 h 956310"/>
                <a:gd name="connsiteX586" fmla="*/ 2062163 w 5492114"/>
                <a:gd name="connsiteY586" fmla="*/ 506730 h 956310"/>
                <a:gd name="connsiteX587" fmla="*/ 2065020 w 5492114"/>
                <a:gd name="connsiteY587" fmla="*/ 515303 h 956310"/>
                <a:gd name="connsiteX588" fmla="*/ 2072640 w 5492114"/>
                <a:gd name="connsiteY588" fmla="*/ 518160 h 956310"/>
                <a:gd name="connsiteX589" fmla="*/ 2095500 w 5492114"/>
                <a:gd name="connsiteY589" fmla="*/ 510540 h 956310"/>
                <a:gd name="connsiteX590" fmla="*/ 2119313 w 5492114"/>
                <a:gd name="connsiteY590" fmla="*/ 493395 h 956310"/>
                <a:gd name="connsiteX591" fmla="*/ 2132648 w 5492114"/>
                <a:gd name="connsiteY591" fmla="*/ 476250 h 956310"/>
                <a:gd name="connsiteX592" fmla="*/ 2153603 w 5492114"/>
                <a:gd name="connsiteY592" fmla="*/ 436245 h 956310"/>
                <a:gd name="connsiteX593" fmla="*/ 2165033 w 5492114"/>
                <a:gd name="connsiteY593" fmla="*/ 423863 h 956310"/>
                <a:gd name="connsiteX594" fmla="*/ 2185988 w 5492114"/>
                <a:gd name="connsiteY594" fmla="*/ 422910 h 956310"/>
                <a:gd name="connsiteX595" fmla="*/ 2203133 w 5492114"/>
                <a:gd name="connsiteY595" fmla="*/ 419100 h 956310"/>
                <a:gd name="connsiteX596" fmla="*/ 2217420 w 5492114"/>
                <a:gd name="connsiteY596" fmla="*/ 410528 h 956310"/>
                <a:gd name="connsiteX597" fmla="*/ 2228850 w 5492114"/>
                <a:gd name="connsiteY597" fmla="*/ 395288 h 956310"/>
                <a:gd name="connsiteX598" fmla="*/ 2244090 w 5492114"/>
                <a:gd name="connsiteY598" fmla="*/ 386715 h 956310"/>
                <a:gd name="connsiteX599" fmla="*/ 2257425 w 5492114"/>
                <a:gd name="connsiteY599" fmla="*/ 362903 h 956310"/>
                <a:gd name="connsiteX600" fmla="*/ 2257425 w 5492114"/>
                <a:gd name="connsiteY600" fmla="*/ 353378 h 956310"/>
                <a:gd name="connsiteX601" fmla="*/ 2248853 w 5492114"/>
                <a:gd name="connsiteY601" fmla="*/ 343853 h 956310"/>
                <a:gd name="connsiteX602" fmla="*/ 2233613 w 5492114"/>
                <a:gd name="connsiteY602" fmla="*/ 341948 h 956310"/>
                <a:gd name="connsiteX603" fmla="*/ 2216468 w 5492114"/>
                <a:gd name="connsiteY603" fmla="*/ 350520 h 956310"/>
                <a:gd name="connsiteX604" fmla="*/ 2201228 w 5492114"/>
                <a:gd name="connsiteY604" fmla="*/ 360045 h 956310"/>
                <a:gd name="connsiteX605" fmla="*/ 2191703 w 5492114"/>
                <a:gd name="connsiteY605" fmla="*/ 362903 h 956310"/>
                <a:gd name="connsiteX606" fmla="*/ 2181225 w 5492114"/>
                <a:gd name="connsiteY606" fmla="*/ 367665 h 956310"/>
                <a:gd name="connsiteX607" fmla="*/ 2165033 w 5492114"/>
                <a:gd name="connsiteY607" fmla="*/ 382905 h 956310"/>
                <a:gd name="connsiteX608" fmla="*/ 2148840 w 5492114"/>
                <a:gd name="connsiteY608" fmla="*/ 398145 h 956310"/>
                <a:gd name="connsiteX609" fmla="*/ 2140268 w 5492114"/>
                <a:gd name="connsiteY609" fmla="*/ 401955 h 956310"/>
                <a:gd name="connsiteX610" fmla="*/ 2165033 w 5492114"/>
                <a:gd name="connsiteY610" fmla="*/ 329565 h 956310"/>
                <a:gd name="connsiteX611" fmla="*/ 2201228 w 5492114"/>
                <a:gd name="connsiteY611" fmla="*/ 255270 h 956310"/>
                <a:gd name="connsiteX612" fmla="*/ 2226945 w 5492114"/>
                <a:gd name="connsiteY612" fmla="*/ 223838 h 956310"/>
                <a:gd name="connsiteX613" fmla="*/ 2247900 w 5492114"/>
                <a:gd name="connsiteY613" fmla="*/ 189548 h 956310"/>
                <a:gd name="connsiteX614" fmla="*/ 2248853 w 5492114"/>
                <a:gd name="connsiteY614" fmla="*/ 178118 h 956310"/>
                <a:gd name="connsiteX615" fmla="*/ 2241233 w 5492114"/>
                <a:gd name="connsiteY615" fmla="*/ 163830 h 956310"/>
                <a:gd name="connsiteX616" fmla="*/ 2215515 w 5492114"/>
                <a:gd name="connsiteY616" fmla="*/ 143828 h 956310"/>
                <a:gd name="connsiteX617" fmla="*/ 2200275 w 5492114"/>
                <a:gd name="connsiteY617" fmla="*/ 142875 h 956310"/>
                <a:gd name="connsiteX618" fmla="*/ 2186940 w 5492114"/>
                <a:gd name="connsiteY618" fmla="*/ 147638 h 956310"/>
                <a:gd name="connsiteX619" fmla="*/ 2174558 w 5492114"/>
                <a:gd name="connsiteY619" fmla="*/ 164783 h 956310"/>
                <a:gd name="connsiteX620" fmla="*/ 2061210 w 5492114"/>
                <a:gd name="connsiteY620" fmla="*/ 565785 h 956310"/>
                <a:gd name="connsiteX621" fmla="*/ 2084070 w 5492114"/>
                <a:gd name="connsiteY621" fmla="*/ 615315 h 956310"/>
                <a:gd name="connsiteX622" fmla="*/ 2117408 w 5492114"/>
                <a:gd name="connsiteY622" fmla="*/ 663893 h 956310"/>
                <a:gd name="connsiteX623" fmla="*/ 2109788 w 5492114"/>
                <a:gd name="connsiteY623" fmla="*/ 687705 h 956310"/>
                <a:gd name="connsiteX624" fmla="*/ 2100263 w 5492114"/>
                <a:gd name="connsiteY624" fmla="*/ 700088 h 956310"/>
                <a:gd name="connsiteX625" fmla="*/ 2080260 w 5492114"/>
                <a:gd name="connsiteY625" fmla="*/ 724853 h 956310"/>
                <a:gd name="connsiteX626" fmla="*/ 2052638 w 5492114"/>
                <a:gd name="connsiteY626" fmla="*/ 753428 h 956310"/>
                <a:gd name="connsiteX627" fmla="*/ 2033588 w 5492114"/>
                <a:gd name="connsiteY627" fmla="*/ 756285 h 956310"/>
                <a:gd name="connsiteX628" fmla="*/ 2016443 w 5492114"/>
                <a:gd name="connsiteY628" fmla="*/ 763905 h 956310"/>
                <a:gd name="connsiteX629" fmla="*/ 2017395 w 5492114"/>
                <a:gd name="connsiteY629" fmla="*/ 770573 h 956310"/>
                <a:gd name="connsiteX630" fmla="*/ 2026920 w 5492114"/>
                <a:gd name="connsiteY630" fmla="*/ 774383 h 956310"/>
                <a:gd name="connsiteX631" fmla="*/ 2038350 w 5492114"/>
                <a:gd name="connsiteY631" fmla="*/ 778193 h 956310"/>
                <a:gd name="connsiteX632" fmla="*/ 2042160 w 5492114"/>
                <a:gd name="connsiteY632" fmla="*/ 784860 h 956310"/>
                <a:gd name="connsiteX633" fmla="*/ 2052638 w 5492114"/>
                <a:gd name="connsiteY633" fmla="*/ 786765 h 956310"/>
                <a:gd name="connsiteX634" fmla="*/ 2070735 w 5492114"/>
                <a:gd name="connsiteY634" fmla="*/ 781050 h 956310"/>
                <a:gd name="connsiteX635" fmla="*/ 2084070 w 5492114"/>
                <a:gd name="connsiteY635" fmla="*/ 772478 h 956310"/>
                <a:gd name="connsiteX636" fmla="*/ 2096453 w 5492114"/>
                <a:gd name="connsiteY636" fmla="*/ 759143 h 956310"/>
                <a:gd name="connsiteX637" fmla="*/ 2125028 w 5492114"/>
                <a:gd name="connsiteY637" fmla="*/ 724853 h 956310"/>
                <a:gd name="connsiteX638" fmla="*/ 2139315 w 5492114"/>
                <a:gd name="connsiteY638" fmla="*/ 705803 h 956310"/>
                <a:gd name="connsiteX639" fmla="*/ 2149793 w 5492114"/>
                <a:gd name="connsiteY639" fmla="*/ 696278 h 956310"/>
                <a:gd name="connsiteX640" fmla="*/ 2167890 w 5492114"/>
                <a:gd name="connsiteY640" fmla="*/ 713423 h 956310"/>
                <a:gd name="connsiteX641" fmla="*/ 2198370 w 5492114"/>
                <a:gd name="connsiteY641" fmla="*/ 750570 h 956310"/>
                <a:gd name="connsiteX642" fmla="*/ 2230755 w 5492114"/>
                <a:gd name="connsiteY642" fmla="*/ 788670 h 956310"/>
                <a:gd name="connsiteX643" fmla="*/ 2254568 w 5492114"/>
                <a:gd name="connsiteY643" fmla="*/ 809625 h 956310"/>
                <a:gd name="connsiteX644" fmla="*/ 2280285 w 5492114"/>
                <a:gd name="connsiteY644" fmla="*/ 810578 h 956310"/>
                <a:gd name="connsiteX645" fmla="*/ 2318385 w 5492114"/>
                <a:gd name="connsiteY645" fmla="*/ 803910 h 956310"/>
                <a:gd name="connsiteX646" fmla="*/ 2353628 w 5492114"/>
                <a:gd name="connsiteY646" fmla="*/ 793433 h 956310"/>
                <a:gd name="connsiteX647" fmla="*/ 2372678 w 5492114"/>
                <a:gd name="connsiteY647" fmla="*/ 782955 h 956310"/>
                <a:gd name="connsiteX648" fmla="*/ 2369820 w 5492114"/>
                <a:gd name="connsiteY648" fmla="*/ 773430 h 956310"/>
                <a:gd name="connsiteX649" fmla="*/ 2352675 w 5492114"/>
                <a:gd name="connsiteY649" fmla="*/ 764858 h 956310"/>
                <a:gd name="connsiteX650" fmla="*/ 2299335 w 5492114"/>
                <a:gd name="connsiteY650" fmla="*/ 753428 h 956310"/>
                <a:gd name="connsiteX651" fmla="*/ 2245043 w 5492114"/>
                <a:gd name="connsiteY651" fmla="*/ 712470 h 956310"/>
                <a:gd name="connsiteX652" fmla="*/ 2197418 w 5492114"/>
                <a:gd name="connsiteY652" fmla="*/ 674370 h 956310"/>
                <a:gd name="connsiteX653" fmla="*/ 2181225 w 5492114"/>
                <a:gd name="connsiteY653" fmla="*/ 657225 h 956310"/>
                <a:gd name="connsiteX654" fmla="*/ 2176463 w 5492114"/>
                <a:gd name="connsiteY654" fmla="*/ 642938 h 956310"/>
                <a:gd name="connsiteX655" fmla="*/ 2195513 w 5492114"/>
                <a:gd name="connsiteY655" fmla="*/ 581025 h 956310"/>
                <a:gd name="connsiteX656" fmla="*/ 2205038 w 5492114"/>
                <a:gd name="connsiteY656" fmla="*/ 542925 h 956310"/>
                <a:gd name="connsiteX657" fmla="*/ 2205038 w 5492114"/>
                <a:gd name="connsiteY657" fmla="*/ 502920 h 956310"/>
                <a:gd name="connsiteX658" fmla="*/ 2196465 w 5492114"/>
                <a:gd name="connsiteY658" fmla="*/ 484823 h 956310"/>
                <a:gd name="connsiteX659" fmla="*/ 2185988 w 5492114"/>
                <a:gd name="connsiteY659" fmla="*/ 477203 h 956310"/>
                <a:gd name="connsiteX660" fmla="*/ 2152650 w 5492114"/>
                <a:gd name="connsiteY660" fmla="*/ 476250 h 956310"/>
                <a:gd name="connsiteX661" fmla="*/ 2145030 w 5492114"/>
                <a:gd name="connsiteY661" fmla="*/ 483870 h 956310"/>
                <a:gd name="connsiteX662" fmla="*/ 2149793 w 5492114"/>
                <a:gd name="connsiteY662" fmla="*/ 519113 h 956310"/>
                <a:gd name="connsiteX663" fmla="*/ 2151698 w 5492114"/>
                <a:gd name="connsiteY663" fmla="*/ 577215 h 956310"/>
                <a:gd name="connsiteX664" fmla="*/ 2143125 w 5492114"/>
                <a:gd name="connsiteY664" fmla="*/ 606743 h 956310"/>
                <a:gd name="connsiteX665" fmla="*/ 2139315 w 5492114"/>
                <a:gd name="connsiteY665" fmla="*/ 611505 h 956310"/>
                <a:gd name="connsiteX666" fmla="*/ 2132648 w 5492114"/>
                <a:gd name="connsiteY666" fmla="*/ 606743 h 956310"/>
                <a:gd name="connsiteX667" fmla="*/ 2111693 w 5492114"/>
                <a:gd name="connsiteY667" fmla="*/ 581025 h 956310"/>
                <a:gd name="connsiteX668" fmla="*/ 2085023 w 5492114"/>
                <a:gd name="connsiteY668" fmla="*/ 559118 h 956310"/>
                <a:gd name="connsiteX669" fmla="*/ 2069783 w 5492114"/>
                <a:gd name="connsiteY669" fmla="*/ 558165 h 956310"/>
                <a:gd name="connsiteX670" fmla="*/ 2061210 w 5492114"/>
                <a:gd name="connsiteY670" fmla="*/ 565785 h 956310"/>
                <a:gd name="connsiteX671" fmla="*/ 2875598 w 5492114"/>
                <a:gd name="connsiteY671" fmla="*/ 59055 h 956310"/>
                <a:gd name="connsiteX672" fmla="*/ 2873693 w 5492114"/>
                <a:gd name="connsiteY672" fmla="*/ 67628 h 956310"/>
                <a:gd name="connsiteX673" fmla="*/ 2877503 w 5492114"/>
                <a:gd name="connsiteY673" fmla="*/ 80010 h 956310"/>
                <a:gd name="connsiteX674" fmla="*/ 2881313 w 5492114"/>
                <a:gd name="connsiteY674" fmla="*/ 94298 h 956310"/>
                <a:gd name="connsiteX675" fmla="*/ 2879408 w 5492114"/>
                <a:gd name="connsiteY675" fmla="*/ 107633 h 956310"/>
                <a:gd name="connsiteX676" fmla="*/ 2886075 w 5492114"/>
                <a:gd name="connsiteY676" fmla="*/ 127635 h 956310"/>
                <a:gd name="connsiteX677" fmla="*/ 2908935 w 5492114"/>
                <a:gd name="connsiteY677" fmla="*/ 146685 h 956310"/>
                <a:gd name="connsiteX678" fmla="*/ 2939415 w 5492114"/>
                <a:gd name="connsiteY678" fmla="*/ 153353 h 956310"/>
                <a:gd name="connsiteX679" fmla="*/ 2955608 w 5492114"/>
                <a:gd name="connsiteY679" fmla="*/ 148590 h 956310"/>
                <a:gd name="connsiteX680" fmla="*/ 2969895 w 5492114"/>
                <a:gd name="connsiteY680" fmla="*/ 136208 h 956310"/>
                <a:gd name="connsiteX681" fmla="*/ 2981325 w 5492114"/>
                <a:gd name="connsiteY681" fmla="*/ 102870 h 956310"/>
                <a:gd name="connsiteX682" fmla="*/ 2974658 w 5492114"/>
                <a:gd name="connsiteY682" fmla="*/ 80010 h 956310"/>
                <a:gd name="connsiteX683" fmla="*/ 2958465 w 5492114"/>
                <a:gd name="connsiteY683" fmla="*/ 66675 h 956310"/>
                <a:gd name="connsiteX684" fmla="*/ 2940368 w 5492114"/>
                <a:gd name="connsiteY684" fmla="*/ 61913 h 956310"/>
                <a:gd name="connsiteX685" fmla="*/ 2905125 w 5492114"/>
                <a:gd name="connsiteY685" fmla="*/ 57150 h 956310"/>
                <a:gd name="connsiteX686" fmla="*/ 2875598 w 5492114"/>
                <a:gd name="connsiteY686" fmla="*/ 59055 h 956310"/>
                <a:gd name="connsiteX687" fmla="*/ 2549843 w 5492114"/>
                <a:gd name="connsiteY687" fmla="*/ 378143 h 956310"/>
                <a:gd name="connsiteX688" fmla="*/ 2564130 w 5492114"/>
                <a:gd name="connsiteY688" fmla="*/ 409575 h 956310"/>
                <a:gd name="connsiteX689" fmla="*/ 2583180 w 5492114"/>
                <a:gd name="connsiteY689" fmla="*/ 423863 h 956310"/>
                <a:gd name="connsiteX690" fmla="*/ 2613660 w 5492114"/>
                <a:gd name="connsiteY690" fmla="*/ 426720 h 956310"/>
                <a:gd name="connsiteX691" fmla="*/ 2636520 w 5492114"/>
                <a:gd name="connsiteY691" fmla="*/ 425768 h 956310"/>
                <a:gd name="connsiteX692" fmla="*/ 2659380 w 5492114"/>
                <a:gd name="connsiteY692" fmla="*/ 419100 h 956310"/>
                <a:gd name="connsiteX693" fmla="*/ 2720340 w 5492114"/>
                <a:gd name="connsiteY693" fmla="*/ 381000 h 956310"/>
                <a:gd name="connsiteX694" fmla="*/ 2804160 w 5492114"/>
                <a:gd name="connsiteY694" fmla="*/ 340043 h 956310"/>
                <a:gd name="connsiteX695" fmla="*/ 2897505 w 5492114"/>
                <a:gd name="connsiteY695" fmla="*/ 297180 h 956310"/>
                <a:gd name="connsiteX696" fmla="*/ 2914650 w 5492114"/>
                <a:gd name="connsiteY696" fmla="*/ 296228 h 956310"/>
                <a:gd name="connsiteX697" fmla="*/ 2918460 w 5492114"/>
                <a:gd name="connsiteY697" fmla="*/ 304800 h 956310"/>
                <a:gd name="connsiteX698" fmla="*/ 2911793 w 5492114"/>
                <a:gd name="connsiteY698" fmla="*/ 327660 h 956310"/>
                <a:gd name="connsiteX699" fmla="*/ 2817495 w 5492114"/>
                <a:gd name="connsiteY699" fmla="*/ 471488 h 956310"/>
                <a:gd name="connsiteX700" fmla="*/ 2810828 w 5492114"/>
                <a:gd name="connsiteY700" fmla="*/ 511493 h 956310"/>
                <a:gd name="connsiteX701" fmla="*/ 2814638 w 5492114"/>
                <a:gd name="connsiteY701" fmla="*/ 532448 h 956310"/>
                <a:gd name="connsiteX702" fmla="*/ 2820353 w 5492114"/>
                <a:gd name="connsiteY702" fmla="*/ 537210 h 956310"/>
                <a:gd name="connsiteX703" fmla="*/ 2828925 w 5492114"/>
                <a:gd name="connsiteY703" fmla="*/ 537210 h 956310"/>
                <a:gd name="connsiteX704" fmla="*/ 2845118 w 5492114"/>
                <a:gd name="connsiteY704" fmla="*/ 526733 h 956310"/>
                <a:gd name="connsiteX705" fmla="*/ 2866073 w 5492114"/>
                <a:gd name="connsiteY705" fmla="*/ 506730 h 956310"/>
                <a:gd name="connsiteX706" fmla="*/ 2909888 w 5492114"/>
                <a:gd name="connsiteY706" fmla="*/ 471488 h 956310"/>
                <a:gd name="connsiteX707" fmla="*/ 2946083 w 5492114"/>
                <a:gd name="connsiteY707" fmla="*/ 437198 h 956310"/>
                <a:gd name="connsiteX708" fmla="*/ 2993708 w 5492114"/>
                <a:gd name="connsiteY708" fmla="*/ 430530 h 956310"/>
                <a:gd name="connsiteX709" fmla="*/ 3002280 w 5492114"/>
                <a:gd name="connsiteY709" fmla="*/ 425768 h 956310"/>
                <a:gd name="connsiteX710" fmla="*/ 3009900 w 5492114"/>
                <a:gd name="connsiteY710" fmla="*/ 425768 h 956310"/>
                <a:gd name="connsiteX711" fmla="*/ 3017520 w 5492114"/>
                <a:gd name="connsiteY711" fmla="*/ 432435 h 956310"/>
                <a:gd name="connsiteX712" fmla="*/ 3028950 w 5492114"/>
                <a:gd name="connsiteY712" fmla="*/ 438150 h 956310"/>
                <a:gd name="connsiteX713" fmla="*/ 3046095 w 5492114"/>
                <a:gd name="connsiteY713" fmla="*/ 436245 h 956310"/>
                <a:gd name="connsiteX714" fmla="*/ 3060383 w 5492114"/>
                <a:gd name="connsiteY714" fmla="*/ 426720 h 956310"/>
                <a:gd name="connsiteX715" fmla="*/ 3065145 w 5492114"/>
                <a:gd name="connsiteY715" fmla="*/ 409575 h 956310"/>
                <a:gd name="connsiteX716" fmla="*/ 3058478 w 5492114"/>
                <a:gd name="connsiteY716" fmla="*/ 392430 h 956310"/>
                <a:gd name="connsiteX717" fmla="*/ 3048000 w 5492114"/>
                <a:gd name="connsiteY717" fmla="*/ 379095 h 956310"/>
                <a:gd name="connsiteX718" fmla="*/ 3036570 w 5492114"/>
                <a:gd name="connsiteY718" fmla="*/ 364808 h 956310"/>
                <a:gd name="connsiteX719" fmla="*/ 3027998 w 5492114"/>
                <a:gd name="connsiteY719" fmla="*/ 344805 h 956310"/>
                <a:gd name="connsiteX720" fmla="*/ 3018473 w 5492114"/>
                <a:gd name="connsiteY720" fmla="*/ 339090 h 956310"/>
                <a:gd name="connsiteX721" fmla="*/ 3001328 w 5492114"/>
                <a:gd name="connsiteY721" fmla="*/ 338138 h 956310"/>
                <a:gd name="connsiteX722" fmla="*/ 2985135 w 5492114"/>
                <a:gd name="connsiteY722" fmla="*/ 342900 h 956310"/>
                <a:gd name="connsiteX723" fmla="*/ 2979420 w 5492114"/>
                <a:gd name="connsiteY723" fmla="*/ 354330 h 956310"/>
                <a:gd name="connsiteX724" fmla="*/ 2966085 w 5492114"/>
                <a:gd name="connsiteY724" fmla="*/ 379095 h 956310"/>
                <a:gd name="connsiteX725" fmla="*/ 2929890 w 5492114"/>
                <a:gd name="connsiteY725" fmla="*/ 420053 h 956310"/>
                <a:gd name="connsiteX726" fmla="*/ 2909888 w 5492114"/>
                <a:gd name="connsiteY726" fmla="*/ 439103 h 956310"/>
                <a:gd name="connsiteX727" fmla="*/ 2898458 w 5492114"/>
                <a:gd name="connsiteY727" fmla="*/ 443865 h 956310"/>
                <a:gd name="connsiteX728" fmla="*/ 2910840 w 5492114"/>
                <a:gd name="connsiteY728" fmla="*/ 416243 h 956310"/>
                <a:gd name="connsiteX729" fmla="*/ 2938463 w 5492114"/>
                <a:gd name="connsiteY729" fmla="*/ 371475 h 956310"/>
                <a:gd name="connsiteX730" fmla="*/ 2948940 w 5492114"/>
                <a:gd name="connsiteY730" fmla="*/ 343853 h 956310"/>
                <a:gd name="connsiteX731" fmla="*/ 2967990 w 5492114"/>
                <a:gd name="connsiteY731" fmla="*/ 329565 h 956310"/>
                <a:gd name="connsiteX732" fmla="*/ 2981325 w 5492114"/>
                <a:gd name="connsiteY732" fmla="*/ 318135 h 956310"/>
                <a:gd name="connsiteX733" fmla="*/ 2987040 w 5492114"/>
                <a:gd name="connsiteY733" fmla="*/ 308610 h 956310"/>
                <a:gd name="connsiteX734" fmla="*/ 2983230 w 5492114"/>
                <a:gd name="connsiteY734" fmla="*/ 296228 h 956310"/>
                <a:gd name="connsiteX735" fmla="*/ 2974658 w 5492114"/>
                <a:gd name="connsiteY735" fmla="*/ 285750 h 956310"/>
                <a:gd name="connsiteX736" fmla="*/ 2961323 w 5492114"/>
                <a:gd name="connsiteY736" fmla="*/ 276225 h 956310"/>
                <a:gd name="connsiteX737" fmla="*/ 2982278 w 5492114"/>
                <a:gd name="connsiteY737" fmla="*/ 265748 h 956310"/>
                <a:gd name="connsiteX738" fmla="*/ 3005138 w 5492114"/>
                <a:gd name="connsiteY738" fmla="*/ 260985 h 956310"/>
                <a:gd name="connsiteX739" fmla="*/ 3032760 w 5492114"/>
                <a:gd name="connsiteY739" fmla="*/ 263843 h 956310"/>
                <a:gd name="connsiteX740" fmla="*/ 3068003 w 5492114"/>
                <a:gd name="connsiteY740" fmla="*/ 271463 h 956310"/>
                <a:gd name="connsiteX741" fmla="*/ 3100388 w 5492114"/>
                <a:gd name="connsiteY741" fmla="*/ 262890 h 956310"/>
                <a:gd name="connsiteX742" fmla="*/ 3116580 w 5492114"/>
                <a:gd name="connsiteY742" fmla="*/ 243840 h 956310"/>
                <a:gd name="connsiteX743" fmla="*/ 3118485 w 5492114"/>
                <a:gd name="connsiteY743" fmla="*/ 224790 h 956310"/>
                <a:gd name="connsiteX744" fmla="*/ 3110865 w 5492114"/>
                <a:gd name="connsiteY744" fmla="*/ 217170 h 956310"/>
                <a:gd name="connsiteX745" fmla="*/ 3096578 w 5492114"/>
                <a:gd name="connsiteY745" fmla="*/ 212408 h 956310"/>
                <a:gd name="connsiteX746" fmla="*/ 3060383 w 5492114"/>
                <a:gd name="connsiteY746" fmla="*/ 208598 h 956310"/>
                <a:gd name="connsiteX747" fmla="*/ 3032760 w 5492114"/>
                <a:gd name="connsiteY747" fmla="*/ 211455 h 956310"/>
                <a:gd name="connsiteX748" fmla="*/ 3015615 w 5492114"/>
                <a:gd name="connsiteY748" fmla="*/ 219075 h 956310"/>
                <a:gd name="connsiteX749" fmla="*/ 2994660 w 5492114"/>
                <a:gd name="connsiteY749" fmla="*/ 235268 h 956310"/>
                <a:gd name="connsiteX750" fmla="*/ 2788920 w 5492114"/>
                <a:gd name="connsiteY750" fmla="*/ 311468 h 956310"/>
                <a:gd name="connsiteX751" fmla="*/ 2717483 w 5492114"/>
                <a:gd name="connsiteY751" fmla="*/ 348615 h 956310"/>
                <a:gd name="connsiteX752" fmla="*/ 2677478 w 5492114"/>
                <a:gd name="connsiteY752" fmla="*/ 367665 h 956310"/>
                <a:gd name="connsiteX753" fmla="*/ 2656523 w 5492114"/>
                <a:gd name="connsiteY753" fmla="*/ 373380 h 956310"/>
                <a:gd name="connsiteX754" fmla="*/ 2639378 w 5492114"/>
                <a:gd name="connsiteY754" fmla="*/ 374333 h 956310"/>
                <a:gd name="connsiteX755" fmla="*/ 2616518 w 5492114"/>
                <a:gd name="connsiteY755" fmla="*/ 379095 h 956310"/>
                <a:gd name="connsiteX756" fmla="*/ 2578418 w 5492114"/>
                <a:gd name="connsiteY756" fmla="*/ 369570 h 956310"/>
                <a:gd name="connsiteX757" fmla="*/ 2560320 w 5492114"/>
                <a:gd name="connsiteY757" fmla="*/ 368618 h 956310"/>
                <a:gd name="connsiteX758" fmla="*/ 2555558 w 5492114"/>
                <a:gd name="connsiteY758" fmla="*/ 371475 h 956310"/>
                <a:gd name="connsiteX759" fmla="*/ 2549843 w 5492114"/>
                <a:gd name="connsiteY759" fmla="*/ 378143 h 956310"/>
                <a:gd name="connsiteX760" fmla="*/ 2925128 w 5492114"/>
                <a:gd name="connsiteY760" fmla="*/ 477203 h 956310"/>
                <a:gd name="connsiteX761" fmla="*/ 2913698 w 5492114"/>
                <a:gd name="connsiteY761" fmla="*/ 498158 h 956310"/>
                <a:gd name="connsiteX762" fmla="*/ 2903220 w 5492114"/>
                <a:gd name="connsiteY762" fmla="*/ 530543 h 956310"/>
                <a:gd name="connsiteX763" fmla="*/ 2888933 w 5492114"/>
                <a:gd name="connsiteY763" fmla="*/ 597218 h 956310"/>
                <a:gd name="connsiteX764" fmla="*/ 2840355 w 5492114"/>
                <a:gd name="connsiteY764" fmla="*/ 801053 h 956310"/>
                <a:gd name="connsiteX765" fmla="*/ 2846070 w 5492114"/>
                <a:gd name="connsiteY765" fmla="*/ 845820 h 956310"/>
                <a:gd name="connsiteX766" fmla="*/ 2857500 w 5492114"/>
                <a:gd name="connsiteY766" fmla="*/ 865823 h 956310"/>
                <a:gd name="connsiteX767" fmla="*/ 2875598 w 5492114"/>
                <a:gd name="connsiteY767" fmla="*/ 873443 h 956310"/>
                <a:gd name="connsiteX768" fmla="*/ 2891790 w 5492114"/>
                <a:gd name="connsiteY768" fmla="*/ 864870 h 956310"/>
                <a:gd name="connsiteX769" fmla="*/ 2900363 w 5492114"/>
                <a:gd name="connsiteY769" fmla="*/ 848678 h 956310"/>
                <a:gd name="connsiteX770" fmla="*/ 2907983 w 5492114"/>
                <a:gd name="connsiteY770" fmla="*/ 814388 h 956310"/>
                <a:gd name="connsiteX771" fmla="*/ 2906078 w 5492114"/>
                <a:gd name="connsiteY771" fmla="*/ 777240 h 956310"/>
                <a:gd name="connsiteX772" fmla="*/ 2897505 w 5492114"/>
                <a:gd name="connsiteY772" fmla="*/ 741998 h 956310"/>
                <a:gd name="connsiteX773" fmla="*/ 2906078 w 5492114"/>
                <a:gd name="connsiteY773" fmla="*/ 684848 h 956310"/>
                <a:gd name="connsiteX774" fmla="*/ 2914650 w 5492114"/>
                <a:gd name="connsiteY774" fmla="*/ 616268 h 956310"/>
                <a:gd name="connsiteX775" fmla="*/ 2928938 w 5492114"/>
                <a:gd name="connsiteY775" fmla="*/ 543878 h 956310"/>
                <a:gd name="connsiteX776" fmla="*/ 2943225 w 5492114"/>
                <a:gd name="connsiteY776" fmla="*/ 491490 h 956310"/>
                <a:gd name="connsiteX777" fmla="*/ 2940368 w 5492114"/>
                <a:gd name="connsiteY777" fmla="*/ 478155 h 956310"/>
                <a:gd name="connsiteX778" fmla="*/ 2934653 w 5492114"/>
                <a:gd name="connsiteY778" fmla="*/ 472440 h 956310"/>
                <a:gd name="connsiteX779" fmla="*/ 2925128 w 5492114"/>
                <a:gd name="connsiteY779" fmla="*/ 477203 h 956310"/>
                <a:gd name="connsiteX780" fmla="*/ 2968943 w 5492114"/>
                <a:gd name="connsiteY780" fmla="*/ 495300 h 956310"/>
                <a:gd name="connsiteX781" fmla="*/ 2983230 w 5492114"/>
                <a:gd name="connsiteY781" fmla="*/ 499110 h 956310"/>
                <a:gd name="connsiteX782" fmla="*/ 2989898 w 5492114"/>
                <a:gd name="connsiteY782" fmla="*/ 501968 h 956310"/>
                <a:gd name="connsiteX783" fmla="*/ 2992755 w 5492114"/>
                <a:gd name="connsiteY783" fmla="*/ 514350 h 956310"/>
                <a:gd name="connsiteX784" fmla="*/ 2991803 w 5492114"/>
                <a:gd name="connsiteY784" fmla="*/ 585788 h 956310"/>
                <a:gd name="connsiteX785" fmla="*/ 2970848 w 5492114"/>
                <a:gd name="connsiteY785" fmla="*/ 579120 h 956310"/>
                <a:gd name="connsiteX786" fmla="*/ 2952750 w 5492114"/>
                <a:gd name="connsiteY786" fmla="*/ 579120 h 956310"/>
                <a:gd name="connsiteX787" fmla="*/ 2936558 w 5492114"/>
                <a:gd name="connsiteY787" fmla="*/ 589598 h 956310"/>
                <a:gd name="connsiteX788" fmla="*/ 2930843 w 5492114"/>
                <a:gd name="connsiteY788" fmla="*/ 604838 h 956310"/>
                <a:gd name="connsiteX789" fmla="*/ 2936558 w 5492114"/>
                <a:gd name="connsiteY789" fmla="*/ 616268 h 956310"/>
                <a:gd name="connsiteX790" fmla="*/ 2957513 w 5492114"/>
                <a:gd name="connsiteY790" fmla="*/ 631508 h 956310"/>
                <a:gd name="connsiteX791" fmla="*/ 2958465 w 5492114"/>
                <a:gd name="connsiteY791" fmla="*/ 636270 h 956310"/>
                <a:gd name="connsiteX792" fmla="*/ 2949893 w 5492114"/>
                <a:gd name="connsiteY792" fmla="*/ 637223 h 956310"/>
                <a:gd name="connsiteX793" fmla="*/ 2929890 w 5492114"/>
                <a:gd name="connsiteY793" fmla="*/ 638175 h 956310"/>
                <a:gd name="connsiteX794" fmla="*/ 2922270 w 5492114"/>
                <a:gd name="connsiteY794" fmla="*/ 652463 h 956310"/>
                <a:gd name="connsiteX795" fmla="*/ 2926080 w 5492114"/>
                <a:gd name="connsiteY795" fmla="*/ 664845 h 956310"/>
                <a:gd name="connsiteX796" fmla="*/ 2939415 w 5492114"/>
                <a:gd name="connsiteY796" fmla="*/ 681990 h 956310"/>
                <a:gd name="connsiteX797" fmla="*/ 2957513 w 5492114"/>
                <a:gd name="connsiteY797" fmla="*/ 692468 h 956310"/>
                <a:gd name="connsiteX798" fmla="*/ 2972753 w 5492114"/>
                <a:gd name="connsiteY798" fmla="*/ 689610 h 956310"/>
                <a:gd name="connsiteX799" fmla="*/ 2987040 w 5492114"/>
                <a:gd name="connsiteY799" fmla="*/ 678180 h 956310"/>
                <a:gd name="connsiteX800" fmla="*/ 2988945 w 5492114"/>
                <a:gd name="connsiteY800" fmla="*/ 672465 h 956310"/>
                <a:gd name="connsiteX801" fmla="*/ 2993708 w 5492114"/>
                <a:gd name="connsiteY801" fmla="*/ 670560 h 956310"/>
                <a:gd name="connsiteX802" fmla="*/ 2990850 w 5492114"/>
                <a:gd name="connsiteY802" fmla="*/ 767715 h 956310"/>
                <a:gd name="connsiteX803" fmla="*/ 2981325 w 5492114"/>
                <a:gd name="connsiteY803" fmla="*/ 771525 h 956310"/>
                <a:gd name="connsiteX804" fmla="*/ 2971800 w 5492114"/>
                <a:gd name="connsiteY804" fmla="*/ 779145 h 956310"/>
                <a:gd name="connsiteX805" fmla="*/ 2973705 w 5492114"/>
                <a:gd name="connsiteY805" fmla="*/ 797243 h 956310"/>
                <a:gd name="connsiteX806" fmla="*/ 2978468 w 5492114"/>
                <a:gd name="connsiteY806" fmla="*/ 808673 h 956310"/>
                <a:gd name="connsiteX807" fmla="*/ 2978468 w 5492114"/>
                <a:gd name="connsiteY807" fmla="*/ 828675 h 956310"/>
                <a:gd name="connsiteX808" fmla="*/ 2982278 w 5492114"/>
                <a:gd name="connsiteY808" fmla="*/ 847725 h 956310"/>
                <a:gd name="connsiteX809" fmla="*/ 2991803 w 5492114"/>
                <a:gd name="connsiteY809" fmla="*/ 866775 h 956310"/>
                <a:gd name="connsiteX810" fmla="*/ 2999423 w 5492114"/>
                <a:gd name="connsiteY810" fmla="*/ 872490 h 956310"/>
                <a:gd name="connsiteX811" fmla="*/ 3007995 w 5492114"/>
                <a:gd name="connsiteY811" fmla="*/ 872490 h 956310"/>
                <a:gd name="connsiteX812" fmla="*/ 3026093 w 5492114"/>
                <a:gd name="connsiteY812" fmla="*/ 858203 h 956310"/>
                <a:gd name="connsiteX813" fmla="*/ 3041333 w 5492114"/>
                <a:gd name="connsiteY813" fmla="*/ 836295 h 956310"/>
                <a:gd name="connsiteX814" fmla="*/ 3046095 w 5492114"/>
                <a:gd name="connsiteY814" fmla="*/ 817245 h 956310"/>
                <a:gd name="connsiteX815" fmla="*/ 3038475 w 5492114"/>
                <a:gd name="connsiteY815" fmla="*/ 755333 h 956310"/>
                <a:gd name="connsiteX816" fmla="*/ 3033713 w 5492114"/>
                <a:gd name="connsiteY816" fmla="*/ 625793 h 956310"/>
                <a:gd name="connsiteX817" fmla="*/ 3034665 w 5492114"/>
                <a:gd name="connsiteY817" fmla="*/ 570548 h 956310"/>
                <a:gd name="connsiteX818" fmla="*/ 3039428 w 5492114"/>
                <a:gd name="connsiteY818" fmla="*/ 530543 h 956310"/>
                <a:gd name="connsiteX819" fmla="*/ 3049905 w 5492114"/>
                <a:gd name="connsiteY819" fmla="*/ 507683 h 956310"/>
                <a:gd name="connsiteX820" fmla="*/ 3055620 w 5492114"/>
                <a:gd name="connsiteY820" fmla="*/ 488633 h 956310"/>
                <a:gd name="connsiteX821" fmla="*/ 3048953 w 5492114"/>
                <a:gd name="connsiteY821" fmla="*/ 475298 h 956310"/>
                <a:gd name="connsiteX822" fmla="*/ 3034665 w 5492114"/>
                <a:gd name="connsiteY822" fmla="*/ 467678 h 956310"/>
                <a:gd name="connsiteX823" fmla="*/ 3017520 w 5492114"/>
                <a:gd name="connsiteY823" fmla="*/ 467678 h 956310"/>
                <a:gd name="connsiteX824" fmla="*/ 2982278 w 5492114"/>
                <a:gd name="connsiteY824" fmla="*/ 479108 h 956310"/>
                <a:gd name="connsiteX825" fmla="*/ 2970848 w 5492114"/>
                <a:gd name="connsiteY825" fmla="*/ 487680 h 956310"/>
                <a:gd name="connsiteX826" fmla="*/ 2968943 w 5492114"/>
                <a:gd name="connsiteY826" fmla="*/ 495300 h 956310"/>
                <a:gd name="connsiteX827" fmla="*/ 2990850 w 5492114"/>
                <a:gd name="connsiteY827" fmla="*/ 612458 h 956310"/>
                <a:gd name="connsiteX828" fmla="*/ 2985135 w 5492114"/>
                <a:gd name="connsiteY828" fmla="*/ 620078 h 956310"/>
                <a:gd name="connsiteX829" fmla="*/ 2969895 w 5492114"/>
                <a:gd name="connsiteY829" fmla="*/ 628650 h 956310"/>
                <a:gd name="connsiteX830" fmla="*/ 2967038 w 5492114"/>
                <a:gd name="connsiteY830" fmla="*/ 633413 h 956310"/>
                <a:gd name="connsiteX831" fmla="*/ 2973705 w 5492114"/>
                <a:gd name="connsiteY831" fmla="*/ 636270 h 956310"/>
                <a:gd name="connsiteX832" fmla="*/ 2983230 w 5492114"/>
                <a:gd name="connsiteY832" fmla="*/ 639128 h 956310"/>
                <a:gd name="connsiteX833" fmla="*/ 2989898 w 5492114"/>
                <a:gd name="connsiteY833" fmla="*/ 646748 h 956310"/>
                <a:gd name="connsiteX834" fmla="*/ 2993708 w 5492114"/>
                <a:gd name="connsiteY834" fmla="*/ 647700 h 956310"/>
                <a:gd name="connsiteX835" fmla="*/ 2995613 w 5492114"/>
                <a:gd name="connsiteY835" fmla="*/ 637223 h 956310"/>
                <a:gd name="connsiteX836" fmla="*/ 2995613 w 5492114"/>
                <a:gd name="connsiteY836" fmla="*/ 617220 h 956310"/>
                <a:gd name="connsiteX837" fmla="*/ 2990850 w 5492114"/>
                <a:gd name="connsiteY837" fmla="*/ 612458 h 956310"/>
                <a:gd name="connsiteX838" fmla="*/ 3517583 w 5492114"/>
                <a:gd name="connsiteY838" fmla="*/ 360045 h 956310"/>
                <a:gd name="connsiteX839" fmla="*/ 3501390 w 5492114"/>
                <a:gd name="connsiteY839" fmla="*/ 365760 h 956310"/>
                <a:gd name="connsiteX840" fmla="*/ 3492818 w 5492114"/>
                <a:gd name="connsiteY840" fmla="*/ 381953 h 956310"/>
                <a:gd name="connsiteX841" fmla="*/ 3489008 w 5492114"/>
                <a:gd name="connsiteY841" fmla="*/ 406718 h 956310"/>
                <a:gd name="connsiteX842" fmla="*/ 3475673 w 5492114"/>
                <a:gd name="connsiteY842" fmla="*/ 451485 h 956310"/>
                <a:gd name="connsiteX843" fmla="*/ 3463290 w 5492114"/>
                <a:gd name="connsiteY843" fmla="*/ 484823 h 956310"/>
                <a:gd name="connsiteX844" fmla="*/ 3450908 w 5492114"/>
                <a:gd name="connsiteY844" fmla="*/ 505778 h 956310"/>
                <a:gd name="connsiteX845" fmla="*/ 3445193 w 5492114"/>
                <a:gd name="connsiteY845" fmla="*/ 525780 h 956310"/>
                <a:gd name="connsiteX846" fmla="*/ 3446145 w 5492114"/>
                <a:gd name="connsiteY846" fmla="*/ 544830 h 956310"/>
                <a:gd name="connsiteX847" fmla="*/ 3452813 w 5492114"/>
                <a:gd name="connsiteY847" fmla="*/ 561975 h 956310"/>
                <a:gd name="connsiteX848" fmla="*/ 3464243 w 5492114"/>
                <a:gd name="connsiteY848" fmla="*/ 576263 h 956310"/>
                <a:gd name="connsiteX849" fmla="*/ 3479483 w 5492114"/>
                <a:gd name="connsiteY849" fmla="*/ 585788 h 956310"/>
                <a:gd name="connsiteX850" fmla="*/ 3497580 w 5492114"/>
                <a:gd name="connsiteY850" fmla="*/ 588645 h 956310"/>
                <a:gd name="connsiteX851" fmla="*/ 3517583 w 5492114"/>
                <a:gd name="connsiteY851" fmla="*/ 583883 h 956310"/>
                <a:gd name="connsiteX852" fmla="*/ 3538538 w 5492114"/>
                <a:gd name="connsiteY852" fmla="*/ 569595 h 956310"/>
                <a:gd name="connsiteX853" fmla="*/ 3599498 w 5492114"/>
                <a:gd name="connsiteY853" fmla="*/ 510540 h 956310"/>
                <a:gd name="connsiteX854" fmla="*/ 3615690 w 5492114"/>
                <a:gd name="connsiteY854" fmla="*/ 501015 h 956310"/>
                <a:gd name="connsiteX855" fmla="*/ 3619500 w 5492114"/>
                <a:gd name="connsiteY855" fmla="*/ 501968 h 956310"/>
                <a:gd name="connsiteX856" fmla="*/ 3621405 w 5492114"/>
                <a:gd name="connsiteY856" fmla="*/ 507683 h 956310"/>
                <a:gd name="connsiteX857" fmla="*/ 3619500 w 5492114"/>
                <a:gd name="connsiteY857" fmla="*/ 654368 h 956310"/>
                <a:gd name="connsiteX858" fmla="*/ 3609975 w 5492114"/>
                <a:gd name="connsiteY858" fmla="*/ 661988 h 956310"/>
                <a:gd name="connsiteX859" fmla="*/ 3596640 w 5492114"/>
                <a:gd name="connsiteY859" fmla="*/ 687705 h 956310"/>
                <a:gd name="connsiteX860" fmla="*/ 3599498 w 5492114"/>
                <a:gd name="connsiteY860" fmla="*/ 724853 h 956310"/>
                <a:gd name="connsiteX861" fmla="*/ 3607118 w 5492114"/>
                <a:gd name="connsiteY861" fmla="*/ 743903 h 956310"/>
                <a:gd name="connsiteX862" fmla="*/ 3584258 w 5492114"/>
                <a:gd name="connsiteY862" fmla="*/ 756285 h 956310"/>
                <a:gd name="connsiteX863" fmla="*/ 3555683 w 5492114"/>
                <a:gd name="connsiteY863" fmla="*/ 765810 h 956310"/>
                <a:gd name="connsiteX864" fmla="*/ 3557588 w 5492114"/>
                <a:gd name="connsiteY864" fmla="*/ 729615 h 956310"/>
                <a:gd name="connsiteX865" fmla="*/ 3557588 w 5492114"/>
                <a:gd name="connsiteY865" fmla="*/ 700088 h 956310"/>
                <a:gd name="connsiteX866" fmla="*/ 3548063 w 5492114"/>
                <a:gd name="connsiteY866" fmla="*/ 672465 h 956310"/>
                <a:gd name="connsiteX867" fmla="*/ 3534728 w 5492114"/>
                <a:gd name="connsiteY867" fmla="*/ 661988 h 956310"/>
                <a:gd name="connsiteX868" fmla="*/ 3525203 w 5492114"/>
                <a:gd name="connsiteY868" fmla="*/ 660083 h 956310"/>
                <a:gd name="connsiteX869" fmla="*/ 3513773 w 5492114"/>
                <a:gd name="connsiteY869" fmla="*/ 665798 h 956310"/>
                <a:gd name="connsiteX870" fmla="*/ 3507105 w 5492114"/>
                <a:gd name="connsiteY870" fmla="*/ 674370 h 956310"/>
                <a:gd name="connsiteX871" fmla="*/ 3512820 w 5492114"/>
                <a:gd name="connsiteY871" fmla="*/ 685800 h 956310"/>
                <a:gd name="connsiteX872" fmla="*/ 3502343 w 5492114"/>
                <a:gd name="connsiteY872" fmla="*/ 726758 h 956310"/>
                <a:gd name="connsiteX873" fmla="*/ 3495675 w 5492114"/>
                <a:gd name="connsiteY873" fmla="*/ 758190 h 956310"/>
                <a:gd name="connsiteX874" fmla="*/ 3494723 w 5492114"/>
                <a:gd name="connsiteY874" fmla="*/ 794385 h 956310"/>
                <a:gd name="connsiteX875" fmla="*/ 3505200 w 5492114"/>
                <a:gd name="connsiteY875" fmla="*/ 822008 h 956310"/>
                <a:gd name="connsiteX876" fmla="*/ 3525203 w 5492114"/>
                <a:gd name="connsiteY876" fmla="*/ 833438 h 956310"/>
                <a:gd name="connsiteX877" fmla="*/ 3548063 w 5492114"/>
                <a:gd name="connsiteY877" fmla="*/ 833438 h 956310"/>
                <a:gd name="connsiteX878" fmla="*/ 3568065 w 5492114"/>
                <a:gd name="connsiteY878" fmla="*/ 826770 h 956310"/>
                <a:gd name="connsiteX879" fmla="*/ 3649980 w 5492114"/>
                <a:gd name="connsiteY879" fmla="*/ 766763 h 956310"/>
                <a:gd name="connsiteX880" fmla="*/ 3715703 w 5492114"/>
                <a:gd name="connsiteY880" fmla="*/ 714375 h 956310"/>
                <a:gd name="connsiteX881" fmla="*/ 3726180 w 5492114"/>
                <a:gd name="connsiteY881" fmla="*/ 741045 h 956310"/>
                <a:gd name="connsiteX882" fmla="*/ 3745230 w 5492114"/>
                <a:gd name="connsiteY882" fmla="*/ 754380 h 956310"/>
                <a:gd name="connsiteX883" fmla="*/ 3778568 w 5492114"/>
                <a:gd name="connsiteY883" fmla="*/ 749618 h 956310"/>
                <a:gd name="connsiteX884" fmla="*/ 3789998 w 5492114"/>
                <a:gd name="connsiteY884" fmla="*/ 736283 h 956310"/>
                <a:gd name="connsiteX885" fmla="*/ 3795713 w 5492114"/>
                <a:gd name="connsiteY885" fmla="*/ 715328 h 956310"/>
                <a:gd name="connsiteX886" fmla="*/ 3794760 w 5492114"/>
                <a:gd name="connsiteY886" fmla="*/ 689610 h 956310"/>
                <a:gd name="connsiteX887" fmla="*/ 3784283 w 5492114"/>
                <a:gd name="connsiteY887" fmla="*/ 661035 h 956310"/>
                <a:gd name="connsiteX888" fmla="*/ 3769043 w 5492114"/>
                <a:gd name="connsiteY888" fmla="*/ 641033 h 956310"/>
                <a:gd name="connsiteX889" fmla="*/ 3749993 w 5492114"/>
                <a:gd name="connsiteY889" fmla="*/ 626745 h 956310"/>
                <a:gd name="connsiteX890" fmla="*/ 3731895 w 5492114"/>
                <a:gd name="connsiteY890" fmla="*/ 619125 h 956310"/>
                <a:gd name="connsiteX891" fmla="*/ 3717608 w 5492114"/>
                <a:gd name="connsiteY891" fmla="*/ 619125 h 956310"/>
                <a:gd name="connsiteX892" fmla="*/ 3717608 w 5492114"/>
                <a:gd name="connsiteY892" fmla="*/ 643890 h 956310"/>
                <a:gd name="connsiteX893" fmla="*/ 3718560 w 5492114"/>
                <a:gd name="connsiteY893" fmla="*/ 659130 h 956310"/>
                <a:gd name="connsiteX894" fmla="*/ 3714750 w 5492114"/>
                <a:gd name="connsiteY894" fmla="*/ 676275 h 956310"/>
                <a:gd name="connsiteX895" fmla="*/ 3690938 w 5492114"/>
                <a:gd name="connsiteY895" fmla="*/ 693420 h 956310"/>
                <a:gd name="connsiteX896" fmla="*/ 3663315 w 5492114"/>
                <a:gd name="connsiteY896" fmla="*/ 703898 h 956310"/>
                <a:gd name="connsiteX897" fmla="*/ 3655695 w 5492114"/>
                <a:gd name="connsiteY897" fmla="*/ 700088 h 956310"/>
                <a:gd name="connsiteX898" fmla="*/ 3654743 w 5492114"/>
                <a:gd name="connsiteY898" fmla="*/ 689610 h 956310"/>
                <a:gd name="connsiteX899" fmla="*/ 3659505 w 5492114"/>
                <a:gd name="connsiteY899" fmla="*/ 661035 h 956310"/>
                <a:gd name="connsiteX900" fmla="*/ 3656648 w 5492114"/>
                <a:gd name="connsiteY900" fmla="*/ 618173 h 956310"/>
                <a:gd name="connsiteX901" fmla="*/ 3651885 w 5492114"/>
                <a:gd name="connsiteY901" fmla="*/ 592455 h 956310"/>
                <a:gd name="connsiteX902" fmla="*/ 3651885 w 5492114"/>
                <a:gd name="connsiteY902" fmla="*/ 540068 h 956310"/>
                <a:gd name="connsiteX903" fmla="*/ 3657600 w 5492114"/>
                <a:gd name="connsiteY903" fmla="*/ 461963 h 956310"/>
                <a:gd name="connsiteX904" fmla="*/ 3676650 w 5492114"/>
                <a:gd name="connsiteY904" fmla="*/ 434340 h 956310"/>
                <a:gd name="connsiteX905" fmla="*/ 3697605 w 5492114"/>
                <a:gd name="connsiteY905" fmla="*/ 413385 h 956310"/>
                <a:gd name="connsiteX906" fmla="*/ 3736658 w 5492114"/>
                <a:gd name="connsiteY906" fmla="*/ 387668 h 956310"/>
                <a:gd name="connsiteX907" fmla="*/ 3778568 w 5492114"/>
                <a:gd name="connsiteY907" fmla="*/ 375285 h 956310"/>
                <a:gd name="connsiteX908" fmla="*/ 3810953 w 5492114"/>
                <a:gd name="connsiteY908" fmla="*/ 377190 h 956310"/>
                <a:gd name="connsiteX909" fmla="*/ 3832860 w 5492114"/>
                <a:gd name="connsiteY909" fmla="*/ 367665 h 956310"/>
                <a:gd name="connsiteX910" fmla="*/ 3839528 w 5492114"/>
                <a:gd name="connsiteY910" fmla="*/ 357188 h 956310"/>
                <a:gd name="connsiteX911" fmla="*/ 3841433 w 5492114"/>
                <a:gd name="connsiteY911" fmla="*/ 340995 h 956310"/>
                <a:gd name="connsiteX912" fmla="*/ 3830003 w 5492114"/>
                <a:gd name="connsiteY912" fmla="*/ 320993 h 956310"/>
                <a:gd name="connsiteX913" fmla="*/ 3814763 w 5492114"/>
                <a:gd name="connsiteY913" fmla="*/ 309563 h 956310"/>
                <a:gd name="connsiteX914" fmla="*/ 3777615 w 5492114"/>
                <a:gd name="connsiteY914" fmla="*/ 290513 h 956310"/>
                <a:gd name="connsiteX915" fmla="*/ 3763328 w 5492114"/>
                <a:gd name="connsiteY915" fmla="*/ 294323 h 956310"/>
                <a:gd name="connsiteX916" fmla="*/ 3759518 w 5492114"/>
                <a:gd name="connsiteY916" fmla="*/ 304800 h 956310"/>
                <a:gd name="connsiteX917" fmla="*/ 3765233 w 5492114"/>
                <a:gd name="connsiteY917" fmla="*/ 327660 h 956310"/>
                <a:gd name="connsiteX918" fmla="*/ 3754755 w 5492114"/>
                <a:gd name="connsiteY918" fmla="*/ 340043 h 956310"/>
                <a:gd name="connsiteX919" fmla="*/ 3727133 w 5492114"/>
                <a:gd name="connsiteY919" fmla="*/ 358140 h 956310"/>
                <a:gd name="connsiteX920" fmla="*/ 3695700 w 5492114"/>
                <a:gd name="connsiteY920" fmla="*/ 372428 h 956310"/>
                <a:gd name="connsiteX921" fmla="*/ 3685223 w 5492114"/>
                <a:gd name="connsiteY921" fmla="*/ 372428 h 956310"/>
                <a:gd name="connsiteX922" fmla="*/ 3681413 w 5492114"/>
                <a:gd name="connsiteY922" fmla="*/ 365760 h 956310"/>
                <a:gd name="connsiteX923" fmla="*/ 3690938 w 5492114"/>
                <a:gd name="connsiteY923" fmla="*/ 328613 h 956310"/>
                <a:gd name="connsiteX924" fmla="*/ 3699510 w 5492114"/>
                <a:gd name="connsiteY924" fmla="*/ 312420 h 956310"/>
                <a:gd name="connsiteX925" fmla="*/ 3707130 w 5492114"/>
                <a:gd name="connsiteY925" fmla="*/ 306705 h 956310"/>
                <a:gd name="connsiteX926" fmla="*/ 3714750 w 5492114"/>
                <a:gd name="connsiteY926" fmla="*/ 302895 h 956310"/>
                <a:gd name="connsiteX927" fmla="*/ 3721418 w 5492114"/>
                <a:gd name="connsiteY927" fmla="*/ 291465 h 956310"/>
                <a:gd name="connsiteX928" fmla="*/ 3726180 w 5492114"/>
                <a:gd name="connsiteY928" fmla="*/ 263843 h 956310"/>
                <a:gd name="connsiteX929" fmla="*/ 3717608 w 5492114"/>
                <a:gd name="connsiteY929" fmla="*/ 243840 h 956310"/>
                <a:gd name="connsiteX930" fmla="*/ 3700463 w 5492114"/>
                <a:gd name="connsiteY930" fmla="*/ 230505 h 956310"/>
                <a:gd name="connsiteX931" fmla="*/ 3676650 w 5492114"/>
                <a:gd name="connsiteY931" fmla="*/ 226695 h 956310"/>
                <a:gd name="connsiteX932" fmla="*/ 3649028 w 5492114"/>
                <a:gd name="connsiteY932" fmla="*/ 233363 h 956310"/>
                <a:gd name="connsiteX933" fmla="*/ 3638550 w 5492114"/>
                <a:gd name="connsiteY933" fmla="*/ 241935 h 956310"/>
                <a:gd name="connsiteX934" fmla="*/ 3640455 w 5492114"/>
                <a:gd name="connsiteY934" fmla="*/ 248603 h 956310"/>
                <a:gd name="connsiteX935" fmla="*/ 3649980 w 5492114"/>
                <a:gd name="connsiteY935" fmla="*/ 258128 h 956310"/>
                <a:gd name="connsiteX936" fmla="*/ 3657600 w 5492114"/>
                <a:gd name="connsiteY936" fmla="*/ 281940 h 956310"/>
                <a:gd name="connsiteX937" fmla="*/ 3658553 w 5492114"/>
                <a:gd name="connsiteY937" fmla="*/ 322898 h 956310"/>
                <a:gd name="connsiteX938" fmla="*/ 3653790 w 5492114"/>
                <a:gd name="connsiteY938" fmla="*/ 364808 h 956310"/>
                <a:gd name="connsiteX939" fmla="*/ 3645218 w 5492114"/>
                <a:gd name="connsiteY939" fmla="*/ 392430 h 956310"/>
                <a:gd name="connsiteX940" fmla="*/ 3626168 w 5492114"/>
                <a:gd name="connsiteY940" fmla="*/ 412433 h 956310"/>
                <a:gd name="connsiteX941" fmla="*/ 3603308 w 5492114"/>
                <a:gd name="connsiteY941" fmla="*/ 428625 h 956310"/>
                <a:gd name="connsiteX942" fmla="*/ 3565208 w 5492114"/>
                <a:gd name="connsiteY942" fmla="*/ 451485 h 956310"/>
                <a:gd name="connsiteX943" fmla="*/ 3567113 w 5492114"/>
                <a:gd name="connsiteY943" fmla="*/ 434340 h 956310"/>
                <a:gd name="connsiteX944" fmla="*/ 3571875 w 5492114"/>
                <a:gd name="connsiteY944" fmla="*/ 417195 h 956310"/>
                <a:gd name="connsiteX945" fmla="*/ 3571875 w 5492114"/>
                <a:gd name="connsiteY945" fmla="*/ 402908 h 956310"/>
                <a:gd name="connsiteX946" fmla="*/ 3552825 w 5492114"/>
                <a:gd name="connsiteY946" fmla="*/ 376238 h 956310"/>
                <a:gd name="connsiteX947" fmla="*/ 3537585 w 5492114"/>
                <a:gd name="connsiteY947" fmla="*/ 364808 h 956310"/>
                <a:gd name="connsiteX948" fmla="*/ 3517583 w 5492114"/>
                <a:gd name="connsiteY948" fmla="*/ 360045 h 956310"/>
                <a:gd name="connsiteX949" fmla="*/ 4193858 w 5492114"/>
                <a:gd name="connsiteY949" fmla="*/ 228600 h 956310"/>
                <a:gd name="connsiteX950" fmla="*/ 4178618 w 5492114"/>
                <a:gd name="connsiteY950" fmla="*/ 230505 h 956310"/>
                <a:gd name="connsiteX951" fmla="*/ 4178618 w 5492114"/>
                <a:gd name="connsiteY951" fmla="*/ 241935 h 956310"/>
                <a:gd name="connsiteX952" fmla="*/ 4198620 w 5492114"/>
                <a:gd name="connsiteY952" fmla="*/ 270510 h 956310"/>
                <a:gd name="connsiteX953" fmla="*/ 4206240 w 5492114"/>
                <a:gd name="connsiteY953" fmla="*/ 314325 h 956310"/>
                <a:gd name="connsiteX954" fmla="*/ 4204335 w 5492114"/>
                <a:gd name="connsiteY954" fmla="*/ 378143 h 956310"/>
                <a:gd name="connsiteX955" fmla="*/ 4191953 w 5492114"/>
                <a:gd name="connsiteY955" fmla="*/ 484823 h 956310"/>
                <a:gd name="connsiteX956" fmla="*/ 4177665 w 5492114"/>
                <a:gd name="connsiteY956" fmla="*/ 564833 h 956310"/>
                <a:gd name="connsiteX957" fmla="*/ 4159568 w 5492114"/>
                <a:gd name="connsiteY957" fmla="*/ 641033 h 956310"/>
                <a:gd name="connsiteX958" fmla="*/ 4140518 w 5492114"/>
                <a:gd name="connsiteY958" fmla="*/ 703898 h 956310"/>
                <a:gd name="connsiteX959" fmla="*/ 4129088 w 5492114"/>
                <a:gd name="connsiteY959" fmla="*/ 729615 h 956310"/>
                <a:gd name="connsiteX960" fmla="*/ 4122420 w 5492114"/>
                <a:gd name="connsiteY960" fmla="*/ 737235 h 956310"/>
                <a:gd name="connsiteX961" fmla="*/ 4115753 w 5492114"/>
                <a:gd name="connsiteY961" fmla="*/ 738188 h 956310"/>
                <a:gd name="connsiteX962" fmla="*/ 4108133 w 5492114"/>
                <a:gd name="connsiteY962" fmla="*/ 741998 h 956310"/>
                <a:gd name="connsiteX963" fmla="*/ 4102418 w 5492114"/>
                <a:gd name="connsiteY963" fmla="*/ 757238 h 956310"/>
                <a:gd name="connsiteX964" fmla="*/ 4099560 w 5492114"/>
                <a:gd name="connsiteY964" fmla="*/ 803910 h 956310"/>
                <a:gd name="connsiteX965" fmla="*/ 4109085 w 5492114"/>
                <a:gd name="connsiteY965" fmla="*/ 847725 h 956310"/>
                <a:gd name="connsiteX966" fmla="*/ 4118610 w 5492114"/>
                <a:gd name="connsiteY966" fmla="*/ 859155 h 956310"/>
                <a:gd name="connsiteX967" fmla="*/ 4131945 w 5492114"/>
                <a:gd name="connsiteY967" fmla="*/ 858203 h 956310"/>
                <a:gd name="connsiteX968" fmla="*/ 4155758 w 5492114"/>
                <a:gd name="connsiteY968" fmla="*/ 842010 h 956310"/>
                <a:gd name="connsiteX969" fmla="*/ 4170045 w 5492114"/>
                <a:gd name="connsiteY969" fmla="*/ 833438 h 956310"/>
                <a:gd name="connsiteX970" fmla="*/ 4176713 w 5492114"/>
                <a:gd name="connsiteY970" fmla="*/ 823913 h 956310"/>
                <a:gd name="connsiteX971" fmla="*/ 4178618 w 5492114"/>
                <a:gd name="connsiteY971" fmla="*/ 805815 h 956310"/>
                <a:gd name="connsiteX972" fmla="*/ 4174808 w 5492114"/>
                <a:gd name="connsiteY972" fmla="*/ 773430 h 956310"/>
                <a:gd name="connsiteX973" fmla="*/ 4180523 w 5492114"/>
                <a:gd name="connsiteY973" fmla="*/ 741045 h 956310"/>
                <a:gd name="connsiteX974" fmla="*/ 4199573 w 5492114"/>
                <a:gd name="connsiteY974" fmla="*/ 693420 h 956310"/>
                <a:gd name="connsiteX975" fmla="*/ 4213860 w 5492114"/>
                <a:gd name="connsiteY975" fmla="*/ 653415 h 956310"/>
                <a:gd name="connsiteX976" fmla="*/ 4222433 w 5492114"/>
                <a:gd name="connsiteY976" fmla="*/ 604838 h 956310"/>
                <a:gd name="connsiteX977" fmla="*/ 4228148 w 5492114"/>
                <a:gd name="connsiteY977" fmla="*/ 539115 h 956310"/>
                <a:gd name="connsiteX978" fmla="*/ 4238625 w 5492114"/>
                <a:gd name="connsiteY978" fmla="*/ 533400 h 956310"/>
                <a:gd name="connsiteX979" fmla="*/ 4247198 w 5492114"/>
                <a:gd name="connsiteY979" fmla="*/ 530543 h 956310"/>
                <a:gd name="connsiteX980" fmla="*/ 4255770 w 5492114"/>
                <a:gd name="connsiteY980" fmla="*/ 521018 h 956310"/>
                <a:gd name="connsiteX981" fmla="*/ 4276725 w 5492114"/>
                <a:gd name="connsiteY981" fmla="*/ 495300 h 956310"/>
                <a:gd name="connsiteX982" fmla="*/ 4322445 w 5492114"/>
                <a:gd name="connsiteY982" fmla="*/ 469583 h 956310"/>
                <a:gd name="connsiteX983" fmla="*/ 4340543 w 5492114"/>
                <a:gd name="connsiteY983" fmla="*/ 467678 h 956310"/>
                <a:gd name="connsiteX984" fmla="*/ 4351973 w 5492114"/>
                <a:gd name="connsiteY984" fmla="*/ 459105 h 956310"/>
                <a:gd name="connsiteX985" fmla="*/ 4362450 w 5492114"/>
                <a:gd name="connsiteY985" fmla="*/ 447675 h 956310"/>
                <a:gd name="connsiteX986" fmla="*/ 4374833 w 5492114"/>
                <a:gd name="connsiteY986" fmla="*/ 440055 h 956310"/>
                <a:gd name="connsiteX987" fmla="*/ 4387215 w 5492114"/>
                <a:gd name="connsiteY987" fmla="*/ 430530 h 956310"/>
                <a:gd name="connsiteX988" fmla="*/ 4391978 w 5492114"/>
                <a:gd name="connsiteY988" fmla="*/ 416243 h 956310"/>
                <a:gd name="connsiteX989" fmla="*/ 4385310 w 5492114"/>
                <a:gd name="connsiteY989" fmla="*/ 402908 h 956310"/>
                <a:gd name="connsiteX990" fmla="*/ 4362450 w 5492114"/>
                <a:gd name="connsiteY990" fmla="*/ 396240 h 956310"/>
                <a:gd name="connsiteX991" fmla="*/ 4355783 w 5492114"/>
                <a:gd name="connsiteY991" fmla="*/ 396240 h 956310"/>
                <a:gd name="connsiteX992" fmla="*/ 4354830 w 5492114"/>
                <a:gd name="connsiteY992" fmla="*/ 387668 h 956310"/>
                <a:gd name="connsiteX993" fmla="*/ 4363403 w 5492114"/>
                <a:gd name="connsiteY993" fmla="*/ 361950 h 956310"/>
                <a:gd name="connsiteX994" fmla="*/ 4367213 w 5492114"/>
                <a:gd name="connsiteY994" fmla="*/ 323850 h 956310"/>
                <a:gd name="connsiteX995" fmla="*/ 4371023 w 5492114"/>
                <a:gd name="connsiteY995" fmla="*/ 278130 h 956310"/>
                <a:gd name="connsiteX996" fmla="*/ 4371023 w 5492114"/>
                <a:gd name="connsiteY996" fmla="*/ 268605 h 956310"/>
                <a:gd name="connsiteX997" fmla="*/ 4365308 w 5492114"/>
                <a:gd name="connsiteY997" fmla="*/ 260985 h 956310"/>
                <a:gd name="connsiteX998" fmla="*/ 4344353 w 5492114"/>
                <a:gd name="connsiteY998" fmla="*/ 251460 h 956310"/>
                <a:gd name="connsiteX999" fmla="*/ 4322445 w 5492114"/>
                <a:gd name="connsiteY999" fmla="*/ 251460 h 956310"/>
                <a:gd name="connsiteX1000" fmla="*/ 4316730 w 5492114"/>
                <a:gd name="connsiteY1000" fmla="*/ 256223 h 956310"/>
                <a:gd name="connsiteX1001" fmla="*/ 4316730 w 5492114"/>
                <a:gd name="connsiteY1001" fmla="*/ 264795 h 956310"/>
                <a:gd name="connsiteX1002" fmla="*/ 4323398 w 5492114"/>
                <a:gd name="connsiteY1002" fmla="*/ 297180 h 956310"/>
                <a:gd name="connsiteX1003" fmla="*/ 4323398 w 5492114"/>
                <a:gd name="connsiteY1003" fmla="*/ 311468 h 956310"/>
                <a:gd name="connsiteX1004" fmla="*/ 4301490 w 5492114"/>
                <a:gd name="connsiteY1004" fmla="*/ 432435 h 956310"/>
                <a:gd name="connsiteX1005" fmla="*/ 4290060 w 5492114"/>
                <a:gd name="connsiteY1005" fmla="*/ 444818 h 956310"/>
                <a:gd name="connsiteX1006" fmla="*/ 4269105 w 5492114"/>
                <a:gd name="connsiteY1006" fmla="*/ 456248 h 956310"/>
                <a:gd name="connsiteX1007" fmla="*/ 4249103 w 5492114"/>
                <a:gd name="connsiteY1007" fmla="*/ 460058 h 956310"/>
                <a:gd name="connsiteX1008" fmla="*/ 4243388 w 5492114"/>
                <a:gd name="connsiteY1008" fmla="*/ 458153 h 956310"/>
                <a:gd name="connsiteX1009" fmla="*/ 4242435 w 5492114"/>
                <a:gd name="connsiteY1009" fmla="*/ 452438 h 956310"/>
                <a:gd name="connsiteX1010" fmla="*/ 4243388 w 5492114"/>
                <a:gd name="connsiteY1010" fmla="*/ 343853 h 956310"/>
                <a:gd name="connsiteX1011" fmla="*/ 4268153 w 5492114"/>
                <a:gd name="connsiteY1011" fmla="*/ 321945 h 956310"/>
                <a:gd name="connsiteX1012" fmla="*/ 4279583 w 5492114"/>
                <a:gd name="connsiteY1012" fmla="*/ 300038 h 956310"/>
                <a:gd name="connsiteX1013" fmla="*/ 4278630 w 5492114"/>
                <a:gd name="connsiteY1013" fmla="*/ 267653 h 956310"/>
                <a:gd name="connsiteX1014" fmla="*/ 4264343 w 5492114"/>
                <a:gd name="connsiteY1014" fmla="*/ 240030 h 956310"/>
                <a:gd name="connsiteX1015" fmla="*/ 4245293 w 5492114"/>
                <a:gd name="connsiteY1015" fmla="*/ 230505 h 956310"/>
                <a:gd name="connsiteX1016" fmla="*/ 4193858 w 5492114"/>
                <a:gd name="connsiteY1016" fmla="*/ 228600 h 956310"/>
                <a:gd name="connsiteX1017" fmla="*/ 4450080 w 5492114"/>
                <a:gd name="connsiteY1017" fmla="*/ 345758 h 956310"/>
                <a:gd name="connsiteX1018" fmla="*/ 4440555 w 5492114"/>
                <a:gd name="connsiteY1018" fmla="*/ 356235 h 956310"/>
                <a:gd name="connsiteX1019" fmla="*/ 4451033 w 5492114"/>
                <a:gd name="connsiteY1019" fmla="*/ 359093 h 956310"/>
                <a:gd name="connsiteX1020" fmla="*/ 4467225 w 5492114"/>
                <a:gd name="connsiteY1020" fmla="*/ 359093 h 956310"/>
                <a:gd name="connsiteX1021" fmla="*/ 4474845 w 5492114"/>
                <a:gd name="connsiteY1021" fmla="*/ 362903 h 956310"/>
                <a:gd name="connsiteX1022" fmla="*/ 4445318 w 5492114"/>
                <a:gd name="connsiteY1022" fmla="*/ 473393 h 956310"/>
                <a:gd name="connsiteX1023" fmla="*/ 4421505 w 5492114"/>
                <a:gd name="connsiteY1023" fmla="*/ 551498 h 956310"/>
                <a:gd name="connsiteX1024" fmla="*/ 4400550 w 5492114"/>
                <a:gd name="connsiteY1024" fmla="*/ 599123 h 956310"/>
                <a:gd name="connsiteX1025" fmla="*/ 4384358 w 5492114"/>
                <a:gd name="connsiteY1025" fmla="*/ 621983 h 956310"/>
                <a:gd name="connsiteX1026" fmla="*/ 4374833 w 5492114"/>
                <a:gd name="connsiteY1026" fmla="*/ 651510 h 956310"/>
                <a:gd name="connsiteX1027" fmla="*/ 4373880 w 5492114"/>
                <a:gd name="connsiteY1027" fmla="*/ 680085 h 956310"/>
                <a:gd name="connsiteX1028" fmla="*/ 4382453 w 5492114"/>
                <a:gd name="connsiteY1028" fmla="*/ 699135 h 956310"/>
                <a:gd name="connsiteX1029" fmla="*/ 4400550 w 5492114"/>
                <a:gd name="connsiteY1029" fmla="*/ 706755 h 956310"/>
                <a:gd name="connsiteX1030" fmla="*/ 4419600 w 5492114"/>
                <a:gd name="connsiteY1030" fmla="*/ 713423 h 956310"/>
                <a:gd name="connsiteX1031" fmla="*/ 4435793 w 5492114"/>
                <a:gd name="connsiteY1031" fmla="*/ 716280 h 956310"/>
                <a:gd name="connsiteX1032" fmla="*/ 4457700 w 5492114"/>
                <a:gd name="connsiteY1032" fmla="*/ 708660 h 956310"/>
                <a:gd name="connsiteX1033" fmla="*/ 4479608 w 5492114"/>
                <a:gd name="connsiteY1033" fmla="*/ 693420 h 956310"/>
                <a:gd name="connsiteX1034" fmla="*/ 4497705 w 5492114"/>
                <a:gd name="connsiteY1034" fmla="*/ 672465 h 956310"/>
                <a:gd name="connsiteX1035" fmla="*/ 4503420 w 5492114"/>
                <a:gd name="connsiteY1035" fmla="*/ 670560 h 956310"/>
                <a:gd name="connsiteX1036" fmla="*/ 4511040 w 5492114"/>
                <a:gd name="connsiteY1036" fmla="*/ 675323 h 956310"/>
                <a:gd name="connsiteX1037" fmla="*/ 4531043 w 5492114"/>
                <a:gd name="connsiteY1037" fmla="*/ 700088 h 956310"/>
                <a:gd name="connsiteX1038" fmla="*/ 4561523 w 5492114"/>
                <a:gd name="connsiteY1038" fmla="*/ 731520 h 956310"/>
                <a:gd name="connsiteX1039" fmla="*/ 4581525 w 5492114"/>
                <a:gd name="connsiteY1039" fmla="*/ 744855 h 956310"/>
                <a:gd name="connsiteX1040" fmla="*/ 4605338 w 5492114"/>
                <a:gd name="connsiteY1040" fmla="*/ 755333 h 956310"/>
                <a:gd name="connsiteX1041" fmla="*/ 4644390 w 5492114"/>
                <a:gd name="connsiteY1041" fmla="*/ 758190 h 956310"/>
                <a:gd name="connsiteX1042" fmla="*/ 4672013 w 5492114"/>
                <a:gd name="connsiteY1042" fmla="*/ 746760 h 956310"/>
                <a:gd name="connsiteX1043" fmla="*/ 4684395 w 5492114"/>
                <a:gd name="connsiteY1043" fmla="*/ 731520 h 956310"/>
                <a:gd name="connsiteX1044" fmla="*/ 4679633 w 5492114"/>
                <a:gd name="connsiteY1044" fmla="*/ 722948 h 956310"/>
                <a:gd name="connsiteX1045" fmla="*/ 4664393 w 5492114"/>
                <a:gd name="connsiteY1045" fmla="*/ 720090 h 956310"/>
                <a:gd name="connsiteX1046" fmla="*/ 4636770 w 5492114"/>
                <a:gd name="connsiteY1046" fmla="*/ 703898 h 956310"/>
                <a:gd name="connsiteX1047" fmla="*/ 4578668 w 5492114"/>
                <a:gd name="connsiteY1047" fmla="*/ 681038 h 956310"/>
                <a:gd name="connsiteX1048" fmla="*/ 4552950 w 5492114"/>
                <a:gd name="connsiteY1048" fmla="*/ 672465 h 956310"/>
                <a:gd name="connsiteX1049" fmla="*/ 4535805 w 5492114"/>
                <a:gd name="connsiteY1049" fmla="*/ 661035 h 956310"/>
                <a:gd name="connsiteX1050" fmla="*/ 4517708 w 5492114"/>
                <a:gd name="connsiteY1050" fmla="*/ 633413 h 956310"/>
                <a:gd name="connsiteX1051" fmla="*/ 4515803 w 5492114"/>
                <a:gd name="connsiteY1051" fmla="*/ 619125 h 956310"/>
                <a:gd name="connsiteX1052" fmla="*/ 4523423 w 5492114"/>
                <a:gd name="connsiteY1052" fmla="*/ 582930 h 956310"/>
                <a:gd name="connsiteX1053" fmla="*/ 4535805 w 5492114"/>
                <a:gd name="connsiteY1053" fmla="*/ 552450 h 956310"/>
                <a:gd name="connsiteX1054" fmla="*/ 4555808 w 5492114"/>
                <a:gd name="connsiteY1054" fmla="*/ 519113 h 956310"/>
                <a:gd name="connsiteX1055" fmla="*/ 4562475 w 5492114"/>
                <a:gd name="connsiteY1055" fmla="*/ 501015 h 956310"/>
                <a:gd name="connsiteX1056" fmla="*/ 4559618 w 5492114"/>
                <a:gd name="connsiteY1056" fmla="*/ 483870 h 956310"/>
                <a:gd name="connsiteX1057" fmla="*/ 4549140 w 5492114"/>
                <a:gd name="connsiteY1057" fmla="*/ 473393 h 956310"/>
                <a:gd name="connsiteX1058" fmla="*/ 4532948 w 5492114"/>
                <a:gd name="connsiteY1058" fmla="*/ 474345 h 956310"/>
                <a:gd name="connsiteX1059" fmla="*/ 4499610 w 5492114"/>
                <a:gd name="connsiteY1059" fmla="*/ 497205 h 956310"/>
                <a:gd name="connsiteX1060" fmla="*/ 4484370 w 5492114"/>
                <a:gd name="connsiteY1060" fmla="*/ 510540 h 956310"/>
                <a:gd name="connsiteX1061" fmla="*/ 4491990 w 5492114"/>
                <a:gd name="connsiteY1061" fmla="*/ 401003 h 956310"/>
                <a:gd name="connsiteX1062" fmla="*/ 4517708 w 5492114"/>
                <a:gd name="connsiteY1062" fmla="*/ 361950 h 956310"/>
                <a:gd name="connsiteX1063" fmla="*/ 4537710 w 5492114"/>
                <a:gd name="connsiteY1063" fmla="*/ 340995 h 956310"/>
                <a:gd name="connsiteX1064" fmla="*/ 4552950 w 5492114"/>
                <a:gd name="connsiteY1064" fmla="*/ 336233 h 956310"/>
                <a:gd name="connsiteX1065" fmla="*/ 4565333 w 5492114"/>
                <a:gd name="connsiteY1065" fmla="*/ 328613 h 956310"/>
                <a:gd name="connsiteX1066" fmla="*/ 4567238 w 5492114"/>
                <a:gd name="connsiteY1066" fmla="*/ 310515 h 956310"/>
                <a:gd name="connsiteX1067" fmla="*/ 4562475 w 5492114"/>
                <a:gd name="connsiteY1067" fmla="*/ 294323 h 956310"/>
                <a:gd name="connsiteX1068" fmla="*/ 4543425 w 5492114"/>
                <a:gd name="connsiteY1068" fmla="*/ 283845 h 956310"/>
                <a:gd name="connsiteX1069" fmla="*/ 4518660 w 5492114"/>
                <a:gd name="connsiteY1069" fmla="*/ 287655 h 956310"/>
                <a:gd name="connsiteX1070" fmla="*/ 4496753 w 5492114"/>
                <a:gd name="connsiteY1070" fmla="*/ 303848 h 956310"/>
                <a:gd name="connsiteX1071" fmla="*/ 4450080 w 5492114"/>
                <a:gd name="connsiteY1071" fmla="*/ 345758 h 956310"/>
                <a:gd name="connsiteX1072" fmla="*/ 4506278 w 5492114"/>
                <a:gd name="connsiteY1072" fmla="*/ 535305 h 956310"/>
                <a:gd name="connsiteX1073" fmla="*/ 4505325 w 5492114"/>
                <a:gd name="connsiteY1073" fmla="*/ 528638 h 956310"/>
                <a:gd name="connsiteX1074" fmla="*/ 4500563 w 5492114"/>
                <a:gd name="connsiteY1074" fmla="*/ 528638 h 956310"/>
                <a:gd name="connsiteX1075" fmla="*/ 4485323 w 5492114"/>
                <a:gd name="connsiteY1075" fmla="*/ 541020 h 956310"/>
                <a:gd name="connsiteX1076" fmla="*/ 4467225 w 5492114"/>
                <a:gd name="connsiteY1076" fmla="*/ 562928 h 956310"/>
                <a:gd name="connsiteX1077" fmla="*/ 4455795 w 5492114"/>
                <a:gd name="connsiteY1077" fmla="*/ 584835 h 956310"/>
                <a:gd name="connsiteX1078" fmla="*/ 4454843 w 5492114"/>
                <a:gd name="connsiteY1078" fmla="*/ 596265 h 956310"/>
                <a:gd name="connsiteX1079" fmla="*/ 4460558 w 5492114"/>
                <a:gd name="connsiteY1079" fmla="*/ 598170 h 956310"/>
                <a:gd name="connsiteX1080" fmla="*/ 4470083 w 5492114"/>
                <a:gd name="connsiteY1080" fmla="*/ 597218 h 956310"/>
                <a:gd name="connsiteX1081" fmla="*/ 4481513 w 5492114"/>
                <a:gd name="connsiteY1081" fmla="*/ 601980 h 956310"/>
                <a:gd name="connsiteX1082" fmla="*/ 4490085 w 5492114"/>
                <a:gd name="connsiteY1082" fmla="*/ 600075 h 956310"/>
                <a:gd name="connsiteX1083" fmla="*/ 4496753 w 5492114"/>
                <a:gd name="connsiteY1083" fmla="*/ 582930 h 956310"/>
                <a:gd name="connsiteX1084" fmla="*/ 4506278 w 5492114"/>
                <a:gd name="connsiteY1084" fmla="*/ 535305 h 956310"/>
                <a:gd name="connsiteX1085" fmla="*/ 4449128 w 5492114"/>
                <a:gd name="connsiteY1085" fmla="*/ 620078 h 956310"/>
                <a:gd name="connsiteX1086" fmla="*/ 4439603 w 5492114"/>
                <a:gd name="connsiteY1086" fmla="*/ 619125 h 956310"/>
                <a:gd name="connsiteX1087" fmla="*/ 4431030 w 5492114"/>
                <a:gd name="connsiteY1087" fmla="*/ 633413 h 956310"/>
                <a:gd name="connsiteX1088" fmla="*/ 4419600 w 5492114"/>
                <a:gd name="connsiteY1088" fmla="*/ 681990 h 956310"/>
                <a:gd name="connsiteX1089" fmla="*/ 4420553 w 5492114"/>
                <a:gd name="connsiteY1089" fmla="*/ 689610 h 956310"/>
                <a:gd name="connsiteX1090" fmla="*/ 4426268 w 5492114"/>
                <a:gd name="connsiteY1090" fmla="*/ 690563 h 956310"/>
                <a:gd name="connsiteX1091" fmla="*/ 4446270 w 5492114"/>
                <a:gd name="connsiteY1091" fmla="*/ 678180 h 956310"/>
                <a:gd name="connsiteX1092" fmla="*/ 4467225 w 5492114"/>
                <a:gd name="connsiteY1092" fmla="*/ 656273 h 956310"/>
                <a:gd name="connsiteX1093" fmla="*/ 4475798 w 5492114"/>
                <a:gd name="connsiteY1093" fmla="*/ 637223 h 956310"/>
                <a:gd name="connsiteX1094" fmla="*/ 4472940 w 5492114"/>
                <a:gd name="connsiteY1094" fmla="*/ 628650 h 956310"/>
                <a:gd name="connsiteX1095" fmla="*/ 4466273 w 5492114"/>
                <a:gd name="connsiteY1095" fmla="*/ 626745 h 956310"/>
                <a:gd name="connsiteX1096" fmla="*/ 4457700 w 5492114"/>
                <a:gd name="connsiteY1096" fmla="*/ 625793 h 956310"/>
                <a:gd name="connsiteX1097" fmla="*/ 4449128 w 5492114"/>
                <a:gd name="connsiteY1097" fmla="*/ 620078 h 956310"/>
                <a:gd name="connsiteX1098" fmla="*/ 4233863 w 5492114"/>
                <a:gd name="connsiteY1098" fmla="*/ 593408 h 956310"/>
                <a:gd name="connsiteX1099" fmla="*/ 4229100 w 5492114"/>
                <a:gd name="connsiteY1099" fmla="*/ 606743 h 956310"/>
                <a:gd name="connsiteX1100" fmla="*/ 4240530 w 5492114"/>
                <a:gd name="connsiteY1100" fmla="*/ 613410 h 956310"/>
                <a:gd name="connsiteX1101" fmla="*/ 4278630 w 5492114"/>
                <a:gd name="connsiteY1101" fmla="*/ 614363 h 956310"/>
                <a:gd name="connsiteX1102" fmla="*/ 4280535 w 5492114"/>
                <a:gd name="connsiteY1102" fmla="*/ 627698 h 956310"/>
                <a:gd name="connsiteX1103" fmla="*/ 4272915 w 5492114"/>
                <a:gd name="connsiteY1103" fmla="*/ 666750 h 956310"/>
                <a:gd name="connsiteX1104" fmla="*/ 4269105 w 5492114"/>
                <a:gd name="connsiteY1104" fmla="*/ 712470 h 956310"/>
                <a:gd name="connsiteX1105" fmla="*/ 4272915 w 5492114"/>
                <a:gd name="connsiteY1105" fmla="*/ 732473 h 956310"/>
                <a:gd name="connsiteX1106" fmla="*/ 4282440 w 5492114"/>
                <a:gd name="connsiteY1106" fmla="*/ 746760 h 956310"/>
                <a:gd name="connsiteX1107" fmla="*/ 4296728 w 5492114"/>
                <a:gd name="connsiteY1107" fmla="*/ 755333 h 956310"/>
                <a:gd name="connsiteX1108" fmla="*/ 4309110 w 5492114"/>
                <a:gd name="connsiteY1108" fmla="*/ 756285 h 956310"/>
                <a:gd name="connsiteX1109" fmla="*/ 4326255 w 5492114"/>
                <a:gd name="connsiteY1109" fmla="*/ 742950 h 956310"/>
                <a:gd name="connsiteX1110" fmla="*/ 4334828 w 5492114"/>
                <a:gd name="connsiteY1110" fmla="*/ 721043 h 956310"/>
                <a:gd name="connsiteX1111" fmla="*/ 4334828 w 5492114"/>
                <a:gd name="connsiteY1111" fmla="*/ 702945 h 956310"/>
                <a:gd name="connsiteX1112" fmla="*/ 4324350 w 5492114"/>
                <a:gd name="connsiteY1112" fmla="*/ 686753 h 956310"/>
                <a:gd name="connsiteX1113" fmla="*/ 4320540 w 5492114"/>
                <a:gd name="connsiteY1113" fmla="*/ 679133 h 956310"/>
                <a:gd name="connsiteX1114" fmla="*/ 4322445 w 5492114"/>
                <a:gd name="connsiteY1114" fmla="*/ 666750 h 956310"/>
                <a:gd name="connsiteX1115" fmla="*/ 4325303 w 5492114"/>
                <a:gd name="connsiteY1115" fmla="*/ 656273 h 956310"/>
                <a:gd name="connsiteX1116" fmla="*/ 4323398 w 5492114"/>
                <a:gd name="connsiteY1116" fmla="*/ 639128 h 956310"/>
                <a:gd name="connsiteX1117" fmla="*/ 4317683 w 5492114"/>
                <a:gd name="connsiteY1117" fmla="*/ 616268 h 956310"/>
                <a:gd name="connsiteX1118" fmla="*/ 4330065 w 5492114"/>
                <a:gd name="connsiteY1118" fmla="*/ 583883 h 956310"/>
                <a:gd name="connsiteX1119" fmla="*/ 4340543 w 5492114"/>
                <a:gd name="connsiteY1119" fmla="*/ 561975 h 956310"/>
                <a:gd name="connsiteX1120" fmla="*/ 4351020 w 5492114"/>
                <a:gd name="connsiteY1120" fmla="*/ 553403 h 956310"/>
                <a:gd name="connsiteX1121" fmla="*/ 4358640 w 5492114"/>
                <a:gd name="connsiteY1121" fmla="*/ 548640 h 956310"/>
                <a:gd name="connsiteX1122" fmla="*/ 4360545 w 5492114"/>
                <a:gd name="connsiteY1122" fmla="*/ 536258 h 956310"/>
                <a:gd name="connsiteX1123" fmla="*/ 4355783 w 5492114"/>
                <a:gd name="connsiteY1123" fmla="*/ 522923 h 956310"/>
                <a:gd name="connsiteX1124" fmla="*/ 4342448 w 5492114"/>
                <a:gd name="connsiteY1124" fmla="*/ 518160 h 956310"/>
                <a:gd name="connsiteX1125" fmla="*/ 4324350 w 5492114"/>
                <a:gd name="connsiteY1125" fmla="*/ 523875 h 956310"/>
                <a:gd name="connsiteX1126" fmla="*/ 4307205 w 5492114"/>
                <a:gd name="connsiteY1126" fmla="*/ 537210 h 956310"/>
                <a:gd name="connsiteX1127" fmla="*/ 4272915 w 5492114"/>
                <a:gd name="connsiteY1127" fmla="*/ 574358 h 956310"/>
                <a:gd name="connsiteX1128" fmla="*/ 4258628 w 5492114"/>
                <a:gd name="connsiteY1128" fmla="*/ 586740 h 956310"/>
                <a:gd name="connsiteX1129" fmla="*/ 4248150 w 5492114"/>
                <a:gd name="connsiteY1129" fmla="*/ 589598 h 956310"/>
                <a:gd name="connsiteX1130" fmla="*/ 4233863 w 5492114"/>
                <a:gd name="connsiteY1130" fmla="*/ 593408 h 956310"/>
                <a:gd name="connsiteX1131" fmla="*/ 5115878 w 5492114"/>
                <a:gd name="connsiteY1131" fmla="*/ 188595 h 956310"/>
                <a:gd name="connsiteX1132" fmla="*/ 5106353 w 5492114"/>
                <a:gd name="connsiteY1132" fmla="*/ 194310 h 956310"/>
                <a:gd name="connsiteX1133" fmla="*/ 5109210 w 5492114"/>
                <a:gd name="connsiteY1133" fmla="*/ 202883 h 956310"/>
                <a:gd name="connsiteX1134" fmla="*/ 5120640 w 5492114"/>
                <a:gd name="connsiteY1134" fmla="*/ 223838 h 956310"/>
                <a:gd name="connsiteX1135" fmla="*/ 5117783 w 5492114"/>
                <a:gd name="connsiteY1135" fmla="*/ 232410 h 956310"/>
                <a:gd name="connsiteX1136" fmla="*/ 5111115 w 5492114"/>
                <a:gd name="connsiteY1136" fmla="*/ 239078 h 956310"/>
                <a:gd name="connsiteX1137" fmla="*/ 5103495 w 5492114"/>
                <a:gd name="connsiteY1137" fmla="*/ 250508 h 956310"/>
                <a:gd name="connsiteX1138" fmla="*/ 5118735 w 5492114"/>
                <a:gd name="connsiteY1138" fmla="*/ 257175 h 956310"/>
                <a:gd name="connsiteX1139" fmla="*/ 5149215 w 5492114"/>
                <a:gd name="connsiteY1139" fmla="*/ 260985 h 956310"/>
                <a:gd name="connsiteX1140" fmla="*/ 5180648 w 5492114"/>
                <a:gd name="connsiteY1140" fmla="*/ 256223 h 956310"/>
                <a:gd name="connsiteX1141" fmla="*/ 5192078 w 5492114"/>
                <a:gd name="connsiteY1141" fmla="*/ 248603 h 956310"/>
                <a:gd name="connsiteX1142" fmla="*/ 5197793 w 5492114"/>
                <a:gd name="connsiteY1142" fmla="*/ 236220 h 956310"/>
                <a:gd name="connsiteX1143" fmla="*/ 5191125 w 5492114"/>
                <a:gd name="connsiteY1143" fmla="*/ 211455 h 956310"/>
                <a:gd name="connsiteX1144" fmla="*/ 5169218 w 5492114"/>
                <a:gd name="connsiteY1144" fmla="*/ 195263 h 956310"/>
                <a:gd name="connsiteX1145" fmla="*/ 5140643 w 5492114"/>
                <a:gd name="connsiteY1145" fmla="*/ 187643 h 956310"/>
                <a:gd name="connsiteX1146" fmla="*/ 5115878 w 5492114"/>
                <a:gd name="connsiteY1146" fmla="*/ 188595 h 956310"/>
                <a:gd name="connsiteX1147" fmla="*/ 4991100 w 5492114"/>
                <a:gd name="connsiteY1147" fmla="*/ 428625 h 956310"/>
                <a:gd name="connsiteX1148" fmla="*/ 4975860 w 5492114"/>
                <a:gd name="connsiteY1148" fmla="*/ 430530 h 956310"/>
                <a:gd name="connsiteX1149" fmla="*/ 4984433 w 5492114"/>
                <a:gd name="connsiteY1149" fmla="*/ 442913 h 956310"/>
                <a:gd name="connsiteX1150" fmla="*/ 5023485 w 5492114"/>
                <a:gd name="connsiteY1150" fmla="*/ 469583 h 956310"/>
                <a:gd name="connsiteX1151" fmla="*/ 5045393 w 5492114"/>
                <a:gd name="connsiteY1151" fmla="*/ 465773 h 956310"/>
                <a:gd name="connsiteX1152" fmla="*/ 5072063 w 5492114"/>
                <a:gd name="connsiteY1152" fmla="*/ 441008 h 956310"/>
                <a:gd name="connsiteX1153" fmla="*/ 5087303 w 5492114"/>
                <a:gd name="connsiteY1153" fmla="*/ 428625 h 956310"/>
                <a:gd name="connsiteX1154" fmla="*/ 5105400 w 5492114"/>
                <a:gd name="connsiteY1154" fmla="*/ 421958 h 956310"/>
                <a:gd name="connsiteX1155" fmla="*/ 5124450 w 5492114"/>
                <a:gd name="connsiteY1155" fmla="*/ 416243 h 956310"/>
                <a:gd name="connsiteX1156" fmla="*/ 5143500 w 5492114"/>
                <a:gd name="connsiteY1156" fmla="*/ 405765 h 956310"/>
                <a:gd name="connsiteX1157" fmla="*/ 5152073 w 5492114"/>
                <a:gd name="connsiteY1157" fmla="*/ 401955 h 956310"/>
                <a:gd name="connsiteX1158" fmla="*/ 5153978 w 5492114"/>
                <a:gd name="connsiteY1158" fmla="*/ 408623 h 956310"/>
                <a:gd name="connsiteX1159" fmla="*/ 5146358 w 5492114"/>
                <a:gd name="connsiteY1159" fmla="*/ 429578 h 956310"/>
                <a:gd name="connsiteX1160" fmla="*/ 5127308 w 5492114"/>
                <a:gd name="connsiteY1160" fmla="*/ 446723 h 956310"/>
                <a:gd name="connsiteX1161" fmla="*/ 5119688 w 5492114"/>
                <a:gd name="connsiteY1161" fmla="*/ 454343 h 956310"/>
                <a:gd name="connsiteX1162" fmla="*/ 5117783 w 5492114"/>
                <a:gd name="connsiteY1162" fmla="*/ 465773 h 956310"/>
                <a:gd name="connsiteX1163" fmla="*/ 5115878 w 5492114"/>
                <a:gd name="connsiteY1163" fmla="*/ 479108 h 956310"/>
                <a:gd name="connsiteX1164" fmla="*/ 5109210 w 5492114"/>
                <a:gd name="connsiteY1164" fmla="*/ 491490 h 956310"/>
                <a:gd name="connsiteX1165" fmla="*/ 5093970 w 5492114"/>
                <a:gd name="connsiteY1165" fmla="*/ 516255 h 956310"/>
                <a:gd name="connsiteX1166" fmla="*/ 5063490 w 5492114"/>
                <a:gd name="connsiteY1166" fmla="*/ 575310 h 956310"/>
                <a:gd name="connsiteX1167" fmla="*/ 5032058 w 5492114"/>
                <a:gd name="connsiteY1167" fmla="*/ 621983 h 956310"/>
                <a:gd name="connsiteX1168" fmla="*/ 4986338 w 5492114"/>
                <a:gd name="connsiteY1168" fmla="*/ 679133 h 956310"/>
                <a:gd name="connsiteX1169" fmla="*/ 4939665 w 5492114"/>
                <a:gd name="connsiteY1169" fmla="*/ 743903 h 956310"/>
                <a:gd name="connsiteX1170" fmla="*/ 4932998 w 5492114"/>
                <a:gd name="connsiteY1170" fmla="*/ 744855 h 956310"/>
                <a:gd name="connsiteX1171" fmla="*/ 4931093 w 5492114"/>
                <a:gd name="connsiteY1171" fmla="*/ 730568 h 956310"/>
                <a:gd name="connsiteX1172" fmla="*/ 4930140 w 5492114"/>
                <a:gd name="connsiteY1172" fmla="*/ 715328 h 956310"/>
                <a:gd name="connsiteX1173" fmla="*/ 4925378 w 5492114"/>
                <a:gd name="connsiteY1173" fmla="*/ 715328 h 956310"/>
                <a:gd name="connsiteX1174" fmla="*/ 4913948 w 5492114"/>
                <a:gd name="connsiteY1174" fmla="*/ 744855 h 956310"/>
                <a:gd name="connsiteX1175" fmla="*/ 4890135 w 5492114"/>
                <a:gd name="connsiteY1175" fmla="*/ 789623 h 956310"/>
                <a:gd name="connsiteX1176" fmla="*/ 4868228 w 5492114"/>
                <a:gd name="connsiteY1176" fmla="*/ 835343 h 956310"/>
                <a:gd name="connsiteX1177" fmla="*/ 4866323 w 5492114"/>
                <a:gd name="connsiteY1177" fmla="*/ 858203 h 956310"/>
                <a:gd name="connsiteX1178" fmla="*/ 4871085 w 5492114"/>
                <a:gd name="connsiteY1178" fmla="*/ 880110 h 956310"/>
                <a:gd name="connsiteX1179" fmla="*/ 4885373 w 5492114"/>
                <a:gd name="connsiteY1179" fmla="*/ 875348 h 956310"/>
                <a:gd name="connsiteX1180" fmla="*/ 4903470 w 5492114"/>
                <a:gd name="connsiteY1180" fmla="*/ 853440 h 956310"/>
                <a:gd name="connsiteX1181" fmla="*/ 4926330 w 5492114"/>
                <a:gd name="connsiteY1181" fmla="*/ 808673 h 956310"/>
                <a:gd name="connsiteX1182" fmla="*/ 4940618 w 5492114"/>
                <a:gd name="connsiteY1182" fmla="*/ 782955 h 956310"/>
                <a:gd name="connsiteX1183" fmla="*/ 4954905 w 5492114"/>
                <a:gd name="connsiteY1183" fmla="*/ 766763 h 956310"/>
                <a:gd name="connsiteX1184" fmla="*/ 4988243 w 5492114"/>
                <a:gd name="connsiteY1184" fmla="*/ 725805 h 956310"/>
                <a:gd name="connsiteX1185" fmla="*/ 5014913 w 5492114"/>
                <a:gd name="connsiteY1185" fmla="*/ 696278 h 956310"/>
                <a:gd name="connsiteX1186" fmla="*/ 5034915 w 5492114"/>
                <a:gd name="connsiteY1186" fmla="*/ 681038 h 956310"/>
                <a:gd name="connsiteX1187" fmla="*/ 5056823 w 5492114"/>
                <a:gd name="connsiteY1187" fmla="*/ 654368 h 956310"/>
                <a:gd name="connsiteX1188" fmla="*/ 5088255 w 5492114"/>
                <a:gd name="connsiteY1188" fmla="*/ 606743 h 956310"/>
                <a:gd name="connsiteX1189" fmla="*/ 5104448 w 5492114"/>
                <a:gd name="connsiteY1189" fmla="*/ 557213 h 956310"/>
                <a:gd name="connsiteX1190" fmla="*/ 5111115 w 5492114"/>
                <a:gd name="connsiteY1190" fmla="*/ 538163 h 956310"/>
                <a:gd name="connsiteX1191" fmla="*/ 5121593 w 5492114"/>
                <a:gd name="connsiteY1191" fmla="*/ 529590 h 956310"/>
                <a:gd name="connsiteX1192" fmla="*/ 5121593 w 5492114"/>
                <a:gd name="connsiteY1192" fmla="*/ 564833 h 956310"/>
                <a:gd name="connsiteX1193" fmla="*/ 5105400 w 5492114"/>
                <a:gd name="connsiteY1193" fmla="*/ 645795 h 956310"/>
                <a:gd name="connsiteX1194" fmla="*/ 5078730 w 5492114"/>
                <a:gd name="connsiteY1194" fmla="*/ 781050 h 956310"/>
                <a:gd name="connsiteX1195" fmla="*/ 5085398 w 5492114"/>
                <a:gd name="connsiteY1195" fmla="*/ 821055 h 956310"/>
                <a:gd name="connsiteX1196" fmla="*/ 5093970 w 5492114"/>
                <a:gd name="connsiteY1196" fmla="*/ 838200 h 956310"/>
                <a:gd name="connsiteX1197" fmla="*/ 5107305 w 5492114"/>
                <a:gd name="connsiteY1197" fmla="*/ 846773 h 956310"/>
                <a:gd name="connsiteX1198" fmla="*/ 5120640 w 5492114"/>
                <a:gd name="connsiteY1198" fmla="*/ 839153 h 956310"/>
                <a:gd name="connsiteX1199" fmla="*/ 5130165 w 5492114"/>
                <a:gd name="connsiteY1199" fmla="*/ 819150 h 956310"/>
                <a:gd name="connsiteX1200" fmla="*/ 5132070 w 5492114"/>
                <a:gd name="connsiteY1200" fmla="*/ 782003 h 956310"/>
                <a:gd name="connsiteX1201" fmla="*/ 5132070 w 5492114"/>
                <a:gd name="connsiteY1201" fmla="*/ 752475 h 956310"/>
                <a:gd name="connsiteX1202" fmla="*/ 5141595 w 5492114"/>
                <a:gd name="connsiteY1202" fmla="*/ 699135 h 956310"/>
                <a:gd name="connsiteX1203" fmla="*/ 5153025 w 5492114"/>
                <a:gd name="connsiteY1203" fmla="*/ 647700 h 956310"/>
                <a:gd name="connsiteX1204" fmla="*/ 5154930 w 5492114"/>
                <a:gd name="connsiteY1204" fmla="*/ 627698 h 956310"/>
                <a:gd name="connsiteX1205" fmla="*/ 5151120 w 5492114"/>
                <a:gd name="connsiteY1205" fmla="*/ 614363 h 956310"/>
                <a:gd name="connsiteX1206" fmla="*/ 5148263 w 5492114"/>
                <a:gd name="connsiteY1206" fmla="*/ 612458 h 956310"/>
                <a:gd name="connsiteX1207" fmla="*/ 5146358 w 5492114"/>
                <a:gd name="connsiteY1207" fmla="*/ 616268 h 956310"/>
                <a:gd name="connsiteX1208" fmla="*/ 5143500 w 5492114"/>
                <a:gd name="connsiteY1208" fmla="*/ 634365 h 956310"/>
                <a:gd name="connsiteX1209" fmla="*/ 5140643 w 5492114"/>
                <a:gd name="connsiteY1209" fmla="*/ 653415 h 956310"/>
                <a:gd name="connsiteX1210" fmla="*/ 5135880 w 5492114"/>
                <a:gd name="connsiteY1210" fmla="*/ 660083 h 956310"/>
                <a:gd name="connsiteX1211" fmla="*/ 5133975 w 5492114"/>
                <a:gd name="connsiteY1211" fmla="*/ 646748 h 956310"/>
                <a:gd name="connsiteX1212" fmla="*/ 5138738 w 5492114"/>
                <a:gd name="connsiteY1212" fmla="*/ 620078 h 956310"/>
                <a:gd name="connsiteX1213" fmla="*/ 5147310 w 5492114"/>
                <a:gd name="connsiteY1213" fmla="*/ 560070 h 956310"/>
                <a:gd name="connsiteX1214" fmla="*/ 5153025 w 5492114"/>
                <a:gd name="connsiteY1214" fmla="*/ 533400 h 956310"/>
                <a:gd name="connsiteX1215" fmla="*/ 5157788 w 5492114"/>
                <a:gd name="connsiteY1215" fmla="*/ 529590 h 956310"/>
                <a:gd name="connsiteX1216" fmla="*/ 5163503 w 5492114"/>
                <a:gd name="connsiteY1216" fmla="*/ 542925 h 956310"/>
                <a:gd name="connsiteX1217" fmla="*/ 5171123 w 5492114"/>
                <a:gd name="connsiteY1217" fmla="*/ 571500 h 956310"/>
                <a:gd name="connsiteX1218" fmla="*/ 5181600 w 5492114"/>
                <a:gd name="connsiteY1218" fmla="*/ 588645 h 956310"/>
                <a:gd name="connsiteX1219" fmla="*/ 5193030 w 5492114"/>
                <a:gd name="connsiteY1219" fmla="*/ 597218 h 956310"/>
                <a:gd name="connsiteX1220" fmla="*/ 5204460 w 5492114"/>
                <a:gd name="connsiteY1220" fmla="*/ 598170 h 956310"/>
                <a:gd name="connsiteX1221" fmla="*/ 5214938 w 5492114"/>
                <a:gd name="connsiteY1221" fmla="*/ 592455 h 956310"/>
                <a:gd name="connsiteX1222" fmla="*/ 5222558 w 5492114"/>
                <a:gd name="connsiteY1222" fmla="*/ 582930 h 956310"/>
                <a:gd name="connsiteX1223" fmla="*/ 5224463 w 5492114"/>
                <a:gd name="connsiteY1223" fmla="*/ 557213 h 956310"/>
                <a:gd name="connsiteX1224" fmla="*/ 5216843 w 5492114"/>
                <a:gd name="connsiteY1224" fmla="*/ 540068 h 956310"/>
                <a:gd name="connsiteX1225" fmla="*/ 5209223 w 5492114"/>
                <a:gd name="connsiteY1225" fmla="*/ 533400 h 956310"/>
                <a:gd name="connsiteX1226" fmla="*/ 5201603 w 5492114"/>
                <a:gd name="connsiteY1226" fmla="*/ 527685 h 956310"/>
                <a:gd name="connsiteX1227" fmla="*/ 5195888 w 5492114"/>
                <a:gd name="connsiteY1227" fmla="*/ 515303 h 956310"/>
                <a:gd name="connsiteX1228" fmla="*/ 5188268 w 5492114"/>
                <a:gd name="connsiteY1228" fmla="*/ 503873 h 956310"/>
                <a:gd name="connsiteX1229" fmla="*/ 5175885 w 5492114"/>
                <a:gd name="connsiteY1229" fmla="*/ 503873 h 956310"/>
                <a:gd name="connsiteX1230" fmla="*/ 5153025 w 5492114"/>
                <a:gd name="connsiteY1230" fmla="*/ 515303 h 956310"/>
                <a:gd name="connsiteX1231" fmla="*/ 5150168 w 5492114"/>
                <a:gd name="connsiteY1231" fmla="*/ 509588 h 956310"/>
                <a:gd name="connsiteX1232" fmla="*/ 5153978 w 5492114"/>
                <a:gd name="connsiteY1232" fmla="*/ 490538 h 956310"/>
                <a:gd name="connsiteX1233" fmla="*/ 5161598 w 5492114"/>
                <a:gd name="connsiteY1233" fmla="*/ 471488 h 956310"/>
                <a:gd name="connsiteX1234" fmla="*/ 5171123 w 5492114"/>
                <a:gd name="connsiteY1234" fmla="*/ 464820 h 956310"/>
                <a:gd name="connsiteX1235" fmla="*/ 5181600 w 5492114"/>
                <a:gd name="connsiteY1235" fmla="*/ 455295 h 956310"/>
                <a:gd name="connsiteX1236" fmla="*/ 5195888 w 5492114"/>
                <a:gd name="connsiteY1236" fmla="*/ 426720 h 956310"/>
                <a:gd name="connsiteX1237" fmla="*/ 5226368 w 5492114"/>
                <a:gd name="connsiteY1237" fmla="*/ 353378 h 956310"/>
                <a:gd name="connsiteX1238" fmla="*/ 5221605 w 5492114"/>
                <a:gd name="connsiteY1238" fmla="*/ 332423 h 956310"/>
                <a:gd name="connsiteX1239" fmla="*/ 5205413 w 5492114"/>
                <a:gd name="connsiteY1239" fmla="*/ 315278 h 956310"/>
                <a:gd name="connsiteX1240" fmla="*/ 5179695 w 5492114"/>
                <a:gd name="connsiteY1240" fmla="*/ 313373 h 956310"/>
                <a:gd name="connsiteX1241" fmla="*/ 5163503 w 5492114"/>
                <a:gd name="connsiteY1241" fmla="*/ 321945 h 956310"/>
                <a:gd name="connsiteX1242" fmla="*/ 5145405 w 5492114"/>
                <a:gd name="connsiteY1242" fmla="*/ 338138 h 956310"/>
                <a:gd name="connsiteX1243" fmla="*/ 5126355 w 5492114"/>
                <a:gd name="connsiteY1243" fmla="*/ 344805 h 956310"/>
                <a:gd name="connsiteX1244" fmla="*/ 5098733 w 5492114"/>
                <a:gd name="connsiteY1244" fmla="*/ 361950 h 956310"/>
                <a:gd name="connsiteX1245" fmla="*/ 5035868 w 5492114"/>
                <a:gd name="connsiteY1245" fmla="*/ 399098 h 956310"/>
                <a:gd name="connsiteX1246" fmla="*/ 5009198 w 5492114"/>
                <a:gd name="connsiteY1246" fmla="*/ 418148 h 956310"/>
                <a:gd name="connsiteX1247" fmla="*/ 4991100 w 5492114"/>
                <a:gd name="connsiteY1247" fmla="*/ 428625 h 956310"/>
                <a:gd name="connsiteX1248" fmla="*/ 5345430 w 5492114"/>
                <a:gd name="connsiteY1248" fmla="*/ 290513 h 956310"/>
                <a:gd name="connsiteX1249" fmla="*/ 5359718 w 5492114"/>
                <a:gd name="connsiteY1249" fmla="*/ 311468 h 956310"/>
                <a:gd name="connsiteX1250" fmla="*/ 5361623 w 5492114"/>
                <a:gd name="connsiteY1250" fmla="*/ 339090 h 956310"/>
                <a:gd name="connsiteX1251" fmla="*/ 5356860 w 5492114"/>
                <a:gd name="connsiteY1251" fmla="*/ 406718 h 956310"/>
                <a:gd name="connsiteX1252" fmla="*/ 5350193 w 5492114"/>
                <a:gd name="connsiteY1252" fmla="*/ 461010 h 956310"/>
                <a:gd name="connsiteX1253" fmla="*/ 5332095 w 5492114"/>
                <a:gd name="connsiteY1253" fmla="*/ 473393 h 956310"/>
                <a:gd name="connsiteX1254" fmla="*/ 5306378 w 5492114"/>
                <a:gd name="connsiteY1254" fmla="*/ 486728 h 956310"/>
                <a:gd name="connsiteX1255" fmla="*/ 5303520 w 5492114"/>
                <a:gd name="connsiteY1255" fmla="*/ 496253 h 956310"/>
                <a:gd name="connsiteX1256" fmla="*/ 5313045 w 5492114"/>
                <a:gd name="connsiteY1256" fmla="*/ 510540 h 956310"/>
                <a:gd name="connsiteX1257" fmla="*/ 5336858 w 5492114"/>
                <a:gd name="connsiteY1257" fmla="*/ 539115 h 956310"/>
                <a:gd name="connsiteX1258" fmla="*/ 5334000 w 5492114"/>
                <a:gd name="connsiteY1258" fmla="*/ 595313 h 956310"/>
                <a:gd name="connsiteX1259" fmla="*/ 5318760 w 5492114"/>
                <a:gd name="connsiteY1259" fmla="*/ 649605 h 956310"/>
                <a:gd name="connsiteX1260" fmla="*/ 5302568 w 5492114"/>
                <a:gd name="connsiteY1260" fmla="*/ 659130 h 956310"/>
                <a:gd name="connsiteX1261" fmla="*/ 5275898 w 5492114"/>
                <a:gd name="connsiteY1261" fmla="*/ 667703 h 956310"/>
                <a:gd name="connsiteX1262" fmla="*/ 5248275 w 5492114"/>
                <a:gd name="connsiteY1262" fmla="*/ 676275 h 956310"/>
                <a:gd name="connsiteX1263" fmla="*/ 5231130 w 5492114"/>
                <a:gd name="connsiteY1263" fmla="*/ 685800 h 956310"/>
                <a:gd name="connsiteX1264" fmla="*/ 5232083 w 5492114"/>
                <a:gd name="connsiteY1264" fmla="*/ 692468 h 956310"/>
                <a:gd name="connsiteX1265" fmla="*/ 5240655 w 5492114"/>
                <a:gd name="connsiteY1265" fmla="*/ 701040 h 956310"/>
                <a:gd name="connsiteX1266" fmla="*/ 5272088 w 5492114"/>
                <a:gd name="connsiteY1266" fmla="*/ 720090 h 956310"/>
                <a:gd name="connsiteX1267" fmla="*/ 5308283 w 5492114"/>
                <a:gd name="connsiteY1267" fmla="*/ 731520 h 956310"/>
                <a:gd name="connsiteX1268" fmla="*/ 5321618 w 5492114"/>
                <a:gd name="connsiteY1268" fmla="*/ 731520 h 956310"/>
                <a:gd name="connsiteX1269" fmla="*/ 5329238 w 5492114"/>
                <a:gd name="connsiteY1269" fmla="*/ 725805 h 956310"/>
                <a:gd name="connsiteX1270" fmla="*/ 5344478 w 5492114"/>
                <a:gd name="connsiteY1270" fmla="*/ 711518 h 956310"/>
                <a:gd name="connsiteX1271" fmla="*/ 5368290 w 5492114"/>
                <a:gd name="connsiteY1271" fmla="*/ 700088 h 956310"/>
                <a:gd name="connsiteX1272" fmla="*/ 5404485 w 5492114"/>
                <a:gd name="connsiteY1272" fmla="*/ 698183 h 956310"/>
                <a:gd name="connsiteX1273" fmla="*/ 5454968 w 5492114"/>
                <a:gd name="connsiteY1273" fmla="*/ 713423 h 956310"/>
                <a:gd name="connsiteX1274" fmla="*/ 5468303 w 5492114"/>
                <a:gd name="connsiteY1274" fmla="*/ 716280 h 956310"/>
                <a:gd name="connsiteX1275" fmla="*/ 5479733 w 5492114"/>
                <a:gd name="connsiteY1275" fmla="*/ 711518 h 956310"/>
                <a:gd name="connsiteX1276" fmla="*/ 5492115 w 5492114"/>
                <a:gd name="connsiteY1276" fmla="*/ 687705 h 956310"/>
                <a:gd name="connsiteX1277" fmla="*/ 5485448 w 5492114"/>
                <a:gd name="connsiteY1277" fmla="*/ 656273 h 956310"/>
                <a:gd name="connsiteX1278" fmla="*/ 5473065 w 5492114"/>
                <a:gd name="connsiteY1278" fmla="*/ 641985 h 956310"/>
                <a:gd name="connsiteX1279" fmla="*/ 5454015 w 5492114"/>
                <a:gd name="connsiteY1279" fmla="*/ 630555 h 956310"/>
                <a:gd name="connsiteX1280" fmla="*/ 5396865 w 5492114"/>
                <a:gd name="connsiteY1280" fmla="*/ 633413 h 956310"/>
                <a:gd name="connsiteX1281" fmla="*/ 5350193 w 5492114"/>
                <a:gd name="connsiteY1281" fmla="*/ 639128 h 956310"/>
                <a:gd name="connsiteX1282" fmla="*/ 5355908 w 5492114"/>
                <a:gd name="connsiteY1282" fmla="*/ 613410 h 956310"/>
                <a:gd name="connsiteX1283" fmla="*/ 5372100 w 5492114"/>
                <a:gd name="connsiteY1283" fmla="*/ 560070 h 956310"/>
                <a:gd name="connsiteX1284" fmla="*/ 5384483 w 5492114"/>
                <a:gd name="connsiteY1284" fmla="*/ 516255 h 956310"/>
                <a:gd name="connsiteX1285" fmla="*/ 5392103 w 5492114"/>
                <a:gd name="connsiteY1285" fmla="*/ 501968 h 956310"/>
                <a:gd name="connsiteX1286" fmla="*/ 5399723 w 5492114"/>
                <a:gd name="connsiteY1286" fmla="*/ 496253 h 956310"/>
                <a:gd name="connsiteX1287" fmla="*/ 5430203 w 5492114"/>
                <a:gd name="connsiteY1287" fmla="*/ 490538 h 956310"/>
                <a:gd name="connsiteX1288" fmla="*/ 5450205 w 5492114"/>
                <a:gd name="connsiteY1288" fmla="*/ 480060 h 956310"/>
                <a:gd name="connsiteX1289" fmla="*/ 5460683 w 5492114"/>
                <a:gd name="connsiteY1289" fmla="*/ 464820 h 956310"/>
                <a:gd name="connsiteX1290" fmla="*/ 5461635 w 5492114"/>
                <a:gd name="connsiteY1290" fmla="*/ 443865 h 956310"/>
                <a:gd name="connsiteX1291" fmla="*/ 5450205 w 5492114"/>
                <a:gd name="connsiteY1291" fmla="*/ 417195 h 956310"/>
                <a:gd name="connsiteX1292" fmla="*/ 5423535 w 5492114"/>
                <a:gd name="connsiteY1292" fmla="*/ 410528 h 956310"/>
                <a:gd name="connsiteX1293" fmla="*/ 5413058 w 5492114"/>
                <a:gd name="connsiteY1293" fmla="*/ 401955 h 956310"/>
                <a:gd name="connsiteX1294" fmla="*/ 5408295 w 5492114"/>
                <a:gd name="connsiteY1294" fmla="*/ 392430 h 956310"/>
                <a:gd name="connsiteX1295" fmla="*/ 5412105 w 5492114"/>
                <a:gd name="connsiteY1295" fmla="*/ 373380 h 956310"/>
                <a:gd name="connsiteX1296" fmla="*/ 5432108 w 5492114"/>
                <a:gd name="connsiteY1296" fmla="*/ 340995 h 956310"/>
                <a:gd name="connsiteX1297" fmla="*/ 5428298 w 5492114"/>
                <a:gd name="connsiteY1297" fmla="*/ 310515 h 956310"/>
                <a:gd name="connsiteX1298" fmla="*/ 5419725 w 5492114"/>
                <a:gd name="connsiteY1298" fmla="*/ 296228 h 956310"/>
                <a:gd name="connsiteX1299" fmla="*/ 5407343 w 5492114"/>
                <a:gd name="connsiteY1299" fmla="*/ 286703 h 956310"/>
                <a:gd name="connsiteX1300" fmla="*/ 5364480 w 5492114"/>
                <a:gd name="connsiteY1300" fmla="*/ 281940 h 956310"/>
                <a:gd name="connsiteX1301" fmla="*/ 5347335 w 5492114"/>
                <a:gd name="connsiteY1301" fmla="*/ 284798 h 956310"/>
                <a:gd name="connsiteX1302" fmla="*/ 5345430 w 5492114"/>
                <a:gd name="connsiteY1302" fmla="*/ 290513 h 956310"/>
                <a:gd name="connsiteX1303" fmla="*/ 372428 w 5492114"/>
                <a:gd name="connsiteY1303" fmla="*/ 711518 h 956310"/>
                <a:gd name="connsiteX1304" fmla="*/ 382905 w 5492114"/>
                <a:gd name="connsiteY1304" fmla="*/ 750570 h 956310"/>
                <a:gd name="connsiteX1305" fmla="*/ 398145 w 5492114"/>
                <a:gd name="connsiteY1305" fmla="*/ 769620 h 956310"/>
                <a:gd name="connsiteX1306" fmla="*/ 421005 w 5492114"/>
                <a:gd name="connsiteY1306" fmla="*/ 775335 h 956310"/>
                <a:gd name="connsiteX1307" fmla="*/ 431483 w 5492114"/>
                <a:gd name="connsiteY1307" fmla="*/ 767715 h 956310"/>
                <a:gd name="connsiteX1308" fmla="*/ 438150 w 5492114"/>
                <a:gd name="connsiteY1308" fmla="*/ 762953 h 956310"/>
                <a:gd name="connsiteX1309" fmla="*/ 447675 w 5492114"/>
                <a:gd name="connsiteY1309" fmla="*/ 779145 h 956310"/>
                <a:gd name="connsiteX1310" fmla="*/ 460058 w 5492114"/>
                <a:gd name="connsiteY1310" fmla="*/ 789623 h 956310"/>
                <a:gd name="connsiteX1311" fmla="*/ 484823 w 5492114"/>
                <a:gd name="connsiteY1311" fmla="*/ 793433 h 956310"/>
                <a:gd name="connsiteX1312" fmla="*/ 510540 w 5492114"/>
                <a:gd name="connsiteY1312" fmla="*/ 782003 h 956310"/>
                <a:gd name="connsiteX1313" fmla="*/ 519113 w 5492114"/>
                <a:gd name="connsiteY1313" fmla="*/ 770573 h 956310"/>
                <a:gd name="connsiteX1314" fmla="*/ 520065 w 5492114"/>
                <a:gd name="connsiteY1314" fmla="*/ 758190 h 956310"/>
                <a:gd name="connsiteX1315" fmla="*/ 533400 w 5492114"/>
                <a:gd name="connsiteY1315" fmla="*/ 704850 h 956310"/>
                <a:gd name="connsiteX1316" fmla="*/ 541973 w 5492114"/>
                <a:gd name="connsiteY1316" fmla="*/ 672465 h 956310"/>
                <a:gd name="connsiteX1317" fmla="*/ 540068 w 5492114"/>
                <a:gd name="connsiteY1317" fmla="*/ 649605 h 956310"/>
                <a:gd name="connsiteX1318" fmla="*/ 521970 w 5492114"/>
                <a:gd name="connsiteY1318" fmla="*/ 640080 h 956310"/>
                <a:gd name="connsiteX1319" fmla="*/ 494348 w 5492114"/>
                <a:gd name="connsiteY1319" fmla="*/ 640080 h 956310"/>
                <a:gd name="connsiteX1320" fmla="*/ 466725 w 5492114"/>
                <a:gd name="connsiteY1320" fmla="*/ 645795 h 956310"/>
                <a:gd name="connsiteX1321" fmla="*/ 449580 w 5492114"/>
                <a:gd name="connsiteY1321" fmla="*/ 655320 h 956310"/>
                <a:gd name="connsiteX1322" fmla="*/ 447675 w 5492114"/>
                <a:gd name="connsiteY1322" fmla="*/ 662940 h 956310"/>
                <a:gd name="connsiteX1323" fmla="*/ 457200 w 5492114"/>
                <a:gd name="connsiteY1323" fmla="*/ 668655 h 956310"/>
                <a:gd name="connsiteX1324" fmla="*/ 486728 w 5492114"/>
                <a:gd name="connsiteY1324" fmla="*/ 677228 h 956310"/>
                <a:gd name="connsiteX1325" fmla="*/ 485775 w 5492114"/>
                <a:gd name="connsiteY1325" fmla="*/ 706755 h 956310"/>
                <a:gd name="connsiteX1326" fmla="*/ 479108 w 5492114"/>
                <a:gd name="connsiteY1326" fmla="*/ 723900 h 956310"/>
                <a:gd name="connsiteX1327" fmla="*/ 461010 w 5492114"/>
                <a:gd name="connsiteY1327" fmla="*/ 735330 h 956310"/>
                <a:gd name="connsiteX1328" fmla="*/ 438150 w 5492114"/>
                <a:gd name="connsiteY1328" fmla="*/ 739140 h 956310"/>
                <a:gd name="connsiteX1329" fmla="*/ 434340 w 5492114"/>
                <a:gd name="connsiteY1329" fmla="*/ 736283 h 956310"/>
                <a:gd name="connsiteX1330" fmla="*/ 434340 w 5492114"/>
                <a:gd name="connsiteY1330" fmla="*/ 728663 h 956310"/>
                <a:gd name="connsiteX1331" fmla="*/ 431483 w 5492114"/>
                <a:gd name="connsiteY1331" fmla="*/ 717233 h 956310"/>
                <a:gd name="connsiteX1332" fmla="*/ 419100 w 5492114"/>
                <a:gd name="connsiteY1332" fmla="*/ 703898 h 956310"/>
                <a:gd name="connsiteX1333" fmla="*/ 390525 w 5492114"/>
                <a:gd name="connsiteY1333" fmla="*/ 700088 h 956310"/>
                <a:gd name="connsiteX1334" fmla="*/ 378143 w 5492114"/>
                <a:gd name="connsiteY1334" fmla="*/ 702945 h 956310"/>
                <a:gd name="connsiteX1335" fmla="*/ 372428 w 5492114"/>
                <a:gd name="connsiteY1335" fmla="*/ 711518 h 95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</a:cxnLst>
              <a:rect l="l" t="t" r="r" b="b"/>
              <a:pathLst>
                <a:path w="5492114" h="956310">
                  <a:moveTo>
                    <a:pt x="1301115" y="29528"/>
                  </a:moveTo>
                  <a:lnTo>
                    <a:pt x="1279208" y="81915"/>
                  </a:lnTo>
                  <a:lnTo>
                    <a:pt x="1235393" y="155258"/>
                  </a:lnTo>
                  <a:lnTo>
                    <a:pt x="1170623" y="252413"/>
                  </a:lnTo>
                  <a:lnTo>
                    <a:pt x="1163955" y="274320"/>
                  </a:lnTo>
                  <a:lnTo>
                    <a:pt x="1152525" y="280988"/>
                  </a:lnTo>
                  <a:lnTo>
                    <a:pt x="1129665" y="318135"/>
                  </a:lnTo>
                  <a:lnTo>
                    <a:pt x="1155383" y="293370"/>
                  </a:lnTo>
                  <a:lnTo>
                    <a:pt x="1178243" y="282893"/>
                  </a:lnTo>
                  <a:lnTo>
                    <a:pt x="1201103" y="267653"/>
                  </a:lnTo>
                  <a:lnTo>
                    <a:pt x="1226820" y="244793"/>
                  </a:lnTo>
                  <a:lnTo>
                    <a:pt x="1253490" y="224790"/>
                  </a:lnTo>
                  <a:lnTo>
                    <a:pt x="1276350" y="199073"/>
                  </a:lnTo>
                  <a:lnTo>
                    <a:pt x="1311593" y="142875"/>
                  </a:lnTo>
                  <a:lnTo>
                    <a:pt x="1339215" y="75248"/>
                  </a:lnTo>
                  <a:lnTo>
                    <a:pt x="1351598" y="85725"/>
                  </a:lnTo>
                  <a:lnTo>
                    <a:pt x="1353503" y="101918"/>
                  </a:lnTo>
                  <a:lnTo>
                    <a:pt x="1359218" y="113348"/>
                  </a:lnTo>
                  <a:lnTo>
                    <a:pt x="1369695" y="118110"/>
                  </a:lnTo>
                  <a:lnTo>
                    <a:pt x="1389698" y="125730"/>
                  </a:lnTo>
                  <a:lnTo>
                    <a:pt x="1400175" y="137160"/>
                  </a:lnTo>
                  <a:lnTo>
                    <a:pt x="1427798" y="134303"/>
                  </a:lnTo>
                  <a:lnTo>
                    <a:pt x="1444943" y="120968"/>
                  </a:lnTo>
                  <a:lnTo>
                    <a:pt x="1453515" y="95250"/>
                  </a:lnTo>
                  <a:lnTo>
                    <a:pt x="1447800" y="81915"/>
                  </a:lnTo>
                  <a:lnTo>
                    <a:pt x="1433513" y="73343"/>
                  </a:lnTo>
                  <a:lnTo>
                    <a:pt x="1402080" y="71438"/>
                  </a:lnTo>
                  <a:lnTo>
                    <a:pt x="1353503" y="79058"/>
                  </a:lnTo>
                  <a:lnTo>
                    <a:pt x="1363980" y="60008"/>
                  </a:lnTo>
                  <a:lnTo>
                    <a:pt x="1370648" y="46673"/>
                  </a:lnTo>
                  <a:lnTo>
                    <a:pt x="1370648" y="36195"/>
                  </a:lnTo>
                  <a:lnTo>
                    <a:pt x="1356360" y="24765"/>
                  </a:lnTo>
                  <a:lnTo>
                    <a:pt x="1333500" y="15240"/>
                  </a:lnTo>
                  <a:lnTo>
                    <a:pt x="1311593" y="15240"/>
                  </a:lnTo>
                  <a:lnTo>
                    <a:pt x="1303973" y="20003"/>
                  </a:lnTo>
                  <a:lnTo>
                    <a:pt x="1301115" y="29528"/>
                  </a:lnTo>
                  <a:moveTo>
                    <a:pt x="1077278" y="213360"/>
                  </a:moveTo>
                  <a:lnTo>
                    <a:pt x="1078230" y="237173"/>
                  </a:lnTo>
                  <a:lnTo>
                    <a:pt x="1086803" y="257175"/>
                  </a:lnTo>
                  <a:lnTo>
                    <a:pt x="1106805" y="275273"/>
                  </a:lnTo>
                  <a:lnTo>
                    <a:pt x="1129665" y="280035"/>
                  </a:lnTo>
                  <a:lnTo>
                    <a:pt x="1148715" y="270510"/>
                  </a:lnTo>
                  <a:lnTo>
                    <a:pt x="1160145" y="253365"/>
                  </a:lnTo>
                  <a:lnTo>
                    <a:pt x="1162050" y="237173"/>
                  </a:lnTo>
                  <a:lnTo>
                    <a:pt x="1156335" y="225743"/>
                  </a:lnTo>
                  <a:lnTo>
                    <a:pt x="1146810" y="218123"/>
                  </a:lnTo>
                  <a:lnTo>
                    <a:pt x="1121093" y="210503"/>
                  </a:lnTo>
                  <a:lnTo>
                    <a:pt x="1077278" y="213360"/>
                  </a:lnTo>
                  <a:moveTo>
                    <a:pt x="1089660" y="46673"/>
                  </a:moveTo>
                  <a:lnTo>
                    <a:pt x="1080135" y="51435"/>
                  </a:lnTo>
                  <a:lnTo>
                    <a:pt x="1082993" y="62865"/>
                  </a:lnTo>
                  <a:lnTo>
                    <a:pt x="1085850" y="87630"/>
                  </a:lnTo>
                  <a:lnTo>
                    <a:pt x="1078230" y="131445"/>
                  </a:lnTo>
                  <a:lnTo>
                    <a:pt x="1044893" y="190500"/>
                  </a:lnTo>
                  <a:lnTo>
                    <a:pt x="996315" y="260033"/>
                  </a:lnTo>
                  <a:lnTo>
                    <a:pt x="958215" y="314325"/>
                  </a:lnTo>
                  <a:lnTo>
                    <a:pt x="931545" y="340995"/>
                  </a:lnTo>
                  <a:lnTo>
                    <a:pt x="933450" y="350520"/>
                  </a:lnTo>
                  <a:lnTo>
                    <a:pt x="940118" y="355283"/>
                  </a:lnTo>
                  <a:lnTo>
                    <a:pt x="951548" y="350520"/>
                  </a:lnTo>
                  <a:lnTo>
                    <a:pt x="977265" y="326708"/>
                  </a:lnTo>
                  <a:lnTo>
                    <a:pt x="1022033" y="246698"/>
                  </a:lnTo>
                  <a:lnTo>
                    <a:pt x="1061085" y="200978"/>
                  </a:lnTo>
                  <a:lnTo>
                    <a:pt x="1078230" y="180023"/>
                  </a:lnTo>
                  <a:lnTo>
                    <a:pt x="1089660" y="167640"/>
                  </a:lnTo>
                  <a:lnTo>
                    <a:pt x="1109663" y="180023"/>
                  </a:lnTo>
                  <a:lnTo>
                    <a:pt x="1125855" y="188595"/>
                  </a:lnTo>
                  <a:lnTo>
                    <a:pt x="1147763" y="192405"/>
                  </a:lnTo>
                  <a:lnTo>
                    <a:pt x="1179195" y="183833"/>
                  </a:lnTo>
                  <a:lnTo>
                    <a:pt x="1186815" y="160020"/>
                  </a:lnTo>
                  <a:lnTo>
                    <a:pt x="1179195" y="147638"/>
                  </a:lnTo>
                  <a:lnTo>
                    <a:pt x="1163003" y="140970"/>
                  </a:lnTo>
                  <a:lnTo>
                    <a:pt x="1139190" y="138113"/>
                  </a:lnTo>
                  <a:lnTo>
                    <a:pt x="1142048" y="130493"/>
                  </a:lnTo>
                  <a:lnTo>
                    <a:pt x="1161098" y="121920"/>
                  </a:lnTo>
                  <a:lnTo>
                    <a:pt x="1176338" y="108585"/>
                  </a:lnTo>
                  <a:lnTo>
                    <a:pt x="1188720" y="86678"/>
                  </a:lnTo>
                  <a:lnTo>
                    <a:pt x="1187768" y="63818"/>
                  </a:lnTo>
                  <a:lnTo>
                    <a:pt x="1175385" y="46673"/>
                  </a:lnTo>
                  <a:lnTo>
                    <a:pt x="1160145" y="37148"/>
                  </a:lnTo>
                  <a:lnTo>
                    <a:pt x="1150620" y="38100"/>
                  </a:lnTo>
                  <a:lnTo>
                    <a:pt x="1127760" y="40005"/>
                  </a:lnTo>
                  <a:lnTo>
                    <a:pt x="1108710" y="40005"/>
                  </a:lnTo>
                  <a:lnTo>
                    <a:pt x="1089660" y="46673"/>
                  </a:lnTo>
                  <a:moveTo>
                    <a:pt x="478155" y="251460"/>
                  </a:moveTo>
                  <a:lnTo>
                    <a:pt x="477203" y="260033"/>
                  </a:lnTo>
                  <a:lnTo>
                    <a:pt x="481013" y="268605"/>
                  </a:lnTo>
                  <a:lnTo>
                    <a:pt x="480060" y="320040"/>
                  </a:lnTo>
                  <a:lnTo>
                    <a:pt x="471488" y="380048"/>
                  </a:lnTo>
                  <a:lnTo>
                    <a:pt x="430530" y="380048"/>
                  </a:lnTo>
                  <a:lnTo>
                    <a:pt x="392430" y="391478"/>
                  </a:lnTo>
                  <a:lnTo>
                    <a:pt x="396240" y="408623"/>
                  </a:lnTo>
                  <a:lnTo>
                    <a:pt x="413385" y="428625"/>
                  </a:lnTo>
                  <a:lnTo>
                    <a:pt x="443865" y="430530"/>
                  </a:lnTo>
                  <a:lnTo>
                    <a:pt x="467678" y="430530"/>
                  </a:lnTo>
                  <a:lnTo>
                    <a:pt x="468630" y="536258"/>
                  </a:lnTo>
                  <a:lnTo>
                    <a:pt x="460058" y="548640"/>
                  </a:lnTo>
                  <a:lnTo>
                    <a:pt x="440055" y="560070"/>
                  </a:lnTo>
                  <a:lnTo>
                    <a:pt x="391478" y="598170"/>
                  </a:lnTo>
                  <a:lnTo>
                    <a:pt x="345758" y="641985"/>
                  </a:lnTo>
                  <a:lnTo>
                    <a:pt x="305753" y="690563"/>
                  </a:lnTo>
                  <a:lnTo>
                    <a:pt x="283845" y="727710"/>
                  </a:lnTo>
                  <a:lnTo>
                    <a:pt x="264795" y="771525"/>
                  </a:lnTo>
                  <a:lnTo>
                    <a:pt x="256223" y="773430"/>
                  </a:lnTo>
                  <a:lnTo>
                    <a:pt x="254318" y="767715"/>
                  </a:lnTo>
                  <a:lnTo>
                    <a:pt x="254318" y="735330"/>
                  </a:lnTo>
                  <a:lnTo>
                    <a:pt x="245745" y="675323"/>
                  </a:lnTo>
                  <a:lnTo>
                    <a:pt x="219075" y="741998"/>
                  </a:lnTo>
                  <a:lnTo>
                    <a:pt x="205740" y="799148"/>
                  </a:lnTo>
                  <a:lnTo>
                    <a:pt x="202883" y="843915"/>
                  </a:lnTo>
                  <a:lnTo>
                    <a:pt x="207645" y="853440"/>
                  </a:lnTo>
                  <a:lnTo>
                    <a:pt x="212408" y="864870"/>
                  </a:lnTo>
                  <a:lnTo>
                    <a:pt x="220028" y="870585"/>
                  </a:lnTo>
                  <a:lnTo>
                    <a:pt x="231458" y="869633"/>
                  </a:lnTo>
                  <a:lnTo>
                    <a:pt x="245745" y="861060"/>
                  </a:lnTo>
                  <a:lnTo>
                    <a:pt x="260985" y="829628"/>
                  </a:lnTo>
                  <a:lnTo>
                    <a:pt x="271463" y="799148"/>
                  </a:lnTo>
                  <a:lnTo>
                    <a:pt x="283845" y="771525"/>
                  </a:lnTo>
                  <a:lnTo>
                    <a:pt x="311468" y="728663"/>
                  </a:lnTo>
                  <a:lnTo>
                    <a:pt x="323850" y="701040"/>
                  </a:lnTo>
                  <a:lnTo>
                    <a:pt x="337185" y="675323"/>
                  </a:lnTo>
                  <a:lnTo>
                    <a:pt x="380048" y="625793"/>
                  </a:lnTo>
                  <a:lnTo>
                    <a:pt x="401955" y="605790"/>
                  </a:lnTo>
                  <a:lnTo>
                    <a:pt x="427673" y="582930"/>
                  </a:lnTo>
                  <a:lnTo>
                    <a:pt x="448628" y="568643"/>
                  </a:lnTo>
                  <a:lnTo>
                    <a:pt x="464820" y="563880"/>
                  </a:lnTo>
                  <a:lnTo>
                    <a:pt x="473393" y="589598"/>
                  </a:lnTo>
                  <a:lnTo>
                    <a:pt x="481965" y="602933"/>
                  </a:lnTo>
                  <a:lnTo>
                    <a:pt x="501015" y="603885"/>
                  </a:lnTo>
                  <a:lnTo>
                    <a:pt x="510540" y="584835"/>
                  </a:lnTo>
                  <a:lnTo>
                    <a:pt x="509588" y="567690"/>
                  </a:lnTo>
                  <a:lnTo>
                    <a:pt x="500063" y="545783"/>
                  </a:lnTo>
                  <a:lnTo>
                    <a:pt x="509588" y="540068"/>
                  </a:lnTo>
                  <a:lnTo>
                    <a:pt x="546735" y="543878"/>
                  </a:lnTo>
                  <a:lnTo>
                    <a:pt x="581978" y="546735"/>
                  </a:lnTo>
                  <a:lnTo>
                    <a:pt x="605790" y="540068"/>
                  </a:lnTo>
                  <a:lnTo>
                    <a:pt x="618173" y="541973"/>
                  </a:lnTo>
                  <a:lnTo>
                    <a:pt x="636270" y="555308"/>
                  </a:lnTo>
                  <a:lnTo>
                    <a:pt x="652463" y="576263"/>
                  </a:lnTo>
                  <a:lnTo>
                    <a:pt x="658178" y="602933"/>
                  </a:lnTo>
                  <a:lnTo>
                    <a:pt x="650558" y="648653"/>
                  </a:lnTo>
                  <a:lnTo>
                    <a:pt x="628650" y="714375"/>
                  </a:lnTo>
                  <a:lnTo>
                    <a:pt x="614363" y="769620"/>
                  </a:lnTo>
                  <a:lnTo>
                    <a:pt x="599123" y="809625"/>
                  </a:lnTo>
                  <a:lnTo>
                    <a:pt x="583883" y="836295"/>
                  </a:lnTo>
                  <a:lnTo>
                    <a:pt x="570548" y="850583"/>
                  </a:lnTo>
                  <a:lnTo>
                    <a:pt x="556260" y="854393"/>
                  </a:lnTo>
                  <a:lnTo>
                    <a:pt x="541973" y="853440"/>
                  </a:lnTo>
                  <a:lnTo>
                    <a:pt x="525780" y="848678"/>
                  </a:lnTo>
                  <a:lnTo>
                    <a:pt x="524828" y="859155"/>
                  </a:lnTo>
                  <a:lnTo>
                    <a:pt x="529590" y="864870"/>
                  </a:lnTo>
                  <a:lnTo>
                    <a:pt x="535305" y="866775"/>
                  </a:lnTo>
                  <a:lnTo>
                    <a:pt x="539115" y="870585"/>
                  </a:lnTo>
                  <a:lnTo>
                    <a:pt x="537210" y="882015"/>
                  </a:lnTo>
                  <a:lnTo>
                    <a:pt x="540068" y="896303"/>
                  </a:lnTo>
                  <a:lnTo>
                    <a:pt x="555308" y="904875"/>
                  </a:lnTo>
                  <a:lnTo>
                    <a:pt x="586740" y="904875"/>
                  </a:lnTo>
                  <a:lnTo>
                    <a:pt x="602933" y="893445"/>
                  </a:lnTo>
                  <a:lnTo>
                    <a:pt x="613410" y="876300"/>
                  </a:lnTo>
                  <a:lnTo>
                    <a:pt x="627698" y="844868"/>
                  </a:lnTo>
                  <a:lnTo>
                    <a:pt x="647700" y="806768"/>
                  </a:lnTo>
                  <a:lnTo>
                    <a:pt x="658178" y="768668"/>
                  </a:lnTo>
                  <a:lnTo>
                    <a:pt x="664845" y="735330"/>
                  </a:lnTo>
                  <a:lnTo>
                    <a:pt x="673418" y="710565"/>
                  </a:lnTo>
                  <a:lnTo>
                    <a:pt x="714375" y="662940"/>
                  </a:lnTo>
                  <a:lnTo>
                    <a:pt x="726758" y="659130"/>
                  </a:lnTo>
                  <a:lnTo>
                    <a:pt x="737235" y="637223"/>
                  </a:lnTo>
                  <a:lnTo>
                    <a:pt x="733425" y="605790"/>
                  </a:lnTo>
                  <a:lnTo>
                    <a:pt x="716280" y="577215"/>
                  </a:lnTo>
                  <a:lnTo>
                    <a:pt x="678180" y="536258"/>
                  </a:lnTo>
                  <a:lnTo>
                    <a:pt x="650558" y="520065"/>
                  </a:lnTo>
                  <a:lnTo>
                    <a:pt x="628650" y="513398"/>
                  </a:lnTo>
                  <a:lnTo>
                    <a:pt x="592455" y="516255"/>
                  </a:lnTo>
                  <a:lnTo>
                    <a:pt x="518160" y="522923"/>
                  </a:lnTo>
                  <a:lnTo>
                    <a:pt x="494348" y="523875"/>
                  </a:lnTo>
                  <a:lnTo>
                    <a:pt x="489585" y="498158"/>
                  </a:lnTo>
                  <a:lnTo>
                    <a:pt x="491490" y="444818"/>
                  </a:lnTo>
                  <a:lnTo>
                    <a:pt x="497205" y="386715"/>
                  </a:lnTo>
                  <a:lnTo>
                    <a:pt x="506730" y="347663"/>
                  </a:lnTo>
                  <a:lnTo>
                    <a:pt x="524828" y="317183"/>
                  </a:lnTo>
                  <a:lnTo>
                    <a:pt x="541020" y="301943"/>
                  </a:lnTo>
                  <a:lnTo>
                    <a:pt x="545783" y="266700"/>
                  </a:lnTo>
                  <a:lnTo>
                    <a:pt x="538163" y="246698"/>
                  </a:lnTo>
                  <a:lnTo>
                    <a:pt x="518160" y="238125"/>
                  </a:lnTo>
                  <a:lnTo>
                    <a:pt x="490538" y="241935"/>
                  </a:lnTo>
                  <a:lnTo>
                    <a:pt x="478155" y="251460"/>
                  </a:lnTo>
                  <a:moveTo>
                    <a:pt x="373380" y="24765"/>
                  </a:moveTo>
                  <a:lnTo>
                    <a:pt x="401003" y="72390"/>
                  </a:lnTo>
                  <a:lnTo>
                    <a:pt x="408623" y="83820"/>
                  </a:lnTo>
                  <a:lnTo>
                    <a:pt x="427673" y="100965"/>
                  </a:lnTo>
                  <a:lnTo>
                    <a:pt x="453390" y="110490"/>
                  </a:lnTo>
                  <a:lnTo>
                    <a:pt x="467678" y="108585"/>
                  </a:lnTo>
                  <a:lnTo>
                    <a:pt x="481965" y="100013"/>
                  </a:lnTo>
                  <a:lnTo>
                    <a:pt x="502920" y="74295"/>
                  </a:lnTo>
                  <a:lnTo>
                    <a:pt x="508635" y="50483"/>
                  </a:lnTo>
                  <a:lnTo>
                    <a:pt x="502920" y="29528"/>
                  </a:lnTo>
                  <a:lnTo>
                    <a:pt x="492443" y="13335"/>
                  </a:lnTo>
                  <a:lnTo>
                    <a:pt x="478155" y="3810"/>
                  </a:lnTo>
                  <a:lnTo>
                    <a:pt x="460058" y="0"/>
                  </a:lnTo>
                  <a:lnTo>
                    <a:pt x="419100" y="2857"/>
                  </a:lnTo>
                  <a:lnTo>
                    <a:pt x="380048" y="10478"/>
                  </a:lnTo>
                  <a:lnTo>
                    <a:pt x="372428" y="18098"/>
                  </a:lnTo>
                  <a:lnTo>
                    <a:pt x="373380" y="24765"/>
                  </a:lnTo>
                  <a:moveTo>
                    <a:pt x="16193" y="420053"/>
                  </a:moveTo>
                  <a:lnTo>
                    <a:pt x="4763" y="421005"/>
                  </a:lnTo>
                  <a:lnTo>
                    <a:pt x="0" y="426720"/>
                  </a:lnTo>
                  <a:lnTo>
                    <a:pt x="8573" y="445770"/>
                  </a:lnTo>
                  <a:lnTo>
                    <a:pt x="34290" y="465773"/>
                  </a:lnTo>
                  <a:lnTo>
                    <a:pt x="70485" y="475298"/>
                  </a:lnTo>
                  <a:lnTo>
                    <a:pt x="107633" y="468630"/>
                  </a:lnTo>
                  <a:lnTo>
                    <a:pt x="135255" y="456248"/>
                  </a:lnTo>
                  <a:lnTo>
                    <a:pt x="166688" y="435293"/>
                  </a:lnTo>
                  <a:lnTo>
                    <a:pt x="281940" y="333375"/>
                  </a:lnTo>
                  <a:lnTo>
                    <a:pt x="325755" y="299085"/>
                  </a:lnTo>
                  <a:lnTo>
                    <a:pt x="377190" y="267653"/>
                  </a:lnTo>
                  <a:lnTo>
                    <a:pt x="406718" y="250508"/>
                  </a:lnTo>
                  <a:lnTo>
                    <a:pt x="412433" y="250508"/>
                  </a:lnTo>
                  <a:lnTo>
                    <a:pt x="413385" y="256223"/>
                  </a:lnTo>
                  <a:lnTo>
                    <a:pt x="384810" y="320040"/>
                  </a:lnTo>
                  <a:lnTo>
                    <a:pt x="353378" y="415290"/>
                  </a:lnTo>
                  <a:lnTo>
                    <a:pt x="340043" y="465773"/>
                  </a:lnTo>
                  <a:lnTo>
                    <a:pt x="332423" y="517208"/>
                  </a:lnTo>
                  <a:lnTo>
                    <a:pt x="327660" y="533400"/>
                  </a:lnTo>
                  <a:lnTo>
                    <a:pt x="326708" y="567690"/>
                  </a:lnTo>
                  <a:lnTo>
                    <a:pt x="331470" y="591503"/>
                  </a:lnTo>
                  <a:lnTo>
                    <a:pt x="340043" y="605790"/>
                  </a:lnTo>
                  <a:lnTo>
                    <a:pt x="350520" y="612458"/>
                  </a:lnTo>
                  <a:lnTo>
                    <a:pt x="361950" y="611505"/>
                  </a:lnTo>
                  <a:lnTo>
                    <a:pt x="372428" y="604838"/>
                  </a:lnTo>
                  <a:lnTo>
                    <a:pt x="383858" y="576263"/>
                  </a:lnTo>
                  <a:lnTo>
                    <a:pt x="381953" y="570548"/>
                  </a:lnTo>
                  <a:lnTo>
                    <a:pt x="381953" y="549593"/>
                  </a:lnTo>
                  <a:lnTo>
                    <a:pt x="387668" y="507683"/>
                  </a:lnTo>
                  <a:lnTo>
                    <a:pt x="403860" y="517208"/>
                  </a:lnTo>
                  <a:lnTo>
                    <a:pt x="423863" y="524828"/>
                  </a:lnTo>
                  <a:lnTo>
                    <a:pt x="440055" y="520065"/>
                  </a:lnTo>
                  <a:lnTo>
                    <a:pt x="450533" y="509588"/>
                  </a:lnTo>
                  <a:lnTo>
                    <a:pt x="454343" y="498158"/>
                  </a:lnTo>
                  <a:lnTo>
                    <a:pt x="448628" y="478155"/>
                  </a:lnTo>
                  <a:lnTo>
                    <a:pt x="440055" y="470535"/>
                  </a:lnTo>
                  <a:lnTo>
                    <a:pt x="425768" y="469583"/>
                  </a:lnTo>
                  <a:lnTo>
                    <a:pt x="381000" y="480060"/>
                  </a:lnTo>
                  <a:lnTo>
                    <a:pt x="374333" y="481965"/>
                  </a:lnTo>
                  <a:lnTo>
                    <a:pt x="376238" y="485775"/>
                  </a:lnTo>
                  <a:lnTo>
                    <a:pt x="379095" y="495300"/>
                  </a:lnTo>
                  <a:lnTo>
                    <a:pt x="374333" y="503873"/>
                  </a:lnTo>
                  <a:lnTo>
                    <a:pt x="368618" y="502920"/>
                  </a:lnTo>
                  <a:lnTo>
                    <a:pt x="366713" y="495300"/>
                  </a:lnTo>
                  <a:lnTo>
                    <a:pt x="367665" y="478155"/>
                  </a:lnTo>
                  <a:lnTo>
                    <a:pt x="395288" y="360998"/>
                  </a:lnTo>
                  <a:lnTo>
                    <a:pt x="434340" y="255270"/>
                  </a:lnTo>
                  <a:lnTo>
                    <a:pt x="460058" y="223838"/>
                  </a:lnTo>
                  <a:lnTo>
                    <a:pt x="480060" y="209550"/>
                  </a:lnTo>
                  <a:lnTo>
                    <a:pt x="504825" y="205740"/>
                  </a:lnTo>
                  <a:lnTo>
                    <a:pt x="522923" y="197168"/>
                  </a:lnTo>
                  <a:lnTo>
                    <a:pt x="550545" y="169545"/>
                  </a:lnTo>
                  <a:lnTo>
                    <a:pt x="573405" y="133350"/>
                  </a:lnTo>
                  <a:lnTo>
                    <a:pt x="579120" y="100013"/>
                  </a:lnTo>
                  <a:lnTo>
                    <a:pt x="570548" y="93345"/>
                  </a:lnTo>
                  <a:lnTo>
                    <a:pt x="557213" y="95250"/>
                  </a:lnTo>
                  <a:lnTo>
                    <a:pt x="514350" y="122873"/>
                  </a:lnTo>
                  <a:lnTo>
                    <a:pt x="455295" y="168593"/>
                  </a:lnTo>
                  <a:lnTo>
                    <a:pt x="384810" y="219075"/>
                  </a:lnTo>
                  <a:lnTo>
                    <a:pt x="167640" y="355283"/>
                  </a:lnTo>
                  <a:lnTo>
                    <a:pt x="93345" y="395288"/>
                  </a:lnTo>
                  <a:lnTo>
                    <a:pt x="16193" y="420053"/>
                  </a:lnTo>
                  <a:moveTo>
                    <a:pt x="1322070" y="158115"/>
                  </a:moveTo>
                  <a:lnTo>
                    <a:pt x="1320165" y="176213"/>
                  </a:lnTo>
                  <a:lnTo>
                    <a:pt x="1323975" y="189548"/>
                  </a:lnTo>
                  <a:lnTo>
                    <a:pt x="1331595" y="199073"/>
                  </a:lnTo>
                  <a:lnTo>
                    <a:pt x="1340168" y="205740"/>
                  </a:lnTo>
                  <a:lnTo>
                    <a:pt x="1342073" y="211455"/>
                  </a:lnTo>
                  <a:lnTo>
                    <a:pt x="1344930" y="217170"/>
                  </a:lnTo>
                  <a:lnTo>
                    <a:pt x="1356360" y="222885"/>
                  </a:lnTo>
                  <a:lnTo>
                    <a:pt x="1374458" y="221933"/>
                  </a:lnTo>
                  <a:lnTo>
                    <a:pt x="1391603" y="211455"/>
                  </a:lnTo>
                  <a:lnTo>
                    <a:pt x="1403033" y="196215"/>
                  </a:lnTo>
                  <a:lnTo>
                    <a:pt x="1403985" y="180975"/>
                  </a:lnTo>
                  <a:lnTo>
                    <a:pt x="1389698" y="169545"/>
                  </a:lnTo>
                  <a:lnTo>
                    <a:pt x="1363980" y="161925"/>
                  </a:lnTo>
                  <a:lnTo>
                    <a:pt x="1322070" y="158115"/>
                  </a:lnTo>
                  <a:moveTo>
                    <a:pt x="1232535" y="263843"/>
                  </a:moveTo>
                  <a:lnTo>
                    <a:pt x="1216343" y="263843"/>
                  </a:lnTo>
                  <a:lnTo>
                    <a:pt x="1208723" y="272415"/>
                  </a:lnTo>
                  <a:lnTo>
                    <a:pt x="1207770" y="286703"/>
                  </a:lnTo>
                  <a:lnTo>
                    <a:pt x="1211580" y="310515"/>
                  </a:lnTo>
                  <a:lnTo>
                    <a:pt x="1210628" y="346710"/>
                  </a:lnTo>
                  <a:lnTo>
                    <a:pt x="1184910" y="369570"/>
                  </a:lnTo>
                  <a:lnTo>
                    <a:pt x="1136333" y="403860"/>
                  </a:lnTo>
                  <a:lnTo>
                    <a:pt x="1130618" y="407670"/>
                  </a:lnTo>
                  <a:lnTo>
                    <a:pt x="1131570" y="414338"/>
                  </a:lnTo>
                  <a:lnTo>
                    <a:pt x="1148715" y="423863"/>
                  </a:lnTo>
                  <a:lnTo>
                    <a:pt x="1163003" y="418148"/>
                  </a:lnTo>
                  <a:lnTo>
                    <a:pt x="1179195" y="405765"/>
                  </a:lnTo>
                  <a:lnTo>
                    <a:pt x="1202055" y="387668"/>
                  </a:lnTo>
                  <a:lnTo>
                    <a:pt x="1204913" y="408623"/>
                  </a:lnTo>
                  <a:lnTo>
                    <a:pt x="1203008" y="433388"/>
                  </a:lnTo>
                  <a:lnTo>
                    <a:pt x="1195388" y="443865"/>
                  </a:lnTo>
                  <a:lnTo>
                    <a:pt x="1184910" y="450533"/>
                  </a:lnTo>
                  <a:lnTo>
                    <a:pt x="1165860" y="461963"/>
                  </a:lnTo>
                  <a:lnTo>
                    <a:pt x="1165860" y="473393"/>
                  </a:lnTo>
                  <a:lnTo>
                    <a:pt x="1172528" y="485775"/>
                  </a:lnTo>
                  <a:lnTo>
                    <a:pt x="1183005" y="495300"/>
                  </a:lnTo>
                  <a:lnTo>
                    <a:pt x="1193483" y="497205"/>
                  </a:lnTo>
                  <a:lnTo>
                    <a:pt x="1194435" y="501015"/>
                  </a:lnTo>
                  <a:lnTo>
                    <a:pt x="1186815" y="511493"/>
                  </a:lnTo>
                  <a:lnTo>
                    <a:pt x="1176338" y="527685"/>
                  </a:lnTo>
                  <a:lnTo>
                    <a:pt x="1205865" y="505778"/>
                  </a:lnTo>
                  <a:lnTo>
                    <a:pt x="1237298" y="483870"/>
                  </a:lnTo>
                  <a:lnTo>
                    <a:pt x="1236345" y="515303"/>
                  </a:lnTo>
                  <a:lnTo>
                    <a:pt x="1228725" y="550545"/>
                  </a:lnTo>
                  <a:lnTo>
                    <a:pt x="1167765" y="594360"/>
                  </a:lnTo>
                  <a:lnTo>
                    <a:pt x="1128713" y="624840"/>
                  </a:lnTo>
                  <a:lnTo>
                    <a:pt x="1102043" y="638175"/>
                  </a:lnTo>
                  <a:lnTo>
                    <a:pt x="1103948" y="626745"/>
                  </a:lnTo>
                  <a:lnTo>
                    <a:pt x="1112520" y="603885"/>
                  </a:lnTo>
                  <a:lnTo>
                    <a:pt x="1082993" y="638175"/>
                  </a:lnTo>
                  <a:lnTo>
                    <a:pt x="1065848" y="659130"/>
                  </a:lnTo>
                  <a:lnTo>
                    <a:pt x="1062990" y="681038"/>
                  </a:lnTo>
                  <a:lnTo>
                    <a:pt x="1071563" y="685800"/>
                  </a:lnTo>
                  <a:lnTo>
                    <a:pt x="1102995" y="676275"/>
                  </a:lnTo>
                  <a:lnTo>
                    <a:pt x="1143953" y="649605"/>
                  </a:lnTo>
                  <a:lnTo>
                    <a:pt x="1181100" y="617220"/>
                  </a:lnTo>
                  <a:lnTo>
                    <a:pt x="1209675" y="591503"/>
                  </a:lnTo>
                  <a:lnTo>
                    <a:pt x="1224915" y="584835"/>
                  </a:lnTo>
                  <a:lnTo>
                    <a:pt x="1227773" y="624840"/>
                  </a:lnTo>
                  <a:lnTo>
                    <a:pt x="1224915" y="707708"/>
                  </a:lnTo>
                  <a:lnTo>
                    <a:pt x="1221105" y="815340"/>
                  </a:lnTo>
                  <a:lnTo>
                    <a:pt x="1221105" y="851535"/>
                  </a:lnTo>
                  <a:lnTo>
                    <a:pt x="1212533" y="862013"/>
                  </a:lnTo>
                  <a:lnTo>
                    <a:pt x="1202055" y="858203"/>
                  </a:lnTo>
                  <a:lnTo>
                    <a:pt x="1194435" y="851535"/>
                  </a:lnTo>
                  <a:lnTo>
                    <a:pt x="1154430" y="819150"/>
                  </a:lnTo>
                  <a:lnTo>
                    <a:pt x="1106805" y="788670"/>
                  </a:lnTo>
                  <a:lnTo>
                    <a:pt x="1115378" y="807720"/>
                  </a:lnTo>
                  <a:lnTo>
                    <a:pt x="1150620" y="852488"/>
                  </a:lnTo>
                  <a:lnTo>
                    <a:pt x="1211580" y="925830"/>
                  </a:lnTo>
                  <a:lnTo>
                    <a:pt x="1221105" y="946785"/>
                  </a:lnTo>
                  <a:lnTo>
                    <a:pt x="1235393" y="956310"/>
                  </a:lnTo>
                  <a:lnTo>
                    <a:pt x="1251585" y="952500"/>
                  </a:lnTo>
                  <a:lnTo>
                    <a:pt x="1266825" y="934403"/>
                  </a:lnTo>
                  <a:lnTo>
                    <a:pt x="1272540" y="913448"/>
                  </a:lnTo>
                  <a:lnTo>
                    <a:pt x="1267778" y="898208"/>
                  </a:lnTo>
                  <a:lnTo>
                    <a:pt x="1258253" y="881063"/>
                  </a:lnTo>
                  <a:lnTo>
                    <a:pt x="1249680" y="855345"/>
                  </a:lnTo>
                  <a:lnTo>
                    <a:pt x="1246823" y="741998"/>
                  </a:lnTo>
                  <a:lnTo>
                    <a:pt x="1250633" y="661988"/>
                  </a:lnTo>
                  <a:lnTo>
                    <a:pt x="1248728" y="656273"/>
                  </a:lnTo>
                  <a:lnTo>
                    <a:pt x="1251585" y="643890"/>
                  </a:lnTo>
                  <a:lnTo>
                    <a:pt x="1254443" y="599123"/>
                  </a:lnTo>
                  <a:lnTo>
                    <a:pt x="1263015" y="560070"/>
                  </a:lnTo>
                  <a:lnTo>
                    <a:pt x="1276350" y="549593"/>
                  </a:lnTo>
                  <a:lnTo>
                    <a:pt x="1291590" y="543878"/>
                  </a:lnTo>
                  <a:lnTo>
                    <a:pt x="1308735" y="543878"/>
                  </a:lnTo>
                  <a:lnTo>
                    <a:pt x="1333500" y="533400"/>
                  </a:lnTo>
                  <a:lnTo>
                    <a:pt x="1347788" y="518160"/>
                  </a:lnTo>
                  <a:lnTo>
                    <a:pt x="1349693" y="500063"/>
                  </a:lnTo>
                  <a:lnTo>
                    <a:pt x="1339215" y="495300"/>
                  </a:lnTo>
                  <a:lnTo>
                    <a:pt x="1323023" y="501015"/>
                  </a:lnTo>
                  <a:lnTo>
                    <a:pt x="1302068" y="503873"/>
                  </a:lnTo>
                  <a:lnTo>
                    <a:pt x="1280160" y="490538"/>
                  </a:lnTo>
                  <a:lnTo>
                    <a:pt x="1281113" y="469583"/>
                  </a:lnTo>
                  <a:lnTo>
                    <a:pt x="1293495" y="456248"/>
                  </a:lnTo>
                  <a:lnTo>
                    <a:pt x="1306830" y="443865"/>
                  </a:lnTo>
                  <a:lnTo>
                    <a:pt x="1309688" y="424815"/>
                  </a:lnTo>
                  <a:lnTo>
                    <a:pt x="1304925" y="416243"/>
                  </a:lnTo>
                  <a:lnTo>
                    <a:pt x="1297305" y="411480"/>
                  </a:lnTo>
                  <a:lnTo>
                    <a:pt x="1274445" y="411480"/>
                  </a:lnTo>
                  <a:lnTo>
                    <a:pt x="1236345" y="422910"/>
                  </a:lnTo>
                  <a:lnTo>
                    <a:pt x="1253490" y="355283"/>
                  </a:lnTo>
                  <a:lnTo>
                    <a:pt x="1295400" y="340043"/>
                  </a:lnTo>
                  <a:lnTo>
                    <a:pt x="1334453" y="329565"/>
                  </a:lnTo>
                  <a:lnTo>
                    <a:pt x="1341120" y="319088"/>
                  </a:lnTo>
                  <a:lnTo>
                    <a:pt x="1343025" y="301943"/>
                  </a:lnTo>
                  <a:lnTo>
                    <a:pt x="1339215" y="287655"/>
                  </a:lnTo>
                  <a:lnTo>
                    <a:pt x="1330643" y="284798"/>
                  </a:lnTo>
                  <a:lnTo>
                    <a:pt x="1292543" y="297180"/>
                  </a:lnTo>
                  <a:lnTo>
                    <a:pt x="1264920" y="302895"/>
                  </a:lnTo>
                  <a:lnTo>
                    <a:pt x="1265873" y="282893"/>
                  </a:lnTo>
                  <a:lnTo>
                    <a:pt x="1258253" y="270510"/>
                  </a:lnTo>
                  <a:lnTo>
                    <a:pt x="1232535" y="263843"/>
                  </a:lnTo>
                  <a:moveTo>
                    <a:pt x="1132523" y="684848"/>
                  </a:moveTo>
                  <a:lnTo>
                    <a:pt x="1127760" y="693420"/>
                  </a:lnTo>
                  <a:lnTo>
                    <a:pt x="1137285" y="709613"/>
                  </a:lnTo>
                  <a:lnTo>
                    <a:pt x="1155383" y="724853"/>
                  </a:lnTo>
                  <a:lnTo>
                    <a:pt x="1178243" y="730568"/>
                  </a:lnTo>
                  <a:lnTo>
                    <a:pt x="1197293" y="723900"/>
                  </a:lnTo>
                  <a:lnTo>
                    <a:pt x="1207770" y="710565"/>
                  </a:lnTo>
                  <a:lnTo>
                    <a:pt x="1210628" y="694373"/>
                  </a:lnTo>
                  <a:lnTo>
                    <a:pt x="1205865" y="681038"/>
                  </a:lnTo>
                  <a:lnTo>
                    <a:pt x="1191578" y="675323"/>
                  </a:lnTo>
                  <a:lnTo>
                    <a:pt x="1171575" y="677228"/>
                  </a:lnTo>
                  <a:lnTo>
                    <a:pt x="1132523" y="684848"/>
                  </a:lnTo>
                  <a:moveTo>
                    <a:pt x="1266825" y="520065"/>
                  </a:moveTo>
                  <a:lnTo>
                    <a:pt x="1265873" y="528638"/>
                  </a:lnTo>
                  <a:lnTo>
                    <a:pt x="1271588" y="525780"/>
                  </a:lnTo>
                  <a:lnTo>
                    <a:pt x="1266825" y="520065"/>
                  </a:lnTo>
                  <a:moveTo>
                    <a:pt x="1935480" y="71438"/>
                  </a:moveTo>
                  <a:lnTo>
                    <a:pt x="1903095" y="75248"/>
                  </a:lnTo>
                  <a:lnTo>
                    <a:pt x="1890713" y="85725"/>
                  </a:lnTo>
                  <a:lnTo>
                    <a:pt x="1891665" y="102870"/>
                  </a:lnTo>
                  <a:lnTo>
                    <a:pt x="1900238" y="123825"/>
                  </a:lnTo>
                  <a:lnTo>
                    <a:pt x="1897380" y="162878"/>
                  </a:lnTo>
                  <a:lnTo>
                    <a:pt x="1887855" y="201930"/>
                  </a:lnTo>
                  <a:lnTo>
                    <a:pt x="1884998" y="238125"/>
                  </a:lnTo>
                  <a:lnTo>
                    <a:pt x="1879283" y="260985"/>
                  </a:lnTo>
                  <a:lnTo>
                    <a:pt x="1867853" y="280035"/>
                  </a:lnTo>
                  <a:lnTo>
                    <a:pt x="1855470" y="289560"/>
                  </a:lnTo>
                  <a:lnTo>
                    <a:pt x="1846898" y="291465"/>
                  </a:lnTo>
                  <a:lnTo>
                    <a:pt x="1837373" y="293370"/>
                  </a:lnTo>
                  <a:lnTo>
                    <a:pt x="1824038" y="302895"/>
                  </a:lnTo>
                  <a:lnTo>
                    <a:pt x="1820228" y="320040"/>
                  </a:lnTo>
                  <a:lnTo>
                    <a:pt x="1832610" y="336233"/>
                  </a:lnTo>
                  <a:lnTo>
                    <a:pt x="1859280" y="355283"/>
                  </a:lnTo>
                  <a:lnTo>
                    <a:pt x="1859280" y="364808"/>
                  </a:lnTo>
                  <a:lnTo>
                    <a:pt x="1854518" y="372428"/>
                  </a:lnTo>
                  <a:lnTo>
                    <a:pt x="1851660" y="381953"/>
                  </a:lnTo>
                  <a:lnTo>
                    <a:pt x="1858328" y="399098"/>
                  </a:lnTo>
                  <a:lnTo>
                    <a:pt x="1869758" y="404813"/>
                  </a:lnTo>
                  <a:lnTo>
                    <a:pt x="1881188" y="404813"/>
                  </a:lnTo>
                  <a:lnTo>
                    <a:pt x="1886903" y="406718"/>
                  </a:lnTo>
                  <a:lnTo>
                    <a:pt x="1881188" y="416243"/>
                  </a:lnTo>
                  <a:lnTo>
                    <a:pt x="1824038" y="458153"/>
                  </a:lnTo>
                  <a:lnTo>
                    <a:pt x="1764030" y="493395"/>
                  </a:lnTo>
                  <a:lnTo>
                    <a:pt x="1751648" y="497205"/>
                  </a:lnTo>
                  <a:lnTo>
                    <a:pt x="1744980" y="494348"/>
                  </a:lnTo>
                  <a:lnTo>
                    <a:pt x="1739265" y="490538"/>
                  </a:lnTo>
                  <a:lnTo>
                    <a:pt x="1731645" y="490538"/>
                  </a:lnTo>
                  <a:lnTo>
                    <a:pt x="1723073" y="501015"/>
                  </a:lnTo>
                  <a:lnTo>
                    <a:pt x="1718310" y="510540"/>
                  </a:lnTo>
                  <a:lnTo>
                    <a:pt x="1716405" y="531495"/>
                  </a:lnTo>
                  <a:lnTo>
                    <a:pt x="1724025" y="545783"/>
                  </a:lnTo>
                  <a:lnTo>
                    <a:pt x="1737360" y="557213"/>
                  </a:lnTo>
                  <a:lnTo>
                    <a:pt x="1752600" y="558165"/>
                  </a:lnTo>
                  <a:lnTo>
                    <a:pt x="1771650" y="550545"/>
                  </a:lnTo>
                  <a:lnTo>
                    <a:pt x="1816418" y="519113"/>
                  </a:lnTo>
                  <a:lnTo>
                    <a:pt x="1889760" y="454343"/>
                  </a:lnTo>
                  <a:lnTo>
                    <a:pt x="1894523" y="453390"/>
                  </a:lnTo>
                  <a:lnTo>
                    <a:pt x="1894523" y="461010"/>
                  </a:lnTo>
                  <a:lnTo>
                    <a:pt x="1884045" y="492443"/>
                  </a:lnTo>
                  <a:lnTo>
                    <a:pt x="1861185" y="553403"/>
                  </a:lnTo>
                  <a:lnTo>
                    <a:pt x="1855470" y="568643"/>
                  </a:lnTo>
                  <a:lnTo>
                    <a:pt x="1847850" y="572453"/>
                  </a:lnTo>
                  <a:lnTo>
                    <a:pt x="1838325" y="583883"/>
                  </a:lnTo>
                  <a:lnTo>
                    <a:pt x="1835468" y="593408"/>
                  </a:lnTo>
                  <a:lnTo>
                    <a:pt x="1838325" y="602933"/>
                  </a:lnTo>
                  <a:lnTo>
                    <a:pt x="1788795" y="714375"/>
                  </a:lnTo>
                  <a:lnTo>
                    <a:pt x="1783080" y="713423"/>
                  </a:lnTo>
                  <a:lnTo>
                    <a:pt x="1777365" y="718185"/>
                  </a:lnTo>
                  <a:lnTo>
                    <a:pt x="1764030" y="727710"/>
                  </a:lnTo>
                  <a:lnTo>
                    <a:pt x="1755458" y="763905"/>
                  </a:lnTo>
                  <a:lnTo>
                    <a:pt x="1748790" y="809625"/>
                  </a:lnTo>
                  <a:lnTo>
                    <a:pt x="1743075" y="818198"/>
                  </a:lnTo>
                  <a:lnTo>
                    <a:pt x="1744980" y="831533"/>
                  </a:lnTo>
                  <a:lnTo>
                    <a:pt x="1752600" y="844868"/>
                  </a:lnTo>
                  <a:lnTo>
                    <a:pt x="1764983" y="852488"/>
                  </a:lnTo>
                  <a:lnTo>
                    <a:pt x="1775460" y="849630"/>
                  </a:lnTo>
                  <a:lnTo>
                    <a:pt x="1784033" y="840105"/>
                  </a:lnTo>
                  <a:lnTo>
                    <a:pt x="1796415" y="806768"/>
                  </a:lnTo>
                  <a:lnTo>
                    <a:pt x="1814513" y="732473"/>
                  </a:lnTo>
                  <a:lnTo>
                    <a:pt x="1866900" y="618173"/>
                  </a:lnTo>
                  <a:lnTo>
                    <a:pt x="1899285" y="561023"/>
                  </a:lnTo>
                  <a:lnTo>
                    <a:pt x="1910715" y="545783"/>
                  </a:lnTo>
                  <a:lnTo>
                    <a:pt x="1917383" y="544830"/>
                  </a:lnTo>
                  <a:lnTo>
                    <a:pt x="1919288" y="560070"/>
                  </a:lnTo>
                  <a:lnTo>
                    <a:pt x="1912620" y="576263"/>
                  </a:lnTo>
                  <a:lnTo>
                    <a:pt x="1896428" y="614363"/>
                  </a:lnTo>
                  <a:lnTo>
                    <a:pt x="1897380" y="640080"/>
                  </a:lnTo>
                  <a:lnTo>
                    <a:pt x="1905953" y="656273"/>
                  </a:lnTo>
                  <a:lnTo>
                    <a:pt x="1924050" y="678180"/>
                  </a:lnTo>
                  <a:lnTo>
                    <a:pt x="1923098" y="687705"/>
                  </a:lnTo>
                  <a:lnTo>
                    <a:pt x="1914525" y="701993"/>
                  </a:lnTo>
                  <a:lnTo>
                    <a:pt x="1882140" y="740093"/>
                  </a:lnTo>
                  <a:lnTo>
                    <a:pt x="1831658" y="798195"/>
                  </a:lnTo>
                  <a:lnTo>
                    <a:pt x="1835468" y="804863"/>
                  </a:lnTo>
                  <a:lnTo>
                    <a:pt x="1845945" y="810578"/>
                  </a:lnTo>
                  <a:lnTo>
                    <a:pt x="1858328" y="819150"/>
                  </a:lnTo>
                  <a:lnTo>
                    <a:pt x="1868805" y="833438"/>
                  </a:lnTo>
                  <a:lnTo>
                    <a:pt x="1880235" y="853440"/>
                  </a:lnTo>
                  <a:lnTo>
                    <a:pt x="1897380" y="869633"/>
                  </a:lnTo>
                  <a:lnTo>
                    <a:pt x="1919288" y="877253"/>
                  </a:lnTo>
                  <a:lnTo>
                    <a:pt x="1944053" y="869633"/>
                  </a:lnTo>
                  <a:lnTo>
                    <a:pt x="1957388" y="851535"/>
                  </a:lnTo>
                  <a:lnTo>
                    <a:pt x="1968818" y="828675"/>
                  </a:lnTo>
                  <a:lnTo>
                    <a:pt x="1977390" y="807720"/>
                  </a:lnTo>
                  <a:lnTo>
                    <a:pt x="1979295" y="786765"/>
                  </a:lnTo>
                  <a:lnTo>
                    <a:pt x="1974533" y="753428"/>
                  </a:lnTo>
                  <a:lnTo>
                    <a:pt x="1969770" y="706755"/>
                  </a:lnTo>
                  <a:lnTo>
                    <a:pt x="1971675" y="669608"/>
                  </a:lnTo>
                  <a:lnTo>
                    <a:pt x="2005013" y="596265"/>
                  </a:lnTo>
                  <a:lnTo>
                    <a:pt x="2024063" y="550545"/>
                  </a:lnTo>
                  <a:lnTo>
                    <a:pt x="2029778" y="523875"/>
                  </a:lnTo>
                  <a:lnTo>
                    <a:pt x="2025968" y="523875"/>
                  </a:lnTo>
                  <a:lnTo>
                    <a:pt x="2019300" y="533400"/>
                  </a:lnTo>
                  <a:lnTo>
                    <a:pt x="1999298" y="567690"/>
                  </a:lnTo>
                  <a:lnTo>
                    <a:pt x="1978343" y="604838"/>
                  </a:lnTo>
                  <a:lnTo>
                    <a:pt x="1963103" y="622935"/>
                  </a:lnTo>
                  <a:lnTo>
                    <a:pt x="1953578" y="619125"/>
                  </a:lnTo>
                  <a:lnTo>
                    <a:pt x="1945958" y="609600"/>
                  </a:lnTo>
                  <a:lnTo>
                    <a:pt x="1943100" y="587693"/>
                  </a:lnTo>
                  <a:lnTo>
                    <a:pt x="1976438" y="540068"/>
                  </a:lnTo>
                  <a:lnTo>
                    <a:pt x="1988820" y="503873"/>
                  </a:lnTo>
                  <a:lnTo>
                    <a:pt x="1987868" y="485775"/>
                  </a:lnTo>
                  <a:lnTo>
                    <a:pt x="1979295" y="469583"/>
                  </a:lnTo>
                  <a:lnTo>
                    <a:pt x="1965960" y="464820"/>
                  </a:lnTo>
                  <a:lnTo>
                    <a:pt x="1949768" y="471488"/>
                  </a:lnTo>
                  <a:lnTo>
                    <a:pt x="1919288" y="497205"/>
                  </a:lnTo>
                  <a:lnTo>
                    <a:pt x="1914525" y="499110"/>
                  </a:lnTo>
                  <a:lnTo>
                    <a:pt x="1914525" y="493395"/>
                  </a:lnTo>
                  <a:lnTo>
                    <a:pt x="1921193" y="468630"/>
                  </a:lnTo>
                  <a:lnTo>
                    <a:pt x="1936433" y="415290"/>
                  </a:lnTo>
                  <a:lnTo>
                    <a:pt x="1950720" y="394335"/>
                  </a:lnTo>
                  <a:lnTo>
                    <a:pt x="1983105" y="362903"/>
                  </a:lnTo>
                  <a:lnTo>
                    <a:pt x="2047875" y="311468"/>
                  </a:lnTo>
                  <a:lnTo>
                    <a:pt x="2065973" y="291465"/>
                  </a:lnTo>
                  <a:lnTo>
                    <a:pt x="2068830" y="273368"/>
                  </a:lnTo>
                  <a:lnTo>
                    <a:pt x="2061210" y="261938"/>
                  </a:lnTo>
                  <a:lnTo>
                    <a:pt x="2048828" y="260985"/>
                  </a:lnTo>
                  <a:lnTo>
                    <a:pt x="2037398" y="260985"/>
                  </a:lnTo>
                  <a:lnTo>
                    <a:pt x="2027873" y="252413"/>
                  </a:lnTo>
                  <a:lnTo>
                    <a:pt x="2018348" y="228600"/>
                  </a:lnTo>
                  <a:lnTo>
                    <a:pt x="2026920" y="211455"/>
                  </a:lnTo>
                  <a:lnTo>
                    <a:pt x="2045018" y="188595"/>
                  </a:lnTo>
                  <a:lnTo>
                    <a:pt x="2063115" y="164783"/>
                  </a:lnTo>
                  <a:lnTo>
                    <a:pt x="2073593" y="143828"/>
                  </a:lnTo>
                  <a:lnTo>
                    <a:pt x="2075498" y="119063"/>
                  </a:lnTo>
                  <a:lnTo>
                    <a:pt x="2069783" y="104775"/>
                  </a:lnTo>
                  <a:lnTo>
                    <a:pt x="2048828" y="96203"/>
                  </a:lnTo>
                  <a:lnTo>
                    <a:pt x="2021205" y="109538"/>
                  </a:lnTo>
                  <a:lnTo>
                    <a:pt x="2015490" y="119063"/>
                  </a:lnTo>
                  <a:lnTo>
                    <a:pt x="2016443" y="128588"/>
                  </a:lnTo>
                  <a:lnTo>
                    <a:pt x="2019300" y="146685"/>
                  </a:lnTo>
                  <a:lnTo>
                    <a:pt x="2010728" y="164783"/>
                  </a:lnTo>
                  <a:lnTo>
                    <a:pt x="1993583" y="213360"/>
                  </a:lnTo>
                  <a:lnTo>
                    <a:pt x="1977390" y="251460"/>
                  </a:lnTo>
                  <a:lnTo>
                    <a:pt x="1972628" y="246698"/>
                  </a:lnTo>
                  <a:lnTo>
                    <a:pt x="1968818" y="234315"/>
                  </a:lnTo>
                  <a:lnTo>
                    <a:pt x="1963103" y="222885"/>
                  </a:lnTo>
                  <a:lnTo>
                    <a:pt x="1950720" y="221933"/>
                  </a:lnTo>
                  <a:lnTo>
                    <a:pt x="1936433" y="221933"/>
                  </a:lnTo>
                  <a:lnTo>
                    <a:pt x="1934528" y="202883"/>
                  </a:lnTo>
                  <a:lnTo>
                    <a:pt x="1951673" y="145733"/>
                  </a:lnTo>
                  <a:lnTo>
                    <a:pt x="1964055" y="121920"/>
                  </a:lnTo>
                  <a:lnTo>
                    <a:pt x="1972628" y="97155"/>
                  </a:lnTo>
                  <a:lnTo>
                    <a:pt x="1966913" y="77153"/>
                  </a:lnTo>
                  <a:lnTo>
                    <a:pt x="1935480" y="71438"/>
                  </a:lnTo>
                  <a:moveTo>
                    <a:pt x="1905953" y="349568"/>
                  </a:moveTo>
                  <a:lnTo>
                    <a:pt x="1903095" y="362903"/>
                  </a:lnTo>
                  <a:lnTo>
                    <a:pt x="1904048" y="375285"/>
                  </a:lnTo>
                  <a:lnTo>
                    <a:pt x="1899285" y="388620"/>
                  </a:lnTo>
                  <a:lnTo>
                    <a:pt x="1899285" y="393383"/>
                  </a:lnTo>
                  <a:lnTo>
                    <a:pt x="1903095" y="393383"/>
                  </a:lnTo>
                  <a:lnTo>
                    <a:pt x="1915478" y="382905"/>
                  </a:lnTo>
                  <a:lnTo>
                    <a:pt x="1925003" y="368618"/>
                  </a:lnTo>
                  <a:lnTo>
                    <a:pt x="1933575" y="350520"/>
                  </a:lnTo>
                  <a:lnTo>
                    <a:pt x="1957388" y="287655"/>
                  </a:lnTo>
                  <a:lnTo>
                    <a:pt x="1946910" y="293370"/>
                  </a:lnTo>
                  <a:lnTo>
                    <a:pt x="1933575" y="312420"/>
                  </a:lnTo>
                  <a:lnTo>
                    <a:pt x="1921193" y="333375"/>
                  </a:lnTo>
                  <a:lnTo>
                    <a:pt x="1905953" y="349568"/>
                  </a:lnTo>
                  <a:moveTo>
                    <a:pt x="1958340" y="345758"/>
                  </a:moveTo>
                  <a:lnTo>
                    <a:pt x="1970723" y="337185"/>
                  </a:lnTo>
                  <a:lnTo>
                    <a:pt x="1987868" y="318135"/>
                  </a:lnTo>
                  <a:lnTo>
                    <a:pt x="1990725" y="297180"/>
                  </a:lnTo>
                  <a:lnTo>
                    <a:pt x="1990725" y="289560"/>
                  </a:lnTo>
                  <a:lnTo>
                    <a:pt x="1986915" y="287655"/>
                  </a:lnTo>
                  <a:lnTo>
                    <a:pt x="1978343" y="295275"/>
                  </a:lnTo>
                  <a:lnTo>
                    <a:pt x="1970723" y="304800"/>
                  </a:lnTo>
                  <a:lnTo>
                    <a:pt x="1962150" y="322898"/>
                  </a:lnTo>
                  <a:lnTo>
                    <a:pt x="1958340" y="345758"/>
                  </a:lnTo>
                  <a:moveTo>
                    <a:pt x="1926908" y="743903"/>
                  </a:moveTo>
                  <a:lnTo>
                    <a:pt x="1906905" y="772478"/>
                  </a:lnTo>
                  <a:lnTo>
                    <a:pt x="1891665" y="802958"/>
                  </a:lnTo>
                  <a:lnTo>
                    <a:pt x="1896428" y="807720"/>
                  </a:lnTo>
                  <a:lnTo>
                    <a:pt x="1907858" y="808673"/>
                  </a:lnTo>
                  <a:lnTo>
                    <a:pt x="1926908" y="801053"/>
                  </a:lnTo>
                  <a:lnTo>
                    <a:pt x="1929765" y="765810"/>
                  </a:lnTo>
                  <a:lnTo>
                    <a:pt x="1926908" y="743903"/>
                  </a:lnTo>
                  <a:moveTo>
                    <a:pt x="2174558" y="164783"/>
                  </a:moveTo>
                  <a:lnTo>
                    <a:pt x="2181225" y="209550"/>
                  </a:lnTo>
                  <a:lnTo>
                    <a:pt x="2178368" y="222885"/>
                  </a:lnTo>
                  <a:lnTo>
                    <a:pt x="2172653" y="228600"/>
                  </a:lnTo>
                  <a:lnTo>
                    <a:pt x="2141220" y="320993"/>
                  </a:lnTo>
                  <a:lnTo>
                    <a:pt x="2109788" y="395288"/>
                  </a:lnTo>
                  <a:lnTo>
                    <a:pt x="2075498" y="452438"/>
                  </a:lnTo>
                  <a:lnTo>
                    <a:pt x="2064068" y="473393"/>
                  </a:lnTo>
                  <a:lnTo>
                    <a:pt x="2062163" y="506730"/>
                  </a:lnTo>
                  <a:lnTo>
                    <a:pt x="2065020" y="515303"/>
                  </a:lnTo>
                  <a:lnTo>
                    <a:pt x="2072640" y="518160"/>
                  </a:lnTo>
                  <a:lnTo>
                    <a:pt x="2095500" y="510540"/>
                  </a:lnTo>
                  <a:lnTo>
                    <a:pt x="2119313" y="493395"/>
                  </a:lnTo>
                  <a:lnTo>
                    <a:pt x="2132648" y="476250"/>
                  </a:lnTo>
                  <a:lnTo>
                    <a:pt x="2153603" y="436245"/>
                  </a:lnTo>
                  <a:lnTo>
                    <a:pt x="2165033" y="423863"/>
                  </a:lnTo>
                  <a:lnTo>
                    <a:pt x="2185988" y="422910"/>
                  </a:lnTo>
                  <a:lnTo>
                    <a:pt x="2203133" y="419100"/>
                  </a:lnTo>
                  <a:lnTo>
                    <a:pt x="2217420" y="410528"/>
                  </a:lnTo>
                  <a:lnTo>
                    <a:pt x="2228850" y="395288"/>
                  </a:lnTo>
                  <a:lnTo>
                    <a:pt x="2244090" y="386715"/>
                  </a:lnTo>
                  <a:lnTo>
                    <a:pt x="2257425" y="362903"/>
                  </a:lnTo>
                  <a:lnTo>
                    <a:pt x="2257425" y="353378"/>
                  </a:lnTo>
                  <a:lnTo>
                    <a:pt x="2248853" y="343853"/>
                  </a:lnTo>
                  <a:lnTo>
                    <a:pt x="2233613" y="341948"/>
                  </a:lnTo>
                  <a:lnTo>
                    <a:pt x="2216468" y="350520"/>
                  </a:lnTo>
                  <a:lnTo>
                    <a:pt x="2201228" y="360045"/>
                  </a:lnTo>
                  <a:lnTo>
                    <a:pt x="2191703" y="362903"/>
                  </a:lnTo>
                  <a:lnTo>
                    <a:pt x="2181225" y="367665"/>
                  </a:lnTo>
                  <a:lnTo>
                    <a:pt x="2165033" y="382905"/>
                  </a:lnTo>
                  <a:lnTo>
                    <a:pt x="2148840" y="398145"/>
                  </a:lnTo>
                  <a:lnTo>
                    <a:pt x="2140268" y="401955"/>
                  </a:lnTo>
                  <a:lnTo>
                    <a:pt x="2165033" y="329565"/>
                  </a:lnTo>
                  <a:lnTo>
                    <a:pt x="2201228" y="255270"/>
                  </a:lnTo>
                  <a:lnTo>
                    <a:pt x="2226945" y="223838"/>
                  </a:lnTo>
                  <a:lnTo>
                    <a:pt x="2247900" y="189548"/>
                  </a:lnTo>
                  <a:lnTo>
                    <a:pt x="2248853" y="178118"/>
                  </a:lnTo>
                  <a:lnTo>
                    <a:pt x="2241233" y="163830"/>
                  </a:lnTo>
                  <a:lnTo>
                    <a:pt x="2215515" y="143828"/>
                  </a:lnTo>
                  <a:lnTo>
                    <a:pt x="2200275" y="142875"/>
                  </a:lnTo>
                  <a:lnTo>
                    <a:pt x="2186940" y="147638"/>
                  </a:lnTo>
                  <a:lnTo>
                    <a:pt x="2174558" y="164783"/>
                  </a:lnTo>
                  <a:moveTo>
                    <a:pt x="2061210" y="565785"/>
                  </a:moveTo>
                  <a:lnTo>
                    <a:pt x="2084070" y="615315"/>
                  </a:lnTo>
                  <a:lnTo>
                    <a:pt x="2117408" y="663893"/>
                  </a:lnTo>
                  <a:lnTo>
                    <a:pt x="2109788" y="687705"/>
                  </a:lnTo>
                  <a:lnTo>
                    <a:pt x="2100263" y="700088"/>
                  </a:lnTo>
                  <a:lnTo>
                    <a:pt x="2080260" y="724853"/>
                  </a:lnTo>
                  <a:lnTo>
                    <a:pt x="2052638" y="753428"/>
                  </a:lnTo>
                  <a:lnTo>
                    <a:pt x="2033588" y="756285"/>
                  </a:lnTo>
                  <a:lnTo>
                    <a:pt x="2016443" y="763905"/>
                  </a:lnTo>
                  <a:lnTo>
                    <a:pt x="2017395" y="770573"/>
                  </a:lnTo>
                  <a:lnTo>
                    <a:pt x="2026920" y="774383"/>
                  </a:lnTo>
                  <a:lnTo>
                    <a:pt x="2038350" y="778193"/>
                  </a:lnTo>
                  <a:lnTo>
                    <a:pt x="2042160" y="784860"/>
                  </a:lnTo>
                  <a:lnTo>
                    <a:pt x="2052638" y="786765"/>
                  </a:lnTo>
                  <a:lnTo>
                    <a:pt x="2070735" y="781050"/>
                  </a:lnTo>
                  <a:lnTo>
                    <a:pt x="2084070" y="772478"/>
                  </a:lnTo>
                  <a:lnTo>
                    <a:pt x="2096453" y="759143"/>
                  </a:lnTo>
                  <a:lnTo>
                    <a:pt x="2125028" y="724853"/>
                  </a:lnTo>
                  <a:lnTo>
                    <a:pt x="2139315" y="705803"/>
                  </a:lnTo>
                  <a:lnTo>
                    <a:pt x="2149793" y="696278"/>
                  </a:lnTo>
                  <a:lnTo>
                    <a:pt x="2167890" y="713423"/>
                  </a:lnTo>
                  <a:lnTo>
                    <a:pt x="2198370" y="750570"/>
                  </a:lnTo>
                  <a:lnTo>
                    <a:pt x="2230755" y="788670"/>
                  </a:lnTo>
                  <a:lnTo>
                    <a:pt x="2254568" y="809625"/>
                  </a:lnTo>
                  <a:lnTo>
                    <a:pt x="2280285" y="810578"/>
                  </a:lnTo>
                  <a:lnTo>
                    <a:pt x="2318385" y="803910"/>
                  </a:lnTo>
                  <a:lnTo>
                    <a:pt x="2353628" y="793433"/>
                  </a:lnTo>
                  <a:lnTo>
                    <a:pt x="2372678" y="782955"/>
                  </a:lnTo>
                  <a:lnTo>
                    <a:pt x="2369820" y="773430"/>
                  </a:lnTo>
                  <a:lnTo>
                    <a:pt x="2352675" y="764858"/>
                  </a:lnTo>
                  <a:lnTo>
                    <a:pt x="2299335" y="753428"/>
                  </a:lnTo>
                  <a:lnTo>
                    <a:pt x="2245043" y="712470"/>
                  </a:lnTo>
                  <a:lnTo>
                    <a:pt x="2197418" y="674370"/>
                  </a:lnTo>
                  <a:lnTo>
                    <a:pt x="2181225" y="657225"/>
                  </a:lnTo>
                  <a:lnTo>
                    <a:pt x="2176463" y="642938"/>
                  </a:lnTo>
                  <a:lnTo>
                    <a:pt x="2195513" y="581025"/>
                  </a:lnTo>
                  <a:lnTo>
                    <a:pt x="2205038" y="542925"/>
                  </a:lnTo>
                  <a:lnTo>
                    <a:pt x="2205038" y="502920"/>
                  </a:lnTo>
                  <a:lnTo>
                    <a:pt x="2196465" y="484823"/>
                  </a:lnTo>
                  <a:lnTo>
                    <a:pt x="2185988" y="477203"/>
                  </a:lnTo>
                  <a:lnTo>
                    <a:pt x="2152650" y="476250"/>
                  </a:lnTo>
                  <a:lnTo>
                    <a:pt x="2145030" y="483870"/>
                  </a:lnTo>
                  <a:lnTo>
                    <a:pt x="2149793" y="519113"/>
                  </a:lnTo>
                  <a:lnTo>
                    <a:pt x="2151698" y="577215"/>
                  </a:lnTo>
                  <a:lnTo>
                    <a:pt x="2143125" y="606743"/>
                  </a:lnTo>
                  <a:lnTo>
                    <a:pt x="2139315" y="611505"/>
                  </a:lnTo>
                  <a:lnTo>
                    <a:pt x="2132648" y="606743"/>
                  </a:lnTo>
                  <a:lnTo>
                    <a:pt x="2111693" y="581025"/>
                  </a:lnTo>
                  <a:lnTo>
                    <a:pt x="2085023" y="559118"/>
                  </a:lnTo>
                  <a:lnTo>
                    <a:pt x="2069783" y="558165"/>
                  </a:lnTo>
                  <a:lnTo>
                    <a:pt x="2061210" y="565785"/>
                  </a:lnTo>
                  <a:moveTo>
                    <a:pt x="2875598" y="59055"/>
                  </a:moveTo>
                  <a:lnTo>
                    <a:pt x="2873693" y="67628"/>
                  </a:lnTo>
                  <a:lnTo>
                    <a:pt x="2877503" y="80010"/>
                  </a:lnTo>
                  <a:lnTo>
                    <a:pt x="2881313" y="94298"/>
                  </a:lnTo>
                  <a:lnTo>
                    <a:pt x="2879408" y="107633"/>
                  </a:lnTo>
                  <a:lnTo>
                    <a:pt x="2886075" y="127635"/>
                  </a:lnTo>
                  <a:lnTo>
                    <a:pt x="2908935" y="146685"/>
                  </a:lnTo>
                  <a:lnTo>
                    <a:pt x="2939415" y="153353"/>
                  </a:lnTo>
                  <a:lnTo>
                    <a:pt x="2955608" y="148590"/>
                  </a:lnTo>
                  <a:lnTo>
                    <a:pt x="2969895" y="136208"/>
                  </a:lnTo>
                  <a:lnTo>
                    <a:pt x="2981325" y="102870"/>
                  </a:lnTo>
                  <a:lnTo>
                    <a:pt x="2974658" y="80010"/>
                  </a:lnTo>
                  <a:lnTo>
                    <a:pt x="2958465" y="66675"/>
                  </a:lnTo>
                  <a:lnTo>
                    <a:pt x="2940368" y="61913"/>
                  </a:lnTo>
                  <a:lnTo>
                    <a:pt x="2905125" y="57150"/>
                  </a:lnTo>
                  <a:lnTo>
                    <a:pt x="2875598" y="59055"/>
                  </a:lnTo>
                  <a:moveTo>
                    <a:pt x="2549843" y="378143"/>
                  </a:moveTo>
                  <a:lnTo>
                    <a:pt x="2564130" y="409575"/>
                  </a:lnTo>
                  <a:lnTo>
                    <a:pt x="2583180" y="423863"/>
                  </a:lnTo>
                  <a:lnTo>
                    <a:pt x="2613660" y="426720"/>
                  </a:lnTo>
                  <a:lnTo>
                    <a:pt x="2636520" y="425768"/>
                  </a:lnTo>
                  <a:lnTo>
                    <a:pt x="2659380" y="419100"/>
                  </a:lnTo>
                  <a:lnTo>
                    <a:pt x="2720340" y="381000"/>
                  </a:lnTo>
                  <a:lnTo>
                    <a:pt x="2804160" y="340043"/>
                  </a:lnTo>
                  <a:lnTo>
                    <a:pt x="2897505" y="297180"/>
                  </a:lnTo>
                  <a:lnTo>
                    <a:pt x="2914650" y="296228"/>
                  </a:lnTo>
                  <a:lnTo>
                    <a:pt x="2918460" y="304800"/>
                  </a:lnTo>
                  <a:lnTo>
                    <a:pt x="2911793" y="327660"/>
                  </a:lnTo>
                  <a:lnTo>
                    <a:pt x="2817495" y="471488"/>
                  </a:lnTo>
                  <a:lnTo>
                    <a:pt x="2810828" y="511493"/>
                  </a:lnTo>
                  <a:lnTo>
                    <a:pt x="2814638" y="532448"/>
                  </a:lnTo>
                  <a:lnTo>
                    <a:pt x="2820353" y="537210"/>
                  </a:lnTo>
                  <a:lnTo>
                    <a:pt x="2828925" y="537210"/>
                  </a:lnTo>
                  <a:lnTo>
                    <a:pt x="2845118" y="526733"/>
                  </a:lnTo>
                  <a:lnTo>
                    <a:pt x="2866073" y="506730"/>
                  </a:lnTo>
                  <a:lnTo>
                    <a:pt x="2909888" y="471488"/>
                  </a:lnTo>
                  <a:lnTo>
                    <a:pt x="2946083" y="437198"/>
                  </a:lnTo>
                  <a:lnTo>
                    <a:pt x="2993708" y="430530"/>
                  </a:lnTo>
                  <a:lnTo>
                    <a:pt x="3002280" y="425768"/>
                  </a:lnTo>
                  <a:lnTo>
                    <a:pt x="3009900" y="425768"/>
                  </a:lnTo>
                  <a:lnTo>
                    <a:pt x="3017520" y="432435"/>
                  </a:lnTo>
                  <a:lnTo>
                    <a:pt x="3028950" y="438150"/>
                  </a:lnTo>
                  <a:lnTo>
                    <a:pt x="3046095" y="436245"/>
                  </a:lnTo>
                  <a:lnTo>
                    <a:pt x="3060383" y="426720"/>
                  </a:lnTo>
                  <a:lnTo>
                    <a:pt x="3065145" y="409575"/>
                  </a:lnTo>
                  <a:lnTo>
                    <a:pt x="3058478" y="392430"/>
                  </a:lnTo>
                  <a:lnTo>
                    <a:pt x="3048000" y="379095"/>
                  </a:lnTo>
                  <a:lnTo>
                    <a:pt x="3036570" y="364808"/>
                  </a:lnTo>
                  <a:lnTo>
                    <a:pt x="3027998" y="344805"/>
                  </a:lnTo>
                  <a:lnTo>
                    <a:pt x="3018473" y="339090"/>
                  </a:lnTo>
                  <a:lnTo>
                    <a:pt x="3001328" y="338138"/>
                  </a:lnTo>
                  <a:lnTo>
                    <a:pt x="2985135" y="342900"/>
                  </a:lnTo>
                  <a:lnTo>
                    <a:pt x="2979420" y="354330"/>
                  </a:lnTo>
                  <a:lnTo>
                    <a:pt x="2966085" y="379095"/>
                  </a:lnTo>
                  <a:lnTo>
                    <a:pt x="2929890" y="420053"/>
                  </a:lnTo>
                  <a:lnTo>
                    <a:pt x="2909888" y="439103"/>
                  </a:lnTo>
                  <a:lnTo>
                    <a:pt x="2898458" y="443865"/>
                  </a:lnTo>
                  <a:lnTo>
                    <a:pt x="2910840" y="416243"/>
                  </a:lnTo>
                  <a:lnTo>
                    <a:pt x="2938463" y="371475"/>
                  </a:lnTo>
                  <a:lnTo>
                    <a:pt x="2948940" y="343853"/>
                  </a:lnTo>
                  <a:lnTo>
                    <a:pt x="2967990" y="329565"/>
                  </a:lnTo>
                  <a:lnTo>
                    <a:pt x="2981325" y="318135"/>
                  </a:lnTo>
                  <a:lnTo>
                    <a:pt x="2987040" y="308610"/>
                  </a:lnTo>
                  <a:lnTo>
                    <a:pt x="2983230" y="296228"/>
                  </a:lnTo>
                  <a:lnTo>
                    <a:pt x="2974658" y="285750"/>
                  </a:lnTo>
                  <a:lnTo>
                    <a:pt x="2961323" y="276225"/>
                  </a:lnTo>
                  <a:lnTo>
                    <a:pt x="2982278" y="265748"/>
                  </a:lnTo>
                  <a:lnTo>
                    <a:pt x="3005138" y="260985"/>
                  </a:lnTo>
                  <a:lnTo>
                    <a:pt x="3032760" y="263843"/>
                  </a:lnTo>
                  <a:lnTo>
                    <a:pt x="3068003" y="271463"/>
                  </a:lnTo>
                  <a:lnTo>
                    <a:pt x="3100388" y="262890"/>
                  </a:lnTo>
                  <a:lnTo>
                    <a:pt x="3116580" y="243840"/>
                  </a:lnTo>
                  <a:lnTo>
                    <a:pt x="3118485" y="224790"/>
                  </a:lnTo>
                  <a:lnTo>
                    <a:pt x="3110865" y="217170"/>
                  </a:lnTo>
                  <a:lnTo>
                    <a:pt x="3096578" y="212408"/>
                  </a:lnTo>
                  <a:lnTo>
                    <a:pt x="3060383" y="208598"/>
                  </a:lnTo>
                  <a:lnTo>
                    <a:pt x="3032760" y="211455"/>
                  </a:lnTo>
                  <a:lnTo>
                    <a:pt x="3015615" y="219075"/>
                  </a:lnTo>
                  <a:lnTo>
                    <a:pt x="2994660" y="235268"/>
                  </a:lnTo>
                  <a:lnTo>
                    <a:pt x="2788920" y="311468"/>
                  </a:lnTo>
                  <a:lnTo>
                    <a:pt x="2717483" y="348615"/>
                  </a:lnTo>
                  <a:lnTo>
                    <a:pt x="2677478" y="367665"/>
                  </a:lnTo>
                  <a:lnTo>
                    <a:pt x="2656523" y="373380"/>
                  </a:lnTo>
                  <a:lnTo>
                    <a:pt x="2639378" y="374333"/>
                  </a:lnTo>
                  <a:lnTo>
                    <a:pt x="2616518" y="379095"/>
                  </a:lnTo>
                  <a:lnTo>
                    <a:pt x="2578418" y="369570"/>
                  </a:lnTo>
                  <a:lnTo>
                    <a:pt x="2560320" y="368618"/>
                  </a:lnTo>
                  <a:lnTo>
                    <a:pt x="2555558" y="371475"/>
                  </a:lnTo>
                  <a:lnTo>
                    <a:pt x="2549843" y="378143"/>
                  </a:lnTo>
                  <a:moveTo>
                    <a:pt x="2925128" y="477203"/>
                  </a:moveTo>
                  <a:lnTo>
                    <a:pt x="2913698" y="498158"/>
                  </a:lnTo>
                  <a:lnTo>
                    <a:pt x="2903220" y="530543"/>
                  </a:lnTo>
                  <a:lnTo>
                    <a:pt x="2888933" y="597218"/>
                  </a:lnTo>
                  <a:lnTo>
                    <a:pt x="2840355" y="801053"/>
                  </a:lnTo>
                  <a:lnTo>
                    <a:pt x="2846070" y="845820"/>
                  </a:lnTo>
                  <a:lnTo>
                    <a:pt x="2857500" y="865823"/>
                  </a:lnTo>
                  <a:lnTo>
                    <a:pt x="2875598" y="873443"/>
                  </a:lnTo>
                  <a:lnTo>
                    <a:pt x="2891790" y="864870"/>
                  </a:lnTo>
                  <a:lnTo>
                    <a:pt x="2900363" y="848678"/>
                  </a:lnTo>
                  <a:lnTo>
                    <a:pt x="2907983" y="814388"/>
                  </a:lnTo>
                  <a:lnTo>
                    <a:pt x="2906078" y="777240"/>
                  </a:lnTo>
                  <a:lnTo>
                    <a:pt x="2897505" y="741998"/>
                  </a:lnTo>
                  <a:lnTo>
                    <a:pt x="2906078" y="684848"/>
                  </a:lnTo>
                  <a:lnTo>
                    <a:pt x="2914650" y="616268"/>
                  </a:lnTo>
                  <a:lnTo>
                    <a:pt x="2928938" y="543878"/>
                  </a:lnTo>
                  <a:lnTo>
                    <a:pt x="2943225" y="491490"/>
                  </a:lnTo>
                  <a:lnTo>
                    <a:pt x="2940368" y="478155"/>
                  </a:lnTo>
                  <a:lnTo>
                    <a:pt x="2934653" y="472440"/>
                  </a:lnTo>
                  <a:lnTo>
                    <a:pt x="2925128" y="477203"/>
                  </a:lnTo>
                  <a:moveTo>
                    <a:pt x="2968943" y="495300"/>
                  </a:moveTo>
                  <a:lnTo>
                    <a:pt x="2983230" y="499110"/>
                  </a:lnTo>
                  <a:lnTo>
                    <a:pt x="2989898" y="501968"/>
                  </a:lnTo>
                  <a:lnTo>
                    <a:pt x="2992755" y="514350"/>
                  </a:lnTo>
                  <a:lnTo>
                    <a:pt x="2991803" y="585788"/>
                  </a:lnTo>
                  <a:lnTo>
                    <a:pt x="2970848" y="579120"/>
                  </a:lnTo>
                  <a:lnTo>
                    <a:pt x="2952750" y="579120"/>
                  </a:lnTo>
                  <a:lnTo>
                    <a:pt x="2936558" y="589598"/>
                  </a:lnTo>
                  <a:lnTo>
                    <a:pt x="2930843" y="604838"/>
                  </a:lnTo>
                  <a:lnTo>
                    <a:pt x="2936558" y="616268"/>
                  </a:lnTo>
                  <a:lnTo>
                    <a:pt x="2957513" y="631508"/>
                  </a:lnTo>
                  <a:lnTo>
                    <a:pt x="2958465" y="636270"/>
                  </a:lnTo>
                  <a:lnTo>
                    <a:pt x="2949893" y="637223"/>
                  </a:lnTo>
                  <a:lnTo>
                    <a:pt x="2929890" y="638175"/>
                  </a:lnTo>
                  <a:lnTo>
                    <a:pt x="2922270" y="652463"/>
                  </a:lnTo>
                  <a:lnTo>
                    <a:pt x="2926080" y="664845"/>
                  </a:lnTo>
                  <a:lnTo>
                    <a:pt x="2939415" y="681990"/>
                  </a:lnTo>
                  <a:lnTo>
                    <a:pt x="2957513" y="692468"/>
                  </a:lnTo>
                  <a:lnTo>
                    <a:pt x="2972753" y="689610"/>
                  </a:lnTo>
                  <a:lnTo>
                    <a:pt x="2987040" y="678180"/>
                  </a:lnTo>
                  <a:lnTo>
                    <a:pt x="2988945" y="672465"/>
                  </a:lnTo>
                  <a:lnTo>
                    <a:pt x="2993708" y="670560"/>
                  </a:lnTo>
                  <a:lnTo>
                    <a:pt x="2990850" y="767715"/>
                  </a:lnTo>
                  <a:lnTo>
                    <a:pt x="2981325" y="771525"/>
                  </a:lnTo>
                  <a:lnTo>
                    <a:pt x="2971800" y="779145"/>
                  </a:lnTo>
                  <a:lnTo>
                    <a:pt x="2973705" y="797243"/>
                  </a:lnTo>
                  <a:lnTo>
                    <a:pt x="2978468" y="808673"/>
                  </a:lnTo>
                  <a:lnTo>
                    <a:pt x="2978468" y="828675"/>
                  </a:lnTo>
                  <a:lnTo>
                    <a:pt x="2982278" y="847725"/>
                  </a:lnTo>
                  <a:lnTo>
                    <a:pt x="2991803" y="866775"/>
                  </a:lnTo>
                  <a:lnTo>
                    <a:pt x="2999423" y="872490"/>
                  </a:lnTo>
                  <a:lnTo>
                    <a:pt x="3007995" y="872490"/>
                  </a:lnTo>
                  <a:lnTo>
                    <a:pt x="3026093" y="858203"/>
                  </a:lnTo>
                  <a:lnTo>
                    <a:pt x="3041333" y="836295"/>
                  </a:lnTo>
                  <a:lnTo>
                    <a:pt x="3046095" y="817245"/>
                  </a:lnTo>
                  <a:lnTo>
                    <a:pt x="3038475" y="755333"/>
                  </a:lnTo>
                  <a:lnTo>
                    <a:pt x="3033713" y="625793"/>
                  </a:lnTo>
                  <a:lnTo>
                    <a:pt x="3034665" y="570548"/>
                  </a:lnTo>
                  <a:lnTo>
                    <a:pt x="3039428" y="530543"/>
                  </a:lnTo>
                  <a:lnTo>
                    <a:pt x="3049905" y="507683"/>
                  </a:lnTo>
                  <a:lnTo>
                    <a:pt x="3055620" y="488633"/>
                  </a:lnTo>
                  <a:lnTo>
                    <a:pt x="3048953" y="475298"/>
                  </a:lnTo>
                  <a:lnTo>
                    <a:pt x="3034665" y="467678"/>
                  </a:lnTo>
                  <a:lnTo>
                    <a:pt x="3017520" y="467678"/>
                  </a:lnTo>
                  <a:lnTo>
                    <a:pt x="2982278" y="479108"/>
                  </a:lnTo>
                  <a:lnTo>
                    <a:pt x="2970848" y="487680"/>
                  </a:lnTo>
                  <a:lnTo>
                    <a:pt x="2968943" y="495300"/>
                  </a:lnTo>
                  <a:moveTo>
                    <a:pt x="2990850" y="612458"/>
                  </a:moveTo>
                  <a:lnTo>
                    <a:pt x="2985135" y="620078"/>
                  </a:lnTo>
                  <a:lnTo>
                    <a:pt x="2969895" y="628650"/>
                  </a:lnTo>
                  <a:lnTo>
                    <a:pt x="2967038" y="633413"/>
                  </a:lnTo>
                  <a:lnTo>
                    <a:pt x="2973705" y="636270"/>
                  </a:lnTo>
                  <a:lnTo>
                    <a:pt x="2983230" y="639128"/>
                  </a:lnTo>
                  <a:lnTo>
                    <a:pt x="2989898" y="646748"/>
                  </a:lnTo>
                  <a:lnTo>
                    <a:pt x="2993708" y="647700"/>
                  </a:lnTo>
                  <a:lnTo>
                    <a:pt x="2995613" y="637223"/>
                  </a:lnTo>
                  <a:lnTo>
                    <a:pt x="2995613" y="617220"/>
                  </a:lnTo>
                  <a:lnTo>
                    <a:pt x="2990850" y="612458"/>
                  </a:lnTo>
                  <a:moveTo>
                    <a:pt x="3517583" y="360045"/>
                  </a:moveTo>
                  <a:lnTo>
                    <a:pt x="3501390" y="365760"/>
                  </a:lnTo>
                  <a:lnTo>
                    <a:pt x="3492818" y="381953"/>
                  </a:lnTo>
                  <a:lnTo>
                    <a:pt x="3489008" y="406718"/>
                  </a:lnTo>
                  <a:lnTo>
                    <a:pt x="3475673" y="451485"/>
                  </a:lnTo>
                  <a:lnTo>
                    <a:pt x="3463290" y="484823"/>
                  </a:lnTo>
                  <a:lnTo>
                    <a:pt x="3450908" y="505778"/>
                  </a:lnTo>
                  <a:lnTo>
                    <a:pt x="3445193" y="525780"/>
                  </a:lnTo>
                  <a:lnTo>
                    <a:pt x="3446145" y="544830"/>
                  </a:lnTo>
                  <a:lnTo>
                    <a:pt x="3452813" y="561975"/>
                  </a:lnTo>
                  <a:lnTo>
                    <a:pt x="3464243" y="576263"/>
                  </a:lnTo>
                  <a:lnTo>
                    <a:pt x="3479483" y="585788"/>
                  </a:lnTo>
                  <a:lnTo>
                    <a:pt x="3497580" y="588645"/>
                  </a:lnTo>
                  <a:lnTo>
                    <a:pt x="3517583" y="583883"/>
                  </a:lnTo>
                  <a:lnTo>
                    <a:pt x="3538538" y="569595"/>
                  </a:lnTo>
                  <a:lnTo>
                    <a:pt x="3599498" y="510540"/>
                  </a:lnTo>
                  <a:lnTo>
                    <a:pt x="3615690" y="501015"/>
                  </a:lnTo>
                  <a:lnTo>
                    <a:pt x="3619500" y="501968"/>
                  </a:lnTo>
                  <a:lnTo>
                    <a:pt x="3621405" y="507683"/>
                  </a:lnTo>
                  <a:lnTo>
                    <a:pt x="3619500" y="654368"/>
                  </a:lnTo>
                  <a:lnTo>
                    <a:pt x="3609975" y="661988"/>
                  </a:lnTo>
                  <a:lnTo>
                    <a:pt x="3596640" y="687705"/>
                  </a:lnTo>
                  <a:lnTo>
                    <a:pt x="3599498" y="724853"/>
                  </a:lnTo>
                  <a:lnTo>
                    <a:pt x="3607118" y="743903"/>
                  </a:lnTo>
                  <a:lnTo>
                    <a:pt x="3584258" y="756285"/>
                  </a:lnTo>
                  <a:lnTo>
                    <a:pt x="3555683" y="765810"/>
                  </a:lnTo>
                  <a:lnTo>
                    <a:pt x="3557588" y="729615"/>
                  </a:lnTo>
                  <a:lnTo>
                    <a:pt x="3557588" y="700088"/>
                  </a:lnTo>
                  <a:lnTo>
                    <a:pt x="3548063" y="672465"/>
                  </a:lnTo>
                  <a:lnTo>
                    <a:pt x="3534728" y="661988"/>
                  </a:lnTo>
                  <a:lnTo>
                    <a:pt x="3525203" y="660083"/>
                  </a:lnTo>
                  <a:lnTo>
                    <a:pt x="3513773" y="665798"/>
                  </a:lnTo>
                  <a:lnTo>
                    <a:pt x="3507105" y="674370"/>
                  </a:lnTo>
                  <a:lnTo>
                    <a:pt x="3512820" y="685800"/>
                  </a:lnTo>
                  <a:lnTo>
                    <a:pt x="3502343" y="726758"/>
                  </a:lnTo>
                  <a:lnTo>
                    <a:pt x="3495675" y="758190"/>
                  </a:lnTo>
                  <a:lnTo>
                    <a:pt x="3494723" y="794385"/>
                  </a:lnTo>
                  <a:lnTo>
                    <a:pt x="3505200" y="822008"/>
                  </a:lnTo>
                  <a:lnTo>
                    <a:pt x="3525203" y="833438"/>
                  </a:lnTo>
                  <a:lnTo>
                    <a:pt x="3548063" y="833438"/>
                  </a:lnTo>
                  <a:lnTo>
                    <a:pt x="3568065" y="826770"/>
                  </a:lnTo>
                  <a:lnTo>
                    <a:pt x="3649980" y="766763"/>
                  </a:lnTo>
                  <a:lnTo>
                    <a:pt x="3715703" y="714375"/>
                  </a:lnTo>
                  <a:lnTo>
                    <a:pt x="3726180" y="741045"/>
                  </a:lnTo>
                  <a:lnTo>
                    <a:pt x="3745230" y="754380"/>
                  </a:lnTo>
                  <a:lnTo>
                    <a:pt x="3778568" y="749618"/>
                  </a:lnTo>
                  <a:lnTo>
                    <a:pt x="3789998" y="736283"/>
                  </a:lnTo>
                  <a:lnTo>
                    <a:pt x="3795713" y="715328"/>
                  </a:lnTo>
                  <a:lnTo>
                    <a:pt x="3794760" y="689610"/>
                  </a:lnTo>
                  <a:lnTo>
                    <a:pt x="3784283" y="661035"/>
                  </a:lnTo>
                  <a:lnTo>
                    <a:pt x="3769043" y="641033"/>
                  </a:lnTo>
                  <a:lnTo>
                    <a:pt x="3749993" y="626745"/>
                  </a:lnTo>
                  <a:lnTo>
                    <a:pt x="3731895" y="619125"/>
                  </a:lnTo>
                  <a:lnTo>
                    <a:pt x="3717608" y="619125"/>
                  </a:lnTo>
                  <a:lnTo>
                    <a:pt x="3717608" y="643890"/>
                  </a:lnTo>
                  <a:lnTo>
                    <a:pt x="3718560" y="659130"/>
                  </a:lnTo>
                  <a:lnTo>
                    <a:pt x="3714750" y="676275"/>
                  </a:lnTo>
                  <a:lnTo>
                    <a:pt x="3690938" y="693420"/>
                  </a:lnTo>
                  <a:lnTo>
                    <a:pt x="3663315" y="703898"/>
                  </a:lnTo>
                  <a:lnTo>
                    <a:pt x="3655695" y="700088"/>
                  </a:lnTo>
                  <a:lnTo>
                    <a:pt x="3654743" y="689610"/>
                  </a:lnTo>
                  <a:lnTo>
                    <a:pt x="3659505" y="661035"/>
                  </a:lnTo>
                  <a:lnTo>
                    <a:pt x="3656648" y="618173"/>
                  </a:lnTo>
                  <a:lnTo>
                    <a:pt x="3651885" y="592455"/>
                  </a:lnTo>
                  <a:lnTo>
                    <a:pt x="3651885" y="540068"/>
                  </a:lnTo>
                  <a:lnTo>
                    <a:pt x="3657600" y="461963"/>
                  </a:lnTo>
                  <a:lnTo>
                    <a:pt x="3676650" y="434340"/>
                  </a:lnTo>
                  <a:lnTo>
                    <a:pt x="3697605" y="413385"/>
                  </a:lnTo>
                  <a:lnTo>
                    <a:pt x="3736658" y="387668"/>
                  </a:lnTo>
                  <a:lnTo>
                    <a:pt x="3778568" y="375285"/>
                  </a:lnTo>
                  <a:lnTo>
                    <a:pt x="3810953" y="377190"/>
                  </a:lnTo>
                  <a:lnTo>
                    <a:pt x="3832860" y="367665"/>
                  </a:lnTo>
                  <a:lnTo>
                    <a:pt x="3839528" y="357188"/>
                  </a:lnTo>
                  <a:lnTo>
                    <a:pt x="3841433" y="340995"/>
                  </a:lnTo>
                  <a:lnTo>
                    <a:pt x="3830003" y="320993"/>
                  </a:lnTo>
                  <a:lnTo>
                    <a:pt x="3814763" y="309563"/>
                  </a:lnTo>
                  <a:lnTo>
                    <a:pt x="3777615" y="290513"/>
                  </a:lnTo>
                  <a:lnTo>
                    <a:pt x="3763328" y="294323"/>
                  </a:lnTo>
                  <a:lnTo>
                    <a:pt x="3759518" y="304800"/>
                  </a:lnTo>
                  <a:lnTo>
                    <a:pt x="3765233" y="327660"/>
                  </a:lnTo>
                  <a:lnTo>
                    <a:pt x="3754755" y="340043"/>
                  </a:lnTo>
                  <a:lnTo>
                    <a:pt x="3727133" y="358140"/>
                  </a:lnTo>
                  <a:lnTo>
                    <a:pt x="3695700" y="372428"/>
                  </a:lnTo>
                  <a:lnTo>
                    <a:pt x="3685223" y="372428"/>
                  </a:lnTo>
                  <a:lnTo>
                    <a:pt x="3681413" y="365760"/>
                  </a:lnTo>
                  <a:lnTo>
                    <a:pt x="3690938" y="328613"/>
                  </a:lnTo>
                  <a:lnTo>
                    <a:pt x="3699510" y="312420"/>
                  </a:lnTo>
                  <a:lnTo>
                    <a:pt x="3707130" y="306705"/>
                  </a:lnTo>
                  <a:lnTo>
                    <a:pt x="3714750" y="302895"/>
                  </a:lnTo>
                  <a:lnTo>
                    <a:pt x="3721418" y="291465"/>
                  </a:lnTo>
                  <a:lnTo>
                    <a:pt x="3726180" y="263843"/>
                  </a:lnTo>
                  <a:lnTo>
                    <a:pt x="3717608" y="243840"/>
                  </a:lnTo>
                  <a:lnTo>
                    <a:pt x="3700463" y="230505"/>
                  </a:lnTo>
                  <a:lnTo>
                    <a:pt x="3676650" y="226695"/>
                  </a:lnTo>
                  <a:lnTo>
                    <a:pt x="3649028" y="233363"/>
                  </a:lnTo>
                  <a:lnTo>
                    <a:pt x="3638550" y="241935"/>
                  </a:lnTo>
                  <a:lnTo>
                    <a:pt x="3640455" y="248603"/>
                  </a:lnTo>
                  <a:lnTo>
                    <a:pt x="3649980" y="258128"/>
                  </a:lnTo>
                  <a:lnTo>
                    <a:pt x="3657600" y="281940"/>
                  </a:lnTo>
                  <a:lnTo>
                    <a:pt x="3658553" y="322898"/>
                  </a:lnTo>
                  <a:lnTo>
                    <a:pt x="3653790" y="364808"/>
                  </a:lnTo>
                  <a:lnTo>
                    <a:pt x="3645218" y="392430"/>
                  </a:lnTo>
                  <a:lnTo>
                    <a:pt x="3626168" y="412433"/>
                  </a:lnTo>
                  <a:lnTo>
                    <a:pt x="3603308" y="428625"/>
                  </a:lnTo>
                  <a:lnTo>
                    <a:pt x="3565208" y="451485"/>
                  </a:lnTo>
                  <a:lnTo>
                    <a:pt x="3567113" y="434340"/>
                  </a:lnTo>
                  <a:lnTo>
                    <a:pt x="3571875" y="417195"/>
                  </a:lnTo>
                  <a:lnTo>
                    <a:pt x="3571875" y="402908"/>
                  </a:lnTo>
                  <a:lnTo>
                    <a:pt x="3552825" y="376238"/>
                  </a:lnTo>
                  <a:lnTo>
                    <a:pt x="3537585" y="364808"/>
                  </a:lnTo>
                  <a:lnTo>
                    <a:pt x="3517583" y="360045"/>
                  </a:lnTo>
                  <a:moveTo>
                    <a:pt x="4193858" y="228600"/>
                  </a:moveTo>
                  <a:lnTo>
                    <a:pt x="4178618" y="230505"/>
                  </a:lnTo>
                  <a:lnTo>
                    <a:pt x="4178618" y="241935"/>
                  </a:lnTo>
                  <a:lnTo>
                    <a:pt x="4198620" y="270510"/>
                  </a:lnTo>
                  <a:lnTo>
                    <a:pt x="4206240" y="314325"/>
                  </a:lnTo>
                  <a:lnTo>
                    <a:pt x="4204335" y="378143"/>
                  </a:lnTo>
                  <a:lnTo>
                    <a:pt x="4191953" y="484823"/>
                  </a:lnTo>
                  <a:lnTo>
                    <a:pt x="4177665" y="564833"/>
                  </a:lnTo>
                  <a:lnTo>
                    <a:pt x="4159568" y="641033"/>
                  </a:lnTo>
                  <a:lnTo>
                    <a:pt x="4140518" y="703898"/>
                  </a:lnTo>
                  <a:lnTo>
                    <a:pt x="4129088" y="729615"/>
                  </a:lnTo>
                  <a:lnTo>
                    <a:pt x="4122420" y="737235"/>
                  </a:lnTo>
                  <a:lnTo>
                    <a:pt x="4115753" y="738188"/>
                  </a:lnTo>
                  <a:lnTo>
                    <a:pt x="4108133" y="741998"/>
                  </a:lnTo>
                  <a:lnTo>
                    <a:pt x="4102418" y="757238"/>
                  </a:lnTo>
                  <a:lnTo>
                    <a:pt x="4099560" y="803910"/>
                  </a:lnTo>
                  <a:lnTo>
                    <a:pt x="4109085" y="847725"/>
                  </a:lnTo>
                  <a:lnTo>
                    <a:pt x="4118610" y="859155"/>
                  </a:lnTo>
                  <a:lnTo>
                    <a:pt x="4131945" y="858203"/>
                  </a:lnTo>
                  <a:lnTo>
                    <a:pt x="4155758" y="842010"/>
                  </a:lnTo>
                  <a:lnTo>
                    <a:pt x="4170045" y="833438"/>
                  </a:lnTo>
                  <a:lnTo>
                    <a:pt x="4176713" y="823913"/>
                  </a:lnTo>
                  <a:lnTo>
                    <a:pt x="4178618" y="805815"/>
                  </a:lnTo>
                  <a:lnTo>
                    <a:pt x="4174808" y="773430"/>
                  </a:lnTo>
                  <a:lnTo>
                    <a:pt x="4180523" y="741045"/>
                  </a:lnTo>
                  <a:lnTo>
                    <a:pt x="4199573" y="693420"/>
                  </a:lnTo>
                  <a:lnTo>
                    <a:pt x="4213860" y="653415"/>
                  </a:lnTo>
                  <a:lnTo>
                    <a:pt x="4222433" y="604838"/>
                  </a:lnTo>
                  <a:lnTo>
                    <a:pt x="4228148" y="539115"/>
                  </a:lnTo>
                  <a:lnTo>
                    <a:pt x="4238625" y="533400"/>
                  </a:lnTo>
                  <a:lnTo>
                    <a:pt x="4247198" y="530543"/>
                  </a:lnTo>
                  <a:lnTo>
                    <a:pt x="4255770" y="521018"/>
                  </a:lnTo>
                  <a:lnTo>
                    <a:pt x="4276725" y="495300"/>
                  </a:lnTo>
                  <a:lnTo>
                    <a:pt x="4322445" y="469583"/>
                  </a:lnTo>
                  <a:lnTo>
                    <a:pt x="4340543" y="467678"/>
                  </a:lnTo>
                  <a:lnTo>
                    <a:pt x="4351973" y="459105"/>
                  </a:lnTo>
                  <a:lnTo>
                    <a:pt x="4362450" y="447675"/>
                  </a:lnTo>
                  <a:lnTo>
                    <a:pt x="4374833" y="440055"/>
                  </a:lnTo>
                  <a:lnTo>
                    <a:pt x="4387215" y="430530"/>
                  </a:lnTo>
                  <a:lnTo>
                    <a:pt x="4391978" y="416243"/>
                  </a:lnTo>
                  <a:lnTo>
                    <a:pt x="4385310" y="402908"/>
                  </a:lnTo>
                  <a:lnTo>
                    <a:pt x="4362450" y="396240"/>
                  </a:lnTo>
                  <a:lnTo>
                    <a:pt x="4355783" y="396240"/>
                  </a:lnTo>
                  <a:lnTo>
                    <a:pt x="4354830" y="387668"/>
                  </a:lnTo>
                  <a:lnTo>
                    <a:pt x="4363403" y="361950"/>
                  </a:lnTo>
                  <a:lnTo>
                    <a:pt x="4367213" y="323850"/>
                  </a:lnTo>
                  <a:lnTo>
                    <a:pt x="4371023" y="278130"/>
                  </a:lnTo>
                  <a:lnTo>
                    <a:pt x="4371023" y="268605"/>
                  </a:lnTo>
                  <a:lnTo>
                    <a:pt x="4365308" y="260985"/>
                  </a:lnTo>
                  <a:lnTo>
                    <a:pt x="4344353" y="251460"/>
                  </a:lnTo>
                  <a:lnTo>
                    <a:pt x="4322445" y="251460"/>
                  </a:lnTo>
                  <a:lnTo>
                    <a:pt x="4316730" y="256223"/>
                  </a:lnTo>
                  <a:lnTo>
                    <a:pt x="4316730" y="264795"/>
                  </a:lnTo>
                  <a:lnTo>
                    <a:pt x="4323398" y="297180"/>
                  </a:lnTo>
                  <a:lnTo>
                    <a:pt x="4323398" y="311468"/>
                  </a:lnTo>
                  <a:lnTo>
                    <a:pt x="4301490" y="432435"/>
                  </a:lnTo>
                  <a:lnTo>
                    <a:pt x="4290060" y="444818"/>
                  </a:lnTo>
                  <a:lnTo>
                    <a:pt x="4269105" y="456248"/>
                  </a:lnTo>
                  <a:lnTo>
                    <a:pt x="4249103" y="460058"/>
                  </a:lnTo>
                  <a:lnTo>
                    <a:pt x="4243388" y="458153"/>
                  </a:lnTo>
                  <a:lnTo>
                    <a:pt x="4242435" y="452438"/>
                  </a:lnTo>
                  <a:lnTo>
                    <a:pt x="4243388" y="343853"/>
                  </a:lnTo>
                  <a:lnTo>
                    <a:pt x="4268153" y="321945"/>
                  </a:lnTo>
                  <a:lnTo>
                    <a:pt x="4279583" y="300038"/>
                  </a:lnTo>
                  <a:lnTo>
                    <a:pt x="4278630" y="267653"/>
                  </a:lnTo>
                  <a:lnTo>
                    <a:pt x="4264343" y="240030"/>
                  </a:lnTo>
                  <a:lnTo>
                    <a:pt x="4245293" y="230505"/>
                  </a:lnTo>
                  <a:lnTo>
                    <a:pt x="4193858" y="228600"/>
                  </a:lnTo>
                  <a:moveTo>
                    <a:pt x="4450080" y="345758"/>
                  </a:moveTo>
                  <a:lnTo>
                    <a:pt x="4440555" y="356235"/>
                  </a:lnTo>
                  <a:lnTo>
                    <a:pt x="4451033" y="359093"/>
                  </a:lnTo>
                  <a:lnTo>
                    <a:pt x="4467225" y="359093"/>
                  </a:lnTo>
                  <a:lnTo>
                    <a:pt x="4474845" y="362903"/>
                  </a:lnTo>
                  <a:lnTo>
                    <a:pt x="4445318" y="473393"/>
                  </a:lnTo>
                  <a:lnTo>
                    <a:pt x="4421505" y="551498"/>
                  </a:lnTo>
                  <a:lnTo>
                    <a:pt x="4400550" y="599123"/>
                  </a:lnTo>
                  <a:lnTo>
                    <a:pt x="4384358" y="621983"/>
                  </a:lnTo>
                  <a:lnTo>
                    <a:pt x="4374833" y="651510"/>
                  </a:lnTo>
                  <a:lnTo>
                    <a:pt x="4373880" y="680085"/>
                  </a:lnTo>
                  <a:lnTo>
                    <a:pt x="4382453" y="699135"/>
                  </a:lnTo>
                  <a:lnTo>
                    <a:pt x="4400550" y="706755"/>
                  </a:lnTo>
                  <a:lnTo>
                    <a:pt x="4419600" y="713423"/>
                  </a:lnTo>
                  <a:lnTo>
                    <a:pt x="4435793" y="716280"/>
                  </a:lnTo>
                  <a:lnTo>
                    <a:pt x="4457700" y="708660"/>
                  </a:lnTo>
                  <a:lnTo>
                    <a:pt x="4479608" y="693420"/>
                  </a:lnTo>
                  <a:lnTo>
                    <a:pt x="4497705" y="672465"/>
                  </a:lnTo>
                  <a:lnTo>
                    <a:pt x="4503420" y="670560"/>
                  </a:lnTo>
                  <a:lnTo>
                    <a:pt x="4511040" y="675323"/>
                  </a:lnTo>
                  <a:lnTo>
                    <a:pt x="4531043" y="700088"/>
                  </a:lnTo>
                  <a:lnTo>
                    <a:pt x="4561523" y="731520"/>
                  </a:lnTo>
                  <a:lnTo>
                    <a:pt x="4581525" y="744855"/>
                  </a:lnTo>
                  <a:lnTo>
                    <a:pt x="4605338" y="755333"/>
                  </a:lnTo>
                  <a:lnTo>
                    <a:pt x="4644390" y="758190"/>
                  </a:lnTo>
                  <a:lnTo>
                    <a:pt x="4672013" y="746760"/>
                  </a:lnTo>
                  <a:lnTo>
                    <a:pt x="4684395" y="731520"/>
                  </a:lnTo>
                  <a:lnTo>
                    <a:pt x="4679633" y="722948"/>
                  </a:lnTo>
                  <a:lnTo>
                    <a:pt x="4664393" y="720090"/>
                  </a:lnTo>
                  <a:lnTo>
                    <a:pt x="4636770" y="703898"/>
                  </a:lnTo>
                  <a:lnTo>
                    <a:pt x="4578668" y="681038"/>
                  </a:lnTo>
                  <a:lnTo>
                    <a:pt x="4552950" y="672465"/>
                  </a:lnTo>
                  <a:lnTo>
                    <a:pt x="4535805" y="661035"/>
                  </a:lnTo>
                  <a:lnTo>
                    <a:pt x="4517708" y="633413"/>
                  </a:lnTo>
                  <a:lnTo>
                    <a:pt x="4515803" y="619125"/>
                  </a:lnTo>
                  <a:lnTo>
                    <a:pt x="4523423" y="582930"/>
                  </a:lnTo>
                  <a:lnTo>
                    <a:pt x="4535805" y="552450"/>
                  </a:lnTo>
                  <a:lnTo>
                    <a:pt x="4555808" y="519113"/>
                  </a:lnTo>
                  <a:lnTo>
                    <a:pt x="4562475" y="501015"/>
                  </a:lnTo>
                  <a:lnTo>
                    <a:pt x="4559618" y="483870"/>
                  </a:lnTo>
                  <a:lnTo>
                    <a:pt x="4549140" y="473393"/>
                  </a:lnTo>
                  <a:lnTo>
                    <a:pt x="4532948" y="474345"/>
                  </a:lnTo>
                  <a:lnTo>
                    <a:pt x="4499610" y="497205"/>
                  </a:lnTo>
                  <a:lnTo>
                    <a:pt x="4484370" y="510540"/>
                  </a:lnTo>
                  <a:lnTo>
                    <a:pt x="4491990" y="401003"/>
                  </a:lnTo>
                  <a:lnTo>
                    <a:pt x="4517708" y="361950"/>
                  </a:lnTo>
                  <a:lnTo>
                    <a:pt x="4537710" y="340995"/>
                  </a:lnTo>
                  <a:lnTo>
                    <a:pt x="4552950" y="336233"/>
                  </a:lnTo>
                  <a:lnTo>
                    <a:pt x="4565333" y="328613"/>
                  </a:lnTo>
                  <a:lnTo>
                    <a:pt x="4567238" y="310515"/>
                  </a:lnTo>
                  <a:lnTo>
                    <a:pt x="4562475" y="294323"/>
                  </a:lnTo>
                  <a:lnTo>
                    <a:pt x="4543425" y="283845"/>
                  </a:lnTo>
                  <a:lnTo>
                    <a:pt x="4518660" y="287655"/>
                  </a:lnTo>
                  <a:lnTo>
                    <a:pt x="4496753" y="303848"/>
                  </a:lnTo>
                  <a:lnTo>
                    <a:pt x="4450080" y="345758"/>
                  </a:lnTo>
                  <a:moveTo>
                    <a:pt x="4506278" y="535305"/>
                  </a:moveTo>
                  <a:lnTo>
                    <a:pt x="4505325" y="528638"/>
                  </a:lnTo>
                  <a:lnTo>
                    <a:pt x="4500563" y="528638"/>
                  </a:lnTo>
                  <a:lnTo>
                    <a:pt x="4485323" y="541020"/>
                  </a:lnTo>
                  <a:lnTo>
                    <a:pt x="4467225" y="562928"/>
                  </a:lnTo>
                  <a:lnTo>
                    <a:pt x="4455795" y="584835"/>
                  </a:lnTo>
                  <a:lnTo>
                    <a:pt x="4454843" y="596265"/>
                  </a:lnTo>
                  <a:lnTo>
                    <a:pt x="4460558" y="598170"/>
                  </a:lnTo>
                  <a:lnTo>
                    <a:pt x="4470083" y="597218"/>
                  </a:lnTo>
                  <a:lnTo>
                    <a:pt x="4481513" y="601980"/>
                  </a:lnTo>
                  <a:lnTo>
                    <a:pt x="4490085" y="600075"/>
                  </a:lnTo>
                  <a:lnTo>
                    <a:pt x="4496753" y="582930"/>
                  </a:lnTo>
                  <a:lnTo>
                    <a:pt x="4506278" y="535305"/>
                  </a:lnTo>
                  <a:moveTo>
                    <a:pt x="4449128" y="620078"/>
                  </a:moveTo>
                  <a:lnTo>
                    <a:pt x="4439603" y="619125"/>
                  </a:lnTo>
                  <a:lnTo>
                    <a:pt x="4431030" y="633413"/>
                  </a:lnTo>
                  <a:lnTo>
                    <a:pt x="4419600" y="681990"/>
                  </a:lnTo>
                  <a:lnTo>
                    <a:pt x="4420553" y="689610"/>
                  </a:lnTo>
                  <a:lnTo>
                    <a:pt x="4426268" y="690563"/>
                  </a:lnTo>
                  <a:lnTo>
                    <a:pt x="4446270" y="678180"/>
                  </a:lnTo>
                  <a:lnTo>
                    <a:pt x="4467225" y="656273"/>
                  </a:lnTo>
                  <a:lnTo>
                    <a:pt x="4475798" y="637223"/>
                  </a:lnTo>
                  <a:lnTo>
                    <a:pt x="4472940" y="628650"/>
                  </a:lnTo>
                  <a:lnTo>
                    <a:pt x="4466273" y="626745"/>
                  </a:lnTo>
                  <a:lnTo>
                    <a:pt x="4457700" y="625793"/>
                  </a:lnTo>
                  <a:lnTo>
                    <a:pt x="4449128" y="620078"/>
                  </a:lnTo>
                  <a:moveTo>
                    <a:pt x="4233863" y="593408"/>
                  </a:moveTo>
                  <a:lnTo>
                    <a:pt x="4229100" y="606743"/>
                  </a:lnTo>
                  <a:lnTo>
                    <a:pt x="4240530" y="613410"/>
                  </a:lnTo>
                  <a:lnTo>
                    <a:pt x="4278630" y="614363"/>
                  </a:lnTo>
                  <a:lnTo>
                    <a:pt x="4280535" y="627698"/>
                  </a:lnTo>
                  <a:lnTo>
                    <a:pt x="4272915" y="666750"/>
                  </a:lnTo>
                  <a:lnTo>
                    <a:pt x="4269105" y="712470"/>
                  </a:lnTo>
                  <a:lnTo>
                    <a:pt x="4272915" y="732473"/>
                  </a:lnTo>
                  <a:lnTo>
                    <a:pt x="4282440" y="746760"/>
                  </a:lnTo>
                  <a:lnTo>
                    <a:pt x="4296728" y="755333"/>
                  </a:lnTo>
                  <a:lnTo>
                    <a:pt x="4309110" y="756285"/>
                  </a:lnTo>
                  <a:lnTo>
                    <a:pt x="4326255" y="742950"/>
                  </a:lnTo>
                  <a:lnTo>
                    <a:pt x="4334828" y="721043"/>
                  </a:lnTo>
                  <a:lnTo>
                    <a:pt x="4334828" y="702945"/>
                  </a:lnTo>
                  <a:lnTo>
                    <a:pt x="4324350" y="686753"/>
                  </a:lnTo>
                  <a:lnTo>
                    <a:pt x="4320540" y="679133"/>
                  </a:lnTo>
                  <a:lnTo>
                    <a:pt x="4322445" y="666750"/>
                  </a:lnTo>
                  <a:lnTo>
                    <a:pt x="4325303" y="656273"/>
                  </a:lnTo>
                  <a:lnTo>
                    <a:pt x="4323398" y="639128"/>
                  </a:lnTo>
                  <a:lnTo>
                    <a:pt x="4317683" y="616268"/>
                  </a:lnTo>
                  <a:lnTo>
                    <a:pt x="4330065" y="583883"/>
                  </a:lnTo>
                  <a:lnTo>
                    <a:pt x="4340543" y="561975"/>
                  </a:lnTo>
                  <a:lnTo>
                    <a:pt x="4351020" y="553403"/>
                  </a:lnTo>
                  <a:lnTo>
                    <a:pt x="4358640" y="548640"/>
                  </a:lnTo>
                  <a:lnTo>
                    <a:pt x="4360545" y="536258"/>
                  </a:lnTo>
                  <a:lnTo>
                    <a:pt x="4355783" y="522923"/>
                  </a:lnTo>
                  <a:lnTo>
                    <a:pt x="4342448" y="518160"/>
                  </a:lnTo>
                  <a:lnTo>
                    <a:pt x="4324350" y="523875"/>
                  </a:lnTo>
                  <a:lnTo>
                    <a:pt x="4307205" y="537210"/>
                  </a:lnTo>
                  <a:lnTo>
                    <a:pt x="4272915" y="574358"/>
                  </a:lnTo>
                  <a:lnTo>
                    <a:pt x="4258628" y="586740"/>
                  </a:lnTo>
                  <a:lnTo>
                    <a:pt x="4248150" y="589598"/>
                  </a:lnTo>
                  <a:lnTo>
                    <a:pt x="4233863" y="593408"/>
                  </a:lnTo>
                  <a:moveTo>
                    <a:pt x="5115878" y="188595"/>
                  </a:moveTo>
                  <a:lnTo>
                    <a:pt x="5106353" y="194310"/>
                  </a:lnTo>
                  <a:lnTo>
                    <a:pt x="5109210" y="202883"/>
                  </a:lnTo>
                  <a:lnTo>
                    <a:pt x="5120640" y="223838"/>
                  </a:lnTo>
                  <a:lnTo>
                    <a:pt x="5117783" y="232410"/>
                  </a:lnTo>
                  <a:lnTo>
                    <a:pt x="5111115" y="239078"/>
                  </a:lnTo>
                  <a:lnTo>
                    <a:pt x="5103495" y="250508"/>
                  </a:lnTo>
                  <a:lnTo>
                    <a:pt x="5118735" y="257175"/>
                  </a:lnTo>
                  <a:lnTo>
                    <a:pt x="5149215" y="260985"/>
                  </a:lnTo>
                  <a:lnTo>
                    <a:pt x="5180648" y="256223"/>
                  </a:lnTo>
                  <a:lnTo>
                    <a:pt x="5192078" y="248603"/>
                  </a:lnTo>
                  <a:lnTo>
                    <a:pt x="5197793" y="236220"/>
                  </a:lnTo>
                  <a:lnTo>
                    <a:pt x="5191125" y="211455"/>
                  </a:lnTo>
                  <a:lnTo>
                    <a:pt x="5169218" y="195263"/>
                  </a:lnTo>
                  <a:lnTo>
                    <a:pt x="5140643" y="187643"/>
                  </a:lnTo>
                  <a:lnTo>
                    <a:pt x="5115878" y="188595"/>
                  </a:lnTo>
                  <a:moveTo>
                    <a:pt x="4991100" y="428625"/>
                  </a:moveTo>
                  <a:lnTo>
                    <a:pt x="4975860" y="430530"/>
                  </a:lnTo>
                  <a:lnTo>
                    <a:pt x="4984433" y="442913"/>
                  </a:lnTo>
                  <a:lnTo>
                    <a:pt x="5023485" y="469583"/>
                  </a:lnTo>
                  <a:lnTo>
                    <a:pt x="5045393" y="465773"/>
                  </a:lnTo>
                  <a:lnTo>
                    <a:pt x="5072063" y="441008"/>
                  </a:lnTo>
                  <a:lnTo>
                    <a:pt x="5087303" y="428625"/>
                  </a:lnTo>
                  <a:lnTo>
                    <a:pt x="5105400" y="421958"/>
                  </a:lnTo>
                  <a:lnTo>
                    <a:pt x="5124450" y="416243"/>
                  </a:lnTo>
                  <a:lnTo>
                    <a:pt x="5143500" y="405765"/>
                  </a:lnTo>
                  <a:lnTo>
                    <a:pt x="5152073" y="401955"/>
                  </a:lnTo>
                  <a:lnTo>
                    <a:pt x="5153978" y="408623"/>
                  </a:lnTo>
                  <a:lnTo>
                    <a:pt x="5146358" y="429578"/>
                  </a:lnTo>
                  <a:lnTo>
                    <a:pt x="5127308" y="446723"/>
                  </a:lnTo>
                  <a:lnTo>
                    <a:pt x="5119688" y="454343"/>
                  </a:lnTo>
                  <a:lnTo>
                    <a:pt x="5117783" y="465773"/>
                  </a:lnTo>
                  <a:lnTo>
                    <a:pt x="5115878" y="479108"/>
                  </a:lnTo>
                  <a:lnTo>
                    <a:pt x="5109210" y="491490"/>
                  </a:lnTo>
                  <a:lnTo>
                    <a:pt x="5093970" y="516255"/>
                  </a:lnTo>
                  <a:lnTo>
                    <a:pt x="5063490" y="575310"/>
                  </a:lnTo>
                  <a:lnTo>
                    <a:pt x="5032058" y="621983"/>
                  </a:lnTo>
                  <a:lnTo>
                    <a:pt x="4986338" y="679133"/>
                  </a:lnTo>
                  <a:lnTo>
                    <a:pt x="4939665" y="743903"/>
                  </a:lnTo>
                  <a:lnTo>
                    <a:pt x="4932998" y="744855"/>
                  </a:lnTo>
                  <a:lnTo>
                    <a:pt x="4931093" y="730568"/>
                  </a:lnTo>
                  <a:lnTo>
                    <a:pt x="4930140" y="715328"/>
                  </a:lnTo>
                  <a:lnTo>
                    <a:pt x="4925378" y="715328"/>
                  </a:lnTo>
                  <a:lnTo>
                    <a:pt x="4913948" y="744855"/>
                  </a:lnTo>
                  <a:lnTo>
                    <a:pt x="4890135" y="789623"/>
                  </a:lnTo>
                  <a:lnTo>
                    <a:pt x="4868228" y="835343"/>
                  </a:lnTo>
                  <a:lnTo>
                    <a:pt x="4866323" y="858203"/>
                  </a:lnTo>
                  <a:lnTo>
                    <a:pt x="4871085" y="880110"/>
                  </a:lnTo>
                  <a:lnTo>
                    <a:pt x="4885373" y="875348"/>
                  </a:lnTo>
                  <a:lnTo>
                    <a:pt x="4903470" y="853440"/>
                  </a:lnTo>
                  <a:lnTo>
                    <a:pt x="4926330" y="808673"/>
                  </a:lnTo>
                  <a:lnTo>
                    <a:pt x="4940618" y="782955"/>
                  </a:lnTo>
                  <a:lnTo>
                    <a:pt x="4954905" y="766763"/>
                  </a:lnTo>
                  <a:lnTo>
                    <a:pt x="4988243" y="725805"/>
                  </a:lnTo>
                  <a:lnTo>
                    <a:pt x="5014913" y="696278"/>
                  </a:lnTo>
                  <a:lnTo>
                    <a:pt x="5034915" y="681038"/>
                  </a:lnTo>
                  <a:lnTo>
                    <a:pt x="5056823" y="654368"/>
                  </a:lnTo>
                  <a:lnTo>
                    <a:pt x="5088255" y="606743"/>
                  </a:lnTo>
                  <a:lnTo>
                    <a:pt x="5104448" y="557213"/>
                  </a:lnTo>
                  <a:lnTo>
                    <a:pt x="5111115" y="538163"/>
                  </a:lnTo>
                  <a:lnTo>
                    <a:pt x="5121593" y="529590"/>
                  </a:lnTo>
                  <a:lnTo>
                    <a:pt x="5121593" y="564833"/>
                  </a:lnTo>
                  <a:lnTo>
                    <a:pt x="5105400" y="645795"/>
                  </a:lnTo>
                  <a:lnTo>
                    <a:pt x="5078730" y="781050"/>
                  </a:lnTo>
                  <a:lnTo>
                    <a:pt x="5085398" y="821055"/>
                  </a:lnTo>
                  <a:lnTo>
                    <a:pt x="5093970" y="838200"/>
                  </a:lnTo>
                  <a:lnTo>
                    <a:pt x="5107305" y="846773"/>
                  </a:lnTo>
                  <a:lnTo>
                    <a:pt x="5120640" y="839153"/>
                  </a:lnTo>
                  <a:lnTo>
                    <a:pt x="5130165" y="819150"/>
                  </a:lnTo>
                  <a:lnTo>
                    <a:pt x="5132070" y="782003"/>
                  </a:lnTo>
                  <a:lnTo>
                    <a:pt x="5132070" y="752475"/>
                  </a:lnTo>
                  <a:lnTo>
                    <a:pt x="5141595" y="699135"/>
                  </a:lnTo>
                  <a:lnTo>
                    <a:pt x="5153025" y="647700"/>
                  </a:lnTo>
                  <a:lnTo>
                    <a:pt x="5154930" y="627698"/>
                  </a:lnTo>
                  <a:lnTo>
                    <a:pt x="5151120" y="614363"/>
                  </a:lnTo>
                  <a:lnTo>
                    <a:pt x="5148263" y="612458"/>
                  </a:lnTo>
                  <a:lnTo>
                    <a:pt x="5146358" y="616268"/>
                  </a:lnTo>
                  <a:lnTo>
                    <a:pt x="5143500" y="634365"/>
                  </a:lnTo>
                  <a:lnTo>
                    <a:pt x="5140643" y="653415"/>
                  </a:lnTo>
                  <a:lnTo>
                    <a:pt x="5135880" y="660083"/>
                  </a:lnTo>
                  <a:lnTo>
                    <a:pt x="5133975" y="646748"/>
                  </a:lnTo>
                  <a:lnTo>
                    <a:pt x="5138738" y="620078"/>
                  </a:lnTo>
                  <a:lnTo>
                    <a:pt x="5147310" y="560070"/>
                  </a:lnTo>
                  <a:lnTo>
                    <a:pt x="5153025" y="533400"/>
                  </a:lnTo>
                  <a:lnTo>
                    <a:pt x="5157788" y="529590"/>
                  </a:lnTo>
                  <a:lnTo>
                    <a:pt x="5163503" y="542925"/>
                  </a:lnTo>
                  <a:lnTo>
                    <a:pt x="5171123" y="571500"/>
                  </a:lnTo>
                  <a:lnTo>
                    <a:pt x="5181600" y="588645"/>
                  </a:lnTo>
                  <a:lnTo>
                    <a:pt x="5193030" y="597218"/>
                  </a:lnTo>
                  <a:lnTo>
                    <a:pt x="5204460" y="598170"/>
                  </a:lnTo>
                  <a:lnTo>
                    <a:pt x="5214938" y="592455"/>
                  </a:lnTo>
                  <a:lnTo>
                    <a:pt x="5222558" y="582930"/>
                  </a:lnTo>
                  <a:lnTo>
                    <a:pt x="5224463" y="557213"/>
                  </a:lnTo>
                  <a:lnTo>
                    <a:pt x="5216843" y="540068"/>
                  </a:lnTo>
                  <a:lnTo>
                    <a:pt x="5209223" y="533400"/>
                  </a:lnTo>
                  <a:lnTo>
                    <a:pt x="5201603" y="527685"/>
                  </a:lnTo>
                  <a:lnTo>
                    <a:pt x="5195888" y="515303"/>
                  </a:lnTo>
                  <a:lnTo>
                    <a:pt x="5188268" y="503873"/>
                  </a:lnTo>
                  <a:lnTo>
                    <a:pt x="5175885" y="503873"/>
                  </a:lnTo>
                  <a:lnTo>
                    <a:pt x="5153025" y="515303"/>
                  </a:lnTo>
                  <a:lnTo>
                    <a:pt x="5150168" y="509588"/>
                  </a:lnTo>
                  <a:lnTo>
                    <a:pt x="5153978" y="490538"/>
                  </a:lnTo>
                  <a:lnTo>
                    <a:pt x="5161598" y="471488"/>
                  </a:lnTo>
                  <a:lnTo>
                    <a:pt x="5171123" y="464820"/>
                  </a:lnTo>
                  <a:lnTo>
                    <a:pt x="5181600" y="455295"/>
                  </a:lnTo>
                  <a:lnTo>
                    <a:pt x="5195888" y="426720"/>
                  </a:lnTo>
                  <a:lnTo>
                    <a:pt x="5226368" y="353378"/>
                  </a:lnTo>
                  <a:lnTo>
                    <a:pt x="5221605" y="332423"/>
                  </a:lnTo>
                  <a:lnTo>
                    <a:pt x="5205413" y="315278"/>
                  </a:lnTo>
                  <a:lnTo>
                    <a:pt x="5179695" y="313373"/>
                  </a:lnTo>
                  <a:lnTo>
                    <a:pt x="5163503" y="321945"/>
                  </a:lnTo>
                  <a:lnTo>
                    <a:pt x="5145405" y="338138"/>
                  </a:lnTo>
                  <a:lnTo>
                    <a:pt x="5126355" y="344805"/>
                  </a:lnTo>
                  <a:lnTo>
                    <a:pt x="5098733" y="361950"/>
                  </a:lnTo>
                  <a:lnTo>
                    <a:pt x="5035868" y="399098"/>
                  </a:lnTo>
                  <a:lnTo>
                    <a:pt x="5009198" y="418148"/>
                  </a:lnTo>
                  <a:lnTo>
                    <a:pt x="4991100" y="428625"/>
                  </a:lnTo>
                  <a:moveTo>
                    <a:pt x="5345430" y="290513"/>
                  </a:moveTo>
                  <a:lnTo>
                    <a:pt x="5359718" y="311468"/>
                  </a:lnTo>
                  <a:lnTo>
                    <a:pt x="5361623" y="339090"/>
                  </a:lnTo>
                  <a:lnTo>
                    <a:pt x="5356860" y="406718"/>
                  </a:lnTo>
                  <a:lnTo>
                    <a:pt x="5350193" y="461010"/>
                  </a:lnTo>
                  <a:lnTo>
                    <a:pt x="5332095" y="473393"/>
                  </a:lnTo>
                  <a:lnTo>
                    <a:pt x="5306378" y="486728"/>
                  </a:lnTo>
                  <a:lnTo>
                    <a:pt x="5303520" y="496253"/>
                  </a:lnTo>
                  <a:lnTo>
                    <a:pt x="5313045" y="510540"/>
                  </a:lnTo>
                  <a:lnTo>
                    <a:pt x="5336858" y="539115"/>
                  </a:lnTo>
                  <a:lnTo>
                    <a:pt x="5334000" y="595313"/>
                  </a:lnTo>
                  <a:lnTo>
                    <a:pt x="5318760" y="649605"/>
                  </a:lnTo>
                  <a:lnTo>
                    <a:pt x="5302568" y="659130"/>
                  </a:lnTo>
                  <a:lnTo>
                    <a:pt x="5275898" y="667703"/>
                  </a:lnTo>
                  <a:lnTo>
                    <a:pt x="5248275" y="676275"/>
                  </a:lnTo>
                  <a:lnTo>
                    <a:pt x="5231130" y="685800"/>
                  </a:lnTo>
                  <a:lnTo>
                    <a:pt x="5232083" y="692468"/>
                  </a:lnTo>
                  <a:lnTo>
                    <a:pt x="5240655" y="701040"/>
                  </a:lnTo>
                  <a:lnTo>
                    <a:pt x="5272088" y="720090"/>
                  </a:lnTo>
                  <a:lnTo>
                    <a:pt x="5308283" y="731520"/>
                  </a:lnTo>
                  <a:lnTo>
                    <a:pt x="5321618" y="731520"/>
                  </a:lnTo>
                  <a:lnTo>
                    <a:pt x="5329238" y="725805"/>
                  </a:lnTo>
                  <a:lnTo>
                    <a:pt x="5344478" y="711518"/>
                  </a:lnTo>
                  <a:lnTo>
                    <a:pt x="5368290" y="700088"/>
                  </a:lnTo>
                  <a:lnTo>
                    <a:pt x="5404485" y="698183"/>
                  </a:lnTo>
                  <a:lnTo>
                    <a:pt x="5454968" y="713423"/>
                  </a:lnTo>
                  <a:lnTo>
                    <a:pt x="5468303" y="716280"/>
                  </a:lnTo>
                  <a:lnTo>
                    <a:pt x="5479733" y="711518"/>
                  </a:lnTo>
                  <a:lnTo>
                    <a:pt x="5492115" y="687705"/>
                  </a:lnTo>
                  <a:lnTo>
                    <a:pt x="5485448" y="656273"/>
                  </a:lnTo>
                  <a:lnTo>
                    <a:pt x="5473065" y="641985"/>
                  </a:lnTo>
                  <a:lnTo>
                    <a:pt x="5454015" y="630555"/>
                  </a:lnTo>
                  <a:lnTo>
                    <a:pt x="5396865" y="633413"/>
                  </a:lnTo>
                  <a:lnTo>
                    <a:pt x="5350193" y="639128"/>
                  </a:lnTo>
                  <a:lnTo>
                    <a:pt x="5355908" y="613410"/>
                  </a:lnTo>
                  <a:lnTo>
                    <a:pt x="5372100" y="560070"/>
                  </a:lnTo>
                  <a:lnTo>
                    <a:pt x="5384483" y="516255"/>
                  </a:lnTo>
                  <a:lnTo>
                    <a:pt x="5392103" y="501968"/>
                  </a:lnTo>
                  <a:lnTo>
                    <a:pt x="5399723" y="496253"/>
                  </a:lnTo>
                  <a:lnTo>
                    <a:pt x="5430203" y="490538"/>
                  </a:lnTo>
                  <a:lnTo>
                    <a:pt x="5450205" y="480060"/>
                  </a:lnTo>
                  <a:lnTo>
                    <a:pt x="5460683" y="464820"/>
                  </a:lnTo>
                  <a:lnTo>
                    <a:pt x="5461635" y="443865"/>
                  </a:lnTo>
                  <a:lnTo>
                    <a:pt x="5450205" y="417195"/>
                  </a:lnTo>
                  <a:lnTo>
                    <a:pt x="5423535" y="410528"/>
                  </a:lnTo>
                  <a:lnTo>
                    <a:pt x="5413058" y="401955"/>
                  </a:lnTo>
                  <a:lnTo>
                    <a:pt x="5408295" y="392430"/>
                  </a:lnTo>
                  <a:lnTo>
                    <a:pt x="5412105" y="373380"/>
                  </a:lnTo>
                  <a:lnTo>
                    <a:pt x="5432108" y="340995"/>
                  </a:lnTo>
                  <a:lnTo>
                    <a:pt x="5428298" y="310515"/>
                  </a:lnTo>
                  <a:lnTo>
                    <a:pt x="5419725" y="296228"/>
                  </a:lnTo>
                  <a:lnTo>
                    <a:pt x="5407343" y="286703"/>
                  </a:lnTo>
                  <a:lnTo>
                    <a:pt x="5364480" y="281940"/>
                  </a:lnTo>
                  <a:lnTo>
                    <a:pt x="5347335" y="284798"/>
                  </a:lnTo>
                  <a:lnTo>
                    <a:pt x="5345430" y="290513"/>
                  </a:lnTo>
                  <a:moveTo>
                    <a:pt x="372428" y="711518"/>
                  </a:moveTo>
                  <a:lnTo>
                    <a:pt x="382905" y="750570"/>
                  </a:lnTo>
                  <a:lnTo>
                    <a:pt x="398145" y="769620"/>
                  </a:lnTo>
                  <a:lnTo>
                    <a:pt x="421005" y="775335"/>
                  </a:lnTo>
                  <a:lnTo>
                    <a:pt x="431483" y="767715"/>
                  </a:lnTo>
                  <a:lnTo>
                    <a:pt x="438150" y="762953"/>
                  </a:lnTo>
                  <a:lnTo>
                    <a:pt x="447675" y="779145"/>
                  </a:lnTo>
                  <a:lnTo>
                    <a:pt x="460058" y="789623"/>
                  </a:lnTo>
                  <a:lnTo>
                    <a:pt x="484823" y="793433"/>
                  </a:lnTo>
                  <a:lnTo>
                    <a:pt x="510540" y="782003"/>
                  </a:lnTo>
                  <a:lnTo>
                    <a:pt x="519113" y="770573"/>
                  </a:lnTo>
                  <a:lnTo>
                    <a:pt x="520065" y="758190"/>
                  </a:lnTo>
                  <a:lnTo>
                    <a:pt x="533400" y="704850"/>
                  </a:lnTo>
                  <a:lnTo>
                    <a:pt x="541973" y="672465"/>
                  </a:lnTo>
                  <a:lnTo>
                    <a:pt x="540068" y="649605"/>
                  </a:lnTo>
                  <a:lnTo>
                    <a:pt x="521970" y="640080"/>
                  </a:lnTo>
                  <a:lnTo>
                    <a:pt x="494348" y="640080"/>
                  </a:lnTo>
                  <a:lnTo>
                    <a:pt x="466725" y="645795"/>
                  </a:lnTo>
                  <a:lnTo>
                    <a:pt x="449580" y="655320"/>
                  </a:lnTo>
                  <a:lnTo>
                    <a:pt x="447675" y="662940"/>
                  </a:lnTo>
                  <a:lnTo>
                    <a:pt x="457200" y="668655"/>
                  </a:lnTo>
                  <a:lnTo>
                    <a:pt x="486728" y="677228"/>
                  </a:lnTo>
                  <a:lnTo>
                    <a:pt x="485775" y="706755"/>
                  </a:lnTo>
                  <a:lnTo>
                    <a:pt x="479108" y="723900"/>
                  </a:lnTo>
                  <a:lnTo>
                    <a:pt x="461010" y="735330"/>
                  </a:lnTo>
                  <a:lnTo>
                    <a:pt x="438150" y="739140"/>
                  </a:lnTo>
                  <a:lnTo>
                    <a:pt x="434340" y="736283"/>
                  </a:lnTo>
                  <a:lnTo>
                    <a:pt x="434340" y="728663"/>
                  </a:lnTo>
                  <a:lnTo>
                    <a:pt x="431483" y="717233"/>
                  </a:lnTo>
                  <a:lnTo>
                    <a:pt x="419100" y="703898"/>
                  </a:lnTo>
                  <a:lnTo>
                    <a:pt x="390525" y="700088"/>
                  </a:lnTo>
                  <a:lnTo>
                    <a:pt x="378143" y="702945"/>
                  </a:lnTo>
                  <a:lnTo>
                    <a:pt x="372428" y="711518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3908" y="740675"/>
            <a:ext cx="11244184" cy="693249"/>
            <a:chOff x="997527" y="706573"/>
            <a:chExt cx="10296369" cy="650774"/>
          </a:xfrm>
        </p:grpSpPr>
        <p:sp>
          <p:nvSpPr>
            <p:cNvPr id="20" name="圆角矩形 50"/>
            <p:cNvSpPr/>
            <p:nvPr/>
          </p:nvSpPr>
          <p:spPr>
            <a:xfrm>
              <a:off x="997527" y="706573"/>
              <a:ext cx="10296369" cy="650774"/>
            </a:xfrm>
            <a:prstGeom prst="roundRect">
              <a:avLst>
                <a:gd name="adj" fmla="val 5626"/>
              </a:avLst>
            </a:prstGeom>
            <a:solidFill>
              <a:srgbClr val="F4F8E6"/>
            </a:solidFill>
            <a:ln>
              <a:noFill/>
            </a:ln>
            <a:effectLst>
              <a:outerShdw blurRad="2413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05600" y="816564"/>
              <a:ext cx="9680222" cy="476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自然是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伟大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的，人类是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伟大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的，然而充满了崇高精神的人类的活动，乃是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伟大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中之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尤其伟大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者！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3905" y="1728151"/>
            <a:ext cx="11244184" cy="1150449"/>
            <a:chOff x="997527" y="706573"/>
            <a:chExt cx="10296369" cy="1079962"/>
          </a:xfrm>
        </p:grpSpPr>
        <p:sp>
          <p:nvSpPr>
            <p:cNvPr id="23" name="圆角矩形 50"/>
            <p:cNvSpPr/>
            <p:nvPr/>
          </p:nvSpPr>
          <p:spPr>
            <a:xfrm>
              <a:off x="997527" y="706573"/>
              <a:ext cx="10296369" cy="1079962"/>
            </a:xfrm>
            <a:prstGeom prst="roundRect">
              <a:avLst>
                <a:gd name="adj" fmla="val 5626"/>
              </a:avLst>
            </a:prstGeom>
            <a:solidFill>
              <a:srgbClr val="F4F8E6"/>
            </a:solidFill>
            <a:ln>
              <a:noFill/>
            </a:ln>
            <a:effectLst>
              <a:outerShdw blurRad="2413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05600" y="836138"/>
              <a:ext cx="9680222" cy="86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在这里，人依然是“风景”的构成者，没有了人，还有什么可以称道的？再者，如果不是内生活极其充满的人作为这里的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主宰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，那又有什么值得怀念？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3908" y="3172827"/>
            <a:ext cx="11244184" cy="693249"/>
            <a:chOff x="997527" y="706573"/>
            <a:chExt cx="10296369" cy="650774"/>
          </a:xfrm>
        </p:grpSpPr>
        <p:sp>
          <p:nvSpPr>
            <p:cNvPr id="26" name="圆角矩形 50"/>
            <p:cNvSpPr/>
            <p:nvPr/>
          </p:nvSpPr>
          <p:spPr>
            <a:xfrm>
              <a:off x="997527" y="706573"/>
              <a:ext cx="10296369" cy="650774"/>
            </a:xfrm>
            <a:prstGeom prst="roundRect">
              <a:avLst>
                <a:gd name="adj" fmla="val 5626"/>
              </a:avLst>
            </a:prstGeom>
            <a:solidFill>
              <a:srgbClr val="F4F8E6"/>
            </a:solidFill>
            <a:ln>
              <a:noFill/>
            </a:ln>
            <a:effectLst>
              <a:outerShdw blurRad="2413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05600" y="816564"/>
              <a:ext cx="9680222" cy="476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人类的高贵精神的辐射，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填补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了自然界的贫乏，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增添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了景色，形式的和内容的。人创造了第二自然！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3908" y="4160303"/>
            <a:ext cx="11244184" cy="693249"/>
            <a:chOff x="997527" y="706573"/>
            <a:chExt cx="10296369" cy="650774"/>
          </a:xfrm>
        </p:grpSpPr>
        <p:sp>
          <p:nvSpPr>
            <p:cNvPr id="29" name="圆角矩形 50"/>
            <p:cNvSpPr/>
            <p:nvPr/>
          </p:nvSpPr>
          <p:spPr>
            <a:xfrm>
              <a:off x="997527" y="706573"/>
              <a:ext cx="10296369" cy="650774"/>
            </a:xfrm>
            <a:prstGeom prst="roundRect">
              <a:avLst>
                <a:gd name="adj" fmla="val 5626"/>
              </a:avLst>
            </a:prstGeom>
            <a:solidFill>
              <a:srgbClr val="F4F8E6"/>
            </a:solidFill>
            <a:ln>
              <a:noFill/>
            </a:ln>
            <a:effectLst>
              <a:outerShdw blurRad="2413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305600" y="816564"/>
              <a:ext cx="9680222" cy="476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我看得呆了，我仿佛看见了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民族的精神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化身而为他们两个。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3908" y="5147779"/>
            <a:ext cx="11244184" cy="693249"/>
            <a:chOff x="997527" y="706573"/>
            <a:chExt cx="10296369" cy="650774"/>
          </a:xfrm>
        </p:grpSpPr>
        <p:sp>
          <p:nvSpPr>
            <p:cNvPr id="32" name="圆角矩形 50"/>
            <p:cNvSpPr/>
            <p:nvPr/>
          </p:nvSpPr>
          <p:spPr>
            <a:xfrm>
              <a:off x="997527" y="706573"/>
              <a:ext cx="10296369" cy="650774"/>
            </a:xfrm>
            <a:prstGeom prst="roundRect">
              <a:avLst>
                <a:gd name="adj" fmla="val 5626"/>
              </a:avLst>
            </a:prstGeom>
            <a:solidFill>
              <a:srgbClr val="F4F8E6"/>
            </a:solidFill>
            <a:ln>
              <a:noFill/>
            </a:ln>
            <a:effectLst>
              <a:outerShdw blurRad="2413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1305600" y="816564"/>
              <a:ext cx="9680222" cy="476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7200"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如果你也当它是“风景”，那便是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真的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风景，是伟大中之</a:t>
              </a:r>
              <a:r>
                <a:rPr lang="zh-CN" altLang="en-US" b="1" dirty="0">
                  <a:solidFill>
                    <a:srgbClr val="4B8053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最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伟大者！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0"/>
            <a:ext cx="12167902" cy="6409509"/>
          </a:xfrm>
          <a:prstGeom prst="rect">
            <a:avLst/>
          </a:prstGeom>
          <a:blipFill dpi="0" rotWithShape="1">
            <a:blip r:embed="rId3">
              <a:alphaModFix amt="22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776" t="-9069" r="-10030" b="-240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75362" y="1567404"/>
            <a:ext cx="10417178" cy="2653758"/>
            <a:chOff x="823762" y="1392813"/>
            <a:chExt cx="10417178" cy="2653758"/>
          </a:xfrm>
        </p:grpSpPr>
        <p:grpSp>
          <p:nvGrpSpPr>
            <p:cNvPr id="4" name="组合 3"/>
            <p:cNvGrpSpPr/>
            <p:nvPr/>
          </p:nvGrpSpPr>
          <p:grpSpPr>
            <a:xfrm>
              <a:off x="1118351" y="1515877"/>
              <a:ext cx="10122589" cy="2530694"/>
              <a:chOff x="1076278" y="1882821"/>
              <a:chExt cx="10110452" cy="2394820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076278" y="1882821"/>
                <a:ext cx="10039444" cy="2263617"/>
                <a:chOff x="800100" y="2036590"/>
                <a:chExt cx="4983822" cy="3056519"/>
              </a:xfrm>
              <a:effectLst>
                <a:outerShdw blurRad="76200" dir="18900000" sy="23000" kx="-1200000" algn="bl" rotWithShape="0">
                  <a:prstClr val="black">
                    <a:alpha val="10000"/>
                  </a:prstClr>
                </a:outerShdw>
              </a:effectLst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800100" y="2036590"/>
                  <a:ext cx="4983822" cy="28727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04800" dist="38100" dir="2700000" algn="tl" rotWithShape="0">
                    <a:prstClr val="black">
                      <a:alpha val="7000"/>
                    </a:prstClr>
                  </a:outerShdw>
                  <a:reflection blurRad="6350" endPos="37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13" name="组合 12"/>
                <p:cNvGrpSpPr/>
                <p:nvPr/>
              </p:nvGrpSpPr>
              <p:grpSpPr>
                <a:xfrm>
                  <a:off x="800100" y="2036594"/>
                  <a:ext cx="4983821" cy="3056515"/>
                  <a:chOff x="1315844" y="1420329"/>
                  <a:chExt cx="5073804" cy="1063791"/>
                </a:xfrm>
              </p:grpSpPr>
              <p:cxnSp>
                <p:nvCxnSpPr>
                  <p:cNvPr id="14" name="直接连接符 13"/>
                  <p:cNvCxnSpPr/>
                  <p:nvPr/>
                </p:nvCxnSpPr>
                <p:spPr>
                  <a:xfrm>
                    <a:off x="4155688" y="1420329"/>
                    <a:ext cx="2233960" cy="0"/>
                  </a:xfrm>
                  <a:prstGeom prst="line">
                    <a:avLst/>
                  </a:prstGeom>
                  <a:ln w="12700">
                    <a:gradFill flip="none" rotWithShape="1">
                      <a:gsLst>
                        <a:gs pos="36271">
                          <a:srgbClr val="A8D181">
                            <a:alpha val="52000"/>
                          </a:srgbClr>
                        </a:gs>
                        <a:gs pos="0">
                          <a:schemeClr val="bg1">
                            <a:alpha val="0"/>
                          </a:schemeClr>
                        </a:gs>
                        <a:gs pos="83000">
                          <a:srgbClr val="A8D181"/>
                        </a:gs>
                      </a:gsLst>
                      <a:lin ang="0" scaled="1"/>
                      <a:tileRect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4"/>
                  <p:cNvCxnSpPr/>
                  <p:nvPr/>
                </p:nvCxnSpPr>
                <p:spPr>
                  <a:xfrm flipV="1">
                    <a:off x="6389648" y="1420329"/>
                    <a:ext cx="0" cy="1063791"/>
                  </a:xfrm>
                  <a:prstGeom prst="line">
                    <a:avLst/>
                  </a:prstGeom>
                  <a:ln w="12700">
                    <a:gradFill flip="none" rotWithShape="1">
                      <a:gsLst>
                        <a:gs pos="36271">
                          <a:srgbClr val="A8D181">
                            <a:alpha val="61000"/>
                          </a:srgbClr>
                        </a:gs>
                        <a:gs pos="0">
                          <a:schemeClr val="bg1">
                            <a:alpha val="0"/>
                          </a:schemeClr>
                        </a:gs>
                        <a:gs pos="83000">
                          <a:srgbClr val="A8D181"/>
                        </a:gs>
                      </a:gsLst>
                      <a:lin ang="5400000" scaled="1"/>
                      <a:tileRect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/>
                  <p:cNvCxnSpPr/>
                  <p:nvPr/>
                </p:nvCxnSpPr>
                <p:spPr>
                  <a:xfrm flipV="1">
                    <a:off x="6310146" y="1420329"/>
                    <a:ext cx="79502" cy="66787"/>
                  </a:xfrm>
                  <a:prstGeom prst="line">
                    <a:avLst/>
                  </a:prstGeom>
                  <a:ln w="12700">
                    <a:gradFill flip="none" rotWithShape="1">
                      <a:gsLst>
                        <a:gs pos="36271">
                          <a:srgbClr val="A8D181">
                            <a:alpha val="61000"/>
                          </a:srgbClr>
                        </a:gs>
                        <a:gs pos="0">
                          <a:schemeClr val="bg1">
                            <a:alpha val="0"/>
                          </a:schemeClr>
                        </a:gs>
                        <a:gs pos="83000">
                          <a:srgbClr val="A8D181"/>
                        </a:gs>
                      </a:gsLst>
                      <a:lin ang="5400000" scaled="1"/>
                      <a:tileRect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1330431" y="1487116"/>
                    <a:ext cx="4979715" cy="0"/>
                  </a:xfrm>
                  <a:prstGeom prst="line">
                    <a:avLst/>
                  </a:prstGeom>
                  <a:ln w="12700">
                    <a:gradFill flip="none" rotWithShape="1">
                      <a:gsLst>
                        <a:gs pos="36271">
                          <a:srgbClr val="A8D181">
                            <a:alpha val="55000"/>
                          </a:srgbClr>
                        </a:gs>
                        <a:gs pos="0">
                          <a:schemeClr val="bg1">
                            <a:alpha val="0"/>
                          </a:schemeClr>
                        </a:gs>
                        <a:gs pos="83000">
                          <a:srgbClr val="A8D181"/>
                        </a:gs>
                      </a:gsLst>
                      <a:lin ang="0" scaled="1"/>
                      <a:tileRect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 flipV="1">
                    <a:off x="6310146" y="1487116"/>
                    <a:ext cx="0" cy="825436"/>
                  </a:xfrm>
                  <a:prstGeom prst="line">
                    <a:avLst/>
                  </a:prstGeom>
                  <a:ln w="12700">
                    <a:gradFill flip="none" rotWithShape="1">
                      <a:gsLst>
                        <a:gs pos="36271">
                          <a:srgbClr val="A8D181">
                            <a:alpha val="52000"/>
                          </a:srgbClr>
                        </a:gs>
                        <a:gs pos="0">
                          <a:schemeClr val="bg1">
                            <a:alpha val="0"/>
                          </a:schemeClr>
                        </a:gs>
                        <a:gs pos="83000">
                          <a:srgbClr val="A8D181"/>
                        </a:gs>
                      </a:gsLst>
                      <a:lin ang="5400000" scaled="1"/>
                      <a:tileRect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1315844" y="2419934"/>
                    <a:ext cx="5038105" cy="0"/>
                  </a:xfrm>
                  <a:prstGeom prst="line">
                    <a:avLst/>
                  </a:prstGeom>
                  <a:ln w="12700">
                    <a:gradFill flip="none" rotWithShape="1">
                      <a:gsLst>
                        <a:gs pos="36271">
                          <a:srgbClr val="A8D181">
                            <a:alpha val="52000"/>
                          </a:srgbClr>
                        </a:gs>
                        <a:gs pos="0">
                          <a:schemeClr val="bg1">
                            <a:alpha val="0"/>
                          </a:schemeClr>
                        </a:gs>
                        <a:gs pos="83000">
                          <a:srgbClr val="A8D181"/>
                        </a:gs>
                      </a:gsLst>
                      <a:lin ang="10800000" scaled="1"/>
                      <a:tileRect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>
                    <a:off x="1316246" y="1492250"/>
                    <a:ext cx="0" cy="927684"/>
                  </a:xfrm>
                  <a:prstGeom prst="line">
                    <a:avLst/>
                  </a:prstGeom>
                  <a:ln w="12700">
                    <a:gradFill flip="none" rotWithShape="1">
                      <a:gsLst>
                        <a:gs pos="36271">
                          <a:srgbClr val="A8D181">
                            <a:alpha val="55000"/>
                          </a:srgbClr>
                        </a:gs>
                        <a:gs pos="0">
                          <a:schemeClr val="bg1">
                            <a:alpha val="0"/>
                          </a:schemeClr>
                        </a:gs>
                        <a:gs pos="83000">
                          <a:srgbClr val="A8D181"/>
                        </a:gs>
                      </a:gsLst>
                      <a:lin ang="5400000" scaled="1"/>
                      <a:tileRect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1" name="图片 10"/>
              <p:cNvPicPr>
                <a:picLocks noChangeAspect="1" noChangeArrowheads="1"/>
              </p:cNvPicPr>
              <p:nvPr/>
            </p:nvPicPr>
            <p:blipFill>
              <a:blip r:embed="rId4">
                <a:biLevel thresh="50000"/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019" t="22713" r="2956" b="25211"/>
              <a:stretch>
                <a:fillRect/>
              </a:stretch>
            </p:blipFill>
            <p:spPr bwMode="auto">
              <a:xfrm rot="5400000">
                <a:off x="6005468" y="-903621"/>
                <a:ext cx="252075" cy="10110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823762" y="1392813"/>
              <a:ext cx="1805539" cy="493267"/>
              <a:chOff x="622286" y="1980927"/>
              <a:chExt cx="2026561" cy="524553"/>
            </a:xfrm>
          </p:grpSpPr>
          <p:sp>
            <p:nvSpPr>
              <p:cNvPr id="7" name="矩形: 对角圆角 41"/>
              <p:cNvSpPr/>
              <p:nvPr/>
            </p:nvSpPr>
            <p:spPr>
              <a:xfrm>
                <a:off x="622287" y="2206596"/>
                <a:ext cx="324678" cy="298884"/>
              </a:xfrm>
              <a:prstGeom prst="round2DiagRect">
                <a:avLst>
                  <a:gd name="adj1" fmla="val 0"/>
                  <a:gd name="adj2" fmla="val 50000"/>
                </a:avLst>
              </a:prstGeom>
              <a:solidFill>
                <a:srgbClr val="4C80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: 对角圆角 42"/>
              <p:cNvSpPr/>
              <p:nvPr/>
            </p:nvSpPr>
            <p:spPr>
              <a:xfrm>
                <a:off x="622286" y="1988322"/>
                <a:ext cx="2026561" cy="40336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F7F9E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821162" y="1980927"/>
                <a:ext cx="1438972" cy="42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 spc="300" dirty="0">
                    <a:solidFill>
                      <a:srgbClr val="4C805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风景谈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137902" y="2477660"/>
              <a:ext cx="7812996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indent="457200"/>
              <a:r>
                <a:rPr lang="zh-CN" altLang="en-US" sz="1800" kern="100" dirty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 沙漠驼铃，高原晚归，延河夕照，石洞雨景，桃林小憩，北国晨</a:t>
              </a:r>
              <a:r>
                <a:rPr lang="zh-CN" altLang="en-US" sz="1800" kern="100" dirty="0" smtClean="0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号。</a:t>
              </a:r>
              <a:endParaRPr lang="zh-CN" altLang="en-US" sz="1800" dirty="0">
                <a:sym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 rot="5400000">
            <a:off x="5104213" y="-1262042"/>
            <a:ext cx="1983573" cy="12192003"/>
          </a:xfrm>
          <a:prstGeom prst="rect">
            <a:avLst/>
          </a:prstGeom>
          <a:gradFill flip="none" rotWithShape="1">
            <a:gsLst>
              <a:gs pos="26000">
                <a:srgbClr val="4B8053"/>
              </a:gs>
              <a:gs pos="100000">
                <a:srgbClr val="BFD8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1094517" y="4031027"/>
            <a:ext cx="10002964" cy="14692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indent="539750"/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本文通过六幅“风景”的描绘，赞美了抗日战争时期中国共产党领导下</a:t>
            </a:r>
            <a:r>
              <a:rPr lang="zh-CN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的延安军民火热</a:t>
            </a:r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的战斗生活和崇高的精神境界，表达了作者对延安的无限热爱与向往。</a:t>
            </a:r>
            <a:endParaRPr lang="zh-CN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99"/>
            <a:ext cx="12067674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01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0573" cy="63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7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6000"/>
            </a:blip>
            <a:srcRect/>
            <a:stretch>
              <a:fillRect l="-7885" t="-2840" r="-6793" b="-1831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" y="0"/>
            <a:ext cx="12191999" cy="6858000"/>
          </a:xfrm>
          <a:prstGeom prst="rect">
            <a:avLst/>
          </a:prstGeom>
          <a:gradFill flip="none" rotWithShape="1">
            <a:gsLst>
              <a:gs pos="34000">
                <a:srgbClr val="EBF3DB">
                  <a:alpha val="49000"/>
                </a:srgbClr>
              </a:gs>
              <a:gs pos="63000">
                <a:srgbClr val="C4DFA6">
                  <a:alpha val="58000"/>
                </a:srgbClr>
              </a:gs>
              <a:gs pos="0">
                <a:srgbClr val="F5F8E8">
                  <a:alpha val="48000"/>
                </a:srgbClr>
              </a:gs>
              <a:gs pos="89000">
                <a:srgbClr val="A8D18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任意多边形: 形状 117"/>
          <p:cNvSpPr/>
          <p:nvPr/>
        </p:nvSpPr>
        <p:spPr>
          <a:xfrm>
            <a:off x="1541956" y="1039336"/>
            <a:ext cx="9906700" cy="5174475"/>
          </a:xfrm>
          <a:custGeom>
            <a:avLst/>
            <a:gdLst>
              <a:gd name="connsiteX0" fmla="*/ 0 w 9906700"/>
              <a:gd name="connsiteY0" fmla="*/ 0 h 5174475"/>
              <a:gd name="connsiteX1" fmla="*/ 9705875 w 9906700"/>
              <a:gd name="connsiteY1" fmla="*/ 0 h 5174475"/>
              <a:gd name="connsiteX2" fmla="*/ 9723488 w 9906700"/>
              <a:gd name="connsiteY2" fmla="*/ 87239 h 5174475"/>
              <a:gd name="connsiteX3" fmla="*/ 9888052 w 9906700"/>
              <a:gd name="connsiteY3" fmla="*/ 222214 h 5174475"/>
              <a:gd name="connsiteX4" fmla="*/ 9906700 w 9906700"/>
              <a:gd name="connsiteY4" fmla="*/ 224094 h 5174475"/>
              <a:gd name="connsiteX5" fmla="*/ 9906700 w 9906700"/>
              <a:gd name="connsiteY5" fmla="*/ 5174475 h 5174475"/>
              <a:gd name="connsiteX6" fmla="*/ 0 w 9906700"/>
              <a:gd name="connsiteY6" fmla="*/ 5174475 h 517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700" h="5174475">
                <a:moveTo>
                  <a:pt x="0" y="0"/>
                </a:moveTo>
                <a:lnTo>
                  <a:pt x="9705875" y="0"/>
                </a:lnTo>
                <a:lnTo>
                  <a:pt x="9723488" y="87239"/>
                </a:lnTo>
                <a:cubicBezTo>
                  <a:pt x="9752407" y="155613"/>
                  <a:pt x="9813646" y="206988"/>
                  <a:pt x="9888052" y="222214"/>
                </a:cubicBezTo>
                <a:lnTo>
                  <a:pt x="9906700" y="224094"/>
                </a:lnTo>
                <a:lnTo>
                  <a:pt x="9906700" y="5174475"/>
                </a:lnTo>
                <a:lnTo>
                  <a:pt x="0" y="5174475"/>
                </a:lnTo>
                <a:close/>
              </a:path>
            </a:pathLst>
          </a:custGeom>
          <a:noFill/>
          <a:ln w="857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4000"/>
                  </a:schemeClr>
                </a:gs>
                <a:gs pos="97000">
                  <a:schemeClr val="bg1"/>
                </a:gs>
              </a:gsLst>
              <a:lin ang="16200000" scaled="1"/>
              <a:tileRect/>
            </a:gradFill>
          </a:ln>
          <a:effectLst>
            <a:outerShdw blurRad="152400" dist="381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8903" y="1305137"/>
            <a:ext cx="584001" cy="1303495"/>
          </a:xfrm>
          <a:custGeom>
            <a:avLst/>
            <a:gdLst/>
            <a:ahLst/>
            <a:cxnLst/>
            <a:rect l="l" t="t" r="r" b="b"/>
            <a:pathLst>
              <a:path w="584001" h="1303495">
                <a:moveTo>
                  <a:pt x="74414" y="988218"/>
                </a:moveTo>
                <a:cubicBezTo>
                  <a:pt x="139502" y="988218"/>
                  <a:pt x="179983" y="1002506"/>
                  <a:pt x="195858" y="1031081"/>
                </a:cubicBezTo>
                <a:cubicBezTo>
                  <a:pt x="199033" y="1039812"/>
                  <a:pt x="200670" y="1047948"/>
                  <a:pt x="200769" y="1055489"/>
                </a:cubicBezTo>
                <a:cubicBezTo>
                  <a:pt x="201067" y="1078111"/>
                  <a:pt x="187524" y="1095375"/>
                  <a:pt x="160139" y="1107281"/>
                </a:cubicBezTo>
                <a:cubicBezTo>
                  <a:pt x="133152" y="1112043"/>
                  <a:pt x="115689" y="1103312"/>
                  <a:pt x="107752" y="1081087"/>
                </a:cubicBezTo>
                <a:cubicBezTo>
                  <a:pt x="99814" y="1050925"/>
                  <a:pt x="86321" y="1024731"/>
                  <a:pt x="67271" y="1002506"/>
                </a:cubicBezTo>
                <a:cubicBezTo>
                  <a:pt x="62508" y="997743"/>
                  <a:pt x="60921" y="994568"/>
                  <a:pt x="62508" y="992981"/>
                </a:cubicBezTo>
                <a:cubicBezTo>
                  <a:pt x="64096" y="989806"/>
                  <a:pt x="68064" y="988218"/>
                  <a:pt x="74414" y="988218"/>
                </a:cubicBezTo>
                <a:close/>
                <a:moveTo>
                  <a:pt x="386358" y="733425"/>
                </a:moveTo>
                <a:cubicBezTo>
                  <a:pt x="421283" y="741362"/>
                  <a:pt x="450652" y="758031"/>
                  <a:pt x="474464" y="783431"/>
                </a:cubicBezTo>
                <a:cubicBezTo>
                  <a:pt x="476052" y="788193"/>
                  <a:pt x="472083" y="793750"/>
                  <a:pt x="462558" y="800100"/>
                </a:cubicBezTo>
                <a:cubicBezTo>
                  <a:pt x="457796" y="803275"/>
                  <a:pt x="454621" y="808831"/>
                  <a:pt x="453033" y="816768"/>
                </a:cubicBezTo>
                <a:lnTo>
                  <a:pt x="453033" y="942975"/>
                </a:lnTo>
                <a:lnTo>
                  <a:pt x="464939" y="942975"/>
                </a:lnTo>
                <a:cubicBezTo>
                  <a:pt x="483989" y="908050"/>
                  <a:pt x="497483" y="890587"/>
                  <a:pt x="505421" y="890587"/>
                </a:cubicBezTo>
                <a:cubicBezTo>
                  <a:pt x="524471" y="893762"/>
                  <a:pt x="549871" y="912812"/>
                  <a:pt x="581621" y="947737"/>
                </a:cubicBezTo>
                <a:cubicBezTo>
                  <a:pt x="582811" y="949722"/>
                  <a:pt x="583555" y="951557"/>
                  <a:pt x="583853" y="953244"/>
                </a:cubicBezTo>
                <a:cubicBezTo>
                  <a:pt x="584746" y="958304"/>
                  <a:pt x="581621" y="962025"/>
                  <a:pt x="574477" y="964406"/>
                </a:cubicBezTo>
                <a:cubicBezTo>
                  <a:pt x="555427" y="962818"/>
                  <a:pt x="511771" y="962025"/>
                  <a:pt x="443508" y="962025"/>
                </a:cubicBezTo>
                <a:lnTo>
                  <a:pt x="331589" y="962025"/>
                </a:lnTo>
                <a:lnTo>
                  <a:pt x="331589" y="992981"/>
                </a:lnTo>
                <a:cubicBezTo>
                  <a:pt x="333177" y="994568"/>
                  <a:pt x="334764" y="997743"/>
                  <a:pt x="336352" y="1002506"/>
                </a:cubicBezTo>
                <a:cubicBezTo>
                  <a:pt x="352227" y="1024731"/>
                  <a:pt x="368896" y="1046162"/>
                  <a:pt x="386358" y="1066800"/>
                </a:cubicBezTo>
                <a:cubicBezTo>
                  <a:pt x="402233" y="1033462"/>
                  <a:pt x="410964" y="1005681"/>
                  <a:pt x="412552" y="983456"/>
                </a:cubicBezTo>
                <a:cubicBezTo>
                  <a:pt x="415727" y="977106"/>
                  <a:pt x="422077" y="974725"/>
                  <a:pt x="431602" y="976312"/>
                </a:cubicBezTo>
                <a:cubicBezTo>
                  <a:pt x="439539" y="979487"/>
                  <a:pt x="454621" y="985837"/>
                  <a:pt x="476846" y="995362"/>
                </a:cubicBezTo>
                <a:cubicBezTo>
                  <a:pt x="500658" y="1004887"/>
                  <a:pt x="515739" y="1011237"/>
                  <a:pt x="522089" y="1014412"/>
                </a:cubicBezTo>
                <a:cubicBezTo>
                  <a:pt x="531614" y="1027112"/>
                  <a:pt x="529233" y="1035843"/>
                  <a:pt x="514946" y="1040606"/>
                </a:cubicBezTo>
                <a:cubicBezTo>
                  <a:pt x="503833" y="1039018"/>
                  <a:pt x="494308" y="1041400"/>
                  <a:pt x="486371" y="1047750"/>
                </a:cubicBezTo>
                <a:cubicBezTo>
                  <a:pt x="460971" y="1065212"/>
                  <a:pt x="435571" y="1079500"/>
                  <a:pt x="410171" y="1090612"/>
                </a:cubicBezTo>
                <a:cubicBezTo>
                  <a:pt x="446683" y="1127125"/>
                  <a:pt x="498277" y="1155700"/>
                  <a:pt x="564952" y="1176337"/>
                </a:cubicBezTo>
                <a:cubicBezTo>
                  <a:pt x="576064" y="1179512"/>
                  <a:pt x="581621" y="1183481"/>
                  <a:pt x="581621" y="1188243"/>
                </a:cubicBezTo>
                <a:cubicBezTo>
                  <a:pt x="581621" y="1193006"/>
                  <a:pt x="576858" y="1197768"/>
                  <a:pt x="567333" y="1202531"/>
                </a:cubicBezTo>
                <a:cubicBezTo>
                  <a:pt x="540346" y="1216818"/>
                  <a:pt x="519708" y="1232693"/>
                  <a:pt x="505421" y="1250156"/>
                </a:cubicBezTo>
                <a:cubicBezTo>
                  <a:pt x="499071" y="1259681"/>
                  <a:pt x="492721" y="1264443"/>
                  <a:pt x="486371" y="1264443"/>
                </a:cubicBezTo>
                <a:cubicBezTo>
                  <a:pt x="481608" y="1264443"/>
                  <a:pt x="474464" y="1261268"/>
                  <a:pt x="464939" y="1254918"/>
                </a:cubicBezTo>
                <a:cubicBezTo>
                  <a:pt x="404614" y="1219993"/>
                  <a:pt x="360164" y="1154112"/>
                  <a:pt x="331589" y="1057275"/>
                </a:cubicBezTo>
                <a:cubicBezTo>
                  <a:pt x="331589" y="1139825"/>
                  <a:pt x="332383" y="1196181"/>
                  <a:pt x="333971" y="1226343"/>
                </a:cubicBezTo>
                <a:cubicBezTo>
                  <a:pt x="337146" y="1258093"/>
                  <a:pt x="328414" y="1277937"/>
                  <a:pt x="307777" y="1285875"/>
                </a:cubicBezTo>
                <a:cubicBezTo>
                  <a:pt x="283964" y="1295400"/>
                  <a:pt x="264914" y="1300956"/>
                  <a:pt x="250627" y="1302543"/>
                </a:cubicBezTo>
                <a:cubicBezTo>
                  <a:pt x="231577" y="1305718"/>
                  <a:pt x="220464" y="1300956"/>
                  <a:pt x="217289" y="1288256"/>
                </a:cubicBezTo>
                <a:cubicBezTo>
                  <a:pt x="210939" y="1266031"/>
                  <a:pt x="190302" y="1250156"/>
                  <a:pt x="155377" y="1240631"/>
                </a:cubicBezTo>
                <a:cubicBezTo>
                  <a:pt x="142677" y="1237456"/>
                  <a:pt x="137121" y="1233487"/>
                  <a:pt x="138708" y="1228725"/>
                </a:cubicBezTo>
                <a:cubicBezTo>
                  <a:pt x="138708" y="1223962"/>
                  <a:pt x="145852" y="1222375"/>
                  <a:pt x="160139" y="1223962"/>
                </a:cubicBezTo>
                <a:cubicBezTo>
                  <a:pt x="172839" y="1223962"/>
                  <a:pt x="186333" y="1223962"/>
                  <a:pt x="200621" y="1223962"/>
                </a:cubicBezTo>
                <a:cubicBezTo>
                  <a:pt x="227608" y="1227137"/>
                  <a:pt x="239514" y="1212056"/>
                  <a:pt x="236339" y="1178718"/>
                </a:cubicBezTo>
                <a:lnTo>
                  <a:pt x="236339" y="1119187"/>
                </a:lnTo>
                <a:cubicBezTo>
                  <a:pt x="234752" y="1120775"/>
                  <a:pt x="231577" y="1123156"/>
                  <a:pt x="226814" y="1126331"/>
                </a:cubicBezTo>
                <a:cubicBezTo>
                  <a:pt x="156964" y="1180306"/>
                  <a:pt x="111721" y="1214437"/>
                  <a:pt x="91083" y="1228725"/>
                </a:cubicBezTo>
                <a:cubicBezTo>
                  <a:pt x="83146" y="1231900"/>
                  <a:pt x="78383" y="1235868"/>
                  <a:pt x="76796" y="1240631"/>
                </a:cubicBezTo>
                <a:cubicBezTo>
                  <a:pt x="72033" y="1254918"/>
                  <a:pt x="64096" y="1257300"/>
                  <a:pt x="52983" y="1247775"/>
                </a:cubicBezTo>
                <a:cubicBezTo>
                  <a:pt x="49808" y="1241425"/>
                  <a:pt x="40283" y="1226343"/>
                  <a:pt x="24408" y="1202531"/>
                </a:cubicBezTo>
                <a:cubicBezTo>
                  <a:pt x="14883" y="1186656"/>
                  <a:pt x="8533" y="1176337"/>
                  <a:pt x="5358" y="1171575"/>
                </a:cubicBezTo>
                <a:cubicBezTo>
                  <a:pt x="596" y="1162050"/>
                  <a:pt x="4564" y="1155700"/>
                  <a:pt x="17264" y="1152525"/>
                </a:cubicBezTo>
                <a:cubicBezTo>
                  <a:pt x="90289" y="1133475"/>
                  <a:pt x="163314" y="1111250"/>
                  <a:pt x="236339" y="1085850"/>
                </a:cubicBezTo>
                <a:lnTo>
                  <a:pt x="236339" y="962025"/>
                </a:lnTo>
                <a:lnTo>
                  <a:pt x="93464" y="962025"/>
                </a:lnTo>
                <a:cubicBezTo>
                  <a:pt x="66477" y="962025"/>
                  <a:pt x="44252" y="963612"/>
                  <a:pt x="26789" y="966787"/>
                </a:cubicBezTo>
                <a:cubicBezTo>
                  <a:pt x="22027" y="966787"/>
                  <a:pt x="18058" y="965200"/>
                  <a:pt x="14883" y="962025"/>
                </a:cubicBezTo>
                <a:cubicBezTo>
                  <a:pt x="14883" y="962025"/>
                  <a:pt x="13296" y="960437"/>
                  <a:pt x="10121" y="957262"/>
                </a:cubicBezTo>
                <a:cubicBezTo>
                  <a:pt x="5358" y="950912"/>
                  <a:pt x="2183" y="946943"/>
                  <a:pt x="596" y="945356"/>
                </a:cubicBezTo>
                <a:cubicBezTo>
                  <a:pt x="-992" y="940593"/>
                  <a:pt x="596" y="938212"/>
                  <a:pt x="5358" y="938212"/>
                </a:cubicBezTo>
                <a:cubicBezTo>
                  <a:pt x="22821" y="941387"/>
                  <a:pt x="55364" y="942975"/>
                  <a:pt x="102989" y="942975"/>
                </a:cubicBezTo>
                <a:lnTo>
                  <a:pt x="362546" y="942975"/>
                </a:lnTo>
                <a:lnTo>
                  <a:pt x="362546" y="876300"/>
                </a:lnTo>
                <a:lnTo>
                  <a:pt x="169664" y="876300"/>
                </a:lnTo>
                <a:cubicBezTo>
                  <a:pt x="145852" y="877887"/>
                  <a:pt x="129977" y="879475"/>
                  <a:pt x="122039" y="881062"/>
                </a:cubicBezTo>
                <a:cubicBezTo>
                  <a:pt x="115689" y="884237"/>
                  <a:pt x="111721" y="882650"/>
                  <a:pt x="110133" y="876300"/>
                </a:cubicBezTo>
                <a:cubicBezTo>
                  <a:pt x="110133" y="874712"/>
                  <a:pt x="108546" y="871537"/>
                  <a:pt x="105371" y="866775"/>
                </a:cubicBezTo>
                <a:cubicBezTo>
                  <a:pt x="103783" y="863600"/>
                  <a:pt x="102196" y="861218"/>
                  <a:pt x="100608" y="859631"/>
                </a:cubicBezTo>
                <a:cubicBezTo>
                  <a:pt x="99021" y="854868"/>
                  <a:pt x="100608" y="853281"/>
                  <a:pt x="105371" y="854868"/>
                </a:cubicBezTo>
                <a:cubicBezTo>
                  <a:pt x="118071" y="858043"/>
                  <a:pt x="143471" y="859631"/>
                  <a:pt x="181571" y="859631"/>
                </a:cubicBezTo>
                <a:lnTo>
                  <a:pt x="362546" y="859631"/>
                </a:lnTo>
                <a:lnTo>
                  <a:pt x="362546" y="792956"/>
                </a:lnTo>
                <a:lnTo>
                  <a:pt x="145852" y="792956"/>
                </a:lnTo>
                <a:cubicBezTo>
                  <a:pt x="139502" y="792956"/>
                  <a:pt x="129183" y="793750"/>
                  <a:pt x="114896" y="795337"/>
                </a:cubicBezTo>
                <a:cubicBezTo>
                  <a:pt x="106958" y="795337"/>
                  <a:pt x="102196" y="795337"/>
                  <a:pt x="100608" y="795337"/>
                </a:cubicBezTo>
                <a:cubicBezTo>
                  <a:pt x="97433" y="798512"/>
                  <a:pt x="93464" y="797718"/>
                  <a:pt x="88702" y="792956"/>
                </a:cubicBezTo>
                <a:cubicBezTo>
                  <a:pt x="88702" y="791368"/>
                  <a:pt x="87114" y="788193"/>
                  <a:pt x="83939" y="783431"/>
                </a:cubicBezTo>
                <a:cubicBezTo>
                  <a:pt x="80764" y="780256"/>
                  <a:pt x="79177" y="777875"/>
                  <a:pt x="79177" y="776287"/>
                </a:cubicBezTo>
                <a:cubicBezTo>
                  <a:pt x="77589" y="771525"/>
                  <a:pt x="79177" y="769143"/>
                  <a:pt x="83939" y="769143"/>
                </a:cubicBezTo>
                <a:cubicBezTo>
                  <a:pt x="99814" y="772318"/>
                  <a:pt x="124421" y="773906"/>
                  <a:pt x="157758" y="773906"/>
                </a:cubicBezTo>
                <a:lnTo>
                  <a:pt x="353021" y="773906"/>
                </a:lnTo>
                <a:cubicBezTo>
                  <a:pt x="365721" y="748506"/>
                  <a:pt x="376833" y="735012"/>
                  <a:pt x="386358" y="733425"/>
                </a:cubicBezTo>
                <a:close/>
                <a:moveTo>
                  <a:pt x="186333" y="338137"/>
                </a:moveTo>
                <a:lnTo>
                  <a:pt x="186333" y="473868"/>
                </a:lnTo>
                <a:lnTo>
                  <a:pt x="386358" y="473868"/>
                </a:lnTo>
                <a:lnTo>
                  <a:pt x="386358" y="338137"/>
                </a:lnTo>
                <a:close/>
                <a:moveTo>
                  <a:pt x="186333" y="200025"/>
                </a:moveTo>
                <a:lnTo>
                  <a:pt x="186333" y="321468"/>
                </a:lnTo>
                <a:lnTo>
                  <a:pt x="386358" y="321468"/>
                </a:lnTo>
                <a:lnTo>
                  <a:pt x="386358" y="200025"/>
                </a:lnTo>
                <a:close/>
                <a:moveTo>
                  <a:pt x="200621" y="59531"/>
                </a:moveTo>
                <a:cubicBezTo>
                  <a:pt x="200621" y="59531"/>
                  <a:pt x="199827" y="60325"/>
                  <a:pt x="198239" y="61912"/>
                </a:cubicBezTo>
                <a:cubicBezTo>
                  <a:pt x="190302" y="68262"/>
                  <a:pt x="186333" y="74612"/>
                  <a:pt x="186333" y="80962"/>
                </a:cubicBezTo>
                <a:lnTo>
                  <a:pt x="186333" y="180975"/>
                </a:lnTo>
                <a:lnTo>
                  <a:pt x="386358" y="180975"/>
                </a:lnTo>
                <a:lnTo>
                  <a:pt x="386358" y="59531"/>
                </a:lnTo>
                <a:close/>
                <a:moveTo>
                  <a:pt x="407789" y="0"/>
                </a:moveTo>
                <a:cubicBezTo>
                  <a:pt x="431602" y="3175"/>
                  <a:pt x="460177" y="18256"/>
                  <a:pt x="493514" y="45243"/>
                </a:cubicBezTo>
                <a:cubicBezTo>
                  <a:pt x="501452" y="51593"/>
                  <a:pt x="505421" y="57745"/>
                  <a:pt x="505421" y="63698"/>
                </a:cubicBezTo>
                <a:cubicBezTo>
                  <a:pt x="505421" y="69651"/>
                  <a:pt x="501452" y="75406"/>
                  <a:pt x="493514" y="80962"/>
                </a:cubicBezTo>
                <a:cubicBezTo>
                  <a:pt x="485577" y="82550"/>
                  <a:pt x="482402" y="91281"/>
                  <a:pt x="483989" y="107156"/>
                </a:cubicBezTo>
                <a:lnTo>
                  <a:pt x="483989" y="230981"/>
                </a:lnTo>
                <a:cubicBezTo>
                  <a:pt x="483989" y="353218"/>
                  <a:pt x="485577" y="451643"/>
                  <a:pt x="488752" y="526256"/>
                </a:cubicBezTo>
                <a:cubicBezTo>
                  <a:pt x="490339" y="546893"/>
                  <a:pt x="481608" y="558800"/>
                  <a:pt x="462558" y="561975"/>
                </a:cubicBezTo>
                <a:cubicBezTo>
                  <a:pt x="446683" y="568325"/>
                  <a:pt x="429221" y="571500"/>
                  <a:pt x="410171" y="571500"/>
                </a:cubicBezTo>
                <a:cubicBezTo>
                  <a:pt x="392708" y="574675"/>
                  <a:pt x="384771" y="567531"/>
                  <a:pt x="386358" y="550068"/>
                </a:cubicBezTo>
                <a:lnTo>
                  <a:pt x="386358" y="490537"/>
                </a:lnTo>
                <a:lnTo>
                  <a:pt x="186333" y="490537"/>
                </a:lnTo>
                <a:lnTo>
                  <a:pt x="186333" y="531018"/>
                </a:lnTo>
                <a:cubicBezTo>
                  <a:pt x="187921" y="550068"/>
                  <a:pt x="181571" y="561181"/>
                  <a:pt x="167283" y="564356"/>
                </a:cubicBezTo>
                <a:cubicBezTo>
                  <a:pt x="154583" y="570706"/>
                  <a:pt x="137121" y="574675"/>
                  <a:pt x="114896" y="576262"/>
                </a:cubicBezTo>
                <a:cubicBezTo>
                  <a:pt x="91083" y="582612"/>
                  <a:pt x="80764" y="572293"/>
                  <a:pt x="83939" y="545306"/>
                </a:cubicBezTo>
                <a:cubicBezTo>
                  <a:pt x="88702" y="478631"/>
                  <a:pt x="91083" y="375443"/>
                  <a:pt x="91083" y="235743"/>
                </a:cubicBezTo>
                <a:lnTo>
                  <a:pt x="91083" y="126206"/>
                </a:lnTo>
                <a:cubicBezTo>
                  <a:pt x="91083" y="83343"/>
                  <a:pt x="88702" y="50800"/>
                  <a:pt x="83939" y="28575"/>
                </a:cubicBezTo>
                <a:cubicBezTo>
                  <a:pt x="82352" y="9525"/>
                  <a:pt x="89496" y="2381"/>
                  <a:pt x="105371" y="7143"/>
                </a:cubicBezTo>
                <a:cubicBezTo>
                  <a:pt x="133946" y="13493"/>
                  <a:pt x="163314" y="22225"/>
                  <a:pt x="193477" y="33337"/>
                </a:cubicBezTo>
                <a:cubicBezTo>
                  <a:pt x="199827" y="34925"/>
                  <a:pt x="203796" y="37306"/>
                  <a:pt x="205383" y="40481"/>
                </a:cubicBezTo>
                <a:lnTo>
                  <a:pt x="372071" y="40481"/>
                </a:lnTo>
                <a:cubicBezTo>
                  <a:pt x="387946" y="15081"/>
                  <a:pt x="399852" y="1587"/>
                  <a:pt x="407789" y="0"/>
                </a:cubicBezTo>
                <a:close/>
              </a:path>
            </a:pathLst>
          </a:custGeom>
          <a:solidFill>
            <a:srgbClr val="4C805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4800" spc="1000" dirty="0">
              <a:solidFill>
                <a:srgbClr val="4C8052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664363" y="1235073"/>
            <a:ext cx="8552063" cy="4346344"/>
            <a:chOff x="2841650" y="1511825"/>
            <a:chExt cx="8552063" cy="4346344"/>
          </a:xfrm>
          <a:effectLst>
            <a:outerShdw blurRad="165100" algn="ctr" rotWithShape="0">
              <a:prstClr val="black">
                <a:alpha val="36000"/>
              </a:prstClr>
            </a:outerShdw>
          </a:effectLst>
        </p:grpSpPr>
        <p:sp>
          <p:nvSpPr>
            <p:cNvPr id="7" name="任意多边形: 形状 12"/>
            <p:cNvSpPr/>
            <p:nvPr userDrawn="1"/>
          </p:nvSpPr>
          <p:spPr>
            <a:xfrm>
              <a:off x="2841650" y="1511825"/>
              <a:ext cx="8552063" cy="4346344"/>
            </a:xfrm>
            <a:custGeom>
              <a:avLst/>
              <a:gdLst>
                <a:gd name="connsiteX0" fmla="*/ 0 w 8552063"/>
                <a:gd name="connsiteY0" fmla="*/ 0 h 4346344"/>
                <a:gd name="connsiteX1" fmla="*/ 8384992 w 8552063"/>
                <a:gd name="connsiteY1" fmla="*/ 0 h 4346344"/>
                <a:gd name="connsiteX2" fmla="*/ 8552063 w 8552063"/>
                <a:gd name="connsiteY2" fmla="*/ 167071 h 4346344"/>
                <a:gd name="connsiteX3" fmla="*/ 8552063 w 8552063"/>
                <a:gd name="connsiteY3" fmla="*/ 4346344 h 4346344"/>
                <a:gd name="connsiteX4" fmla="*/ 0 w 8552063"/>
                <a:gd name="connsiteY4" fmla="*/ 4346344 h 434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2063" h="4346344">
                  <a:moveTo>
                    <a:pt x="0" y="0"/>
                  </a:moveTo>
                  <a:lnTo>
                    <a:pt x="8384992" y="0"/>
                  </a:lnTo>
                  <a:cubicBezTo>
                    <a:pt x="8384992" y="92271"/>
                    <a:pt x="8459792" y="167071"/>
                    <a:pt x="8552063" y="167071"/>
                  </a:cubicBezTo>
                  <a:lnTo>
                    <a:pt x="8552063" y="4346344"/>
                  </a:lnTo>
                  <a:lnTo>
                    <a:pt x="0" y="4346344"/>
                  </a:lnTo>
                  <a:close/>
                </a:path>
              </a:pathLst>
            </a:custGeom>
            <a:gradFill>
              <a:gsLst>
                <a:gs pos="20323">
                  <a:srgbClr val="F5F8EB"/>
                </a:gs>
                <a:gs pos="2000">
                  <a:srgbClr val="F4F6ED"/>
                </a:gs>
                <a:gs pos="75000">
                  <a:srgbClr val="F5F9EB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任意多边形: 形状 9"/>
            <p:cNvSpPr/>
            <p:nvPr userDrawn="1"/>
          </p:nvSpPr>
          <p:spPr>
            <a:xfrm>
              <a:off x="2964938" y="1621125"/>
              <a:ext cx="8297862" cy="4116945"/>
            </a:xfrm>
            <a:custGeom>
              <a:avLst/>
              <a:gdLst>
                <a:gd name="connsiteX0" fmla="*/ 0 w 8552063"/>
                <a:gd name="connsiteY0" fmla="*/ 0 h 4346344"/>
                <a:gd name="connsiteX1" fmla="*/ 8384992 w 8552063"/>
                <a:gd name="connsiteY1" fmla="*/ 0 h 4346344"/>
                <a:gd name="connsiteX2" fmla="*/ 8552063 w 8552063"/>
                <a:gd name="connsiteY2" fmla="*/ 167071 h 4346344"/>
                <a:gd name="connsiteX3" fmla="*/ 8552063 w 8552063"/>
                <a:gd name="connsiteY3" fmla="*/ 4346344 h 4346344"/>
                <a:gd name="connsiteX4" fmla="*/ 0 w 8552063"/>
                <a:gd name="connsiteY4" fmla="*/ 4346344 h 434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2063" h="4346344">
                  <a:moveTo>
                    <a:pt x="0" y="0"/>
                  </a:moveTo>
                  <a:lnTo>
                    <a:pt x="8384992" y="0"/>
                  </a:lnTo>
                  <a:cubicBezTo>
                    <a:pt x="8384992" y="92271"/>
                    <a:pt x="8459792" y="167071"/>
                    <a:pt x="8552063" y="167071"/>
                  </a:cubicBezTo>
                  <a:lnTo>
                    <a:pt x="8552063" y="4346344"/>
                  </a:lnTo>
                  <a:lnTo>
                    <a:pt x="0" y="4346344"/>
                  </a:ln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rgbClr val="F5F8E8"/>
                  </a:gs>
                  <a:gs pos="74000">
                    <a:srgbClr val="A1CB73">
                      <a:lumMod val="46000"/>
                      <a:lumOff val="54000"/>
                    </a:srgbClr>
                  </a:gs>
                  <a:gs pos="83000">
                    <a:srgbClr val="A1CB73">
                      <a:lumMod val="47000"/>
                      <a:lumOff val="53000"/>
                    </a:srgbClr>
                  </a:gs>
                  <a:gs pos="100000">
                    <a:srgbClr val="A1CB73"/>
                  </a:gs>
                </a:gsLst>
                <a:lin ang="18600000" scaled="0"/>
                <a:tileRect/>
              </a:gradFill>
            </a:ln>
            <a:effectLst>
              <a:outerShdw blurRad="88900" dist="381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705089" y="2144930"/>
            <a:ext cx="690689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一、明“风景”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05089" y="3126907"/>
            <a:ext cx="654621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二、赏“风景”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05089" y="4108885"/>
            <a:ext cx="648843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三、悟“风景”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555311" y="2887131"/>
            <a:ext cx="7056673" cy="0"/>
          </a:xfrm>
          <a:prstGeom prst="line">
            <a:avLst/>
          </a:prstGeom>
          <a:ln>
            <a:solidFill>
              <a:srgbClr val="BFD7A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555311" y="3857527"/>
            <a:ext cx="7030147" cy="1"/>
          </a:xfrm>
          <a:prstGeom prst="line">
            <a:avLst/>
          </a:prstGeom>
          <a:ln>
            <a:solidFill>
              <a:srgbClr val="BFD7A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555311" y="4827924"/>
            <a:ext cx="7030147" cy="1"/>
          </a:xfrm>
          <a:prstGeom prst="line">
            <a:avLst/>
          </a:prstGeom>
          <a:ln>
            <a:solidFill>
              <a:srgbClr val="BFD7A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183643" y="6341337"/>
            <a:ext cx="1824714" cy="255458"/>
            <a:chOff x="5453785" y="6541362"/>
            <a:chExt cx="1824714" cy="255458"/>
          </a:xfrm>
        </p:grpSpPr>
        <p:sp>
          <p:nvSpPr>
            <p:cNvPr id="19" name="任意多边形 17"/>
            <p:cNvSpPr>
              <a:spLocks noChangeAspect="1"/>
            </p:cNvSpPr>
            <p:nvPr/>
          </p:nvSpPr>
          <p:spPr>
            <a:xfrm>
              <a:off x="5453785" y="6551052"/>
              <a:ext cx="228960" cy="235569"/>
            </a:xfrm>
            <a:custGeom>
              <a:avLst/>
              <a:gdLst>
                <a:gd name="connsiteX0" fmla="*/ 693416 w 719446"/>
                <a:gd name="connsiteY0" fmla="*/ 108415 h 740212"/>
                <a:gd name="connsiteX1" fmla="*/ 690092 w 719446"/>
                <a:gd name="connsiteY1" fmla="*/ 140538 h 740212"/>
                <a:gd name="connsiteX2" fmla="*/ 685108 w 719446"/>
                <a:gd name="connsiteY2" fmla="*/ 146076 h 740212"/>
                <a:gd name="connsiteX3" fmla="*/ 592616 w 719446"/>
                <a:gd name="connsiteY3" fmla="*/ 183184 h 740212"/>
                <a:gd name="connsiteX4" fmla="*/ 554400 w 719446"/>
                <a:gd name="connsiteY4" fmla="*/ 187615 h 740212"/>
                <a:gd name="connsiteX5" fmla="*/ 557723 w 719446"/>
                <a:gd name="connsiteY5" fmla="*/ 230814 h 740212"/>
                <a:gd name="connsiteX6" fmla="*/ 718892 w 719446"/>
                <a:gd name="connsiteY6" fmla="*/ 182630 h 740212"/>
                <a:gd name="connsiteX7" fmla="*/ 718339 w 719446"/>
                <a:gd name="connsiteY7" fmla="*/ 222507 h 740212"/>
                <a:gd name="connsiteX8" fmla="*/ 711139 w 719446"/>
                <a:gd name="connsiteY8" fmla="*/ 230814 h 740212"/>
                <a:gd name="connsiteX9" fmla="*/ 609785 w 719446"/>
                <a:gd name="connsiteY9" fmla="*/ 275676 h 740212"/>
                <a:gd name="connsiteX10" fmla="*/ 540554 w 719446"/>
                <a:gd name="connsiteY10" fmla="*/ 282322 h 740212"/>
                <a:gd name="connsiteX11" fmla="*/ 531692 w 719446"/>
                <a:gd name="connsiteY11" fmla="*/ 286199 h 740212"/>
                <a:gd name="connsiteX12" fmla="*/ 397662 w 719446"/>
                <a:gd name="connsiteY12" fmla="*/ 343245 h 740212"/>
                <a:gd name="connsiteX13" fmla="*/ 289108 w 719446"/>
                <a:gd name="connsiteY13" fmla="*/ 317768 h 740212"/>
                <a:gd name="connsiteX14" fmla="*/ 200492 w 719446"/>
                <a:gd name="connsiteY14" fmla="*/ 277337 h 740212"/>
                <a:gd name="connsiteX15" fmla="*/ 121292 w 719446"/>
                <a:gd name="connsiteY15" fmla="*/ 270138 h 740212"/>
                <a:gd name="connsiteX16" fmla="*/ 73662 w 719446"/>
                <a:gd name="connsiteY16" fmla="*/ 308907 h 740212"/>
                <a:gd name="connsiteX17" fmla="*/ 109108 w 719446"/>
                <a:gd name="connsiteY17" fmla="*/ 317214 h 740212"/>
                <a:gd name="connsiteX18" fmla="*/ 254769 w 719446"/>
                <a:gd name="connsiteY18" fmla="*/ 360414 h 740212"/>
                <a:gd name="connsiteX19" fmla="*/ 332862 w 719446"/>
                <a:gd name="connsiteY19" fmla="*/ 383121 h 740212"/>
                <a:gd name="connsiteX20" fmla="*/ 409292 w 719446"/>
                <a:gd name="connsiteY20" fmla="*/ 375921 h 740212"/>
                <a:gd name="connsiteX21" fmla="*/ 542769 w 719446"/>
                <a:gd name="connsiteY21" fmla="*/ 334937 h 740212"/>
                <a:gd name="connsiteX22" fmla="*/ 716123 w 719446"/>
                <a:gd name="connsiteY22" fmla="*/ 293399 h 740212"/>
                <a:gd name="connsiteX23" fmla="*/ 718892 w 719446"/>
                <a:gd name="connsiteY23" fmla="*/ 293399 h 740212"/>
                <a:gd name="connsiteX24" fmla="*/ 719446 w 719446"/>
                <a:gd name="connsiteY24" fmla="*/ 300045 h 740212"/>
                <a:gd name="connsiteX25" fmla="*/ 719446 w 719446"/>
                <a:gd name="connsiteY25" fmla="*/ 601336 h 740212"/>
                <a:gd name="connsiteX26" fmla="*/ 709477 w 719446"/>
                <a:gd name="connsiteY26" fmla="*/ 614074 h 740212"/>
                <a:gd name="connsiteX27" fmla="*/ 489600 w 719446"/>
                <a:gd name="connsiteY27" fmla="*/ 686074 h 740212"/>
                <a:gd name="connsiteX28" fmla="*/ 384923 w 719446"/>
                <a:gd name="connsiteY28" fmla="*/ 733151 h 740212"/>
                <a:gd name="connsiteX29" fmla="*/ 323446 w 719446"/>
                <a:gd name="connsiteY29" fmla="*/ 733151 h 740212"/>
                <a:gd name="connsiteX30" fmla="*/ 48185 w 719446"/>
                <a:gd name="connsiteY30" fmla="*/ 626813 h 740212"/>
                <a:gd name="connsiteX31" fmla="*/ 6092 w 719446"/>
                <a:gd name="connsiteY31" fmla="*/ 616844 h 740212"/>
                <a:gd name="connsiteX32" fmla="*/ 0 w 719446"/>
                <a:gd name="connsiteY32" fmla="*/ 610197 h 740212"/>
                <a:gd name="connsiteX33" fmla="*/ 554 w 719446"/>
                <a:gd name="connsiteY33" fmla="*/ 436290 h 740212"/>
                <a:gd name="connsiteX34" fmla="*/ 1108 w 719446"/>
                <a:gd name="connsiteY34" fmla="*/ 431860 h 740212"/>
                <a:gd name="connsiteX35" fmla="*/ 32677 w 719446"/>
                <a:gd name="connsiteY35" fmla="*/ 439614 h 740212"/>
                <a:gd name="connsiteX36" fmla="*/ 308492 w 719446"/>
                <a:gd name="connsiteY36" fmla="*/ 526567 h 740212"/>
                <a:gd name="connsiteX37" fmla="*/ 409846 w 719446"/>
                <a:gd name="connsiteY37" fmla="*/ 523798 h 740212"/>
                <a:gd name="connsiteX38" fmla="*/ 533908 w 719446"/>
                <a:gd name="connsiteY38" fmla="*/ 480044 h 740212"/>
                <a:gd name="connsiteX39" fmla="*/ 546646 w 719446"/>
                <a:gd name="connsiteY39" fmla="*/ 476721 h 740212"/>
                <a:gd name="connsiteX40" fmla="*/ 546646 w 719446"/>
                <a:gd name="connsiteY40" fmla="*/ 516044 h 740212"/>
                <a:gd name="connsiteX41" fmla="*/ 542769 w 719446"/>
                <a:gd name="connsiteY41" fmla="*/ 521028 h 740212"/>
                <a:gd name="connsiteX42" fmla="*/ 393785 w 719446"/>
                <a:gd name="connsiteY42" fmla="*/ 576967 h 740212"/>
                <a:gd name="connsiteX43" fmla="*/ 322339 w 719446"/>
                <a:gd name="connsiteY43" fmla="*/ 576967 h 740212"/>
                <a:gd name="connsiteX44" fmla="*/ 205477 w 719446"/>
                <a:gd name="connsiteY44" fmla="*/ 535428 h 740212"/>
                <a:gd name="connsiteX45" fmla="*/ 56492 w 719446"/>
                <a:gd name="connsiteY45" fmla="*/ 492783 h 740212"/>
                <a:gd name="connsiteX46" fmla="*/ 52062 w 719446"/>
                <a:gd name="connsiteY46" fmla="*/ 492229 h 740212"/>
                <a:gd name="connsiteX47" fmla="*/ 51508 w 719446"/>
                <a:gd name="connsiteY47" fmla="*/ 497213 h 740212"/>
                <a:gd name="connsiteX48" fmla="*/ 51508 w 719446"/>
                <a:gd name="connsiteY48" fmla="*/ 568105 h 740212"/>
                <a:gd name="connsiteX49" fmla="*/ 57600 w 719446"/>
                <a:gd name="connsiteY49" fmla="*/ 575859 h 740212"/>
                <a:gd name="connsiteX50" fmla="*/ 309046 w 719446"/>
                <a:gd name="connsiteY50" fmla="*/ 661151 h 740212"/>
                <a:gd name="connsiteX51" fmla="*/ 341169 w 719446"/>
                <a:gd name="connsiteY51" fmla="*/ 671674 h 740212"/>
                <a:gd name="connsiteX52" fmla="*/ 391016 w 719446"/>
                <a:gd name="connsiteY52" fmla="*/ 665028 h 740212"/>
                <a:gd name="connsiteX53" fmla="*/ 554954 w 719446"/>
                <a:gd name="connsiteY53" fmla="*/ 605213 h 740212"/>
                <a:gd name="connsiteX54" fmla="*/ 664062 w 719446"/>
                <a:gd name="connsiteY54" fmla="*/ 572536 h 740212"/>
                <a:gd name="connsiteX55" fmla="*/ 670154 w 719446"/>
                <a:gd name="connsiteY55" fmla="*/ 565336 h 740212"/>
                <a:gd name="connsiteX56" fmla="*/ 670154 w 719446"/>
                <a:gd name="connsiteY56" fmla="*/ 358752 h 740212"/>
                <a:gd name="connsiteX57" fmla="*/ 669600 w 719446"/>
                <a:gd name="connsiteY57" fmla="*/ 354322 h 740212"/>
                <a:gd name="connsiteX58" fmla="*/ 640246 w 719446"/>
                <a:gd name="connsiteY58" fmla="*/ 360414 h 740212"/>
                <a:gd name="connsiteX59" fmla="*/ 388246 w 719446"/>
                <a:gd name="connsiteY59" fmla="*/ 441829 h 740212"/>
                <a:gd name="connsiteX60" fmla="*/ 312369 w 719446"/>
                <a:gd name="connsiteY60" fmla="*/ 437952 h 740212"/>
                <a:gd name="connsiteX61" fmla="*/ 105231 w 719446"/>
                <a:gd name="connsiteY61" fmla="*/ 368722 h 740212"/>
                <a:gd name="connsiteX62" fmla="*/ 11077 w 719446"/>
                <a:gd name="connsiteY62" fmla="*/ 348783 h 740212"/>
                <a:gd name="connsiteX63" fmla="*/ 1662 w 719446"/>
                <a:gd name="connsiteY63" fmla="*/ 346568 h 740212"/>
                <a:gd name="connsiteX64" fmla="*/ 3877 w 719446"/>
                <a:gd name="connsiteY64" fmla="*/ 329952 h 740212"/>
                <a:gd name="connsiteX65" fmla="*/ 58154 w 719446"/>
                <a:gd name="connsiteY65" fmla="*/ 245214 h 740212"/>
                <a:gd name="connsiteX66" fmla="*/ 141785 w 719446"/>
                <a:gd name="connsiteY66" fmla="*/ 223615 h 740212"/>
                <a:gd name="connsiteX67" fmla="*/ 279692 w 719446"/>
                <a:gd name="connsiteY67" fmla="*/ 258507 h 740212"/>
                <a:gd name="connsiteX68" fmla="*/ 347816 w 719446"/>
                <a:gd name="connsiteY68" fmla="*/ 286199 h 740212"/>
                <a:gd name="connsiteX69" fmla="*/ 474646 w 719446"/>
                <a:gd name="connsiteY69" fmla="*/ 269584 h 740212"/>
                <a:gd name="connsiteX70" fmla="*/ 507323 w 719446"/>
                <a:gd name="connsiteY70" fmla="*/ 205338 h 740212"/>
                <a:gd name="connsiteX71" fmla="*/ 494585 w 719446"/>
                <a:gd name="connsiteY71" fmla="*/ 182630 h 740212"/>
                <a:gd name="connsiteX72" fmla="*/ 463016 w 719446"/>
                <a:gd name="connsiteY72" fmla="*/ 185399 h 740212"/>
                <a:gd name="connsiteX73" fmla="*/ 283016 w 719446"/>
                <a:gd name="connsiteY73" fmla="*/ 223061 h 740212"/>
                <a:gd name="connsiteX74" fmla="*/ 204923 w 719446"/>
                <a:gd name="connsiteY74" fmla="*/ 192599 h 740212"/>
                <a:gd name="connsiteX75" fmla="*/ 136246 w 719446"/>
                <a:gd name="connsiteY75" fmla="*/ 177092 h 740212"/>
                <a:gd name="connsiteX76" fmla="*/ 116308 w 719446"/>
                <a:gd name="connsiteY76" fmla="*/ 179307 h 740212"/>
                <a:gd name="connsiteX77" fmla="*/ 109108 w 719446"/>
                <a:gd name="connsiteY77" fmla="*/ 199799 h 740212"/>
                <a:gd name="connsiteX78" fmla="*/ 111877 w 719446"/>
                <a:gd name="connsiteY78" fmla="*/ 204230 h 740212"/>
                <a:gd name="connsiteX79" fmla="*/ 93600 w 719446"/>
                <a:gd name="connsiteY79" fmla="*/ 213092 h 740212"/>
                <a:gd name="connsiteX80" fmla="*/ 89723 w 719446"/>
                <a:gd name="connsiteY80" fmla="*/ 213645 h 740212"/>
                <a:gd name="connsiteX81" fmla="*/ 52616 w 719446"/>
                <a:gd name="connsiteY81" fmla="*/ 178753 h 740212"/>
                <a:gd name="connsiteX82" fmla="*/ 68123 w 719446"/>
                <a:gd name="connsiteY82" fmla="*/ 149400 h 740212"/>
                <a:gd name="connsiteX83" fmla="*/ 117969 w 719446"/>
                <a:gd name="connsiteY83" fmla="*/ 140538 h 740212"/>
                <a:gd name="connsiteX84" fmla="*/ 254216 w 719446"/>
                <a:gd name="connsiteY84" fmla="*/ 167123 h 740212"/>
                <a:gd name="connsiteX85" fmla="*/ 335077 w 719446"/>
                <a:gd name="connsiteY85" fmla="*/ 189830 h 740212"/>
                <a:gd name="connsiteX86" fmla="*/ 417046 w 719446"/>
                <a:gd name="connsiteY86" fmla="*/ 157153 h 740212"/>
                <a:gd name="connsiteX87" fmla="*/ 474646 w 719446"/>
                <a:gd name="connsiteY87" fmla="*/ 126692 h 740212"/>
                <a:gd name="connsiteX88" fmla="*/ 508431 w 719446"/>
                <a:gd name="connsiteY88" fmla="*/ 131676 h 740212"/>
                <a:gd name="connsiteX89" fmla="*/ 664062 w 719446"/>
                <a:gd name="connsiteY89" fmla="*/ 120046 h 740212"/>
                <a:gd name="connsiteX90" fmla="*/ 693416 w 719446"/>
                <a:gd name="connsiteY90" fmla="*/ 108415 h 740212"/>
                <a:gd name="connsiteX91" fmla="*/ 316176 w 719446"/>
                <a:gd name="connsiteY91" fmla="*/ 347 h 740212"/>
                <a:gd name="connsiteX92" fmla="*/ 362215 w 719446"/>
                <a:gd name="connsiteY92" fmla="*/ 3185 h 740212"/>
                <a:gd name="connsiteX93" fmla="*/ 458584 w 719446"/>
                <a:gd name="connsiteY93" fmla="*/ 32539 h 740212"/>
                <a:gd name="connsiteX94" fmla="*/ 704492 w 719446"/>
                <a:gd name="connsiteY94" fmla="*/ 24785 h 740212"/>
                <a:gd name="connsiteX95" fmla="*/ 713907 w 719446"/>
                <a:gd name="connsiteY95" fmla="*/ 20908 h 740212"/>
                <a:gd name="connsiteX96" fmla="*/ 710030 w 719446"/>
                <a:gd name="connsiteY96" fmla="*/ 49155 h 740212"/>
                <a:gd name="connsiteX97" fmla="*/ 705599 w 719446"/>
                <a:gd name="connsiteY97" fmla="*/ 53031 h 740212"/>
                <a:gd name="connsiteX98" fmla="*/ 598707 w 719446"/>
                <a:gd name="connsiteY98" fmla="*/ 91247 h 740212"/>
                <a:gd name="connsiteX99" fmla="*/ 477415 w 719446"/>
                <a:gd name="connsiteY99" fmla="*/ 81277 h 740212"/>
                <a:gd name="connsiteX100" fmla="*/ 407077 w 719446"/>
                <a:gd name="connsiteY100" fmla="*/ 55247 h 740212"/>
                <a:gd name="connsiteX101" fmla="*/ 339507 w 719446"/>
                <a:gd name="connsiteY101" fmla="*/ 41955 h 740212"/>
                <a:gd name="connsiteX102" fmla="*/ 301292 w 719446"/>
                <a:gd name="connsiteY102" fmla="*/ 50262 h 740212"/>
                <a:gd name="connsiteX103" fmla="*/ 285784 w 719446"/>
                <a:gd name="connsiteY103" fmla="*/ 82939 h 740212"/>
                <a:gd name="connsiteX104" fmla="*/ 311815 w 719446"/>
                <a:gd name="connsiteY104" fmla="*/ 103431 h 740212"/>
                <a:gd name="connsiteX105" fmla="*/ 328984 w 719446"/>
                <a:gd name="connsiteY105" fmla="*/ 103431 h 740212"/>
                <a:gd name="connsiteX106" fmla="*/ 342277 w 719446"/>
                <a:gd name="connsiteY106" fmla="*/ 79062 h 740212"/>
                <a:gd name="connsiteX107" fmla="*/ 357784 w 719446"/>
                <a:gd name="connsiteY107" fmla="*/ 68539 h 740212"/>
                <a:gd name="connsiteX108" fmla="*/ 366092 w 719446"/>
                <a:gd name="connsiteY108" fmla="*/ 70755 h 740212"/>
                <a:gd name="connsiteX109" fmla="*/ 366646 w 719446"/>
                <a:gd name="connsiteY109" fmla="*/ 127801 h 740212"/>
                <a:gd name="connsiteX110" fmla="*/ 333969 w 719446"/>
                <a:gd name="connsiteY110" fmla="*/ 143308 h 740212"/>
                <a:gd name="connsiteX111" fmla="*/ 270277 w 719446"/>
                <a:gd name="connsiteY111" fmla="*/ 136662 h 740212"/>
                <a:gd name="connsiteX112" fmla="*/ 183877 w 719446"/>
                <a:gd name="connsiteY112" fmla="*/ 115616 h 740212"/>
                <a:gd name="connsiteX113" fmla="*/ 123507 w 719446"/>
                <a:gd name="connsiteY113" fmla="*/ 112293 h 740212"/>
                <a:gd name="connsiteX114" fmla="*/ 65907 w 719446"/>
                <a:gd name="connsiteY114" fmla="*/ 107308 h 740212"/>
                <a:gd name="connsiteX115" fmla="*/ 34892 w 719446"/>
                <a:gd name="connsiteY115" fmla="*/ 92354 h 740212"/>
                <a:gd name="connsiteX116" fmla="*/ 22153 w 719446"/>
                <a:gd name="connsiteY116" fmla="*/ 32539 h 740212"/>
                <a:gd name="connsiteX117" fmla="*/ 78092 w 719446"/>
                <a:gd name="connsiteY117" fmla="*/ 4293 h 740212"/>
                <a:gd name="connsiteX118" fmla="*/ 110215 w 719446"/>
                <a:gd name="connsiteY118" fmla="*/ 31431 h 740212"/>
                <a:gd name="connsiteX119" fmla="*/ 109107 w 719446"/>
                <a:gd name="connsiteY119" fmla="*/ 38078 h 740212"/>
                <a:gd name="connsiteX120" fmla="*/ 94153 w 719446"/>
                <a:gd name="connsiteY120" fmla="*/ 54693 h 740212"/>
                <a:gd name="connsiteX121" fmla="*/ 85846 w 719446"/>
                <a:gd name="connsiteY121" fmla="*/ 44170 h 740212"/>
                <a:gd name="connsiteX122" fmla="*/ 67569 w 719446"/>
                <a:gd name="connsiteY122" fmla="*/ 40293 h 740212"/>
                <a:gd name="connsiteX123" fmla="*/ 65907 w 719446"/>
                <a:gd name="connsiteY123" fmla="*/ 59677 h 740212"/>
                <a:gd name="connsiteX124" fmla="*/ 91938 w 719446"/>
                <a:gd name="connsiteY124" fmla="*/ 73524 h 740212"/>
                <a:gd name="connsiteX125" fmla="*/ 149538 w 719446"/>
                <a:gd name="connsiteY125" fmla="*/ 72970 h 740212"/>
                <a:gd name="connsiteX126" fmla="*/ 222092 w 719446"/>
                <a:gd name="connsiteY126" fmla="*/ 80724 h 740212"/>
                <a:gd name="connsiteX127" fmla="*/ 229292 w 719446"/>
                <a:gd name="connsiteY127" fmla="*/ 82385 h 740212"/>
                <a:gd name="connsiteX128" fmla="*/ 271384 w 719446"/>
                <a:gd name="connsiteY128" fmla="*/ 12047 h 740212"/>
                <a:gd name="connsiteX129" fmla="*/ 316176 w 719446"/>
                <a:gd name="connsiteY129" fmla="*/ 347 h 74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719446" h="740212">
                  <a:moveTo>
                    <a:pt x="693416" y="108415"/>
                  </a:moveTo>
                  <a:cubicBezTo>
                    <a:pt x="692308" y="120046"/>
                    <a:pt x="691754" y="130015"/>
                    <a:pt x="690092" y="140538"/>
                  </a:cubicBezTo>
                  <a:cubicBezTo>
                    <a:pt x="689539" y="142753"/>
                    <a:pt x="686769" y="144415"/>
                    <a:pt x="685108" y="146076"/>
                  </a:cubicBezTo>
                  <a:cubicBezTo>
                    <a:pt x="657416" y="167123"/>
                    <a:pt x="625846" y="177645"/>
                    <a:pt x="592616" y="183184"/>
                  </a:cubicBezTo>
                  <a:cubicBezTo>
                    <a:pt x="579877" y="185399"/>
                    <a:pt x="567139" y="185953"/>
                    <a:pt x="554400" y="187615"/>
                  </a:cubicBezTo>
                  <a:cubicBezTo>
                    <a:pt x="555508" y="201461"/>
                    <a:pt x="556616" y="215307"/>
                    <a:pt x="557723" y="230814"/>
                  </a:cubicBezTo>
                  <a:cubicBezTo>
                    <a:pt x="615877" y="231368"/>
                    <a:pt x="671816" y="222507"/>
                    <a:pt x="718892" y="182630"/>
                  </a:cubicBezTo>
                  <a:cubicBezTo>
                    <a:pt x="718892" y="197030"/>
                    <a:pt x="719446" y="209769"/>
                    <a:pt x="718339" y="222507"/>
                  </a:cubicBezTo>
                  <a:cubicBezTo>
                    <a:pt x="718339" y="225276"/>
                    <a:pt x="713908" y="228599"/>
                    <a:pt x="711139" y="230814"/>
                  </a:cubicBezTo>
                  <a:cubicBezTo>
                    <a:pt x="681785" y="256291"/>
                    <a:pt x="648000" y="270691"/>
                    <a:pt x="609785" y="275676"/>
                  </a:cubicBezTo>
                  <a:cubicBezTo>
                    <a:pt x="586523" y="278445"/>
                    <a:pt x="563262" y="280107"/>
                    <a:pt x="540554" y="282322"/>
                  </a:cubicBezTo>
                  <a:cubicBezTo>
                    <a:pt x="537231" y="282322"/>
                    <a:pt x="533908" y="283983"/>
                    <a:pt x="531692" y="286199"/>
                  </a:cubicBezTo>
                  <a:cubicBezTo>
                    <a:pt x="494585" y="323307"/>
                    <a:pt x="449723" y="341583"/>
                    <a:pt x="397662" y="343245"/>
                  </a:cubicBezTo>
                  <a:cubicBezTo>
                    <a:pt x="359446" y="344352"/>
                    <a:pt x="323446" y="333830"/>
                    <a:pt x="289108" y="317768"/>
                  </a:cubicBezTo>
                  <a:cubicBezTo>
                    <a:pt x="259754" y="303922"/>
                    <a:pt x="230400" y="289522"/>
                    <a:pt x="200492" y="277337"/>
                  </a:cubicBezTo>
                  <a:cubicBezTo>
                    <a:pt x="175016" y="266814"/>
                    <a:pt x="148431" y="263491"/>
                    <a:pt x="121292" y="270138"/>
                  </a:cubicBezTo>
                  <a:cubicBezTo>
                    <a:pt x="99692" y="275676"/>
                    <a:pt x="85292" y="288968"/>
                    <a:pt x="73662" y="308907"/>
                  </a:cubicBezTo>
                  <a:cubicBezTo>
                    <a:pt x="86400" y="311676"/>
                    <a:pt x="97477" y="314445"/>
                    <a:pt x="109108" y="317214"/>
                  </a:cubicBezTo>
                  <a:cubicBezTo>
                    <a:pt x="158954" y="327737"/>
                    <a:pt x="206585" y="344906"/>
                    <a:pt x="254769" y="360414"/>
                  </a:cubicBezTo>
                  <a:cubicBezTo>
                    <a:pt x="280800" y="368722"/>
                    <a:pt x="306831" y="376475"/>
                    <a:pt x="332862" y="383121"/>
                  </a:cubicBezTo>
                  <a:cubicBezTo>
                    <a:pt x="358892" y="389768"/>
                    <a:pt x="384369" y="383121"/>
                    <a:pt x="409292" y="375921"/>
                  </a:cubicBezTo>
                  <a:cubicBezTo>
                    <a:pt x="453600" y="362629"/>
                    <a:pt x="497908" y="347122"/>
                    <a:pt x="542769" y="334937"/>
                  </a:cubicBezTo>
                  <a:cubicBezTo>
                    <a:pt x="600369" y="319430"/>
                    <a:pt x="658523" y="307245"/>
                    <a:pt x="716123" y="293399"/>
                  </a:cubicBezTo>
                  <a:cubicBezTo>
                    <a:pt x="716677" y="293399"/>
                    <a:pt x="717785" y="293399"/>
                    <a:pt x="718892" y="293399"/>
                  </a:cubicBezTo>
                  <a:cubicBezTo>
                    <a:pt x="718892" y="295614"/>
                    <a:pt x="719446" y="297830"/>
                    <a:pt x="719446" y="300045"/>
                  </a:cubicBezTo>
                  <a:cubicBezTo>
                    <a:pt x="719446" y="400291"/>
                    <a:pt x="719446" y="501090"/>
                    <a:pt x="719446" y="601336"/>
                  </a:cubicBezTo>
                  <a:cubicBezTo>
                    <a:pt x="719446" y="609090"/>
                    <a:pt x="717785" y="612413"/>
                    <a:pt x="709477" y="614074"/>
                  </a:cubicBezTo>
                  <a:cubicBezTo>
                    <a:pt x="633600" y="630690"/>
                    <a:pt x="560492" y="655613"/>
                    <a:pt x="489600" y="686074"/>
                  </a:cubicBezTo>
                  <a:cubicBezTo>
                    <a:pt x="454154" y="701028"/>
                    <a:pt x="419816" y="717089"/>
                    <a:pt x="384923" y="733151"/>
                  </a:cubicBezTo>
                  <a:cubicBezTo>
                    <a:pt x="364431" y="742566"/>
                    <a:pt x="344492" y="742566"/>
                    <a:pt x="323446" y="733151"/>
                  </a:cubicBezTo>
                  <a:cubicBezTo>
                    <a:pt x="233169" y="693274"/>
                    <a:pt x="143446" y="652844"/>
                    <a:pt x="48185" y="626813"/>
                  </a:cubicBezTo>
                  <a:cubicBezTo>
                    <a:pt x="34339" y="622936"/>
                    <a:pt x="19939" y="619613"/>
                    <a:pt x="6092" y="616844"/>
                  </a:cubicBezTo>
                  <a:cubicBezTo>
                    <a:pt x="2216" y="615736"/>
                    <a:pt x="0" y="614628"/>
                    <a:pt x="0" y="610197"/>
                  </a:cubicBezTo>
                  <a:cubicBezTo>
                    <a:pt x="554" y="552044"/>
                    <a:pt x="554" y="494444"/>
                    <a:pt x="554" y="436290"/>
                  </a:cubicBezTo>
                  <a:cubicBezTo>
                    <a:pt x="554" y="435183"/>
                    <a:pt x="1108" y="434075"/>
                    <a:pt x="1108" y="431860"/>
                  </a:cubicBezTo>
                  <a:cubicBezTo>
                    <a:pt x="12185" y="434629"/>
                    <a:pt x="22154" y="436844"/>
                    <a:pt x="32677" y="439614"/>
                  </a:cubicBezTo>
                  <a:cubicBezTo>
                    <a:pt x="125723" y="464537"/>
                    <a:pt x="217662" y="493336"/>
                    <a:pt x="308492" y="526567"/>
                  </a:cubicBezTo>
                  <a:cubicBezTo>
                    <a:pt x="342277" y="538752"/>
                    <a:pt x="376062" y="537090"/>
                    <a:pt x="409846" y="523798"/>
                  </a:cubicBezTo>
                  <a:cubicBezTo>
                    <a:pt x="450831" y="508290"/>
                    <a:pt x="492923" y="494444"/>
                    <a:pt x="533908" y="480044"/>
                  </a:cubicBezTo>
                  <a:cubicBezTo>
                    <a:pt x="537785" y="478937"/>
                    <a:pt x="541662" y="477829"/>
                    <a:pt x="546646" y="476721"/>
                  </a:cubicBezTo>
                  <a:cubicBezTo>
                    <a:pt x="546646" y="490567"/>
                    <a:pt x="546646" y="503306"/>
                    <a:pt x="546646" y="516044"/>
                  </a:cubicBezTo>
                  <a:cubicBezTo>
                    <a:pt x="546646" y="517706"/>
                    <a:pt x="544431" y="519921"/>
                    <a:pt x="542769" y="521028"/>
                  </a:cubicBezTo>
                  <a:cubicBezTo>
                    <a:pt x="493477" y="539859"/>
                    <a:pt x="443631" y="558136"/>
                    <a:pt x="393785" y="576967"/>
                  </a:cubicBezTo>
                  <a:cubicBezTo>
                    <a:pt x="369969" y="585828"/>
                    <a:pt x="346154" y="585275"/>
                    <a:pt x="322339" y="576967"/>
                  </a:cubicBezTo>
                  <a:cubicBezTo>
                    <a:pt x="283569" y="563121"/>
                    <a:pt x="244800" y="547613"/>
                    <a:pt x="205477" y="535428"/>
                  </a:cubicBezTo>
                  <a:cubicBezTo>
                    <a:pt x="156185" y="519921"/>
                    <a:pt x="106339" y="507183"/>
                    <a:pt x="56492" y="492783"/>
                  </a:cubicBezTo>
                  <a:cubicBezTo>
                    <a:pt x="55385" y="492229"/>
                    <a:pt x="53723" y="492229"/>
                    <a:pt x="52062" y="492229"/>
                  </a:cubicBezTo>
                  <a:cubicBezTo>
                    <a:pt x="51508" y="493890"/>
                    <a:pt x="51508" y="495552"/>
                    <a:pt x="51508" y="497213"/>
                  </a:cubicBezTo>
                  <a:cubicBezTo>
                    <a:pt x="51508" y="521028"/>
                    <a:pt x="51508" y="544290"/>
                    <a:pt x="51508" y="568105"/>
                  </a:cubicBezTo>
                  <a:cubicBezTo>
                    <a:pt x="51508" y="573090"/>
                    <a:pt x="53169" y="574751"/>
                    <a:pt x="57600" y="575859"/>
                  </a:cubicBezTo>
                  <a:cubicBezTo>
                    <a:pt x="144554" y="595797"/>
                    <a:pt x="227631" y="625705"/>
                    <a:pt x="309046" y="661151"/>
                  </a:cubicBezTo>
                  <a:cubicBezTo>
                    <a:pt x="319569" y="665582"/>
                    <a:pt x="330646" y="668905"/>
                    <a:pt x="341169" y="671674"/>
                  </a:cubicBezTo>
                  <a:cubicBezTo>
                    <a:pt x="358339" y="676659"/>
                    <a:pt x="374954" y="671120"/>
                    <a:pt x="391016" y="665028"/>
                  </a:cubicBezTo>
                  <a:cubicBezTo>
                    <a:pt x="445292" y="645090"/>
                    <a:pt x="499569" y="624044"/>
                    <a:pt x="554954" y="605213"/>
                  </a:cubicBezTo>
                  <a:cubicBezTo>
                    <a:pt x="590954" y="593028"/>
                    <a:pt x="627508" y="583059"/>
                    <a:pt x="664062" y="572536"/>
                  </a:cubicBezTo>
                  <a:cubicBezTo>
                    <a:pt x="667939" y="571428"/>
                    <a:pt x="670154" y="570321"/>
                    <a:pt x="670154" y="565336"/>
                  </a:cubicBezTo>
                  <a:cubicBezTo>
                    <a:pt x="670154" y="496659"/>
                    <a:pt x="670154" y="427429"/>
                    <a:pt x="670154" y="358752"/>
                  </a:cubicBezTo>
                  <a:cubicBezTo>
                    <a:pt x="670154" y="357645"/>
                    <a:pt x="669600" y="356537"/>
                    <a:pt x="669600" y="354322"/>
                  </a:cubicBezTo>
                  <a:cubicBezTo>
                    <a:pt x="659631" y="356537"/>
                    <a:pt x="649662" y="357645"/>
                    <a:pt x="640246" y="360414"/>
                  </a:cubicBezTo>
                  <a:cubicBezTo>
                    <a:pt x="554954" y="383675"/>
                    <a:pt x="469662" y="406383"/>
                    <a:pt x="388246" y="441829"/>
                  </a:cubicBezTo>
                  <a:cubicBezTo>
                    <a:pt x="361662" y="453460"/>
                    <a:pt x="336739" y="447921"/>
                    <a:pt x="312369" y="437952"/>
                  </a:cubicBezTo>
                  <a:cubicBezTo>
                    <a:pt x="244800" y="410814"/>
                    <a:pt x="176123" y="386445"/>
                    <a:pt x="105231" y="368722"/>
                  </a:cubicBezTo>
                  <a:cubicBezTo>
                    <a:pt x="74216" y="360968"/>
                    <a:pt x="42646" y="355429"/>
                    <a:pt x="11077" y="348783"/>
                  </a:cubicBezTo>
                  <a:cubicBezTo>
                    <a:pt x="8308" y="348229"/>
                    <a:pt x="5539" y="347676"/>
                    <a:pt x="1662" y="346568"/>
                  </a:cubicBezTo>
                  <a:cubicBezTo>
                    <a:pt x="2216" y="341029"/>
                    <a:pt x="2216" y="334937"/>
                    <a:pt x="3877" y="329952"/>
                  </a:cubicBezTo>
                  <a:cubicBezTo>
                    <a:pt x="12185" y="295614"/>
                    <a:pt x="27139" y="265153"/>
                    <a:pt x="58154" y="245214"/>
                  </a:cubicBezTo>
                  <a:cubicBezTo>
                    <a:pt x="83631" y="229153"/>
                    <a:pt x="112431" y="223615"/>
                    <a:pt x="141785" y="223615"/>
                  </a:cubicBezTo>
                  <a:cubicBezTo>
                    <a:pt x="190523" y="223615"/>
                    <a:pt x="235939" y="239122"/>
                    <a:pt x="279692" y="258507"/>
                  </a:cubicBezTo>
                  <a:cubicBezTo>
                    <a:pt x="301846" y="268476"/>
                    <a:pt x="324554" y="279553"/>
                    <a:pt x="347816" y="286199"/>
                  </a:cubicBezTo>
                  <a:cubicBezTo>
                    <a:pt x="392123" y="298937"/>
                    <a:pt x="434769" y="295060"/>
                    <a:pt x="474646" y="269584"/>
                  </a:cubicBezTo>
                  <a:cubicBezTo>
                    <a:pt x="497354" y="254630"/>
                    <a:pt x="510092" y="233584"/>
                    <a:pt x="507323" y="205338"/>
                  </a:cubicBezTo>
                  <a:cubicBezTo>
                    <a:pt x="506216" y="195922"/>
                    <a:pt x="502339" y="188169"/>
                    <a:pt x="494585" y="182630"/>
                  </a:cubicBezTo>
                  <a:cubicBezTo>
                    <a:pt x="483508" y="174876"/>
                    <a:pt x="472431" y="175430"/>
                    <a:pt x="463016" y="185399"/>
                  </a:cubicBezTo>
                  <a:cubicBezTo>
                    <a:pt x="411508" y="239122"/>
                    <a:pt x="350031" y="245768"/>
                    <a:pt x="283016" y="223061"/>
                  </a:cubicBezTo>
                  <a:cubicBezTo>
                    <a:pt x="256431" y="214199"/>
                    <a:pt x="231508" y="201461"/>
                    <a:pt x="204923" y="192599"/>
                  </a:cubicBezTo>
                  <a:cubicBezTo>
                    <a:pt x="182769" y="185399"/>
                    <a:pt x="159508" y="181522"/>
                    <a:pt x="136246" y="177092"/>
                  </a:cubicBezTo>
                  <a:cubicBezTo>
                    <a:pt x="130154" y="175984"/>
                    <a:pt x="122954" y="177092"/>
                    <a:pt x="116308" y="179307"/>
                  </a:cubicBezTo>
                  <a:cubicBezTo>
                    <a:pt x="104123" y="182630"/>
                    <a:pt x="102462" y="189276"/>
                    <a:pt x="109108" y="199799"/>
                  </a:cubicBezTo>
                  <a:cubicBezTo>
                    <a:pt x="110216" y="200907"/>
                    <a:pt x="110769" y="202569"/>
                    <a:pt x="111877" y="204230"/>
                  </a:cubicBezTo>
                  <a:cubicBezTo>
                    <a:pt x="105785" y="206999"/>
                    <a:pt x="99692" y="210322"/>
                    <a:pt x="93600" y="213092"/>
                  </a:cubicBezTo>
                  <a:cubicBezTo>
                    <a:pt x="92492" y="213645"/>
                    <a:pt x="90831" y="213645"/>
                    <a:pt x="89723" y="213645"/>
                  </a:cubicBezTo>
                  <a:cubicBezTo>
                    <a:pt x="74769" y="211430"/>
                    <a:pt x="55385" y="193153"/>
                    <a:pt x="52616" y="178753"/>
                  </a:cubicBezTo>
                  <a:cubicBezTo>
                    <a:pt x="49846" y="165461"/>
                    <a:pt x="55385" y="155492"/>
                    <a:pt x="68123" y="149400"/>
                  </a:cubicBezTo>
                  <a:cubicBezTo>
                    <a:pt x="84185" y="141646"/>
                    <a:pt x="101354" y="141092"/>
                    <a:pt x="117969" y="140538"/>
                  </a:cubicBezTo>
                  <a:cubicBezTo>
                    <a:pt x="165600" y="138323"/>
                    <a:pt x="209908" y="150507"/>
                    <a:pt x="254216" y="167123"/>
                  </a:cubicBezTo>
                  <a:cubicBezTo>
                    <a:pt x="280246" y="177092"/>
                    <a:pt x="306831" y="188169"/>
                    <a:pt x="335077" y="189830"/>
                  </a:cubicBezTo>
                  <a:cubicBezTo>
                    <a:pt x="367754" y="192045"/>
                    <a:pt x="395446" y="181522"/>
                    <a:pt x="417046" y="157153"/>
                  </a:cubicBezTo>
                  <a:cubicBezTo>
                    <a:pt x="432554" y="139984"/>
                    <a:pt x="450277" y="126138"/>
                    <a:pt x="474646" y="126692"/>
                  </a:cubicBezTo>
                  <a:cubicBezTo>
                    <a:pt x="485723" y="126692"/>
                    <a:pt x="497354" y="129461"/>
                    <a:pt x="508431" y="131676"/>
                  </a:cubicBezTo>
                  <a:cubicBezTo>
                    <a:pt x="561600" y="143861"/>
                    <a:pt x="613108" y="139430"/>
                    <a:pt x="664062" y="120046"/>
                  </a:cubicBezTo>
                  <a:cubicBezTo>
                    <a:pt x="673477" y="116169"/>
                    <a:pt x="682892" y="112846"/>
                    <a:pt x="693416" y="108415"/>
                  </a:cubicBezTo>
                  <a:close/>
                  <a:moveTo>
                    <a:pt x="316176" y="347"/>
                  </a:moveTo>
                  <a:cubicBezTo>
                    <a:pt x="331338" y="-691"/>
                    <a:pt x="346707" y="693"/>
                    <a:pt x="362215" y="3185"/>
                  </a:cubicBezTo>
                  <a:cubicBezTo>
                    <a:pt x="395446" y="8724"/>
                    <a:pt x="427015" y="19801"/>
                    <a:pt x="458584" y="32539"/>
                  </a:cubicBezTo>
                  <a:cubicBezTo>
                    <a:pt x="541661" y="65216"/>
                    <a:pt x="623630" y="60231"/>
                    <a:pt x="704492" y="24785"/>
                  </a:cubicBezTo>
                  <a:cubicBezTo>
                    <a:pt x="707261" y="23678"/>
                    <a:pt x="709477" y="22570"/>
                    <a:pt x="713907" y="20908"/>
                  </a:cubicBezTo>
                  <a:cubicBezTo>
                    <a:pt x="712799" y="30878"/>
                    <a:pt x="711692" y="39739"/>
                    <a:pt x="710030" y="49155"/>
                  </a:cubicBezTo>
                  <a:cubicBezTo>
                    <a:pt x="710030" y="50816"/>
                    <a:pt x="707261" y="51924"/>
                    <a:pt x="705599" y="53031"/>
                  </a:cubicBezTo>
                  <a:cubicBezTo>
                    <a:pt x="672923" y="74631"/>
                    <a:pt x="637477" y="87370"/>
                    <a:pt x="598707" y="91247"/>
                  </a:cubicBezTo>
                  <a:cubicBezTo>
                    <a:pt x="557723" y="95677"/>
                    <a:pt x="516738" y="94570"/>
                    <a:pt x="477415" y="81277"/>
                  </a:cubicBezTo>
                  <a:cubicBezTo>
                    <a:pt x="453599" y="73524"/>
                    <a:pt x="430338" y="63555"/>
                    <a:pt x="407077" y="55247"/>
                  </a:cubicBezTo>
                  <a:cubicBezTo>
                    <a:pt x="385477" y="47493"/>
                    <a:pt x="362769" y="43062"/>
                    <a:pt x="339507" y="41955"/>
                  </a:cubicBezTo>
                  <a:cubicBezTo>
                    <a:pt x="326215" y="41401"/>
                    <a:pt x="312923" y="43062"/>
                    <a:pt x="301292" y="50262"/>
                  </a:cubicBezTo>
                  <a:cubicBezTo>
                    <a:pt x="289107" y="57462"/>
                    <a:pt x="283015" y="70201"/>
                    <a:pt x="285784" y="82939"/>
                  </a:cubicBezTo>
                  <a:cubicBezTo>
                    <a:pt x="287999" y="94016"/>
                    <a:pt x="297969" y="101770"/>
                    <a:pt x="311815" y="103431"/>
                  </a:cubicBezTo>
                  <a:cubicBezTo>
                    <a:pt x="317353" y="103985"/>
                    <a:pt x="323446" y="103985"/>
                    <a:pt x="328984" y="103431"/>
                  </a:cubicBezTo>
                  <a:cubicBezTo>
                    <a:pt x="345046" y="101770"/>
                    <a:pt x="348923" y="94570"/>
                    <a:pt x="342277" y="79062"/>
                  </a:cubicBezTo>
                  <a:cubicBezTo>
                    <a:pt x="347261" y="75185"/>
                    <a:pt x="352246" y="71308"/>
                    <a:pt x="357784" y="68539"/>
                  </a:cubicBezTo>
                  <a:cubicBezTo>
                    <a:pt x="359999" y="67431"/>
                    <a:pt x="363877" y="69093"/>
                    <a:pt x="366092" y="70755"/>
                  </a:cubicBezTo>
                  <a:cubicBezTo>
                    <a:pt x="381046" y="84047"/>
                    <a:pt x="381046" y="111739"/>
                    <a:pt x="366646" y="127801"/>
                  </a:cubicBezTo>
                  <a:cubicBezTo>
                    <a:pt x="357784" y="137216"/>
                    <a:pt x="346153" y="141647"/>
                    <a:pt x="333969" y="143308"/>
                  </a:cubicBezTo>
                  <a:cubicBezTo>
                    <a:pt x="312369" y="146631"/>
                    <a:pt x="291323" y="141647"/>
                    <a:pt x="270277" y="136662"/>
                  </a:cubicBezTo>
                  <a:cubicBezTo>
                    <a:pt x="241477" y="128908"/>
                    <a:pt x="212677" y="120601"/>
                    <a:pt x="183877" y="115616"/>
                  </a:cubicBezTo>
                  <a:cubicBezTo>
                    <a:pt x="164492" y="112293"/>
                    <a:pt x="143446" y="113401"/>
                    <a:pt x="123507" y="112293"/>
                  </a:cubicBezTo>
                  <a:cubicBezTo>
                    <a:pt x="104123" y="111185"/>
                    <a:pt x="84738" y="110632"/>
                    <a:pt x="65907" y="107308"/>
                  </a:cubicBezTo>
                  <a:cubicBezTo>
                    <a:pt x="54830" y="105093"/>
                    <a:pt x="43753" y="99554"/>
                    <a:pt x="34892" y="92354"/>
                  </a:cubicBezTo>
                  <a:cubicBezTo>
                    <a:pt x="16061" y="78508"/>
                    <a:pt x="11630" y="53585"/>
                    <a:pt x="22153" y="32539"/>
                  </a:cubicBezTo>
                  <a:cubicBezTo>
                    <a:pt x="32677" y="10939"/>
                    <a:pt x="55384" y="-692"/>
                    <a:pt x="78092" y="4293"/>
                  </a:cubicBezTo>
                  <a:cubicBezTo>
                    <a:pt x="93599" y="7616"/>
                    <a:pt x="103569" y="17585"/>
                    <a:pt x="110215" y="31431"/>
                  </a:cubicBezTo>
                  <a:cubicBezTo>
                    <a:pt x="111323" y="33093"/>
                    <a:pt x="110769" y="36416"/>
                    <a:pt x="109107" y="38078"/>
                  </a:cubicBezTo>
                  <a:cubicBezTo>
                    <a:pt x="104677" y="43616"/>
                    <a:pt x="99692" y="49155"/>
                    <a:pt x="94153" y="54693"/>
                  </a:cubicBezTo>
                  <a:cubicBezTo>
                    <a:pt x="90830" y="50816"/>
                    <a:pt x="88615" y="47493"/>
                    <a:pt x="85846" y="44170"/>
                  </a:cubicBezTo>
                  <a:cubicBezTo>
                    <a:pt x="80307" y="38078"/>
                    <a:pt x="72553" y="36416"/>
                    <a:pt x="67569" y="40293"/>
                  </a:cubicBezTo>
                  <a:cubicBezTo>
                    <a:pt x="62030" y="44170"/>
                    <a:pt x="60923" y="53585"/>
                    <a:pt x="65907" y="59677"/>
                  </a:cubicBezTo>
                  <a:cubicBezTo>
                    <a:pt x="72553" y="67985"/>
                    <a:pt x="80861" y="73524"/>
                    <a:pt x="91938" y="73524"/>
                  </a:cubicBezTo>
                  <a:cubicBezTo>
                    <a:pt x="111323" y="73524"/>
                    <a:pt x="130153" y="71862"/>
                    <a:pt x="149538" y="72970"/>
                  </a:cubicBezTo>
                  <a:cubicBezTo>
                    <a:pt x="173907" y="74631"/>
                    <a:pt x="197723" y="77955"/>
                    <a:pt x="222092" y="80724"/>
                  </a:cubicBezTo>
                  <a:cubicBezTo>
                    <a:pt x="223199" y="81277"/>
                    <a:pt x="225969" y="81831"/>
                    <a:pt x="229292" y="82385"/>
                  </a:cubicBezTo>
                  <a:cubicBezTo>
                    <a:pt x="225969" y="45831"/>
                    <a:pt x="242584" y="25893"/>
                    <a:pt x="271384" y="12047"/>
                  </a:cubicBezTo>
                  <a:cubicBezTo>
                    <a:pt x="286061" y="4847"/>
                    <a:pt x="301015" y="1385"/>
                    <a:pt x="316176" y="34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1102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5811398" y="6541362"/>
              <a:ext cx="1467101" cy="255458"/>
            </a:xfrm>
            <a:custGeom>
              <a:avLst/>
              <a:gdLst>
                <a:gd name="connsiteX0" fmla="*/ 1301115 w 5492114"/>
                <a:gd name="connsiteY0" fmla="*/ 29528 h 956310"/>
                <a:gd name="connsiteX1" fmla="*/ 1279208 w 5492114"/>
                <a:gd name="connsiteY1" fmla="*/ 81915 h 956310"/>
                <a:gd name="connsiteX2" fmla="*/ 1235393 w 5492114"/>
                <a:gd name="connsiteY2" fmla="*/ 155258 h 956310"/>
                <a:gd name="connsiteX3" fmla="*/ 1170623 w 5492114"/>
                <a:gd name="connsiteY3" fmla="*/ 252413 h 956310"/>
                <a:gd name="connsiteX4" fmla="*/ 1163955 w 5492114"/>
                <a:gd name="connsiteY4" fmla="*/ 274320 h 956310"/>
                <a:gd name="connsiteX5" fmla="*/ 1152525 w 5492114"/>
                <a:gd name="connsiteY5" fmla="*/ 280988 h 956310"/>
                <a:gd name="connsiteX6" fmla="*/ 1129665 w 5492114"/>
                <a:gd name="connsiteY6" fmla="*/ 318135 h 956310"/>
                <a:gd name="connsiteX7" fmla="*/ 1155383 w 5492114"/>
                <a:gd name="connsiteY7" fmla="*/ 293370 h 956310"/>
                <a:gd name="connsiteX8" fmla="*/ 1178243 w 5492114"/>
                <a:gd name="connsiteY8" fmla="*/ 282893 h 956310"/>
                <a:gd name="connsiteX9" fmla="*/ 1201103 w 5492114"/>
                <a:gd name="connsiteY9" fmla="*/ 267653 h 956310"/>
                <a:gd name="connsiteX10" fmla="*/ 1226820 w 5492114"/>
                <a:gd name="connsiteY10" fmla="*/ 244793 h 956310"/>
                <a:gd name="connsiteX11" fmla="*/ 1253490 w 5492114"/>
                <a:gd name="connsiteY11" fmla="*/ 224790 h 956310"/>
                <a:gd name="connsiteX12" fmla="*/ 1276350 w 5492114"/>
                <a:gd name="connsiteY12" fmla="*/ 199073 h 956310"/>
                <a:gd name="connsiteX13" fmla="*/ 1311593 w 5492114"/>
                <a:gd name="connsiteY13" fmla="*/ 142875 h 956310"/>
                <a:gd name="connsiteX14" fmla="*/ 1339215 w 5492114"/>
                <a:gd name="connsiteY14" fmla="*/ 75248 h 956310"/>
                <a:gd name="connsiteX15" fmla="*/ 1351598 w 5492114"/>
                <a:gd name="connsiteY15" fmla="*/ 85725 h 956310"/>
                <a:gd name="connsiteX16" fmla="*/ 1353503 w 5492114"/>
                <a:gd name="connsiteY16" fmla="*/ 101918 h 956310"/>
                <a:gd name="connsiteX17" fmla="*/ 1359218 w 5492114"/>
                <a:gd name="connsiteY17" fmla="*/ 113348 h 956310"/>
                <a:gd name="connsiteX18" fmla="*/ 1369695 w 5492114"/>
                <a:gd name="connsiteY18" fmla="*/ 118110 h 956310"/>
                <a:gd name="connsiteX19" fmla="*/ 1389698 w 5492114"/>
                <a:gd name="connsiteY19" fmla="*/ 125730 h 956310"/>
                <a:gd name="connsiteX20" fmla="*/ 1400175 w 5492114"/>
                <a:gd name="connsiteY20" fmla="*/ 137160 h 956310"/>
                <a:gd name="connsiteX21" fmla="*/ 1427798 w 5492114"/>
                <a:gd name="connsiteY21" fmla="*/ 134303 h 956310"/>
                <a:gd name="connsiteX22" fmla="*/ 1444943 w 5492114"/>
                <a:gd name="connsiteY22" fmla="*/ 120968 h 956310"/>
                <a:gd name="connsiteX23" fmla="*/ 1453515 w 5492114"/>
                <a:gd name="connsiteY23" fmla="*/ 95250 h 956310"/>
                <a:gd name="connsiteX24" fmla="*/ 1447800 w 5492114"/>
                <a:gd name="connsiteY24" fmla="*/ 81915 h 956310"/>
                <a:gd name="connsiteX25" fmla="*/ 1433513 w 5492114"/>
                <a:gd name="connsiteY25" fmla="*/ 73343 h 956310"/>
                <a:gd name="connsiteX26" fmla="*/ 1402080 w 5492114"/>
                <a:gd name="connsiteY26" fmla="*/ 71438 h 956310"/>
                <a:gd name="connsiteX27" fmla="*/ 1353503 w 5492114"/>
                <a:gd name="connsiteY27" fmla="*/ 79058 h 956310"/>
                <a:gd name="connsiteX28" fmla="*/ 1363980 w 5492114"/>
                <a:gd name="connsiteY28" fmla="*/ 60008 h 956310"/>
                <a:gd name="connsiteX29" fmla="*/ 1370648 w 5492114"/>
                <a:gd name="connsiteY29" fmla="*/ 46673 h 956310"/>
                <a:gd name="connsiteX30" fmla="*/ 1370648 w 5492114"/>
                <a:gd name="connsiteY30" fmla="*/ 36195 h 956310"/>
                <a:gd name="connsiteX31" fmla="*/ 1356360 w 5492114"/>
                <a:gd name="connsiteY31" fmla="*/ 24765 h 956310"/>
                <a:gd name="connsiteX32" fmla="*/ 1333500 w 5492114"/>
                <a:gd name="connsiteY32" fmla="*/ 15240 h 956310"/>
                <a:gd name="connsiteX33" fmla="*/ 1311593 w 5492114"/>
                <a:gd name="connsiteY33" fmla="*/ 15240 h 956310"/>
                <a:gd name="connsiteX34" fmla="*/ 1303973 w 5492114"/>
                <a:gd name="connsiteY34" fmla="*/ 20003 h 956310"/>
                <a:gd name="connsiteX35" fmla="*/ 1301115 w 5492114"/>
                <a:gd name="connsiteY35" fmla="*/ 29528 h 956310"/>
                <a:gd name="connsiteX36" fmla="*/ 1077278 w 5492114"/>
                <a:gd name="connsiteY36" fmla="*/ 213360 h 956310"/>
                <a:gd name="connsiteX37" fmla="*/ 1078230 w 5492114"/>
                <a:gd name="connsiteY37" fmla="*/ 237173 h 956310"/>
                <a:gd name="connsiteX38" fmla="*/ 1086803 w 5492114"/>
                <a:gd name="connsiteY38" fmla="*/ 257175 h 956310"/>
                <a:gd name="connsiteX39" fmla="*/ 1106805 w 5492114"/>
                <a:gd name="connsiteY39" fmla="*/ 275273 h 956310"/>
                <a:gd name="connsiteX40" fmla="*/ 1129665 w 5492114"/>
                <a:gd name="connsiteY40" fmla="*/ 280035 h 956310"/>
                <a:gd name="connsiteX41" fmla="*/ 1148715 w 5492114"/>
                <a:gd name="connsiteY41" fmla="*/ 270510 h 956310"/>
                <a:gd name="connsiteX42" fmla="*/ 1160145 w 5492114"/>
                <a:gd name="connsiteY42" fmla="*/ 253365 h 956310"/>
                <a:gd name="connsiteX43" fmla="*/ 1162050 w 5492114"/>
                <a:gd name="connsiteY43" fmla="*/ 237173 h 956310"/>
                <a:gd name="connsiteX44" fmla="*/ 1156335 w 5492114"/>
                <a:gd name="connsiteY44" fmla="*/ 225743 h 956310"/>
                <a:gd name="connsiteX45" fmla="*/ 1146810 w 5492114"/>
                <a:gd name="connsiteY45" fmla="*/ 218123 h 956310"/>
                <a:gd name="connsiteX46" fmla="*/ 1121093 w 5492114"/>
                <a:gd name="connsiteY46" fmla="*/ 210503 h 956310"/>
                <a:gd name="connsiteX47" fmla="*/ 1077278 w 5492114"/>
                <a:gd name="connsiteY47" fmla="*/ 213360 h 956310"/>
                <a:gd name="connsiteX48" fmla="*/ 1089660 w 5492114"/>
                <a:gd name="connsiteY48" fmla="*/ 46673 h 956310"/>
                <a:gd name="connsiteX49" fmla="*/ 1080135 w 5492114"/>
                <a:gd name="connsiteY49" fmla="*/ 51435 h 956310"/>
                <a:gd name="connsiteX50" fmla="*/ 1082993 w 5492114"/>
                <a:gd name="connsiteY50" fmla="*/ 62865 h 956310"/>
                <a:gd name="connsiteX51" fmla="*/ 1085850 w 5492114"/>
                <a:gd name="connsiteY51" fmla="*/ 87630 h 956310"/>
                <a:gd name="connsiteX52" fmla="*/ 1078230 w 5492114"/>
                <a:gd name="connsiteY52" fmla="*/ 131445 h 956310"/>
                <a:gd name="connsiteX53" fmla="*/ 1044893 w 5492114"/>
                <a:gd name="connsiteY53" fmla="*/ 190500 h 956310"/>
                <a:gd name="connsiteX54" fmla="*/ 996315 w 5492114"/>
                <a:gd name="connsiteY54" fmla="*/ 260033 h 956310"/>
                <a:gd name="connsiteX55" fmla="*/ 958215 w 5492114"/>
                <a:gd name="connsiteY55" fmla="*/ 314325 h 956310"/>
                <a:gd name="connsiteX56" fmla="*/ 931545 w 5492114"/>
                <a:gd name="connsiteY56" fmla="*/ 340995 h 956310"/>
                <a:gd name="connsiteX57" fmla="*/ 933450 w 5492114"/>
                <a:gd name="connsiteY57" fmla="*/ 350520 h 956310"/>
                <a:gd name="connsiteX58" fmla="*/ 940118 w 5492114"/>
                <a:gd name="connsiteY58" fmla="*/ 355283 h 956310"/>
                <a:gd name="connsiteX59" fmla="*/ 951548 w 5492114"/>
                <a:gd name="connsiteY59" fmla="*/ 350520 h 956310"/>
                <a:gd name="connsiteX60" fmla="*/ 977265 w 5492114"/>
                <a:gd name="connsiteY60" fmla="*/ 326708 h 956310"/>
                <a:gd name="connsiteX61" fmla="*/ 1022033 w 5492114"/>
                <a:gd name="connsiteY61" fmla="*/ 246698 h 956310"/>
                <a:gd name="connsiteX62" fmla="*/ 1061085 w 5492114"/>
                <a:gd name="connsiteY62" fmla="*/ 200978 h 956310"/>
                <a:gd name="connsiteX63" fmla="*/ 1078230 w 5492114"/>
                <a:gd name="connsiteY63" fmla="*/ 180023 h 956310"/>
                <a:gd name="connsiteX64" fmla="*/ 1089660 w 5492114"/>
                <a:gd name="connsiteY64" fmla="*/ 167640 h 956310"/>
                <a:gd name="connsiteX65" fmla="*/ 1109663 w 5492114"/>
                <a:gd name="connsiteY65" fmla="*/ 180023 h 956310"/>
                <a:gd name="connsiteX66" fmla="*/ 1125855 w 5492114"/>
                <a:gd name="connsiteY66" fmla="*/ 188595 h 956310"/>
                <a:gd name="connsiteX67" fmla="*/ 1147763 w 5492114"/>
                <a:gd name="connsiteY67" fmla="*/ 192405 h 956310"/>
                <a:gd name="connsiteX68" fmla="*/ 1179195 w 5492114"/>
                <a:gd name="connsiteY68" fmla="*/ 183833 h 956310"/>
                <a:gd name="connsiteX69" fmla="*/ 1186815 w 5492114"/>
                <a:gd name="connsiteY69" fmla="*/ 160020 h 956310"/>
                <a:gd name="connsiteX70" fmla="*/ 1179195 w 5492114"/>
                <a:gd name="connsiteY70" fmla="*/ 147638 h 956310"/>
                <a:gd name="connsiteX71" fmla="*/ 1163003 w 5492114"/>
                <a:gd name="connsiteY71" fmla="*/ 140970 h 956310"/>
                <a:gd name="connsiteX72" fmla="*/ 1139190 w 5492114"/>
                <a:gd name="connsiteY72" fmla="*/ 138113 h 956310"/>
                <a:gd name="connsiteX73" fmla="*/ 1142048 w 5492114"/>
                <a:gd name="connsiteY73" fmla="*/ 130493 h 956310"/>
                <a:gd name="connsiteX74" fmla="*/ 1161098 w 5492114"/>
                <a:gd name="connsiteY74" fmla="*/ 121920 h 956310"/>
                <a:gd name="connsiteX75" fmla="*/ 1176338 w 5492114"/>
                <a:gd name="connsiteY75" fmla="*/ 108585 h 956310"/>
                <a:gd name="connsiteX76" fmla="*/ 1188720 w 5492114"/>
                <a:gd name="connsiteY76" fmla="*/ 86678 h 956310"/>
                <a:gd name="connsiteX77" fmla="*/ 1187768 w 5492114"/>
                <a:gd name="connsiteY77" fmla="*/ 63818 h 956310"/>
                <a:gd name="connsiteX78" fmla="*/ 1175385 w 5492114"/>
                <a:gd name="connsiteY78" fmla="*/ 46673 h 956310"/>
                <a:gd name="connsiteX79" fmla="*/ 1160145 w 5492114"/>
                <a:gd name="connsiteY79" fmla="*/ 37148 h 956310"/>
                <a:gd name="connsiteX80" fmla="*/ 1150620 w 5492114"/>
                <a:gd name="connsiteY80" fmla="*/ 38100 h 956310"/>
                <a:gd name="connsiteX81" fmla="*/ 1127760 w 5492114"/>
                <a:gd name="connsiteY81" fmla="*/ 40005 h 956310"/>
                <a:gd name="connsiteX82" fmla="*/ 1108710 w 5492114"/>
                <a:gd name="connsiteY82" fmla="*/ 40005 h 956310"/>
                <a:gd name="connsiteX83" fmla="*/ 1089660 w 5492114"/>
                <a:gd name="connsiteY83" fmla="*/ 46673 h 956310"/>
                <a:gd name="connsiteX84" fmla="*/ 478155 w 5492114"/>
                <a:gd name="connsiteY84" fmla="*/ 251460 h 956310"/>
                <a:gd name="connsiteX85" fmla="*/ 477203 w 5492114"/>
                <a:gd name="connsiteY85" fmla="*/ 260033 h 956310"/>
                <a:gd name="connsiteX86" fmla="*/ 481013 w 5492114"/>
                <a:gd name="connsiteY86" fmla="*/ 268605 h 956310"/>
                <a:gd name="connsiteX87" fmla="*/ 480060 w 5492114"/>
                <a:gd name="connsiteY87" fmla="*/ 320040 h 956310"/>
                <a:gd name="connsiteX88" fmla="*/ 471488 w 5492114"/>
                <a:gd name="connsiteY88" fmla="*/ 380048 h 956310"/>
                <a:gd name="connsiteX89" fmla="*/ 430530 w 5492114"/>
                <a:gd name="connsiteY89" fmla="*/ 380048 h 956310"/>
                <a:gd name="connsiteX90" fmla="*/ 392430 w 5492114"/>
                <a:gd name="connsiteY90" fmla="*/ 391478 h 956310"/>
                <a:gd name="connsiteX91" fmla="*/ 396240 w 5492114"/>
                <a:gd name="connsiteY91" fmla="*/ 408623 h 956310"/>
                <a:gd name="connsiteX92" fmla="*/ 413385 w 5492114"/>
                <a:gd name="connsiteY92" fmla="*/ 428625 h 956310"/>
                <a:gd name="connsiteX93" fmla="*/ 443865 w 5492114"/>
                <a:gd name="connsiteY93" fmla="*/ 430530 h 956310"/>
                <a:gd name="connsiteX94" fmla="*/ 467678 w 5492114"/>
                <a:gd name="connsiteY94" fmla="*/ 430530 h 956310"/>
                <a:gd name="connsiteX95" fmla="*/ 468630 w 5492114"/>
                <a:gd name="connsiteY95" fmla="*/ 536258 h 956310"/>
                <a:gd name="connsiteX96" fmla="*/ 460058 w 5492114"/>
                <a:gd name="connsiteY96" fmla="*/ 548640 h 956310"/>
                <a:gd name="connsiteX97" fmla="*/ 440055 w 5492114"/>
                <a:gd name="connsiteY97" fmla="*/ 560070 h 956310"/>
                <a:gd name="connsiteX98" fmla="*/ 391478 w 5492114"/>
                <a:gd name="connsiteY98" fmla="*/ 598170 h 956310"/>
                <a:gd name="connsiteX99" fmla="*/ 345758 w 5492114"/>
                <a:gd name="connsiteY99" fmla="*/ 641985 h 956310"/>
                <a:gd name="connsiteX100" fmla="*/ 305753 w 5492114"/>
                <a:gd name="connsiteY100" fmla="*/ 690563 h 956310"/>
                <a:gd name="connsiteX101" fmla="*/ 283845 w 5492114"/>
                <a:gd name="connsiteY101" fmla="*/ 727710 h 956310"/>
                <a:gd name="connsiteX102" fmla="*/ 264795 w 5492114"/>
                <a:gd name="connsiteY102" fmla="*/ 771525 h 956310"/>
                <a:gd name="connsiteX103" fmla="*/ 256223 w 5492114"/>
                <a:gd name="connsiteY103" fmla="*/ 773430 h 956310"/>
                <a:gd name="connsiteX104" fmla="*/ 254318 w 5492114"/>
                <a:gd name="connsiteY104" fmla="*/ 767715 h 956310"/>
                <a:gd name="connsiteX105" fmla="*/ 254318 w 5492114"/>
                <a:gd name="connsiteY105" fmla="*/ 735330 h 956310"/>
                <a:gd name="connsiteX106" fmla="*/ 245745 w 5492114"/>
                <a:gd name="connsiteY106" fmla="*/ 675323 h 956310"/>
                <a:gd name="connsiteX107" fmla="*/ 219075 w 5492114"/>
                <a:gd name="connsiteY107" fmla="*/ 741998 h 956310"/>
                <a:gd name="connsiteX108" fmla="*/ 205740 w 5492114"/>
                <a:gd name="connsiteY108" fmla="*/ 799148 h 956310"/>
                <a:gd name="connsiteX109" fmla="*/ 202883 w 5492114"/>
                <a:gd name="connsiteY109" fmla="*/ 843915 h 956310"/>
                <a:gd name="connsiteX110" fmla="*/ 207645 w 5492114"/>
                <a:gd name="connsiteY110" fmla="*/ 853440 h 956310"/>
                <a:gd name="connsiteX111" fmla="*/ 212408 w 5492114"/>
                <a:gd name="connsiteY111" fmla="*/ 864870 h 956310"/>
                <a:gd name="connsiteX112" fmla="*/ 220028 w 5492114"/>
                <a:gd name="connsiteY112" fmla="*/ 870585 h 956310"/>
                <a:gd name="connsiteX113" fmla="*/ 231458 w 5492114"/>
                <a:gd name="connsiteY113" fmla="*/ 869633 h 956310"/>
                <a:gd name="connsiteX114" fmla="*/ 245745 w 5492114"/>
                <a:gd name="connsiteY114" fmla="*/ 861060 h 956310"/>
                <a:gd name="connsiteX115" fmla="*/ 260985 w 5492114"/>
                <a:gd name="connsiteY115" fmla="*/ 829628 h 956310"/>
                <a:gd name="connsiteX116" fmla="*/ 271463 w 5492114"/>
                <a:gd name="connsiteY116" fmla="*/ 799148 h 956310"/>
                <a:gd name="connsiteX117" fmla="*/ 283845 w 5492114"/>
                <a:gd name="connsiteY117" fmla="*/ 771525 h 956310"/>
                <a:gd name="connsiteX118" fmla="*/ 311468 w 5492114"/>
                <a:gd name="connsiteY118" fmla="*/ 728663 h 956310"/>
                <a:gd name="connsiteX119" fmla="*/ 323850 w 5492114"/>
                <a:gd name="connsiteY119" fmla="*/ 701040 h 956310"/>
                <a:gd name="connsiteX120" fmla="*/ 337185 w 5492114"/>
                <a:gd name="connsiteY120" fmla="*/ 675323 h 956310"/>
                <a:gd name="connsiteX121" fmla="*/ 380048 w 5492114"/>
                <a:gd name="connsiteY121" fmla="*/ 625793 h 956310"/>
                <a:gd name="connsiteX122" fmla="*/ 401955 w 5492114"/>
                <a:gd name="connsiteY122" fmla="*/ 605790 h 956310"/>
                <a:gd name="connsiteX123" fmla="*/ 427673 w 5492114"/>
                <a:gd name="connsiteY123" fmla="*/ 582930 h 956310"/>
                <a:gd name="connsiteX124" fmla="*/ 448628 w 5492114"/>
                <a:gd name="connsiteY124" fmla="*/ 568643 h 956310"/>
                <a:gd name="connsiteX125" fmla="*/ 464820 w 5492114"/>
                <a:gd name="connsiteY125" fmla="*/ 563880 h 956310"/>
                <a:gd name="connsiteX126" fmla="*/ 473393 w 5492114"/>
                <a:gd name="connsiteY126" fmla="*/ 589598 h 956310"/>
                <a:gd name="connsiteX127" fmla="*/ 481965 w 5492114"/>
                <a:gd name="connsiteY127" fmla="*/ 602933 h 956310"/>
                <a:gd name="connsiteX128" fmla="*/ 501015 w 5492114"/>
                <a:gd name="connsiteY128" fmla="*/ 603885 h 956310"/>
                <a:gd name="connsiteX129" fmla="*/ 510540 w 5492114"/>
                <a:gd name="connsiteY129" fmla="*/ 584835 h 956310"/>
                <a:gd name="connsiteX130" fmla="*/ 509588 w 5492114"/>
                <a:gd name="connsiteY130" fmla="*/ 567690 h 956310"/>
                <a:gd name="connsiteX131" fmla="*/ 500063 w 5492114"/>
                <a:gd name="connsiteY131" fmla="*/ 545783 h 956310"/>
                <a:gd name="connsiteX132" fmla="*/ 509588 w 5492114"/>
                <a:gd name="connsiteY132" fmla="*/ 540068 h 956310"/>
                <a:gd name="connsiteX133" fmla="*/ 546735 w 5492114"/>
                <a:gd name="connsiteY133" fmla="*/ 543878 h 956310"/>
                <a:gd name="connsiteX134" fmla="*/ 581978 w 5492114"/>
                <a:gd name="connsiteY134" fmla="*/ 546735 h 956310"/>
                <a:gd name="connsiteX135" fmla="*/ 605790 w 5492114"/>
                <a:gd name="connsiteY135" fmla="*/ 540068 h 956310"/>
                <a:gd name="connsiteX136" fmla="*/ 618173 w 5492114"/>
                <a:gd name="connsiteY136" fmla="*/ 541973 h 956310"/>
                <a:gd name="connsiteX137" fmla="*/ 636270 w 5492114"/>
                <a:gd name="connsiteY137" fmla="*/ 555308 h 956310"/>
                <a:gd name="connsiteX138" fmla="*/ 652463 w 5492114"/>
                <a:gd name="connsiteY138" fmla="*/ 576263 h 956310"/>
                <a:gd name="connsiteX139" fmla="*/ 658178 w 5492114"/>
                <a:gd name="connsiteY139" fmla="*/ 602933 h 956310"/>
                <a:gd name="connsiteX140" fmla="*/ 650558 w 5492114"/>
                <a:gd name="connsiteY140" fmla="*/ 648653 h 956310"/>
                <a:gd name="connsiteX141" fmla="*/ 628650 w 5492114"/>
                <a:gd name="connsiteY141" fmla="*/ 714375 h 956310"/>
                <a:gd name="connsiteX142" fmla="*/ 614363 w 5492114"/>
                <a:gd name="connsiteY142" fmla="*/ 769620 h 956310"/>
                <a:gd name="connsiteX143" fmla="*/ 599123 w 5492114"/>
                <a:gd name="connsiteY143" fmla="*/ 809625 h 956310"/>
                <a:gd name="connsiteX144" fmla="*/ 583883 w 5492114"/>
                <a:gd name="connsiteY144" fmla="*/ 836295 h 956310"/>
                <a:gd name="connsiteX145" fmla="*/ 570548 w 5492114"/>
                <a:gd name="connsiteY145" fmla="*/ 850583 h 956310"/>
                <a:gd name="connsiteX146" fmla="*/ 556260 w 5492114"/>
                <a:gd name="connsiteY146" fmla="*/ 854393 h 956310"/>
                <a:gd name="connsiteX147" fmla="*/ 541973 w 5492114"/>
                <a:gd name="connsiteY147" fmla="*/ 853440 h 956310"/>
                <a:gd name="connsiteX148" fmla="*/ 525780 w 5492114"/>
                <a:gd name="connsiteY148" fmla="*/ 848678 h 956310"/>
                <a:gd name="connsiteX149" fmla="*/ 524828 w 5492114"/>
                <a:gd name="connsiteY149" fmla="*/ 859155 h 956310"/>
                <a:gd name="connsiteX150" fmla="*/ 529590 w 5492114"/>
                <a:gd name="connsiteY150" fmla="*/ 864870 h 956310"/>
                <a:gd name="connsiteX151" fmla="*/ 535305 w 5492114"/>
                <a:gd name="connsiteY151" fmla="*/ 866775 h 956310"/>
                <a:gd name="connsiteX152" fmla="*/ 539115 w 5492114"/>
                <a:gd name="connsiteY152" fmla="*/ 870585 h 956310"/>
                <a:gd name="connsiteX153" fmla="*/ 537210 w 5492114"/>
                <a:gd name="connsiteY153" fmla="*/ 882015 h 956310"/>
                <a:gd name="connsiteX154" fmla="*/ 540068 w 5492114"/>
                <a:gd name="connsiteY154" fmla="*/ 896303 h 956310"/>
                <a:gd name="connsiteX155" fmla="*/ 555308 w 5492114"/>
                <a:gd name="connsiteY155" fmla="*/ 904875 h 956310"/>
                <a:gd name="connsiteX156" fmla="*/ 586740 w 5492114"/>
                <a:gd name="connsiteY156" fmla="*/ 904875 h 956310"/>
                <a:gd name="connsiteX157" fmla="*/ 602933 w 5492114"/>
                <a:gd name="connsiteY157" fmla="*/ 893445 h 956310"/>
                <a:gd name="connsiteX158" fmla="*/ 613410 w 5492114"/>
                <a:gd name="connsiteY158" fmla="*/ 876300 h 956310"/>
                <a:gd name="connsiteX159" fmla="*/ 627698 w 5492114"/>
                <a:gd name="connsiteY159" fmla="*/ 844868 h 956310"/>
                <a:gd name="connsiteX160" fmla="*/ 647700 w 5492114"/>
                <a:gd name="connsiteY160" fmla="*/ 806768 h 956310"/>
                <a:gd name="connsiteX161" fmla="*/ 658178 w 5492114"/>
                <a:gd name="connsiteY161" fmla="*/ 768668 h 956310"/>
                <a:gd name="connsiteX162" fmla="*/ 664845 w 5492114"/>
                <a:gd name="connsiteY162" fmla="*/ 735330 h 956310"/>
                <a:gd name="connsiteX163" fmla="*/ 673418 w 5492114"/>
                <a:gd name="connsiteY163" fmla="*/ 710565 h 956310"/>
                <a:gd name="connsiteX164" fmla="*/ 714375 w 5492114"/>
                <a:gd name="connsiteY164" fmla="*/ 662940 h 956310"/>
                <a:gd name="connsiteX165" fmla="*/ 726758 w 5492114"/>
                <a:gd name="connsiteY165" fmla="*/ 659130 h 956310"/>
                <a:gd name="connsiteX166" fmla="*/ 737235 w 5492114"/>
                <a:gd name="connsiteY166" fmla="*/ 637223 h 956310"/>
                <a:gd name="connsiteX167" fmla="*/ 733425 w 5492114"/>
                <a:gd name="connsiteY167" fmla="*/ 605790 h 956310"/>
                <a:gd name="connsiteX168" fmla="*/ 716280 w 5492114"/>
                <a:gd name="connsiteY168" fmla="*/ 577215 h 956310"/>
                <a:gd name="connsiteX169" fmla="*/ 678180 w 5492114"/>
                <a:gd name="connsiteY169" fmla="*/ 536258 h 956310"/>
                <a:gd name="connsiteX170" fmla="*/ 650558 w 5492114"/>
                <a:gd name="connsiteY170" fmla="*/ 520065 h 956310"/>
                <a:gd name="connsiteX171" fmla="*/ 628650 w 5492114"/>
                <a:gd name="connsiteY171" fmla="*/ 513398 h 956310"/>
                <a:gd name="connsiteX172" fmla="*/ 592455 w 5492114"/>
                <a:gd name="connsiteY172" fmla="*/ 516255 h 956310"/>
                <a:gd name="connsiteX173" fmla="*/ 518160 w 5492114"/>
                <a:gd name="connsiteY173" fmla="*/ 522923 h 956310"/>
                <a:gd name="connsiteX174" fmla="*/ 494348 w 5492114"/>
                <a:gd name="connsiteY174" fmla="*/ 523875 h 956310"/>
                <a:gd name="connsiteX175" fmla="*/ 489585 w 5492114"/>
                <a:gd name="connsiteY175" fmla="*/ 498158 h 956310"/>
                <a:gd name="connsiteX176" fmla="*/ 491490 w 5492114"/>
                <a:gd name="connsiteY176" fmla="*/ 444818 h 956310"/>
                <a:gd name="connsiteX177" fmla="*/ 497205 w 5492114"/>
                <a:gd name="connsiteY177" fmla="*/ 386715 h 956310"/>
                <a:gd name="connsiteX178" fmla="*/ 506730 w 5492114"/>
                <a:gd name="connsiteY178" fmla="*/ 347663 h 956310"/>
                <a:gd name="connsiteX179" fmla="*/ 524828 w 5492114"/>
                <a:gd name="connsiteY179" fmla="*/ 317183 h 956310"/>
                <a:gd name="connsiteX180" fmla="*/ 541020 w 5492114"/>
                <a:gd name="connsiteY180" fmla="*/ 301943 h 956310"/>
                <a:gd name="connsiteX181" fmla="*/ 545783 w 5492114"/>
                <a:gd name="connsiteY181" fmla="*/ 266700 h 956310"/>
                <a:gd name="connsiteX182" fmla="*/ 538163 w 5492114"/>
                <a:gd name="connsiteY182" fmla="*/ 246698 h 956310"/>
                <a:gd name="connsiteX183" fmla="*/ 518160 w 5492114"/>
                <a:gd name="connsiteY183" fmla="*/ 238125 h 956310"/>
                <a:gd name="connsiteX184" fmla="*/ 490538 w 5492114"/>
                <a:gd name="connsiteY184" fmla="*/ 241935 h 956310"/>
                <a:gd name="connsiteX185" fmla="*/ 478155 w 5492114"/>
                <a:gd name="connsiteY185" fmla="*/ 251460 h 956310"/>
                <a:gd name="connsiteX186" fmla="*/ 373380 w 5492114"/>
                <a:gd name="connsiteY186" fmla="*/ 24765 h 956310"/>
                <a:gd name="connsiteX187" fmla="*/ 401003 w 5492114"/>
                <a:gd name="connsiteY187" fmla="*/ 72390 h 956310"/>
                <a:gd name="connsiteX188" fmla="*/ 408623 w 5492114"/>
                <a:gd name="connsiteY188" fmla="*/ 83820 h 956310"/>
                <a:gd name="connsiteX189" fmla="*/ 427673 w 5492114"/>
                <a:gd name="connsiteY189" fmla="*/ 100965 h 956310"/>
                <a:gd name="connsiteX190" fmla="*/ 453390 w 5492114"/>
                <a:gd name="connsiteY190" fmla="*/ 110490 h 956310"/>
                <a:gd name="connsiteX191" fmla="*/ 467678 w 5492114"/>
                <a:gd name="connsiteY191" fmla="*/ 108585 h 956310"/>
                <a:gd name="connsiteX192" fmla="*/ 481965 w 5492114"/>
                <a:gd name="connsiteY192" fmla="*/ 100013 h 956310"/>
                <a:gd name="connsiteX193" fmla="*/ 502920 w 5492114"/>
                <a:gd name="connsiteY193" fmla="*/ 74295 h 956310"/>
                <a:gd name="connsiteX194" fmla="*/ 508635 w 5492114"/>
                <a:gd name="connsiteY194" fmla="*/ 50483 h 956310"/>
                <a:gd name="connsiteX195" fmla="*/ 502920 w 5492114"/>
                <a:gd name="connsiteY195" fmla="*/ 29528 h 956310"/>
                <a:gd name="connsiteX196" fmla="*/ 492443 w 5492114"/>
                <a:gd name="connsiteY196" fmla="*/ 13335 h 956310"/>
                <a:gd name="connsiteX197" fmla="*/ 478155 w 5492114"/>
                <a:gd name="connsiteY197" fmla="*/ 3810 h 956310"/>
                <a:gd name="connsiteX198" fmla="*/ 460058 w 5492114"/>
                <a:gd name="connsiteY198" fmla="*/ 0 h 956310"/>
                <a:gd name="connsiteX199" fmla="*/ 419100 w 5492114"/>
                <a:gd name="connsiteY199" fmla="*/ 2857 h 956310"/>
                <a:gd name="connsiteX200" fmla="*/ 380048 w 5492114"/>
                <a:gd name="connsiteY200" fmla="*/ 10478 h 956310"/>
                <a:gd name="connsiteX201" fmla="*/ 372428 w 5492114"/>
                <a:gd name="connsiteY201" fmla="*/ 18098 h 956310"/>
                <a:gd name="connsiteX202" fmla="*/ 373380 w 5492114"/>
                <a:gd name="connsiteY202" fmla="*/ 24765 h 956310"/>
                <a:gd name="connsiteX203" fmla="*/ 16193 w 5492114"/>
                <a:gd name="connsiteY203" fmla="*/ 420053 h 956310"/>
                <a:gd name="connsiteX204" fmla="*/ 4763 w 5492114"/>
                <a:gd name="connsiteY204" fmla="*/ 421005 h 956310"/>
                <a:gd name="connsiteX205" fmla="*/ 0 w 5492114"/>
                <a:gd name="connsiteY205" fmla="*/ 426720 h 956310"/>
                <a:gd name="connsiteX206" fmla="*/ 8573 w 5492114"/>
                <a:gd name="connsiteY206" fmla="*/ 445770 h 956310"/>
                <a:gd name="connsiteX207" fmla="*/ 34290 w 5492114"/>
                <a:gd name="connsiteY207" fmla="*/ 465773 h 956310"/>
                <a:gd name="connsiteX208" fmla="*/ 70485 w 5492114"/>
                <a:gd name="connsiteY208" fmla="*/ 475298 h 956310"/>
                <a:gd name="connsiteX209" fmla="*/ 107633 w 5492114"/>
                <a:gd name="connsiteY209" fmla="*/ 468630 h 956310"/>
                <a:gd name="connsiteX210" fmla="*/ 135255 w 5492114"/>
                <a:gd name="connsiteY210" fmla="*/ 456248 h 956310"/>
                <a:gd name="connsiteX211" fmla="*/ 166688 w 5492114"/>
                <a:gd name="connsiteY211" fmla="*/ 435293 h 956310"/>
                <a:gd name="connsiteX212" fmla="*/ 281940 w 5492114"/>
                <a:gd name="connsiteY212" fmla="*/ 333375 h 956310"/>
                <a:gd name="connsiteX213" fmla="*/ 325755 w 5492114"/>
                <a:gd name="connsiteY213" fmla="*/ 299085 h 956310"/>
                <a:gd name="connsiteX214" fmla="*/ 377190 w 5492114"/>
                <a:gd name="connsiteY214" fmla="*/ 267653 h 956310"/>
                <a:gd name="connsiteX215" fmla="*/ 406718 w 5492114"/>
                <a:gd name="connsiteY215" fmla="*/ 250508 h 956310"/>
                <a:gd name="connsiteX216" fmla="*/ 412433 w 5492114"/>
                <a:gd name="connsiteY216" fmla="*/ 250508 h 956310"/>
                <a:gd name="connsiteX217" fmla="*/ 413385 w 5492114"/>
                <a:gd name="connsiteY217" fmla="*/ 256223 h 956310"/>
                <a:gd name="connsiteX218" fmla="*/ 384810 w 5492114"/>
                <a:gd name="connsiteY218" fmla="*/ 320040 h 956310"/>
                <a:gd name="connsiteX219" fmla="*/ 353378 w 5492114"/>
                <a:gd name="connsiteY219" fmla="*/ 415290 h 956310"/>
                <a:gd name="connsiteX220" fmla="*/ 340043 w 5492114"/>
                <a:gd name="connsiteY220" fmla="*/ 465773 h 956310"/>
                <a:gd name="connsiteX221" fmla="*/ 332423 w 5492114"/>
                <a:gd name="connsiteY221" fmla="*/ 517208 h 956310"/>
                <a:gd name="connsiteX222" fmla="*/ 327660 w 5492114"/>
                <a:gd name="connsiteY222" fmla="*/ 533400 h 956310"/>
                <a:gd name="connsiteX223" fmla="*/ 326708 w 5492114"/>
                <a:gd name="connsiteY223" fmla="*/ 567690 h 956310"/>
                <a:gd name="connsiteX224" fmla="*/ 331470 w 5492114"/>
                <a:gd name="connsiteY224" fmla="*/ 591503 h 956310"/>
                <a:gd name="connsiteX225" fmla="*/ 340043 w 5492114"/>
                <a:gd name="connsiteY225" fmla="*/ 605790 h 956310"/>
                <a:gd name="connsiteX226" fmla="*/ 350520 w 5492114"/>
                <a:gd name="connsiteY226" fmla="*/ 612458 h 956310"/>
                <a:gd name="connsiteX227" fmla="*/ 361950 w 5492114"/>
                <a:gd name="connsiteY227" fmla="*/ 611505 h 956310"/>
                <a:gd name="connsiteX228" fmla="*/ 372428 w 5492114"/>
                <a:gd name="connsiteY228" fmla="*/ 604838 h 956310"/>
                <a:gd name="connsiteX229" fmla="*/ 383858 w 5492114"/>
                <a:gd name="connsiteY229" fmla="*/ 576263 h 956310"/>
                <a:gd name="connsiteX230" fmla="*/ 381953 w 5492114"/>
                <a:gd name="connsiteY230" fmla="*/ 570548 h 956310"/>
                <a:gd name="connsiteX231" fmla="*/ 381953 w 5492114"/>
                <a:gd name="connsiteY231" fmla="*/ 549593 h 956310"/>
                <a:gd name="connsiteX232" fmla="*/ 387668 w 5492114"/>
                <a:gd name="connsiteY232" fmla="*/ 507683 h 956310"/>
                <a:gd name="connsiteX233" fmla="*/ 403860 w 5492114"/>
                <a:gd name="connsiteY233" fmla="*/ 517208 h 956310"/>
                <a:gd name="connsiteX234" fmla="*/ 423863 w 5492114"/>
                <a:gd name="connsiteY234" fmla="*/ 524828 h 956310"/>
                <a:gd name="connsiteX235" fmla="*/ 440055 w 5492114"/>
                <a:gd name="connsiteY235" fmla="*/ 520065 h 956310"/>
                <a:gd name="connsiteX236" fmla="*/ 450533 w 5492114"/>
                <a:gd name="connsiteY236" fmla="*/ 509588 h 956310"/>
                <a:gd name="connsiteX237" fmla="*/ 454343 w 5492114"/>
                <a:gd name="connsiteY237" fmla="*/ 498158 h 956310"/>
                <a:gd name="connsiteX238" fmla="*/ 448628 w 5492114"/>
                <a:gd name="connsiteY238" fmla="*/ 478155 h 956310"/>
                <a:gd name="connsiteX239" fmla="*/ 440055 w 5492114"/>
                <a:gd name="connsiteY239" fmla="*/ 470535 h 956310"/>
                <a:gd name="connsiteX240" fmla="*/ 425768 w 5492114"/>
                <a:gd name="connsiteY240" fmla="*/ 469583 h 956310"/>
                <a:gd name="connsiteX241" fmla="*/ 381000 w 5492114"/>
                <a:gd name="connsiteY241" fmla="*/ 480060 h 956310"/>
                <a:gd name="connsiteX242" fmla="*/ 374333 w 5492114"/>
                <a:gd name="connsiteY242" fmla="*/ 481965 h 956310"/>
                <a:gd name="connsiteX243" fmla="*/ 376238 w 5492114"/>
                <a:gd name="connsiteY243" fmla="*/ 485775 h 956310"/>
                <a:gd name="connsiteX244" fmla="*/ 379095 w 5492114"/>
                <a:gd name="connsiteY244" fmla="*/ 495300 h 956310"/>
                <a:gd name="connsiteX245" fmla="*/ 374333 w 5492114"/>
                <a:gd name="connsiteY245" fmla="*/ 503873 h 956310"/>
                <a:gd name="connsiteX246" fmla="*/ 368618 w 5492114"/>
                <a:gd name="connsiteY246" fmla="*/ 502920 h 956310"/>
                <a:gd name="connsiteX247" fmla="*/ 366713 w 5492114"/>
                <a:gd name="connsiteY247" fmla="*/ 495300 h 956310"/>
                <a:gd name="connsiteX248" fmla="*/ 367665 w 5492114"/>
                <a:gd name="connsiteY248" fmla="*/ 478155 h 956310"/>
                <a:gd name="connsiteX249" fmla="*/ 395288 w 5492114"/>
                <a:gd name="connsiteY249" fmla="*/ 360998 h 956310"/>
                <a:gd name="connsiteX250" fmla="*/ 434340 w 5492114"/>
                <a:gd name="connsiteY250" fmla="*/ 255270 h 956310"/>
                <a:gd name="connsiteX251" fmla="*/ 460058 w 5492114"/>
                <a:gd name="connsiteY251" fmla="*/ 223838 h 956310"/>
                <a:gd name="connsiteX252" fmla="*/ 480060 w 5492114"/>
                <a:gd name="connsiteY252" fmla="*/ 209550 h 956310"/>
                <a:gd name="connsiteX253" fmla="*/ 504825 w 5492114"/>
                <a:gd name="connsiteY253" fmla="*/ 205740 h 956310"/>
                <a:gd name="connsiteX254" fmla="*/ 522923 w 5492114"/>
                <a:gd name="connsiteY254" fmla="*/ 197168 h 956310"/>
                <a:gd name="connsiteX255" fmla="*/ 550545 w 5492114"/>
                <a:gd name="connsiteY255" fmla="*/ 169545 h 956310"/>
                <a:gd name="connsiteX256" fmla="*/ 573405 w 5492114"/>
                <a:gd name="connsiteY256" fmla="*/ 133350 h 956310"/>
                <a:gd name="connsiteX257" fmla="*/ 579120 w 5492114"/>
                <a:gd name="connsiteY257" fmla="*/ 100013 h 956310"/>
                <a:gd name="connsiteX258" fmla="*/ 570548 w 5492114"/>
                <a:gd name="connsiteY258" fmla="*/ 93345 h 956310"/>
                <a:gd name="connsiteX259" fmla="*/ 557213 w 5492114"/>
                <a:gd name="connsiteY259" fmla="*/ 95250 h 956310"/>
                <a:gd name="connsiteX260" fmla="*/ 514350 w 5492114"/>
                <a:gd name="connsiteY260" fmla="*/ 122873 h 956310"/>
                <a:gd name="connsiteX261" fmla="*/ 455295 w 5492114"/>
                <a:gd name="connsiteY261" fmla="*/ 168593 h 956310"/>
                <a:gd name="connsiteX262" fmla="*/ 384810 w 5492114"/>
                <a:gd name="connsiteY262" fmla="*/ 219075 h 956310"/>
                <a:gd name="connsiteX263" fmla="*/ 167640 w 5492114"/>
                <a:gd name="connsiteY263" fmla="*/ 355283 h 956310"/>
                <a:gd name="connsiteX264" fmla="*/ 93345 w 5492114"/>
                <a:gd name="connsiteY264" fmla="*/ 395288 h 956310"/>
                <a:gd name="connsiteX265" fmla="*/ 16193 w 5492114"/>
                <a:gd name="connsiteY265" fmla="*/ 420053 h 956310"/>
                <a:gd name="connsiteX266" fmla="*/ 1322070 w 5492114"/>
                <a:gd name="connsiteY266" fmla="*/ 158115 h 956310"/>
                <a:gd name="connsiteX267" fmla="*/ 1320165 w 5492114"/>
                <a:gd name="connsiteY267" fmla="*/ 176213 h 956310"/>
                <a:gd name="connsiteX268" fmla="*/ 1323975 w 5492114"/>
                <a:gd name="connsiteY268" fmla="*/ 189548 h 956310"/>
                <a:gd name="connsiteX269" fmla="*/ 1331595 w 5492114"/>
                <a:gd name="connsiteY269" fmla="*/ 199073 h 956310"/>
                <a:gd name="connsiteX270" fmla="*/ 1340168 w 5492114"/>
                <a:gd name="connsiteY270" fmla="*/ 205740 h 956310"/>
                <a:gd name="connsiteX271" fmla="*/ 1342073 w 5492114"/>
                <a:gd name="connsiteY271" fmla="*/ 211455 h 956310"/>
                <a:gd name="connsiteX272" fmla="*/ 1344930 w 5492114"/>
                <a:gd name="connsiteY272" fmla="*/ 217170 h 956310"/>
                <a:gd name="connsiteX273" fmla="*/ 1356360 w 5492114"/>
                <a:gd name="connsiteY273" fmla="*/ 222885 h 956310"/>
                <a:gd name="connsiteX274" fmla="*/ 1374458 w 5492114"/>
                <a:gd name="connsiteY274" fmla="*/ 221933 h 956310"/>
                <a:gd name="connsiteX275" fmla="*/ 1391603 w 5492114"/>
                <a:gd name="connsiteY275" fmla="*/ 211455 h 956310"/>
                <a:gd name="connsiteX276" fmla="*/ 1403033 w 5492114"/>
                <a:gd name="connsiteY276" fmla="*/ 196215 h 956310"/>
                <a:gd name="connsiteX277" fmla="*/ 1403985 w 5492114"/>
                <a:gd name="connsiteY277" fmla="*/ 180975 h 956310"/>
                <a:gd name="connsiteX278" fmla="*/ 1389698 w 5492114"/>
                <a:gd name="connsiteY278" fmla="*/ 169545 h 956310"/>
                <a:gd name="connsiteX279" fmla="*/ 1363980 w 5492114"/>
                <a:gd name="connsiteY279" fmla="*/ 161925 h 956310"/>
                <a:gd name="connsiteX280" fmla="*/ 1322070 w 5492114"/>
                <a:gd name="connsiteY280" fmla="*/ 158115 h 956310"/>
                <a:gd name="connsiteX281" fmla="*/ 1232535 w 5492114"/>
                <a:gd name="connsiteY281" fmla="*/ 263843 h 956310"/>
                <a:gd name="connsiteX282" fmla="*/ 1216343 w 5492114"/>
                <a:gd name="connsiteY282" fmla="*/ 263843 h 956310"/>
                <a:gd name="connsiteX283" fmla="*/ 1208723 w 5492114"/>
                <a:gd name="connsiteY283" fmla="*/ 272415 h 956310"/>
                <a:gd name="connsiteX284" fmla="*/ 1207770 w 5492114"/>
                <a:gd name="connsiteY284" fmla="*/ 286703 h 956310"/>
                <a:gd name="connsiteX285" fmla="*/ 1211580 w 5492114"/>
                <a:gd name="connsiteY285" fmla="*/ 310515 h 956310"/>
                <a:gd name="connsiteX286" fmla="*/ 1210628 w 5492114"/>
                <a:gd name="connsiteY286" fmla="*/ 346710 h 956310"/>
                <a:gd name="connsiteX287" fmla="*/ 1184910 w 5492114"/>
                <a:gd name="connsiteY287" fmla="*/ 369570 h 956310"/>
                <a:gd name="connsiteX288" fmla="*/ 1136333 w 5492114"/>
                <a:gd name="connsiteY288" fmla="*/ 403860 h 956310"/>
                <a:gd name="connsiteX289" fmla="*/ 1130618 w 5492114"/>
                <a:gd name="connsiteY289" fmla="*/ 407670 h 956310"/>
                <a:gd name="connsiteX290" fmla="*/ 1131570 w 5492114"/>
                <a:gd name="connsiteY290" fmla="*/ 414338 h 956310"/>
                <a:gd name="connsiteX291" fmla="*/ 1148715 w 5492114"/>
                <a:gd name="connsiteY291" fmla="*/ 423863 h 956310"/>
                <a:gd name="connsiteX292" fmla="*/ 1163003 w 5492114"/>
                <a:gd name="connsiteY292" fmla="*/ 418148 h 956310"/>
                <a:gd name="connsiteX293" fmla="*/ 1179195 w 5492114"/>
                <a:gd name="connsiteY293" fmla="*/ 405765 h 956310"/>
                <a:gd name="connsiteX294" fmla="*/ 1202055 w 5492114"/>
                <a:gd name="connsiteY294" fmla="*/ 387668 h 956310"/>
                <a:gd name="connsiteX295" fmla="*/ 1204913 w 5492114"/>
                <a:gd name="connsiteY295" fmla="*/ 408623 h 956310"/>
                <a:gd name="connsiteX296" fmla="*/ 1203008 w 5492114"/>
                <a:gd name="connsiteY296" fmla="*/ 433388 h 956310"/>
                <a:gd name="connsiteX297" fmla="*/ 1195388 w 5492114"/>
                <a:gd name="connsiteY297" fmla="*/ 443865 h 956310"/>
                <a:gd name="connsiteX298" fmla="*/ 1184910 w 5492114"/>
                <a:gd name="connsiteY298" fmla="*/ 450533 h 956310"/>
                <a:gd name="connsiteX299" fmla="*/ 1165860 w 5492114"/>
                <a:gd name="connsiteY299" fmla="*/ 461963 h 956310"/>
                <a:gd name="connsiteX300" fmla="*/ 1165860 w 5492114"/>
                <a:gd name="connsiteY300" fmla="*/ 473393 h 956310"/>
                <a:gd name="connsiteX301" fmla="*/ 1172528 w 5492114"/>
                <a:gd name="connsiteY301" fmla="*/ 485775 h 956310"/>
                <a:gd name="connsiteX302" fmla="*/ 1183005 w 5492114"/>
                <a:gd name="connsiteY302" fmla="*/ 495300 h 956310"/>
                <a:gd name="connsiteX303" fmla="*/ 1193483 w 5492114"/>
                <a:gd name="connsiteY303" fmla="*/ 497205 h 956310"/>
                <a:gd name="connsiteX304" fmla="*/ 1194435 w 5492114"/>
                <a:gd name="connsiteY304" fmla="*/ 501015 h 956310"/>
                <a:gd name="connsiteX305" fmla="*/ 1186815 w 5492114"/>
                <a:gd name="connsiteY305" fmla="*/ 511493 h 956310"/>
                <a:gd name="connsiteX306" fmla="*/ 1176338 w 5492114"/>
                <a:gd name="connsiteY306" fmla="*/ 527685 h 956310"/>
                <a:gd name="connsiteX307" fmla="*/ 1205865 w 5492114"/>
                <a:gd name="connsiteY307" fmla="*/ 505778 h 956310"/>
                <a:gd name="connsiteX308" fmla="*/ 1237298 w 5492114"/>
                <a:gd name="connsiteY308" fmla="*/ 483870 h 956310"/>
                <a:gd name="connsiteX309" fmla="*/ 1236345 w 5492114"/>
                <a:gd name="connsiteY309" fmla="*/ 515303 h 956310"/>
                <a:gd name="connsiteX310" fmla="*/ 1228725 w 5492114"/>
                <a:gd name="connsiteY310" fmla="*/ 550545 h 956310"/>
                <a:gd name="connsiteX311" fmla="*/ 1167765 w 5492114"/>
                <a:gd name="connsiteY311" fmla="*/ 594360 h 956310"/>
                <a:gd name="connsiteX312" fmla="*/ 1128713 w 5492114"/>
                <a:gd name="connsiteY312" fmla="*/ 624840 h 956310"/>
                <a:gd name="connsiteX313" fmla="*/ 1102043 w 5492114"/>
                <a:gd name="connsiteY313" fmla="*/ 638175 h 956310"/>
                <a:gd name="connsiteX314" fmla="*/ 1103948 w 5492114"/>
                <a:gd name="connsiteY314" fmla="*/ 626745 h 956310"/>
                <a:gd name="connsiteX315" fmla="*/ 1112520 w 5492114"/>
                <a:gd name="connsiteY315" fmla="*/ 603885 h 956310"/>
                <a:gd name="connsiteX316" fmla="*/ 1082993 w 5492114"/>
                <a:gd name="connsiteY316" fmla="*/ 638175 h 956310"/>
                <a:gd name="connsiteX317" fmla="*/ 1065848 w 5492114"/>
                <a:gd name="connsiteY317" fmla="*/ 659130 h 956310"/>
                <a:gd name="connsiteX318" fmla="*/ 1062990 w 5492114"/>
                <a:gd name="connsiteY318" fmla="*/ 681038 h 956310"/>
                <a:gd name="connsiteX319" fmla="*/ 1071563 w 5492114"/>
                <a:gd name="connsiteY319" fmla="*/ 685800 h 956310"/>
                <a:gd name="connsiteX320" fmla="*/ 1102995 w 5492114"/>
                <a:gd name="connsiteY320" fmla="*/ 676275 h 956310"/>
                <a:gd name="connsiteX321" fmla="*/ 1143953 w 5492114"/>
                <a:gd name="connsiteY321" fmla="*/ 649605 h 956310"/>
                <a:gd name="connsiteX322" fmla="*/ 1181100 w 5492114"/>
                <a:gd name="connsiteY322" fmla="*/ 617220 h 956310"/>
                <a:gd name="connsiteX323" fmla="*/ 1209675 w 5492114"/>
                <a:gd name="connsiteY323" fmla="*/ 591503 h 956310"/>
                <a:gd name="connsiteX324" fmla="*/ 1224915 w 5492114"/>
                <a:gd name="connsiteY324" fmla="*/ 584835 h 956310"/>
                <a:gd name="connsiteX325" fmla="*/ 1227773 w 5492114"/>
                <a:gd name="connsiteY325" fmla="*/ 624840 h 956310"/>
                <a:gd name="connsiteX326" fmla="*/ 1224915 w 5492114"/>
                <a:gd name="connsiteY326" fmla="*/ 707708 h 956310"/>
                <a:gd name="connsiteX327" fmla="*/ 1221105 w 5492114"/>
                <a:gd name="connsiteY327" fmla="*/ 815340 h 956310"/>
                <a:gd name="connsiteX328" fmla="*/ 1221105 w 5492114"/>
                <a:gd name="connsiteY328" fmla="*/ 851535 h 956310"/>
                <a:gd name="connsiteX329" fmla="*/ 1212533 w 5492114"/>
                <a:gd name="connsiteY329" fmla="*/ 862013 h 956310"/>
                <a:gd name="connsiteX330" fmla="*/ 1202055 w 5492114"/>
                <a:gd name="connsiteY330" fmla="*/ 858203 h 956310"/>
                <a:gd name="connsiteX331" fmla="*/ 1194435 w 5492114"/>
                <a:gd name="connsiteY331" fmla="*/ 851535 h 956310"/>
                <a:gd name="connsiteX332" fmla="*/ 1154430 w 5492114"/>
                <a:gd name="connsiteY332" fmla="*/ 819150 h 956310"/>
                <a:gd name="connsiteX333" fmla="*/ 1106805 w 5492114"/>
                <a:gd name="connsiteY333" fmla="*/ 788670 h 956310"/>
                <a:gd name="connsiteX334" fmla="*/ 1115378 w 5492114"/>
                <a:gd name="connsiteY334" fmla="*/ 807720 h 956310"/>
                <a:gd name="connsiteX335" fmla="*/ 1150620 w 5492114"/>
                <a:gd name="connsiteY335" fmla="*/ 852488 h 956310"/>
                <a:gd name="connsiteX336" fmla="*/ 1211580 w 5492114"/>
                <a:gd name="connsiteY336" fmla="*/ 925830 h 956310"/>
                <a:gd name="connsiteX337" fmla="*/ 1221105 w 5492114"/>
                <a:gd name="connsiteY337" fmla="*/ 946785 h 956310"/>
                <a:gd name="connsiteX338" fmla="*/ 1235393 w 5492114"/>
                <a:gd name="connsiteY338" fmla="*/ 956310 h 956310"/>
                <a:gd name="connsiteX339" fmla="*/ 1251585 w 5492114"/>
                <a:gd name="connsiteY339" fmla="*/ 952500 h 956310"/>
                <a:gd name="connsiteX340" fmla="*/ 1266825 w 5492114"/>
                <a:gd name="connsiteY340" fmla="*/ 934403 h 956310"/>
                <a:gd name="connsiteX341" fmla="*/ 1272540 w 5492114"/>
                <a:gd name="connsiteY341" fmla="*/ 913448 h 956310"/>
                <a:gd name="connsiteX342" fmla="*/ 1267778 w 5492114"/>
                <a:gd name="connsiteY342" fmla="*/ 898208 h 956310"/>
                <a:gd name="connsiteX343" fmla="*/ 1258253 w 5492114"/>
                <a:gd name="connsiteY343" fmla="*/ 881063 h 956310"/>
                <a:gd name="connsiteX344" fmla="*/ 1249680 w 5492114"/>
                <a:gd name="connsiteY344" fmla="*/ 855345 h 956310"/>
                <a:gd name="connsiteX345" fmla="*/ 1246823 w 5492114"/>
                <a:gd name="connsiteY345" fmla="*/ 741998 h 956310"/>
                <a:gd name="connsiteX346" fmla="*/ 1250633 w 5492114"/>
                <a:gd name="connsiteY346" fmla="*/ 661988 h 956310"/>
                <a:gd name="connsiteX347" fmla="*/ 1248728 w 5492114"/>
                <a:gd name="connsiteY347" fmla="*/ 656273 h 956310"/>
                <a:gd name="connsiteX348" fmla="*/ 1251585 w 5492114"/>
                <a:gd name="connsiteY348" fmla="*/ 643890 h 956310"/>
                <a:gd name="connsiteX349" fmla="*/ 1254443 w 5492114"/>
                <a:gd name="connsiteY349" fmla="*/ 599123 h 956310"/>
                <a:gd name="connsiteX350" fmla="*/ 1263015 w 5492114"/>
                <a:gd name="connsiteY350" fmla="*/ 560070 h 956310"/>
                <a:gd name="connsiteX351" fmla="*/ 1276350 w 5492114"/>
                <a:gd name="connsiteY351" fmla="*/ 549593 h 956310"/>
                <a:gd name="connsiteX352" fmla="*/ 1291590 w 5492114"/>
                <a:gd name="connsiteY352" fmla="*/ 543878 h 956310"/>
                <a:gd name="connsiteX353" fmla="*/ 1308735 w 5492114"/>
                <a:gd name="connsiteY353" fmla="*/ 543878 h 956310"/>
                <a:gd name="connsiteX354" fmla="*/ 1333500 w 5492114"/>
                <a:gd name="connsiteY354" fmla="*/ 533400 h 956310"/>
                <a:gd name="connsiteX355" fmla="*/ 1347788 w 5492114"/>
                <a:gd name="connsiteY355" fmla="*/ 518160 h 956310"/>
                <a:gd name="connsiteX356" fmla="*/ 1349693 w 5492114"/>
                <a:gd name="connsiteY356" fmla="*/ 500063 h 956310"/>
                <a:gd name="connsiteX357" fmla="*/ 1339215 w 5492114"/>
                <a:gd name="connsiteY357" fmla="*/ 495300 h 956310"/>
                <a:gd name="connsiteX358" fmla="*/ 1323023 w 5492114"/>
                <a:gd name="connsiteY358" fmla="*/ 501015 h 956310"/>
                <a:gd name="connsiteX359" fmla="*/ 1302068 w 5492114"/>
                <a:gd name="connsiteY359" fmla="*/ 503873 h 956310"/>
                <a:gd name="connsiteX360" fmla="*/ 1280160 w 5492114"/>
                <a:gd name="connsiteY360" fmla="*/ 490538 h 956310"/>
                <a:gd name="connsiteX361" fmla="*/ 1281113 w 5492114"/>
                <a:gd name="connsiteY361" fmla="*/ 469583 h 956310"/>
                <a:gd name="connsiteX362" fmla="*/ 1293495 w 5492114"/>
                <a:gd name="connsiteY362" fmla="*/ 456248 h 956310"/>
                <a:gd name="connsiteX363" fmla="*/ 1306830 w 5492114"/>
                <a:gd name="connsiteY363" fmla="*/ 443865 h 956310"/>
                <a:gd name="connsiteX364" fmla="*/ 1309688 w 5492114"/>
                <a:gd name="connsiteY364" fmla="*/ 424815 h 956310"/>
                <a:gd name="connsiteX365" fmla="*/ 1304925 w 5492114"/>
                <a:gd name="connsiteY365" fmla="*/ 416243 h 956310"/>
                <a:gd name="connsiteX366" fmla="*/ 1297305 w 5492114"/>
                <a:gd name="connsiteY366" fmla="*/ 411480 h 956310"/>
                <a:gd name="connsiteX367" fmla="*/ 1274445 w 5492114"/>
                <a:gd name="connsiteY367" fmla="*/ 411480 h 956310"/>
                <a:gd name="connsiteX368" fmla="*/ 1236345 w 5492114"/>
                <a:gd name="connsiteY368" fmla="*/ 422910 h 956310"/>
                <a:gd name="connsiteX369" fmla="*/ 1253490 w 5492114"/>
                <a:gd name="connsiteY369" fmla="*/ 355283 h 956310"/>
                <a:gd name="connsiteX370" fmla="*/ 1295400 w 5492114"/>
                <a:gd name="connsiteY370" fmla="*/ 340043 h 956310"/>
                <a:gd name="connsiteX371" fmla="*/ 1334453 w 5492114"/>
                <a:gd name="connsiteY371" fmla="*/ 329565 h 956310"/>
                <a:gd name="connsiteX372" fmla="*/ 1341120 w 5492114"/>
                <a:gd name="connsiteY372" fmla="*/ 319088 h 956310"/>
                <a:gd name="connsiteX373" fmla="*/ 1343025 w 5492114"/>
                <a:gd name="connsiteY373" fmla="*/ 301943 h 956310"/>
                <a:gd name="connsiteX374" fmla="*/ 1339215 w 5492114"/>
                <a:gd name="connsiteY374" fmla="*/ 287655 h 956310"/>
                <a:gd name="connsiteX375" fmla="*/ 1330643 w 5492114"/>
                <a:gd name="connsiteY375" fmla="*/ 284798 h 956310"/>
                <a:gd name="connsiteX376" fmla="*/ 1292543 w 5492114"/>
                <a:gd name="connsiteY376" fmla="*/ 297180 h 956310"/>
                <a:gd name="connsiteX377" fmla="*/ 1264920 w 5492114"/>
                <a:gd name="connsiteY377" fmla="*/ 302895 h 956310"/>
                <a:gd name="connsiteX378" fmla="*/ 1265873 w 5492114"/>
                <a:gd name="connsiteY378" fmla="*/ 282893 h 956310"/>
                <a:gd name="connsiteX379" fmla="*/ 1258253 w 5492114"/>
                <a:gd name="connsiteY379" fmla="*/ 270510 h 956310"/>
                <a:gd name="connsiteX380" fmla="*/ 1232535 w 5492114"/>
                <a:gd name="connsiteY380" fmla="*/ 263843 h 956310"/>
                <a:gd name="connsiteX381" fmla="*/ 1132523 w 5492114"/>
                <a:gd name="connsiteY381" fmla="*/ 684848 h 956310"/>
                <a:gd name="connsiteX382" fmla="*/ 1127760 w 5492114"/>
                <a:gd name="connsiteY382" fmla="*/ 693420 h 956310"/>
                <a:gd name="connsiteX383" fmla="*/ 1137285 w 5492114"/>
                <a:gd name="connsiteY383" fmla="*/ 709613 h 956310"/>
                <a:gd name="connsiteX384" fmla="*/ 1155383 w 5492114"/>
                <a:gd name="connsiteY384" fmla="*/ 724853 h 956310"/>
                <a:gd name="connsiteX385" fmla="*/ 1178243 w 5492114"/>
                <a:gd name="connsiteY385" fmla="*/ 730568 h 956310"/>
                <a:gd name="connsiteX386" fmla="*/ 1197293 w 5492114"/>
                <a:gd name="connsiteY386" fmla="*/ 723900 h 956310"/>
                <a:gd name="connsiteX387" fmla="*/ 1207770 w 5492114"/>
                <a:gd name="connsiteY387" fmla="*/ 710565 h 956310"/>
                <a:gd name="connsiteX388" fmla="*/ 1210628 w 5492114"/>
                <a:gd name="connsiteY388" fmla="*/ 694373 h 956310"/>
                <a:gd name="connsiteX389" fmla="*/ 1205865 w 5492114"/>
                <a:gd name="connsiteY389" fmla="*/ 681038 h 956310"/>
                <a:gd name="connsiteX390" fmla="*/ 1191578 w 5492114"/>
                <a:gd name="connsiteY390" fmla="*/ 675323 h 956310"/>
                <a:gd name="connsiteX391" fmla="*/ 1171575 w 5492114"/>
                <a:gd name="connsiteY391" fmla="*/ 677228 h 956310"/>
                <a:gd name="connsiteX392" fmla="*/ 1132523 w 5492114"/>
                <a:gd name="connsiteY392" fmla="*/ 684848 h 956310"/>
                <a:gd name="connsiteX393" fmla="*/ 1266825 w 5492114"/>
                <a:gd name="connsiteY393" fmla="*/ 520065 h 956310"/>
                <a:gd name="connsiteX394" fmla="*/ 1265873 w 5492114"/>
                <a:gd name="connsiteY394" fmla="*/ 528638 h 956310"/>
                <a:gd name="connsiteX395" fmla="*/ 1271588 w 5492114"/>
                <a:gd name="connsiteY395" fmla="*/ 525780 h 956310"/>
                <a:gd name="connsiteX396" fmla="*/ 1266825 w 5492114"/>
                <a:gd name="connsiteY396" fmla="*/ 520065 h 956310"/>
                <a:gd name="connsiteX397" fmla="*/ 1935480 w 5492114"/>
                <a:gd name="connsiteY397" fmla="*/ 71438 h 956310"/>
                <a:gd name="connsiteX398" fmla="*/ 1903095 w 5492114"/>
                <a:gd name="connsiteY398" fmla="*/ 75248 h 956310"/>
                <a:gd name="connsiteX399" fmla="*/ 1890713 w 5492114"/>
                <a:gd name="connsiteY399" fmla="*/ 85725 h 956310"/>
                <a:gd name="connsiteX400" fmla="*/ 1891665 w 5492114"/>
                <a:gd name="connsiteY400" fmla="*/ 102870 h 956310"/>
                <a:gd name="connsiteX401" fmla="*/ 1900238 w 5492114"/>
                <a:gd name="connsiteY401" fmla="*/ 123825 h 956310"/>
                <a:gd name="connsiteX402" fmla="*/ 1897380 w 5492114"/>
                <a:gd name="connsiteY402" fmla="*/ 162878 h 956310"/>
                <a:gd name="connsiteX403" fmla="*/ 1887855 w 5492114"/>
                <a:gd name="connsiteY403" fmla="*/ 201930 h 956310"/>
                <a:gd name="connsiteX404" fmla="*/ 1884998 w 5492114"/>
                <a:gd name="connsiteY404" fmla="*/ 238125 h 956310"/>
                <a:gd name="connsiteX405" fmla="*/ 1879283 w 5492114"/>
                <a:gd name="connsiteY405" fmla="*/ 260985 h 956310"/>
                <a:gd name="connsiteX406" fmla="*/ 1867853 w 5492114"/>
                <a:gd name="connsiteY406" fmla="*/ 280035 h 956310"/>
                <a:gd name="connsiteX407" fmla="*/ 1855470 w 5492114"/>
                <a:gd name="connsiteY407" fmla="*/ 289560 h 956310"/>
                <a:gd name="connsiteX408" fmla="*/ 1846898 w 5492114"/>
                <a:gd name="connsiteY408" fmla="*/ 291465 h 956310"/>
                <a:gd name="connsiteX409" fmla="*/ 1837373 w 5492114"/>
                <a:gd name="connsiteY409" fmla="*/ 293370 h 956310"/>
                <a:gd name="connsiteX410" fmla="*/ 1824038 w 5492114"/>
                <a:gd name="connsiteY410" fmla="*/ 302895 h 956310"/>
                <a:gd name="connsiteX411" fmla="*/ 1820228 w 5492114"/>
                <a:gd name="connsiteY411" fmla="*/ 320040 h 956310"/>
                <a:gd name="connsiteX412" fmla="*/ 1832610 w 5492114"/>
                <a:gd name="connsiteY412" fmla="*/ 336233 h 956310"/>
                <a:gd name="connsiteX413" fmla="*/ 1859280 w 5492114"/>
                <a:gd name="connsiteY413" fmla="*/ 355283 h 956310"/>
                <a:gd name="connsiteX414" fmla="*/ 1859280 w 5492114"/>
                <a:gd name="connsiteY414" fmla="*/ 364808 h 956310"/>
                <a:gd name="connsiteX415" fmla="*/ 1854518 w 5492114"/>
                <a:gd name="connsiteY415" fmla="*/ 372428 h 956310"/>
                <a:gd name="connsiteX416" fmla="*/ 1851660 w 5492114"/>
                <a:gd name="connsiteY416" fmla="*/ 381953 h 956310"/>
                <a:gd name="connsiteX417" fmla="*/ 1858328 w 5492114"/>
                <a:gd name="connsiteY417" fmla="*/ 399098 h 956310"/>
                <a:gd name="connsiteX418" fmla="*/ 1869758 w 5492114"/>
                <a:gd name="connsiteY418" fmla="*/ 404813 h 956310"/>
                <a:gd name="connsiteX419" fmla="*/ 1881188 w 5492114"/>
                <a:gd name="connsiteY419" fmla="*/ 404813 h 956310"/>
                <a:gd name="connsiteX420" fmla="*/ 1886903 w 5492114"/>
                <a:gd name="connsiteY420" fmla="*/ 406718 h 956310"/>
                <a:gd name="connsiteX421" fmla="*/ 1881188 w 5492114"/>
                <a:gd name="connsiteY421" fmla="*/ 416243 h 956310"/>
                <a:gd name="connsiteX422" fmla="*/ 1824038 w 5492114"/>
                <a:gd name="connsiteY422" fmla="*/ 458153 h 956310"/>
                <a:gd name="connsiteX423" fmla="*/ 1764030 w 5492114"/>
                <a:gd name="connsiteY423" fmla="*/ 493395 h 956310"/>
                <a:gd name="connsiteX424" fmla="*/ 1751648 w 5492114"/>
                <a:gd name="connsiteY424" fmla="*/ 497205 h 956310"/>
                <a:gd name="connsiteX425" fmla="*/ 1744980 w 5492114"/>
                <a:gd name="connsiteY425" fmla="*/ 494348 h 956310"/>
                <a:gd name="connsiteX426" fmla="*/ 1739265 w 5492114"/>
                <a:gd name="connsiteY426" fmla="*/ 490538 h 956310"/>
                <a:gd name="connsiteX427" fmla="*/ 1731645 w 5492114"/>
                <a:gd name="connsiteY427" fmla="*/ 490538 h 956310"/>
                <a:gd name="connsiteX428" fmla="*/ 1723073 w 5492114"/>
                <a:gd name="connsiteY428" fmla="*/ 501015 h 956310"/>
                <a:gd name="connsiteX429" fmla="*/ 1718310 w 5492114"/>
                <a:gd name="connsiteY429" fmla="*/ 510540 h 956310"/>
                <a:gd name="connsiteX430" fmla="*/ 1716405 w 5492114"/>
                <a:gd name="connsiteY430" fmla="*/ 531495 h 956310"/>
                <a:gd name="connsiteX431" fmla="*/ 1724025 w 5492114"/>
                <a:gd name="connsiteY431" fmla="*/ 545783 h 956310"/>
                <a:gd name="connsiteX432" fmla="*/ 1737360 w 5492114"/>
                <a:gd name="connsiteY432" fmla="*/ 557213 h 956310"/>
                <a:gd name="connsiteX433" fmla="*/ 1752600 w 5492114"/>
                <a:gd name="connsiteY433" fmla="*/ 558165 h 956310"/>
                <a:gd name="connsiteX434" fmla="*/ 1771650 w 5492114"/>
                <a:gd name="connsiteY434" fmla="*/ 550545 h 956310"/>
                <a:gd name="connsiteX435" fmla="*/ 1816418 w 5492114"/>
                <a:gd name="connsiteY435" fmla="*/ 519113 h 956310"/>
                <a:gd name="connsiteX436" fmla="*/ 1889760 w 5492114"/>
                <a:gd name="connsiteY436" fmla="*/ 454343 h 956310"/>
                <a:gd name="connsiteX437" fmla="*/ 1894523 w 5492114"/>
                <a:gd name="connsiteY437" fmla="*/ 453390 h 956310"/>
                <a:gd name="connsiteX438" fmla="*/ 1894523 w 5492114"/>
                <a:gd name="connsiteY438" fmla="*/ 461010 h 956310"/>
                <a:gd name="connsiteX439" fmla="*/ 1884045 w 5492114"/>
                <a:gd name="connsiteY439" fmla="*/ 492443 h 956310"/>
                <a:gd name="connsiteX440" fmla="*/ 1861185 w 5492114"/>
                <a:gd name="connsiteY440" fmla="*/ 553403 h 956310"/>
                <a:gd name="connsiteX441" fmla="*/ 1855470 w 5492114"/>
                <a:gd name="connsiteY441" fmla="*/ 568643 h 956310"/>
                <a:gd name="connsiteX442" fmla="*/ 1847850 w 5492114"/>
                <a:gd name="connsiteY442" fmla="*/ 572453 h 956310"/>
                <a:gd name="connsiteX443" fmla="*/ 1838325 w 5492114"/>
                <a:gd name="connsiteY443" fmla="*/ 583883 h 956310"/>
                <a:gd name="connsiteX444" fmla="*/ 1835468 w 5492114"/>
                <a:gd name="connsiteY444" fmla="*/ 593408 h 956310"/>
                <a:gd name="connsiteX445" fmla="*/ 1838325 w 5492114"/>
                <a:gd name="connsiteY445" fmla="*/ 602933 h 956310"/>
                <a:gd name="connsiteX446" fmla="*/ 1788795 w 5492114"/>
                <a:gd name="connsiteY446" fmla="*/ 714375 h 956310"/>
                <a:gd name="connsiteX447" fmla="*/ 1783080 w 5492114"/>
                <a:gd name="connsiteY447" fmla="*/ 713423 h 956310"/>
                <a:gd name="connsiteX448" fmla="*/ 1777365 w 5492114"/>
                <a:gd name="connsiteY448" fmla="*/ 718185 h 956310"/>
                <a:gd name="connsiteX449" fmla="*/ 1764030 w 5492114"/>
                <a:gd name="connsiteY449" fmla="*/ 727710 h 956310"/>
                <a:gd name="connsiteX450" fmla="*/ 1755458 w 5492114"/>
                <a:gd name="connsiteY450" fmla="*/ 763905 h 956310"/>
                <a:gd name="connsiteX451" fmla="*/ 1748790 w 5492114"/>
                <a:gd name="connsiteY451" fmla="*/ 809625 h 956310"/>
                <a:gd name="connsiteX452" fmla="*/ 1743075 w 5492114"/>
                <a:gd name="connsiteY452" fmla="*/ 818198 h 956310"/>
                <a:gd name="connsiteX453" fmla="*/ 1744980 w 5492114"/>
                <a:gd name="connsiteY453" fmla="*/ 831533 h 956310"/>
                <a:gd name="connsiteX454" fmla="*/ 1752600 w 5492114"/>
                <a:gd name="connsiteY454" fmla="*/ 844868 h 956310"/>
                <a:gd name="connsiteX455" fmla="*/ 1764983 w 5492114"/>
                <a:gd name="connsiteY455" fmla="*/ 852488 h 956310"/>
                <a:gd name="connsiteX456" fmla="*/ 1775460 w 5492114"/>
                <a:gd name="connsiteY456" fmla="*/ 849630 h 956310"/>
                <a:gd name="connsiteX457" fmla="*/ 1784033 w 5492114"/>
                <a:gd name="connsiteY457" fmla="*/ 840105 h 956310"/>
                <a:gd name="connsiteX458" fmla="*/ 1796415 w 5492114"/>
                <a:gd name="connsiteY458" fmla="*/ 806768 h 956310"/>
                <a:gd name="connsiteX459" fmla="*/ 1814513 w 5492114"/>
                <a:gd name="connsiteY459" fmla="*/ 732473 h 956310"/>
                <a:gd name="connsiteX460" fmla="*/ 1866900 w 5492114"/>
                <a:gd name="connsiteY460" fmla="*/ 618173 h 956310"/>
                <a:gd name="connsiteX461" fmla="*/ 1899285 w 5492114"/>
                <a:gd name="connsiteY461" fmla="*/ 561023 h 956310"/>
                <a:gd name="connsiteX462" fmla="*/ 1910715 w 5492114"/>
                <a:gd name="connsiteY462" fmla="*/ 545783 h 956310"/>
                <a:gd name="connsiteX463" fmla="*/ 1917383 w 5492114"/>
                <a:gd name="connsiteY463" fmla="*/ 544830 h 956310"/>
                <a:gd name="connsiteX464" fmla="*/ 1919288 w 5492114"/>
                <a:gd name="connsiteY464" fmla="*/ 560070 h 956310"/>
                <a:gd name="connsiteX465" fmla="*/ 1912620 w 5492114"/>
                <a:gd name="connsiteY465" fmla="*/ 576263 h 956310"/>
                <a:gd name="connsiteX466" fmla="*/ 1896428 w 5492114"/>
                <a:gd name="connsiteY466" fmla="*/ 614363 h 956310"/>
                <a:gd name="connsiteX467" fmla="*/ 1897380 w 5492114"/>
                <a:gd name="connsiteY467" fmla="*/ 640080 h 956310"/>
                <a:gd name="connsiteX468" fmla="*/ 1905953 w 5492114"/>
                <a:gd name="connsiteY468" fmla="*/ 656273 h 956310"/>
                <a:gd name="connsiteX469" fmla="*/ 1924050 w 5492114"/>
                <a:gd name="connsiteY469" fmla="*/ 678180 h 956310"/>
                <a:gd name="connsiteX470" fmla="*/ 1923098 w 5492114"/>
                <a:gd name="connsiteY470" fmla="*/ 687705 h 956310"/>
                <a:gd name="connsiteX471" fmla="*/ 1914525 w 5492114"/>
                <a:gd name="connsiteY471" fmla="*/ 701993 h 956310"/>
                <a:gd name="connsiteX472" fmla="*/ 1882140 w 5492114"/>
                <a:gd name="connsiteY472" fmla="*/ 740093 h 956310"/>
                <a:gd name="connsiteX473" fmla="*/ 1831658 w 5492114"/>
                <a:gd name="connsiteY473" fmla="*/ 798195 h 956310"/>
                <a:gd name="connsiteX474" fmla="*/ 1835468 w 5492114"/>
                <a:gd name="connsiteY474" fmla="*/ 804863 h 956310"/>
                <a:gd name="connsiteX475" fmla="*/ 1845945 w 5492114"/>
                <a:gd name="connsiteY475" fmla="*/ 810578 h 956310"/>
                <a:gd name="connsiteX476" fmla="*/ 1858328 w 5492114"/>
                <a:gd name="connsiteY476" fmla="*/ 819150 h 956310"/>
                <a:gd name="connsiteX477" fmla="*/ 1868805 w 5492114"/>
                <a:gd name="connsiteY477" fmla="*/ 833438 h 956310"/>
                <a:gd name="connsiteX478" fmla="*/ 1880235 w 5492114"/>
                <a:gd name="connsiteY478" fmla="*/ 853440 h 956310"/>
                <a:gd name="connsiteX479" fmla="*/ 1897380 w 5492114"/>
                <a:gd name="connsiteY479" fmla="*/ 869633 h 956310"/>
                <a:gd name="connsiteX480" fmla="*/ 1919288 w 5492114"/>
                <a:gd name="connsiteY480" fmla="*/ 877253 h 956310"/>
                <a:gd name="connsiteX481" fmla="*/ 1944053 w 5492114"/>
                <a:gd name="connsiteY481" fmla="*/ 869633 h 956310"/>
                <a:gd name="connsiteX482" fmla="*/ 1957388 w 5492114"/>
                <a:gd name="connsiteY482" fmla="*/ 851535 h 956310"/>
                <a:gd name="connsiteX483" fmla="*/ 1968818 w 5492114"/>
                <a:gd name="connsiteY483" fmla="*/ 828675 h 956310"/>
                <a:gd name="connsiteX484" fmla="*/ 1977390 w 5492114"/>
                <a:gd name="connsiteY484" fmla="*/ 807720 h 956310"/>
                <a:gd name="connsiteX485" fmla="*/ 1979295 w 5492114"/>
                <a:gd name="connsiteY485" fmla="*/ 786765 h 956310"/>
                <a:gd name="connsiteX486" fmla="*/ 1974533 w 5492114"/>
                <a:gd name="connsiteY486" fmla="*/ 753428 h 956310"/>
                <a:gd name="connsiteX487" fmla="*/ 1969770 w 5492114"/>
                <a:gd name="connsiteY487" fmla="*/ 706755 h 956310"/>
                <a:gd name="connsiteX488" fmla="*/ 1971675 w 5492114"/>
                <a:gd name="connsiteY488" fmla="*/ 669608 h 956310"/>
                <a:gd name="connsiteX489" fmla="*/ 2005013 w 5492114"/>
                <a:gd name="connsiteY489" fmla="*/ 596265 h 956310"/>
                <a:gd name="connsiteX490" fmla="*/ 2024063 w 5492114"/>
                <a:gd name="connsiteY490" fmla="*/ 550545 h 956310"/>
                <a:gd name="connsiteX491" fmla="*/ 2029778 w 5492114"/>
                <a:gd name="connsiteY491" fmla="*/ 523875 h 956310"/>
                <a:gd name="connsiteX492" fmla="*/ 2025968 w 5492114"/>
                <a:gd name="connsiteY492" fmla="*/ 523875 h 956310"/>
                <a:gd name="connsiteX493" fmla="*/ 2019300 w 5492114"/>
                <a:gd name="connsiteY493" fmla="*/ 533400 h 956310"/>
                <a:gd name="connsiteX494" fmla="*/ 1999298 w 5492114"/>
                <a:gd name="connsiteY494" fmla="*/ 567690 h 956310"/>
                <a:gd name="connsiteX495" fmla="*/ 1978343 w 5492114"/>
                <a:gd name="connsiteY495" fmla="*/ 604838 h 956310"/>
                <a:gd name="connsiteX496" fmla="*/ 1963103 w 5492114"/>
                <a:gd name="connsiteY496" fmla="*/ 622935 h 956310"/>
                <a:gd name="connsiteX497" fmla="*/ 1953578 w 5492114"/>
                <a:gd name="connsiteY497" fmla="*/ 619125 h 956310"/>
                <a:gd name="connsiteX498" fmla="*/ 1945958 w 5492114"/>
                <a:gd name="connsiteY498" fmla="*/ 609600 h 956310"/>
                <a:gd name="connsiteX499" fmla="*/ 1943100 w 5492114"/>
                <a:gd name="connsiteY499" fmla="*/ 587693 h 956310"/>
                <a:gd name="connsiteX500" fmla="*/ 1976438 w 5492114"/>
                <a:gd name="connsiteY500" fmla="*/ 540068 h 956310"/>
                <a:gd name="connsiteX501" fmla="*/ 1988820 w 5492114"/>
                <a:gd name="connsiteY501" fmla="*/ 503873 h 956310"/>
                <a:gd name="connsiteX502" fmla="*/ 1987868 w 5492114"/>
                <a:gd name="connsiteY502" fmla="*/ 485775 h 956310"/>
                <a:gd name="connsiteX503" fmla="*/ 1979295 w 5492114"/>
                <a:gd name="connsiteY503" fmla="*/ 469583 h 956310"/>
                <a:gd name="connsiteX504" fmla="*/ 1965960 w 5492114"/>
                <a:gd name="connsiteY504" fmla="*/ 464820 h 956310"/>
                <a:gd name="connsiteX505" fmla="*/ 1949768 w 5492114"/>
                <a:gd name="connsiteY505" fmla="*/ 471488 h 956310"/>
                <a:gd name="connsiteX506" fmla="*/ 1919288 w 5492114"/>
                <a:gd name="connsiteY506" fmla="*/ 497205 h 956310"/>
                <a:gd name="connsiteX507" fmla="*/ 1914525 w 5492114"/>
                <a:gd name="connsiteY507" fmla="*/ 499110 h 956310"/>
                <a:gd name="connsiteX508" fmla="*/ 1914525 w 5492114"/>
                <a:gd name="connsiteY508" fmla="*/ 493395 h 956310"/>
                <a:gd name="connsiteX509" fmla="*/ 1921193 w 5492114"/>
                <a:gd name="connsiteY509" fmla="*/ 468630 h 956310"/>
                <a:gd name="connsiteX510" fmla="*/ 1936433 w 5492114"/>
                <a:gd name="connsiteY510" fmla="*/ 415290 h 956310"/>
                <a:gd name="connsiteX511" fmla="*/ 1950720 w 5492114"/>
                <a:gd name="connsiteY511" fmla="*/ 394335 h 956310"/>
                <a:gd name="connsiteX512" fmla="*/ 1983105 w 5492114"/>
                <a:gd name="connsiteY512" fmla="*/ 362903 h 956310"/>
                <a:gd name="connsiteX513" fmla="*/ 2047875 w 5492114"/>
                <a:gd name="connsiteY513" fmla="*/ 311468 h 956310"/>
                <a:gd name="connsiteX514" fmla="*/ 2065973 w 5492114"/>
                <a:gd name="connsiteY514" fmla="*/ 291465 h 956310"/>
                <a:gd name="connsiteX515" fmla="*/ 2068830 w 5492114"/>
                <a:gd name="connsiteY515" fmla="*/ 273368 h 956310"/>
                <a:gd name="connsiteX516" fmla="*/ 2061210 w 5492114"/>
                <a:gd name="connsiteY516" fmla="*/ 261938 h 956310"/>
                <a:gd name="connsiteX517" fmla="*/ 2048828 w 5492114"/>
                <a:gd name="connsiteY517" fmla="*/ 260985 h 956310"/>
                <a:gd name="connsiteX518" fmla="*/ 2037398 w 5492114"/>
                <a:gd name="connsiteY518" fmla="*/ 260985 h 956310"/>
                <a:gd name="connsiteX519" fmla="*/ 2027873 w 5492114"/>
                <a:gd name="connsiteY519" fmla="*/ 252413 h 956310"/>
                <a:gd name="connsiteX520" fmla="*/ 2018348 w 5492114"/>
                <a:gd name="connsiteY520" fmla="*/ 228600 h 956310"/>
                <a:gd name="connsiteX521" fmla="*/ 2026920 w 5492114"/>
                <a:gd name="connsiteY521" fmla="*/ 211455 h 956310"/>
                <a:gd name="connsiteX522" fmla="*/ 2045018 w 5492114"/>
                <a:gd name="connsiteY522" fmla="*/ 188595 h 956310"/>
                <a:gd name="connsiteX523" fmla="*/ 2063115 w 5492114"/>
                <a:gd name="connsiteY523" fmla="*/ 164783 h 956310"/>
                <a:gd name="connsiteX524" fmla="*/ 2073593 w 5492114"/>
                <a:gd name="connsiteY524" fmla="*/ 143828 h 956310"/>
                <a:gd name="connsiteX525" fmla="*/ 2075498 w 5492114"/>
                <a:gd name="connsiteY525" fmla="*/ 119063 h 956310"/>
                <a:gd name="connsiteX526" fmla="*/ 2069783 w 5492114"/>
                <a:gd name="connsiteY526" fmla="*/ 104775 h 956310"/>
                <a:gd name="connsiteX527" fmla="*/ 2048828 w 5492114"/>
                <a:gd name="connsiteY527" fmla="*/ 96203 h 956310"/>
                <a:gd name="connsiteX528" fmla="*/ 2021205 w 5492114"/>
                <a:gd name="connsiteY528" fmla="*/ 109538 h 956310"/>
                <a:gd name="connsiteX529" fmla="*/ 2015490 w 5492114"/>
                <a:gd name="connsiteY529" fmla="*/ 119063 h 956310"/>
                <a:gd name="connsiteX530" fmla="*/ 2016443 w 5492114"/>
                <a:gd name="connsiteY530" fmla="*/ 128588 h 956310"/>
                <a:gd name="connsiteX531" fmla="*/ 2019300 w 5492114"/>
                <a:gd name="connsiteY531" fmla="*/ 146685 h 956310"/>
                <a:gd name="connsiteX532" fmla="*/ 2010728 w 5492114"/>
                <a:gd name="connsiteY532" fmla="*/ 164783 h 956310"/>
                <a:gd name="connsiteX533" fmla="*/ 1993583 w 5492114"/>
                <a:gd name="connsiteY533" fmla="*/ 213360 h 956310"/>
                <a:gd name="connsiteX534" fmla="*/ 1977390 w 5492114"/>
                <a:gd name="connsiteY534" fmla="*/ 251460 h 956310"/>
                <a:gd name="connsiteX535" fmla="*/ 1972628 w 5492114"/>
                <a:gd name="connsiteY535" fmla="*/ 246698 h 956310"/>
                <a:gd name="connsiteX536" fmla="*/ 1968818 w 5492114"/>
                <a:gd name="connsiteY536" fmla="*/ 234315 h 956310"/>
                <a:gd name="connsiteX537" fmla="*/ 1963103 w 5492114"/>
                <a:gd name="connsiteY537" fmla="*/ 222885 h 956310"/>
                <a:gd name="connsiteX538" fmla="*/ 1950720 w 5492114"/>
                <a:gd name="connsiteY538" fmla="*/ 221933 h 956310"/>
                <a:gd name="connsiteX539" fmla="*/ 1936433 w 5492114"/>
                <a:gd name="connsiteY539" fmla="*/ 221933 h 956310"/>
                <a:gd name="connsiteX540" fmla="*/ 1934528 w 5492114"/>
                <a:gd name="connsiteY540" fmla="*/ 202883 h 956310"/>
                <a:gd name="connsiteX541" fmla="*/ 1951673 w 5492114"/>
                <a:gd name="connsiteY541" fmla="*/ 145733 h 956310"/>
                <a:gd name="connsiteX542" fmla="*/ 1964055 w 5492114"/>
                <a:gd name="connsiteY542" fmla="*/ 121920 h 956310"/>
                <a:gd name="connsiteX543" fmla="*/ 1972628 w 5492114"/>
                <a:gd name="connsiteY543" fmla="*/ 97155 h 956310"/>
                <a:gd name="connsiteX544" fmla="*/ 1966913 w 5492114"/>
                <a:gd name="connsiteY544" fmla="*/ 77153 h 956310"/>
                <a:gd name="connsiteX545" fmla="*/ 1935480 w 5492114"/>
                <a:gd name="connsiteY545" fmla="*/ 71438 h 956310"/>
                <a:gd name="connsiteX546" fmla="*/ 1905953 w 5492114"/>
                <a:gd name="connsiteY546" fmla="*/ 349568 h 956310"/>
                <a:gd name="connsiteX547" fmla="*/ 1903095 w 5492114"/>
                <a:gd name="connsiteY547" fmla="*/ 362903 h 956310"/>
                <a:gd name="connsiteX548" fmla="*/ 1904048 w 5492114"/>
                <a:gd name="connsiteY548" fmla="*/ 375285 h 956310"/>
                <a:gd name="connsiteX549" fmla="*/ 1899285 w 5492114"/>
                <a:gd name="connsiteY549" fmla="*/ 388620 h 956310"/>
                <a:gd name="connsiteX550" fmla="*/ 1899285 w 5492114"/>
                <a:gd name="connsiteY550" fmla="*/ 393383 h 956310"/>
                <a:gd name="connsiteX551" fmla="*/ 1903095 w 5492114"/>
                <a:gd name="connsiteY551" fmla="*/ 393383 h 956310"/>
                <a:gd name="connsiteX552" fmla="*/ 1915478 w 5492114"/>
                <a:gd name="connsiteY552" fmla="*/ 382905 h 956310"/>
                <a:gd name="connsiteX553" fmla="*/ 1925003 w 5492114"/>
                <a:gd name="connsiteY553" fmla="*/ 368618 h 956310"/>
                <a:gd name="connsiteX554" fmla="*/ 1933575 w 5492114"/>
                <a:gd name="connsiteY554" fmla="*/ 350520 h 956310"/>
                <a:gd name="connsiteX555" fmla="*/ 1957388 w 5492114"/>
                <a:gd name="connsiteY555" fmla="*/ 287655 h 956310"/>
                <a:gd name="connsiteX556" fmla="*/ 1946910 w 5492114"/>
                <a:gd name="connsiteY556" fmla="*/ 293370 h 956310"/>
                <a:gd name="connsiteX557" fmla="*/ 1933575 w 5492114"/>
                <a:gd name="connsiteY557" fmla="*/ 312420 h 956310"/>
                <a:gd name="connsiteX558" fmla="*/ 1921193 w 5492114"/>
                <a:gd name="connsiteY558" fmla="*/ 333375 h 956310"/>
                <a:gd name="connsiteX559" fmla="*/ 1905953 w 5492114"/>
                <a:gd name="connsiteY559" fmla="*/ 349568 h 956310"/>
                <a:gd name="connsiteX560" fmla="*/ 1958340 w 5492114"/>
                <a:gd name="connsiteY560" fmla="*/ 345758 h 956310"/>
                <a:gd name="connsiteX561" fmla="*/ 1970723 w 5492114"/>
                <a:gd name="connsiteY561" fmla="*/ 337185 h 956310"/>
                <a:gd name="connsiteX562" fmla="*/ 1987868 w 5492114"/>
                <a:gd name="connsiteY562" fmla="*/ 318135 h 956310"/>
                <a:gd name="connsiteX563" fmla="*/ 1990725 w 5492114"/>
                <a:gd name="connsiteY563" fmla="*/ 297180 h 956310"/>
                <a:gd name="connsiteX564" fmla="*/ 1990725 w 5492114"/>
                <a:gd name="connsiteY564" fmla="*/ 289560 h 956310"/>
                <a:gd name="connsiteX565" fmla="*/ 1986915 w 5492114"/>
                <a:gd name="connsiteY565" fmla="*/ 287655 h 956310"/>
                <a:gd name="connsiteX566" fmla="*/ 1978343 w 5492114"/>
                <a:gd name="connsiteY566" fmla="*/ 295275 h 956310"/>
                <a:gd name="connsiteX567" fmla="*/ 1970723 w 5492114"/>
                <a:gd name="connsiteY567" fmla="*/ 304800 h 956310"/>
                <a:gd name="connsiteX568" fmla="*/ 1962150 w 5492114"/>
                <a:gd name="connsiteY568" fmla="*/ 322898 h 956310"/>
                <a:gd name="connsiteX569" fmla="*/ 1958340 w 5492114"/>
                <a:gd name="connsiteY569" fmla="*/ 345758 h 956310"/>
                <a:gd name="connsiteX570" fmla="*/ 1926908 w 5492114"/>
                <a:gd name="connsiteY570" fmla="*/ 743903 h 956310"/>
                <a:gd name="connsiteX571" fmla="*/ 1906905 w 5492114"/>
                <a:gd name="connsiteY571" fmla="*/ 772478 h 956310"/>
                <a:gd name="connsiteX572" fmla="*/ 1891665 w 5492114"/>
                <a:gd name="connsiteY572" fmla="*/ 802958 h 956310"/>
                <a:gd name="connsiteX573" fmla="*/ 1896428 w 5492114"/>
                <a:gd name="connsiteY573" fmla="*/ 807720 h 956310"/>
                <a:gd name="connsiteX574" fmla="*/ 1907858 w 5492114"/>
                <a:gd name="connsiteY574" fmla="*/ 808673 h 956310"/>
                <a:gd name="connsiteX575" fmla="*/ 1926908 w 5492114"/>
                <a:gd name="connsiteY575" fmla="*/ 801053 h 956310"/>
                <a:gd name="connsiteX576" fmla="*/ 1929765 w 5492114"/>
                <a:gd name="connsiteY576" fmla="*/ 765810 h 956310"/>
                <a:gd name="connsiteX577" fmla="*/ 1926908 w 5492114"/>
                <a:gd name="connsiteY577" fmla="*/ 743903 h 956310"/>
                <a:gd name="connsiteX578" fmla="*/ 2174558 w 5492114"/>
                <a:gd name="connsiteY578" fmla="*/ 164783 h 956310"/>
                <a:gd name="connsiteX579" fmla="*/ 2181225 w 5492114"/>
                <a:gd name="connsiteY579" fmla="*/ 209550 h 956310"/>
                <a:gd name="connsiteX580" fmla="*/ 2178368 w 5492114"/>
                <a:gd name="connsiteY580" fmla="*/ 222885 h 956310"/>
                <a:gd name="connsiteX581" fmla="*/ 2172653 w 5492114"/>
                <a:gd name="connsiteY581" fmla="*/ 228600 h 956310"/>
                <a:gd name="connsiteX582" fmla="*/ 2141220 w 5492114"/>
                <a:gd name="connsiteY582" fmla="*/ 320993 h 956310"/>
                <a:gd name="connsiteX583" fmla="*/ 2109788 w 5492114"/>
                <a:gd name="connsiteY583" fmla="*/ 395288 h 956310"/>
                <a:gd name="connsiteX584" fmla="*/ 2075498 w 5492114"/>
                <a:gd name="connsiteY584" fmla="*/ 452438 h 956310"/>
                <a:gd name="connsiteX585" fmla="*/ 2064068 w 5492114"/>
                <a:gd name="connsiteY585" fmla="*/ 473393 h 956310"/>
                <a:gd name="connsiteX586" fmla="*/ 2062163 w 5492114"/>
                <a:gd name="connsiteY586" fmla="*/ 506730 h 956310"/>
                <a:gd name="connsiteX587" fmla="*/ 2065020 w 5492114"/>
                <a:gd name="connsiteY587" fmla="*/ 515303 h 956310"/>
                <a:gd name="connsiteX588" fmla="*/ 2072640 w 5492114"/>
                <a:gd name="connsiteY588" fmla="*/ 518160 h 956310"/>
                <a:gd name="connsiteX589" fmla="*/ 2095500 w 5492114"/>
                <a:gd name="connsiteY589" fmla="*/ 510540 h 956310"/>
                <a:gd name="connsiteX590" fmla="*/ 2119313 w 5492114"/>
                <a:gd name="connsiteY590" fmla="*/ 493395 h 956310"/>
                <a:gd name="connsiteX591" fmla="*/ 2132648 w 5492114"/>
                <a:gd name="connsiteY591" fmla="*/ 476250 h 956310"/>
                <a:gd name="connsiteX592" fmla="*/ 2153603 w 5492114"/>
                <a:gd name="connsiteY592" fmla="*/ 436245 h 956310"/>
                <a:gd name="connsiteX593" fmla="*/ 2165033 w 5492114"/>
                <a:gd name="connsiteY593" fmla="*/ 423863 h 956310"/>
                <a:gd name="connsiteX594" fmla="*/ 2185988 w 5492114"/>
                <a:gd name="connsiteY594" fmla="*/ 422910 h 956310"/>
                <a:gd name="connsiteX595" fmla="*/ 2203133 w 5492114"/>
                <a:gd name="connsiteY595" fmla="*/ 419100 h 956310"/>
                <a:gd name="connsiteX596" fmla="*/ 2217420 w 5492114"/>
                <a:gd name="connsiteY596" fmla="*/ 410528 h 956310"/>
                <a:gd name="connsiteX597" fmla="*/ 2228850 w 5492114"/>
                <a:gd name="connsiteY597" fmla="*/ 395288 h 956310"/>
                <a:gd name="connsiteX598" fmla="*/ 2244090 w 5492114"/>
                <a:gd name="connsiteY598" fmla="*/ 386715 h 956310"/>
                <a:gd name="connsiteX599" fmla="*/ 2257425 w 5492114"/>
                <a:gd name="connsiteY599" fmla="*/ 362903 h 956310"/>
                <a:gd name="connsiteX600" fmla="*/ 2257425 w 5492114"/>
                <a:gd name="connsiteY600" fmla="*/ 353378 h 956310"/>
                <a:gd name="connsiteX601" fmla="*/ 2248853 w 5492114"/>
                <a:gd name="connsiteY601" fmla="*/ 343853 h 956310"/>
                <a:gd name="connsiteX602" fmla="*/ 2233613 w 5492114"/>
                <a:gd name="connsiteY602" fmla="*/ 341948 h 956310"/>
                <a:gd name="connsiteX603" fmla="*/ 2216468 w 5492114"/>
                <a:gd name="connsiteY603" fmla="*/ 350520 h 956310"/>
                <a:gd name="connsiteX604" fmla="*/ 2201228 w 5492114"/>
                <a:gd name="connsiteY604" fmla="*/ 360045 h 956310"/>
                <a:gd name="connsiteX605" fmla="*/ 2191703 w 5492114"/>
                <a:gd name="connsiteY605" fmla="*/ 362903 h 956310"/>
                <a:gd name="connsiteX606" fmla="*/ 2181225 w 5492114"/>
                <a:gd name="connsiteY606" fmla="*/ 367665 h 956310"/>
                <a:gd name="connsiteX607" fmla="*/ 2165033 w 5492114"/>
                <a:gd name="connsiteY607" fmla="*/ 382905 h 956310"/>
                <a:gd name="connsiteX608" fmla="*/ 2148840 w 5492114"/>
                <a:gd name="connsiteY608" fmla="*/ 398145 h 956310"/>
                <a:gd name="connsiteX609" fmla="*/ 2140268 w 5492114"/>
                <a:gd name="connsiteY609" fmla="*/ 401955 h 956310"/>
                <a:gd name="connsiteX610" fmla="*/ 2165033 w 5492114"/>
                <a:gd name="connsiteY610" fmla="*/ 329565 h 956310"/>
                <a:gd name="connsiteX611" fmla="*/ 2201228 w 5492114"/>
                <a:gd name="connsiteY611" fmla="*/ 255270 h 956310"/>
                <a:gd name="connsiteX612" fmla="*/ 2226945 w 5492114"/>
                <a:gd name="connsiteY612" fmla="*/ 223838 h 956310"/>
                <a:gd name="connsiteX613" fmla="*/ 2247900 w 5492114"/>
                <a:gd name="connsiteY613" fmla="*/ 189548 h 956310"/>
                <a:gd name="connsiteX614" fmla="*/ 2248853 w 5492114"/>
                <a:gd name="connsiteY614" fmla="*/ 178118 h 956310"/>
                <a:gd name="connsiteX615" fmla="*/ 2241233 w 5492114"/>
                <a:gd name="connsiteY615" fmla="*/ 163830 h 956310"/>
                <a:gd name="connsiteX616" fmla="*/ 2215515 w 5492114"/>
                <a:gd name="connsiteY616" fmla="*/ 143828 h 956310"/>
                <a:gd name="connsiteX617" fmla="*/ 2200275 w 5492114"/>
                <a:gd name="connsiteY617" fmla="*/ 142875 h 956310"/>
                <a:gd name="connsiteX618" fmla="*/ 2186940 w 5492114"/>
                <a:gd name="connsiteY618" fmla="*/ 147638 h 956310"/>
                <a:gd name="connsiteX619" fmla="*/ 2174558 w 5492114"/>
                <a:gd name="connsiteY619" fmla="*/ 164783 h 956310"/>
                <a:gd name="connsiteX620" fmla="*/ 2061210 w 5492114"/>
                <a:gd name="connsiteY620" fmla="*/ 565785 h 956310"/>
                <a:gd name="connsiteX621" fmla="*/ 2084070 w 5492114"/>
                <a:gd name="connsiteY621" fmla="*/ 615315 h 956310"/>
                <a:gd name="connsiteX622" fmla="*/ 2117408 w 5492114"/>
                <a:gd name="connsiteY622" fmla="*/ 663893 h 956310"/>
                <a:gd name="connsiteX623" fmla="*/ 2109788 w 5492114"/>
                <a:gd name="connsiteY623" fmla="*/ 687705 h 956310"/>
                <a:gd name="connsiteX624" fmla="*/ 2100263 w 5492114"/>
                <a:gd name="connsiteY624" fmla="*/ 700088 h 956310"/>
                <a:gd name="connsiteX625" fmla="*/ 2080260 w 5492114"/>
                <a:gd name="connsiteY625" fmla="*/ 724853 h 956310"/>
                <a:gd name="connsiteX626" fmla="*/ 2052638 w 5492114"/>
                <a:gd name="connsiteY626" fmla="*/ 753428 h 956310"/>
                <a:gd name="connsiteX627" fmla="*/ 2033588 w 5492114"/>
                <a:gd name="connsiteY627" fmla="*/ 756285 h 956310"/>
                <a:gd name="connsiteX628" fmla="*/ 2016443 w 5492114"/>
                <a:gd name="connsiteY628" fmla="*/ 763905 h 956310"/>
                <a:gd name="connsiteX629" fmla="*/ 2017395 w 5492114"/>
                <a:gd name="connsiteY629" fmla="*/ 770573 h 956310"/>
                <a:gd name="connsiteX630" fmla="*/ 2026920 w 5492114"/>
                <a:gd name="connsiteY630" fmla="*/ 774383 h 956310"/>
                <a:gd name="connsiteX631" fmla="*/ 2038350 w 5492114"/>
                <a:gd name="connsiteY631" fmla="*/ 778193 h 956310"/>
                <a:gd name="connsiteX632" fmla="*/ 2042160 w 5492114"/>
                <a:gd name="connsiteY632" fmla="*/ 784860 h 956310"/>
                <a:gd name="connsiteX633" fmla="*/ 2052638 w 5492114"/>
                <a:gd name="connsiteY633" fmla="*/ 786765 h 956310"/>
                <a:gd name="connsiteX634" fmla="*/ 2070735 w 5492114"/>
                <a:gd name="connsiteY634" fmla="*/ 781050 h 956310"/>
                <a:gd name="connsiteX635" fmla="*/ 2084070 w 5492114"/>
                <a:gd name="connsiteY635" fmla="*/ 772478 h 956310"/>
                <a:gd name="connsiteX636" fmla="*/ 2096453 w 5492114"/>
                <a:gd name="connsiteY636" fmla="*/ 759143 h 956310"/>
                <a:gd name="connsiteX637" fmla="*/ 2125028 w 5492114"/>
                <a:gd name="connsiteY637" fmla="*/ 724853 h 956310"/>
                <a:gd name="connsiteX638" fmla="*/ 2139315 w 5492114"/>
                <a:gd name="connsiteY638" fmla="*/ 705803 h 956310"/>
                <a:gd name="connsiteX639" fmla="*/ 2149793 w 5492114"/>
                <a:gd name="connsiteY639" fmla="*/ 696278 h 956310"/>
                <a:gd name="connsiteX640" fmla="*/ 2167890 w 5492114"/>
                <a:gd name="connsiteY640" fmla="*/ 713423 h 956310"/>
                <a:gd name="connsiteX641" fmla="*/ 2198370 w 5492114"/>
                <a:gd name="connsiteY641" fmla="*/ 750570 h 956310"/>
                <a:gd name="connsiteX642" fmla="*/ 2230755 w 5492114"/>
                <a:gd name="connsiteY642" fmla="*/ 788670 h 956310"/>
                <a:gd name="connsiteX643" fmla="*/ 2254568 w 5492114"/>
                <a:gd name="connsiteY643" fmla="*/ 809625 h 956310"/>
                <a:gd name="connsiteX644" fmla="*/ 2280285 w 5492114"/>
                <a:gd name="connsiteY644" fmla="*/ 810578 h 956310"/>
                <a:gd name="connsiteX645" fmla="*/ 2318385 w 5492114"/>
                <a:gd name="connsiteY645" fmla="*/ 803910 h 956310"/>
                <a:gd name="connsiteX646" fmla="*/ 2353628 w 5492114"/>
                <a:gd name="connsiteY646" fmla="*/ 793433 h 956310"/>
                <a:gd name="connsiteX647" fmla="*/ 2372678 w 5492114"/>
                <a:gd name="connsiteY647" fmla="*/ 782955 h 956310"/>
                <a:gd name="connsiteX648" fmla="*/ 2369820 w 5492114"/>
                <a:gd name="connsiteY648" fmla="*/ 773430 h 956310"/>
                <a:gd name="connsiteX649" fmla="*/ 2352675 w 5492114"/>
                <a:gd name="connsiteY649" fmla="*/ 764858 h 956310"/>
                <a:gd name="connsiteX650" fmla="*/ 2299335 w 5492114"/>
                <a:gd name="connsiteY650" fmla="*/ 753428 h 956310"/>
                <a:gd name="connsiteX651" fmla="*/ 2245043 w 5492114"/>
                <a:gd name="connsiteY651" fmla="*/ 712470 h 956310"/>
                <a:gd name="connsiteX652" fmla="*/ 2197418 w 5492114"/>
                <a:gd name="connsiteY652" fmla="*/ 674370 h 956310"/>
                <a:gd name="connsiteX653" fmla="*/ 2181225 w 5492114"/>
                <a:gd name="connsiteY653" fmla="*/ 657225 h 956310"/>
                <a:gd name="connsiteX654" fmla="*/ 2176463 w 5492114"/>
                <a:gd name="connsiteY654" fmla="*/ 642938 h 956310"/>
                <a:gd name="connsiteX655" fmla="*/ 2195513 w 5492114"/>
                <a:gd name="connsiteY655" fmla="*/ 581025 h 956310"/>
                <a:gd name="connsiteX656" fmla="*/ 2205038 w 5492114"/>
                <a:gd name="connsiteY656" fmla="*/ 542925 h 956310"/>
                <a:gd name="connsiteX657" fmla="*/ 2205038 w 5492114"/>
                <a:gd name="connsiteY657" fmla="*/ 502920 h 956310"/>
                <a:gd name="connsiteX658" fmla="*/ 2196465 w 5492114"/>
                <a:gd name="connsiteY658" fmla="*/ 484823 h 956310"/>
                <a:gd name="connsiteX659" fmla="*/ 2185988 w 5492114"/>
                <a:gd name="connsiteY659" fmla="*/ 477203 h 956310"/>
                <a:gd name="connsiteX660" fmla="*/ 2152650 w 5492114"/>
                <a:gd name="connsiteY660" fmla="*/ 476250 h 956310"/>
                <a:gd name="connsiteX661" fmla="*/ 2145030 w 5492114"/>
                <a:gd name="connsiteY661" fmla="*/ 483870 h 956310"/>
                <a:gd name="connsiteX662" fmla="*/ 2149793 w 5492114"/>
                <a:gd name="connsiteY662" fmla="*/ 519113 h 956310"/>
                <a:gd name="connsiteX663" fmla="*/ 2151698 w 5492114"/>
                <a:gd name="connsiteY663" fmla="*/ 577215 h 956310"/>
                <a:gd name="connsiteX664" fmla="*/ 2143125 w 5492114"/>
                <a:gd name="connsiteY664" fmla="*/ 606743 h 956310"/>
                <a:gd name="connsiteX665" fmla="*/ 2139315 w 5492114"/>
                <a:gd name="connsiteY665" fmla="*/ 611505 h 956310"/>
                <a:gd name="connsiteX666" fmla="*/ 2132648 w 5492114"/>
                <a:gd name="connsiteY666" fmla="*/ 606743 h 956310"/>
                <a:gd name="connsiteX667" fmla="*/ 2111693 w 5492114"/>
                <a:gd name="connsiteY667" fmla="*/ 581025 h 956310"/>
                <a:gd name="connsiteX668" fmla="*/ 2085023 w 5492114"/>
                <a:gd name="connsiteY668" fmla="*/ 559118 h 956310"/>
                <a:gd name="connsiteX669" fmla="*/ 2069783 w 5492114"/>
                <a:gd name="connsiteY669" fmla="*/ 558165 h 956310"/>
                <a:gd name="connsiteX670" fmla="*/ 2061210 w 5492114"/>
                <a:gd name="connsiteY670" fmla="*/ 565785 h 956310"/>
                <a:gd name="connsiteX671" fmla="*/ 2875598 w 5492114"/>
                <a:gd name="connsiteY671" fmla="*/ 59055 h 956310"/>
                <a:gd name="connsiteX672" fmla="*/ 2873693 w 5492114"/>
                <a:gd name="connsiteY672" fmla="*/ 67628 h 956310"/>
                <a:gd name="connsiteX673" fmla="*/ 2877503 w 5492114"/>
                <a:gd name="connsiteY673" fmla="*/ 80010 h 956310"/>
                <a:gd name="connsiteX674" fmla="*/ 2881313 w 5492114"/>
                <a:gd name="connsiteY674" fmla="*/ 94298 h 956310"/>
                <a:gd name="connsiteX675" fmla="*/ 2879408 w 5492114"/>
                <a:gd name="connsiteY675" fmla="*/ 107633 h 956310"/>
                <a:gd name="connsiteX676" fmla="*/ 2886075 w 5492114"/>
                <a:gd name="connsiteY676" fmla="*/ 127635 h 956310"/>
                <a:gd name="connsiteX677" fmla="*/ 2908935 w 5492114"/>
                <a:gd name="connsiteY677" fmla="*/ 146685 h 956310"/>
                <a:gd name="connsiteX678" fmla="*/ 2939415 w 5492114"/>
                <a:gd name="connsiteY678" fmla="*/ 153353 h 956310"/>
                <a:gd name="connsiteX679" fmla="*/ 2955608 w 5492114"/>
                <a:gd name="connsiteY679" fmla="*/ 148590 h 956310"/>
                <a:gd name="connsiteX680" fmla="*/ 2969895 w 5492114"/>
                <a:gd name="connsiteY680" fmla="*/ 136208 h 956310"/>
                <a:gd name="connsiteX681" fmla="*/ 2981325 w 5492114"/>
                <a:gd name="connsiteY681" fmla="*/ 102870 h 956310"/>
                <a:gd name="connsiteX682" fmla="*/ 2974658 w 5492114"/>
                <a:gd name="connsiteY682" fmla="*/ 80010 h 956310"/>
                <a:gd name="connsiteX683" fmla="*/ 2958465 w 5492114"/>
                <a:gd name="connsiteY683" fmla="*/ 66675 h 956310"/>
                <a:gd name="connsiteX684" fmla="*/ 2940368 w 5492114"/>
                <a:gd name="connsiteY684" fmla="*/ 61913 h 956310"/>
                <a:gd name="connsiteX685" fmla="*/ 2905125 w 5492114"/>
                <a:gd name="connsiteY685" fmla="*/ 57150 h 956310"/>
                <a:gd name="connsiteX686" fmla="*/ 2875598 w 5492114"/>
                <a:gd name="connsiteY686" fmla="*/ 59055 h 956310"/>
                <a:gd name="connsiteX687" fmla="*/ 2549843 w 5492114"/>
                <a:gd name="connsiteY687" fmla="*/ 378143 h 956310"/>
                <a:gd name="connsiteX688" fmla="*/ 2564130 w 5492114"/>
                <a:gd name="connsiteY688" fmla="*/ 409575 h 956310"/>
                <a:gd name="connsiteX689" fmla="*/ 2583180 w 5492114"/>
                <a:gd name="connsiteY689" fmla="*/ 423863 h 956310"/>
                <a:gd name="connsiteX690" fmla="*/ 2613660 w 5492114"/>
                <a:gd name="connsiteY690" fmla="*/ 426720 h 956310"/>
                <a:gd name="connsiteX691" fmla="*/ 2636520 w 5492114"/>
                <a:gd name="connsiteY691" fmla="*/ 425768 h 956310"/>
                <a:gd name="connsiteX692" fmla="*/ 2659380 w 5492114"/>
                <a:gd name="connsiteY692" fmla="*/ 419100 h 956310"/>
                <a:gd name="connsiteX693" fmla="*/ 2720340 w 5492114"/>
                <a:gd name="connsiteY693" fmla="*/ 381000 h 956310"/>
                <a:gd name="connsiteX694" fmla="*/ 2804160 w 5492114"/>
                <a:gd name="connsiteY694" fmla="*/ 340043 h 956310"/>
                <a:gd name="connsiteX695" fmla="*/ 2897505 w 5492114"/>
                <a:gd name="connsiteY695" fmla="*/ 297180 h 956310"/>
                <a:gd name="connsiteX696" fmla="*/ 2914650 w 5492114"/>
                <a:gd name="connsiteY696" fmla="*/ 296228 h 956310"/>
                <a:gd name="connsiteX697" fmla="*/ 2918460 w 5492114"/>
                <a:gd name="connsiteY697" fmla="*/ 304800 h 956310"/>
                <a:gd name="connsiteX698" fmla="*/ 2911793 w 5492114"/>
                <a:gd name="connsiteY698" fmla="*/ 327660 h 956310"/>
                <a:gd name="connsiteX699" fmla="*/ 2817495 w 5492114"/>
                <a:gd name="connsiteY699" fmla="*/ 471488 h 956310"/>
                <a:gd name="connsiteX700" fmla="*/ 2810828 w 5492114"/>
                <a:gd name="connsiteY700" fmla="*/ 511493 h 956310"/>
                <a:gd name="connsiteX701" fmla="*/ 2814638 w 5492114"/>
                <a:gd name="connsiteY701" fmla="*/ 532448 h 956310"/>
                <a:gd name="connsiteX702" fmla="*/ 2820353 w 5492114"/>
                <a:gd name="connsiteY702" fmla="*/ 537210 h 956310"/>
                <a:gd name="connsiteX703" fmla="*/ 2828925 w 5492114"/>
                <a:gd name="connsiteY703" fmla="*/ 537210 h 956310"/>
                <a:gd name="connsiteX704" fmla="*/ 2845118 w 5492114"/>
                <a:gd name="connsiteY704" fmla="*/ 526733 h 956310"/>
                <a:gd name="connsiteX705" fmla="*/ 2866073 w 5492114"/>
                <a:gd name="connsiteY705" fmla="*/ 506730 h 956310"/>
                <a:gd name="connsiteX706" fmla="*/ 2909888 w 5492114"/>
                <a:gd name="connsiteY706" fmla="*/ 471488 h 956310"/>
                <a:gd name="connsiteX707" fmla="*/ 2946083 w 5492114"/>
                <a:gd name="connsiteY707" fmla="*/ 437198 h 956310"/>
                <a:gd name="connsiteX708" fmla="*/ 2993708 w 5492114"/>
                <a:gd name="connsiteY708" fmla="*/ 430530 h 956310"/>
                <a:gd name="connsiteX709" fmla="*/ 3002280 w 5492114"/>
                <a:gd name="connsiteY709" fmla="*/ 425768 h 956310"/>
                <a:gd name="connsiteX710" fmla="*/ 3009900 w 5492114"/>
                <a:gd name="connsiteY710" fmla="*/ 425768 h 956310"/>
                <a:gd name="connsiteX711" fmla="*/ 3017520 w 5492114"/>
                <a:gd name="connsiteY711" fmla="*/ 432435 h 956310"/>
                <a:gd name="connsiteX712" fmla="*/ 3028950 w 5492114"/>
                <a:gd name="connsiteY712" fmla="*/ 438150 h 956310"/>
                <a:gd name="connsiteX713" fmla="*/ 3046095 w 5492114"/>
                <a:gd name="connsiteY713" fmla="*/ 436245 h 956310"/>
                <a:gd name="connsiteX714" fmla="*/ 3060383 w 5492114"/>
                <a:gd name="connsiteY714" fmla="*/ 426720 h 956310"/>
                <a:gd name="connsiteX715" fmla="*/ 3065145 w 5492114"/>
                <a:gd name="connsiteY715" fmla="*/ 409575 h 956310"/>
                <a:gd name="connsiteX716" fmla="*/ 3058478 w 5492114"/>
                <a:gd name="connsiteY716" fmla="*/ 392430 h 956310"/>
                <a:gd name="connsiteX717" fmla="*/ 3048000 w 5492114"/>
                <a:gd name="connsiteY717" fmla="*/ 379095 h 956310"/>
                <a:gd name="connsiteX718" fmla="*/ 3036570 w 5492114"/>
                <a:gd name="connsiteY718" fmla="*/ 364808 h 956310"/>
                <a:gd name="connsiteX719" fmla="*/ 3027998 w 5492114"/>
                <a:gd name="connsiteY719" fmla="*/ 344805 h 956310"/>
                <a:gd name="connsiteX720" fmla="*/ 3018473 w 5492114"/>
                <a:gd name="connsiteY720" fmla="*/ 339090 h 956310"/>
                <a:gd name="connsiteX721" fmla="*/ 3001328 w 5492114"/>
                <a:gd name="connsiteY721" fmla="*/ 338138 h 956310"/>
                <a:gd name="connsiteX722" fmla="*/ 2985135 w 5492114"/>
                <a:gd name="connsiteY722" fmla="*/ 342900 h 956310"/>
                <a:gd name="connsiteX723" fmla="*/ 2979420 w 5492114"/>
                <a:gd name="connsiteY723" fmla="*/ 354330 h 956310"/>
                <a:gd name="connsiteX724" fmla="*/ 2966085 w 5492114"/>
                <a:gd name="connsiteY724" fmla="*/ 379095 h 956310"/>
                <a:gd name="connsiteX725" fmla="*/ 2929890 w 5492114"/>
                <a:gd name="connsiteY725" fmla="*/ 420053 h 956310"/>
                <a:gd name="connsiteX726" fmla="*/ 2909888 w 5492114"/>
                <a:gd name="connsiteY726" fmla="*/ 439103 h 956310"/>
                <a:gd name="connsiteX727" fmla="*/ 2898458 w 5492114"/>
                <a:gd name="connsiteY727" fmla="*/ 443865 h 956310"/>
                <a:gd name="connsiteX728" fmla="*/ 2910840 w 5492114"/>
                <a:gd name="connsiteY728" fmla="*/ 416243 h 956310"/>
                <a:gd name="connsiteX729" fmla="*/ 2938463 w 5492114"/>
                <a:gd name="connsiteY729" fmla="*/ 371475 h 956310"/>
                <a:gd name="connsiteX730" fmla="*/ 2948940 w 5492114"/>
                <a:gd name="connsiteY730" fmla="*/ 343853 h 956310"/>
                <a:gd name="connsiteX731" fmla="*/ 2967990 w 5492114"/>
                <a:gd name="connsiteY731" fmla="*/ 329565 h 956310"/>
                <a:gd name="connsiteX732" fmla="*/ 2981325 w 5492114"/>
                <a:gd name="connsiteY732" fmla="*/ 318135 h 956310"/>
                <a:gd name="connsiteX733" fmla="*/ 2987040 w 5492114"/>
                <a:gd name="connsiteY733" fmla="*/ 308610 h 956310"/>
                <a:gd name="connsiteX734" fmla="*/ 2983230 w 5492114"/>
                <a:gd name="connsiteY734" fmla="*/ 296228 h 956310"/>
                <a:gd name="connsiteX735" fmla="*/ 2974658 w 5492114"/>
                <a:gd name="connsiteY735" fmla="*/ 285750 h 956310"/>
                <a:gd name="connsiteX736" fmla="*/ 2961323 w 5492114"/>
                <a:gd name="connsiteY736" fmla="*/ 276225 h 956310"/>
                <a:gd name="connsiteX737" fmla="*/ 2982278 w 5492114"/>
                <a:gd name="connsiteY737" fmla="*/ 265748 h 956310"/>
                <a:gd name="connsiteX738" fmla="*/ 3005138 w 5492114"/>
                <a:gd name="connsiteY738" fmla="*/ 260985 h 956310"/>
                <a:gd name="connsiteX739" fmla="*/ 3032760 w 5492114"/>
                <a:gd name="connsiteY739" fmla="*/ 263843 h 956310"/>
                <a:gd name="connsiteX740" fmla="*/ 3068003 w 5492114"/>
                <a:gd name="connsiteY740" fmla="*/ 271463 h 956310"/>
                <a:gd name="connsiteX741" fmla="*/ 3100388 w 5492114"/>
                <a:gd name="connsiteY741" fmla="*/ 262890 h 956310"/>
                <a:gd name="connsiteX742" fmla="*/ 3116580 w 5492114"/>
                <a:gd name="connsiteY742" fmla="*/ 243840 h 956310"/>
                <a:gd name="connsiteX743" fmla="*/ 3118485 w 5492114"/>
                <a:gd name="connsiteY743" fmla="*/ 224790 h 956310"/>
                <a:gd name="connsiteX744" fmla="*/ 3110865 w 5492114"/>
                <a:gd name="connsiteY744" fmla="*/ 217170 h 956310"/>
                <a:gd name="connsiteX745" fmla="*/ 3096578 w 5492114"/>
                <a:gd name="connsiteY745" fmla="*/ 212408 h 956310"/>
                <a:gd name="connsiteX746" fmla="*/ 3060383 w 5492114"/>
                <a:gd name="connsiteY746" fmla="*/ 208598 h 956310"/>
                <a:gd name="connsiteX747" fmla="*/ 3032760 w 5492114"/>
                <a:gd name="connsiteY747" fmla="*/ 211455 h 956310"/>
                <a:gd name="connsiteX748" fmla="*/ 3015615 w 5492114"/>
                <a:gd name="connsiteY748" fmla="*/ 219075 h 956310"/>
                <a:gd name="connsiteX749" fmla="*/ 2994660 w 5492114"/>
                <a:gd name="connsiteY749" fmla="*/ 235268 h 956310"/>
                <a:gd name="connsiteX750" fmla="*/ 2788920 w 5492114"/>
                <a:gd name="connsiteY750" fmla="*/ 311468 h 956310"/>
                <a:gd name="connsiteX751" fmla="*/ 2717483 w 5492114"/>
                <a:gd name="connsiteY751" fmla="*/ 348615 h 956310"/>
                <a:gd name="connsiteX752" fmla="*/ 2677478 w 5492114"/>
                <a:gd name="connsiteY752" fmla="*/ 367665 h 956310"/>
                <a:gd name="connsiteX753" fmla="*/ 2656523 w 5492114"/>
                <a:gd name="connsiteY753" fmla="*/ 373380 h 956310"/>
                <a:gd name="connsiteX754" fmla="*/ 2639378 w 5492114"/>
                <a:gd name="connsiteY754" fmla="*/ 374333 h 956310"/>
                <a:gd name="connsiteX755" fmla="*/ 2616518 w 5492114"/>
                <a:gd name="connsiteY755" fmla="*/ 379095 h 956310"/>
                <a:gd name="connsiteX756" fmla="*/ 2578418 w 5492114"/>
                <a:gd name="connsiteY756" fmla="*/ 369570 h 956310"/>
                <a:gd name="connsiteX757" fmla="*/ 2560320 w 5492114"/>
                <a:gd name="connsiteY757" fmla="*/ 368618 h 956310"/>
                <a:gd name="connsiteX758" fmla="*/ 2555558 w 5492114"/>
                <a:gd name="connsiteY758" fmla="*/ 371475 h 956310"/>
                <a:gd name="connsiteX759" fmla="*/ 2549843 w 5492114"/>
                <a:gd name="connsiteY759" fmla="*/ 378143 h 956310"/>
                <a:gd name="connsiteX760" fmla="*/ 2925128 w 5492114"/>
                <a:gd name="connsiteY760" fmla="*/ 477203 h 956310"/>
                <a:gd name="connsiteX761" fmla="*/ 2913698 w 5492114"/>
                <a:gd name="connsiteY761" fmla="*/ 498158 h 956310"/>
                <a:gd name="connsiteX762" fmla="*/ 2903220 w 5492114"/>
                <a:gd name="connsiteY762" fmla="*/ 530543 h 956310"/>
                <a:gd name="connsiteX763" fmla="*/ 2888933 w 5492114"/>
                <a:gd name="connsiteY763" fmla="*/ 597218 h 956310"/>
                <a:gd name="connsiteX764" fmla="*/ 2840355 w 5492114"/>
                <a:gd name="connsiteY764" fmla="*/ 801053 h 956310"/>
                <a:gd name="connsiteX765" fmla="*/ 2846070 w 5492114"/>
                <a:gd name="connsiteY765" fmla="*/ 845820 h 956310"/>
                <a:gd name="connsiteX766" fmla="*/ 2857500 w 5492114"/>
                <a:gd name="connsiteY766" fmla="*/ 865823 h 956310"/>
                <a:gd name="connsiteX767" fmla="*/ 2875598 w 5492114"/>
                <a:gd name="connsiteY767" fmla="*/ 873443 h 956310"/>
                <a:gd name="connsiteX768" fmla="*/ 2891790 w 5492114"/>
                <a:gd name="connsiteY768" fmla="*/ 864870 h 956310"/>
                <a:gd name="connsiteX769" fmla="*/ 2900363 w 5492114"/>
                <a:gd name="connsiteY769" fmla="*/ 848678 h 956310"/>
                <a:gd name="connsiteX770" fmla="*/ 2907983 w 5492114"/>
                <a:gd name="connsiteY770" fmla="*/ 814388 h 956310"/>
                <a:gd name="connsiteX771" fmla="*/ 2906078 w 5492114"/>
                <a:gd name="connsiteY771" fmla="*/ 777240 h 956310"/>
                <a:gd name="connsiteX772" fmla="*/ 2897505 w 5492114"/>
                <a:gd name="connsiteY772" fmla="*/ 741998 h 956310"/>
                <a:gd name="connsiteX773" fmla="*/ 2906078 w 5492114"/>
                <a:gd name="connsiteY773" fmla="*/ 684848 h 956310"/>
                <a:gd name="connsiteX774" fmla="*/ 2914650 w 5492114"/>
                <a:gd name="connsiteY774" fmla="*/ 616268 h 956310"/>
                <a:gd name="connsiteX775" fmla="*/ 2928938 w 5492114"/>
                <a:gd name="connsiteY775" fmla="*/ 543878 h 956310"/>
                <a:gd name="connsiteX776" fmla="*/ 2943225 w 5492114"/>
                <a:gd name="connsiteY776" fmla="*/ 491490 h 956310"/>
                <a:gd name="connsiteX777" fmla="*/ 2940368 w 5492114"/>
                <a:gd name="connsiteY777" fmla="*/ 478155 h 956310"/>
                <a:gd name="connsiteX778" fmla="*/ 2934653 w 5492114"/>
                <a:gd name="connsiteY778" fmla="*/ 472440 h 956310"/>
                <a:gd name="connsiteX779" fmla="*/ 2925128 w 5492114"/>
                <a:gd name="connsiteY779" fmla="*/ 477203 h 956310"/>
                <a:gd name="connsiteX780" fmla="*/ 2968943 w 5492114"/>
                <a:gd name="connsiteY780" fmla="*/ 495300 h 956310"/>
                <a:gd name="connsiteX781" fmla="*/ 2983230 w 5492114"/>
                <a:gd name="connsiteY781" fmla="*/ 499110 h 956310"/>
                <a:gd name="connsiteX782" fmla="*/ 2989898 w 5492114"/>
                <a:gd name="connsiteY782" fmla="*/ 501968 h 956310"/>
                <a:gd name="connsiteX783" fmla="*/ 2992755 w 5492114"/>
                <a:gd name="connsiteY783" fmla="*/ 514350 h 956310"/>
                <a:gd name="connsiteX784" fmla="*/ 2991803 w 5492114"/>
                <a:gd name="connsiteY784" fmla="*/ 585788 h 956310"/>
                <a:gd name="connsiteX785" fmla="*/ 2970848 w 5492114"/>
                <a:gd name="connsiteY785" fmla="*/ 579120 h 956310"/>
                <a:gd name="connsiteX786" fmla="*/ 2952750 w 5492114"/>
                <a:gd name="connsiteY786" fmla="*/ 579120 h 956310"/>
                <a:gd name="connsiteX787" fmla="*/ 2936558 w 5492114"/>
                <a:gd name="connsiteY787" fmla="*/ 589598 h 956310"/>
                <a:gd name="connsiteX788" fmla="*/ 2930843 w 5492114"/>
                <a:gd name="connsiteY788" fmla="*/ 604838 h 956310"/>
                <a:gd name="connsiteX789" fmla="*/ 2936558 w 5492114"/>
                <a:gd name="connsiteY789" fmla="*/ 616268 h 956310"/>
                <a:gd name="connsiteX790" fmla="*/ 2957513 w 5492114"/>
                <a:gd name="connsiteY790" fmla="*/ 631508 h 956310"/>
                <a:gd name="connsiteX791" fmla="*/ 2958465 w 5492114"/>
                <a:gd name="connsiteY791" fmla="*/ 636270 h 956310"/>
                <a:gd name="connsiteX792" fmla="*/ 2949893 w 5492114"/>
                <a:gd name="connsiteY792" fmla="*/ 637223 h 956310"/>
                <a:gd name="connsiteX793" fmla="*/ 2929890 w 5492114"/>
                <a:gd name="connsiteY793" fmla="*/ 638175 h 956310"/>
                <a:gd name="connsiteX794" fmla="*/ 2922270 w 5492114"/>
                <a:gd name="connsiteY794" fmla="*/ 652463 h 956310"/>
                <a:gd name="connsiteX795" fmla="*/ 2926080 w 5492114"/>
                <a:gd name="connsiteY795" fmla="*/ 664845 h 956310"/>
                <a:gd name="connsiteX796" fmla="*/ 2939415 w 5492114"/>
                <a:gd name="connsiteY796" fmla="*/ 681990 h 956310"/>
                <a:gd name="connsiteX797" fmla="*/ 2957513 w 5492114"/>
                <a:gd name="connsiteY797" fmla="*/ 692468 h 956310"/>
                <a:gd name="connsiteX798" fmla="*/ 2972753 w 5492114"/>
                <a:gd name="connsiteY798" fmla="*/ 689610 h 956310"/>
                <a:gd name="connsiteX799" fmla="*/ 2987040 w 5492114"/>
                <a:gd name="connsiteY799" fmla="*/ 678180 h 956310"/>
                <a:gd name="connsiteX800" fmla="*/ 2988945 w 5492114"/>
                <a:gd name="connsiteY800" fmla="*/ 672465 h 956310"/>
                <a:gd name="connsiteX801" fmla="*/ 2993708 w 5492114"/>
                <a:gd name="connsiteY801" fmla="*/ 670560 h 956310"/>
                <a:gd name="connsiteX802" fmla="*/ 2990850 w 5492114"/>
                <a:gd name="connsiteY802" fmla="*/ 767715 h 956310"/>
                <a:gd name="connsiteX803" fmla="*/ 2981325 w 5492114"/>
                <a:gd name="connsiteY803" fmla="*/ 771525 h 956310"/>
                <a:gd name="connsiteX804" fmla="*/ 2971800 w 5492114"/>
                <a:gd name="connsiteY804" fmla="*/ 779145 h 956310"/>
                <a:gd name="connsiteX805" fmla="*/ 2973705 w 5492114"/>
                <a:gd name="connsiteY805" fmla="*/ 797243 h 956310"/>
                <a:gd name="connsiteX806" fmla="*/ 2978468 w 5492114"/>
                <a:gd name="connsiteY806" fmla="*/ 808673 h 956310"/>
                <a:gd name="connsiteX807" fmla="*/ 2978468 w 5492114"/>
                <a:gd name="connsiteY807" fmla="*/ 828675 h 956310"/>
                <a:gd name="connsiteX808" fmla="*/ 2982278 w 5492114"/>
                <a:gd name="connsiteY808" fmla="*/ 847725 h 956310"/>
                <a:gd name="connsiteX809" fmla="*/ 2991803 w 5492114"/>
                <a:gd name="connsiteY809" fmla="*/ 866775 h 956310"/>
                <a:gd name="connsiteX810" fmla="*/ 2999423 w 5492114"/>
                <a:gd name="connsiteY810" fmla="*/ 872490 h 956310"/>
                <a:gd name="connsiteX811" fmla="*/ 3007995 w 5492114"/>
                <a:gd name="connsiteY811" fmla="*/ 872490 h 956310"/>
                <a:gd name="connsiteX812" fmla="*/ 3026093 w 5492114"/>
                <a:gd name="connsiteY812" fmla="*/ 858203 h 956310"/>
                <a:gd name="connsiteX813" fmla="*/ 3041333 w 5492114"/>
                <a:gd name="connsiteY813" fmla="*/ 836295 h 956310"/>
                <a:gd name="connsiteX814" fmla="*/ 3046095 w 5492114"/>
                <a:gd name="connsiteY814" fmla="*/ 817245 h 956310"/>
                <a:gd name="connsiteX815" fmla="*/ 3038475 w 5492114"/>
                <a:gd name="connsiteY815" fmla="*/ 755333 h 956310"/>
                <a:gd name="connsiteX816" fmla="*/ 3033713 w 5492114"/>
                <a:gd name="connsiteY816" fmla="*/ 625793 h 956310"/>
                <a:gd name="connsiteX817" fmla="*/ 3034665 w 5492114"/>
                <a:gd name="connsiteY817" fmla="*/ 570548 h 956310"/>
                <a:gd name="connsiteX818" fmla="*/ 3039428 w 5492114"/>
                <a:gd name="connsiteY818" fmla="*/ 530543 h 956310"/>
                <a:gd name="connsiteX819" fmla="*/ 3049905 w 5492114"/>
                <a:gd name="connsiteY819" fmla="*/ 507683 h 956310"/>
                <a:gd name="connsiteX820" fmla="*/ 3055620 w 5492114"/>
                <a:gd name="connsiteY820" fmla="*/ 488633 h 956310"/>
                <a:gd name="connsiteX821" fmla="*/ 3048953 w 5492114"/>
                <a:gd name="connsiteY821" fmla="*/ 475298 h 956310"/>
                <a:gd name="connsiteX822" fmla="*/ 3034665 w 5492114"/>
                <a:gd name="connsiteY822" fmla="*/ 467678 h 956310"/>
                <a:gd name="connsiteX823" fmla="*/ 3017520 w 5492114"/>
                <a:gd name="connsiteY823" fmla="*/ 467678 h 956310"/>
                <a:gd name="connsiteX824" fmla="*/ 2982278 w 5492114"/>
                <a:gd name="connsiteY824" fmla="*/ 479108 h 956310"/>
                <a:gd name="connsiteX825" fmla="*/ 2970848 w 5492114"/>
                <a:gd name="connsiteY825" fmla="*/ 487680 h 956310"/>
                <a:gd name="connsiteX826" fmla="*/ 2968943 w 5492114"/>
                <a:gd name="connsiteY826" fmla="*/ 495300 h 956310"/>
                <a:gd name="connsiteX827" fmla="*/ 2990850 w 5492114"/>
                <a:gd name="connsiteY827" fmla="*/ 612458 h 956310"/>
                <a:gd name="connsiteX828" fmla="*/ 2985135 w 5492114"/>
                <a:gd name="connsiteY828" fmla="*/ 620078 h 956310"/>
                <a:gd name="connsiteX829" fmla="*/ 2969895 w 5492114"/>
                <a:gd name="connsiteY829" fmla="*/ 628650 h 956310"/>
                <a:gd name="connsiteX830" fmla="*/ 2967038 w 5492114"/>
                <a:gd name="connsiteY830" fmla="*/ 633413 h 956310"/>
                <a:gd name="connsiteX831" fmla="*/ 2973705 w 5492114"/>
                <a:gd name="connsiteY831" fmla="*/ 636270 h 956310"/>
                <a:gd name="connsiteX832" fmla="*/ 2983230 w 5492114"/>
                <a:gd name="connsiteY832" fmla="*/ 639128 h 956310"/>
                <a:gd name="connsiteX833" fmla="*/ 2989898 w 5492114"/>
                <a:gd name="connsiteY833" fmla="*/ 646748 h 956310"/>
                <a:gd name="connsiteX834" fmla="*/ 2993708 w 5492114"/>
                <a:gd name="connsiteY834" fmla="*/ 647700 h 956310"/>
                <a:gd name="connsiteX835" fmla="*/ 2995613 w 5492114"/>
                <a:gd name="connsiteY835" fmla="*/ 637223 h 956310"/>
                <a:gd name="connsiteX836" fmla="*/ 2995613 w 5492114"/>
                <a:gd name="connsiteY836" fmla="*/ 617220 h 956310"/>
                <a:gd name="connsiteX837" fmla="*/ 2990850 w 5492114"/>
                <a:gd name="connsiteY837" fmla="*/ 612458 h 956310"/>
                <a:gd name="connsiteX838" fmla="*/ 3517583 w 5492114"/>
                <a:gd name="connsiteY838" fmla="*/ 360045 h 956310"/>
                <a:gd name="connsiteX839" fmla="*/ 3501390 w 5492114"/>
                <a:gd name="connsiteY839" fmla="*/ 365760 h 956310"/>
                <a:gd name="connsiteX840" fmla="*/ 3492818 w 5492114"/>
                <a:gd name="connsiteY840" fmla="*/ 381953 h 956310"/>
                <a:gd name="connsiteX841" fmla="*/ 3489008 w 5492114"/>
                <a:gd name="connsiteY841" fmla="*/ 406718 h 956310"/>
                <a:gd name="connsiteX842" fmla="*/ 3475673 w 5492114"/>
                <a:gd name="connsiteY842" fmla="*/ 451485 h 956310"/>
                <a:gd name="connsiteX843" fmla="*/ 3463290 w 5492114"/>
                <a:gd name="connsiteY843" fmla="*/ 484823 h 956310"/>
                <a:gd name="connsiteX844" fmla="*/ 3450908 w 5492114"/>
                <a:gd name="connsiteY844" fmla="*/ 505778 h 956310"/>
                <a:gd name="connsiteX845" fmla="*/ 3445193 w 5492114"/>
                <a:gd name="connsiteY845" fmla="*/ 525780 h 956310"/>
                <a:gd name="connsiteX846" fmla="*/ 3446145 w 5492114"/>
                <a:gd name="connsiteY846" fmla="*/ 544830 h 956310"/>
                <a:gd name="connsiteX847" fmla="*/ 3452813 w 5492114"/>
                <a:gd name="connsiteY847" fmla="*/ 561975 h 956310"/>
                <a:gd name="connsiteX848" fmla="*/ 3464243 w 5492114"/>
                <a:gd name="connsiteY848" fmla="*/ 576263 h 956310"/>
                <a:gd name="connsiteX849" fmla="*/ 3479483 w 5492114"/>
                <a:gd name="connsiteY849" fmla="*/ 585788 h 956310"/>
                <a:gd name="connsiteX850" fmla="*/ 3497580 w 5492114"/>
                <a:gd name="connsiteY850" fmla="*/ 588645 h 956310"/>
                <a:gd name="connsiteX851" fmla="*/ 3517583 w 5492114"/>
                <a:gd name="connsiteY851" fmla="*/ 583883 h 956310"/>
                <a:gd name="connsiteX852" fmla="*/ 3538538 w 5492114"/>
                <a:gd name="connsiteY852" fmla="*/ 569595 h 956310"/>
                <a:gd name="connsiteX853" fmla="*/ 3599498 w 5492114"/>
                <a:gd name="connsiteY853" fmla="*/ 510540 h 956310"/>
                <a:gd name="connsiteX854" fmla="*/ 3615690 w 5492114"/>
                <a:gd name="connsiteY854" fmla="*/ 501015 h 956310"/>
                <a:gd name="connsiteX855" fmla="*/ 3619500 w 5492114"/>
                <a:gd name="connsiteY855" fmla="*/ 501968 h 956310"/>
                <a:gd name="connsiteX856" fmla="*/ 3621405 w 5492114"/>
                <a:gd name="connsiteY856" fmla="*/ 507683 h 956310"/>
                <a:gd name="connsiteX857" fmla="*/ 3619500 w 5492114"/>
                <a:gd name="connsiteY857" fmla="*/ 654368 h 956310"/>
                <a:gd name="connsiteX858" fmla="*/ 3609975 w 5492114"/>
                <a:gd name="connsiteY858" fmla="*/ 661988 h 956310"/>
                <a:gd name="connsiteX859" fmla="*/ 3596640 w 5492114"/>
                <a:gd name="connsiteY859" fmla="*/ 687705 h 956310"/>
                <a:gd name="connsiteX860" fmla="*/ 3599498 w 5492114"/>
                <a:gd name="connsiteY860" fmla="*/ 724853 h 956310"/>
                <a:gd name="connsiteX861" fmla="*/ 3607118 w 5492114"/>
                <a:gd name="connsiteY861" fmla="*/ 743903 h 956310"/>
                <a:gd name="connsiteX862" fmla="*/ 3584258 w 5492114"/>
                <a:gd name="connsiteY862" fmla="*/ 756285 h 956310"/>
                <a:gd name="connsiteX863" fmla="*/ 3555683 w 5492114"/>
                <a:gd name="connsiteY863" fmla="*/ 765810 h 956310"/>
                <a:gd name="connsiteX864" fmla="*/ 3557588 w 5492114"/>
                <a:gd name="connsiteY864" fmla="*/ 729615 h 956310"/>
                <a:gd name="connsiteX865" fmla="*/ 3557588 w 5492114"/>
                <a:gd name="connsiteY865" fmla="*/ 700088 h 956310"/>
                <a:gd name="connsiteX866" fmla="*/ 3548063 w 5492114"/>
                <a:gd name="connsiteY866" fmla="*/ 672465 h 956310"/>
                <a:gd name="connsiteX867" fmla="*/ 3534728 w 5492114"/>
                <a:gd name="connsiteY867" fmla="*/ 661988 h 956310"/>
                <a:gd name="connsiteX868" fmla="*/ 3525203 w 5492114"/>
                <a:gd name="connsiteY868" fmla="*/ 660083 h 956310"/>
                <a:gd name="connsiteX869" fmla="*/ 3513773 w 5492114"/>
                <a:gd name="connsiteY869" fmla="*/ 665798 h 956310"/>
                <a:gd name="connsiteX870" fmla="*/ 3507105 w 5492114"/>
                <a:gd name="connsiteY870" fmla="*/ 674370 h 956310"/>
                <a:gd name="connsiteX871" fmla="*/ 3512820 w 5492114"/>
                <a:gd name="connsiteY871" fmla="*/ 685800 h 956310"/>
                <a:gd name="connsiteX872" fmla="*/ 3502343 w 5492114"/>
                <a:gd name="connsiteY872" fmla="*/ 726758 h 956310"/>
                <a:gd name="connsiteX873" fmla="*/ 3495675 w 5492114"/>
                <a:gd name="connsiteY873" fmla="*/ 758190 h 956310"/>
                <a:gd name="connsiteX874" fmla="*/ 3494723 w 5492114"/>
                <a:gd name="connsiteY874" fmla="*/ 794385 h 956310"/>
                <a:gd name="connsiteX875" fmla="*/ 3505200 w 5492114"/>
                <a:gd name="connsiteY875" fmla="*/ 822008 h 956310"/>
                <a:gd name="connsiteX876" fmla="*/ 3525203 w 5492114"/>
                <a:gd name="connsiteY876" fmla="*/ 833438 h 956310"/>
                <a:gd name="connsiteX877" fmla="*/ 3548063 w 5492114"/>
                <a:gd name="connsiteY877" fmla="*/ 833438 h 956310"/>
                <a:gd name="connsiteX878" fmla="*/ 3568065 w 5492114"/>
                <a:gd name="connsiteY878" fmla="*/ 826770 h 956310"/>
                <a:gd name="connsiteX879" fmla="*/ 3649980 w 5492114"/>
                <a:gd name="connsiteY879" fmla="*/ 766763 h 956310"/>
                <a:gd name="connsiteX880" fmla="*/ 3715703 w 5492114"/>
                <a:gd name="connsiteY880" fmla="*/ 714375 h 956310"/>
                <a:gd name="connsiteX881" fmla="*/ 3726180 w 5492114"/>
                <a:gd name="connsiteY881" fmla="*/ 741045 h 956310"/>
                <a:gd name="connsiteX882" fmla="*/ 3745230 w 5492114"/>
                <a:gd name="connsiteY882" fmla="*/ 754380 h 956310"/>
                <a:gd name="connsiteX883" fmla="*/ 3778568 w 5492114"/>
                <a:gd name="connsiteY883" fmla="*/ 749618 h 956310"/>
                <a:gd name="connsiteX884" fmla="*/ 3789998 w 5492114"/>
                <a:gd name="connsiteY884" fmla="*/ 736283 h 956310"/>
                <a:gd name="connsiteX885" fmla="*/ 3795713 w 5492114"/>
                <a:gd name="connsiteY885" fmla="*/ 715328 h 956310"/>
                <a:gd name="connsiteX886" fmla="*/ 3794760 w 5492114"/>
                <a:gd name="connsiteY886" fmla="*/ 689610 h 956310"/>
                <a:gd name="connsiteX887" fmla="*/ 3784283 w 5492114"/>
                <a:gd name="connsiteY887" fmla="*/ 661035 h 956310"/>
                <a:gd name="connsiteX888" fmla="*/ 3769043 w 5492114"/>
                <a:gd name="connsiteY888" fmla="*/ 641033 h 956310"/>
                <a:gd name="connsiteX889" fmla="*/ 3749993 w 5492114"/>
                <a:gd name="connsiteY889" fmla="*/ 626745 h 956310"/>
                <a:gd name="connsiteX890" fmla="*/ 3731895 w 5492114"/>
                <a:gd name="connsiteY890" fmla="*/ 619125 h 956310"/>
                <a:gd name="connsiteX891" fmla="*/ 3717608 w 5492114"/>
                <a:gd name="connsiteY891" fmla="*/ 619125 h 956310"/>
                <a:gd name="connsiteX892" fmla="*/ 3717608 w 5492114"/>
                <a:gd name="connsiteY892" fmla="*/ 643890 h 956310"/>
                <a:gd name="connsiteX893" fmla="*/ 3718560 w 5492114"/>
                <a:gd name="connsiteY893" fmla="*/ 659130 h 956310"/>
                <a:gd name="connsiteX894" fmla="*/ 3714750 w 5492114"/>
                <a:gd name="connsiteY894" fmla="*/ 676275 h 956310"/>
                <a:gd name="connsiteX895" fmla="*/ 3690938 w 5492114"/>
                <a:gd name="connsiteY895" fmla="*/ 693420 h 956310"/>
                <a:gd name="connsiteX896" fmla="*/ 3663315 w 5492114"/>
                <a:gd name="connsiteY896" fmla="*/ 703898 h 956310"/>
                <a:gd name="connsiteX897" fmla="*/ 3655695 w 5492114"/>
                <a:gd name="connsiteY897" fmla="*/ 700088 h 956310"/>
                <a:gd name="connsiteX898" fmla="*/ 3654743 w 5492114"/>
                <a:gd name="connsiteY898" fmla="*/ 689610 h 956310"/>
                <a:gd name="connsiteX899" fmla="*/ 3659505 w 5492114"/>
                <a:gd name="connsiteY899" fmla="*/ 661035 h 956310"/>
                <a:gd name="connsiteX900" fmla="*/ 3656648 w 5492114"/>
                <a:gd name="connsiteY900" fmla="*/ 618173 h 956310"/>
                <a:gd name="connsiteX901" fmla="*/ 3651885 w 5492114"/>
                <a:gd name="connsiteY901" fmla="*/ 592455 h 956310"/>
                <a:gd name="connsiteX902" fmla="*/ 3651885 w 5492114"/>
                <a:gd name="connsiteY902" fmla="*/ 540068 h 956310"/>
                <a:gd name="connsiteX903" fmla="*/ 3657600 w 5492114"/>
                <a:gd name="connsiteY903" fmla="*/ 461963 h 956310"/>
                <a:gd name="connsiteX904" fmla="*/ 3676650 w 5492114"/>
                <a:gd name="connsiteY904" fmla="*/ 434340 h 956310"/>
                <a:gd name="connsiteX905" fmla="*/ 3697605 w 5492114"/>
                <a:gd name="connsiteY905" fmla="*/ 413385 h 956310"/>
                <a:gd name="connsiteX906" fmla="*/ 3736658 w 5492114"/>
                <a:gd name="connsiteY906" fmla="*/ 387668 h 956310"/>
                <a:gd name="connsiteX907" fmla="*/ 3778568 w 5492114"/>
                <a:gd name="connsiteY907" fmla="*/ 375285 h 956310"/>
                <a:gd name="connsiteX908" fmla="*/ 3810953 w 5492114"/>
                <a:gd name="connsiteY908" fmla="*/ 377190 h 956310"/>
                <a:gd name="connsiteX909" fmla="*/ 3832860 w 5492114"/>
                <a:gd name="connsiteY909" fmla="*/ 367665 h 956310"/>
                <a:gd name="connsiteX910" fmla="*/ 3839528 w 5492114"/>
                <a:gd name="connsiteY910" fmla="*/ 357188 h 956310"/>
                <a:gd name="connsiteX911" fmla="*/ 3841433 w 5492114"/>
                <a:gd name="connsiteY911" fmla="*/ 340995 h 956310"/>
                <a:gd name="connsiteX912" fmla="*/ 3830003 w 5492114"/>
                <a:gd name="connsiteY912" fmla="*/ 320993 h 956310"/>
                <a:gd name="connsiteX913" fmla="*/ 3814763 w 5492114"/>
                <a:gd name="connsiteY913" fmla="*/ 309563 h 956310"/>
                <a:gd name="connsiteX914" fmla="*/ 3777615 w 5492114"/>
                <a:gd name="connsiteY914" fmla="*/ 290513 h 956310"/>
                <a:gd name="connsiteX915" fmla="*/ 3763328 w 5492114"/>
                <a:gd name="connsiteY915" fmla="*/ 294323 h 956310"/>
                <a:gd name="connsiteX916" fmla="*/ 3759518 w 5492114"/>
                <a:gd name="connsiteY916" fmla="*/ 304800 h 956310"/>
                <a:gd name="connsiteX917" fmla="*/ 3765233 w 5492114"/>
                <a:gd name="connsiteY917" fmla="*/ 327660 h 956310"/>
                <a:gd name="connsiteX918" fmla="*/ 3754755 w 5492114"/>
                <a:gd name="connsiteY918" fmla="*/ 340043 h 956310"/>
                <a:gd name="connsiteX919" fmla="*/ 3727133 w 5492114"/>
                <a:gd name="connsiteY919" fmla="*/ 358140 h 956310"/>
                <a:gd name="connsiteX920" fmla="*/ 3695700 w 5492114"/>
                <a:gd name="connsiteY920" fmla="*/ 372428 h 956310"/>
                <a:gd name="connsiteX921" fmla="*/ 3685223 w 5492114"/>
                <a:gd name="connsiteY921" fmla="*/ 372428 h 956310"/>
                <a:gd name="connsiteX922" fmla="*/ 3681413 w 5492114"/>
                <a:gd name="connsiteY922" fmla="*/ 365760 h 956310"/>
                <a:gd name="connsiteX923" fmla="*/ 3690938 w 5492114"/>
                <a:gd name="connsiteY923" fmla="*/ 328613 h 956310"/>
                <a:gd name="connsiteX924" fmla="*/ 3699510 w 5492114"/>
                <a:gd name="connsiteY924" fmla="*/ 312420 h 956310"/>
                <a:gd name="connsiteX925" fmla="*/ 3707130 w 5492114"/>
                <a:gd name="connsiteY925" fmla="*/ 306705 h 956310"/>
                <a:gd name="connsiteX926" fmla="*/ 3714750 w 5492114"/>
                <a:gd name="connsiteY926" fmla="*/ 302895 h 956310"/>
                <a:gd name="connsiteX927" fmla="*/ 3721418 w 5492114"/>
                <a:gd name="connsiteY927" fmla="*/ 291465 h 956310"/>
                <a:gd name="connsiteX928" fmla="*/ 3726180 w 5492114"/>
                <a:gd name="connsiteY928" fmla="*/ 263843 h 956310"/>
                <a:gd name="connsiteX929" fmla="*/ 3717608 w 5492114"/>
                <a:gd name="connsiteY929" fmla="*/ 243840 h 956310"/>
                <a:gd name="connsiteX930" fmla="*/ 3700463 w 5492114"/>
                <a:gd name="connsiteY930" fmla="*/ 230505 h 956310"/>
                <a:gd name="connsiteX931" fmla="*/ 3676650 w 5492114"/>
                <a:gd name="connsiteY931" fmla="*/ 226695 h 956310"/>
                <a:gd name="connsiteX932" fmla="*/ 3649028 w 5492114"/>
                <a:gd name="connsiteY932" fmla="*/ 233363 h 956310"/>
                <a:gd name="connsiteX933" fmla="*/ 3638550 w 5492114"/>
                <a:gd name="connsiteY933" fmla="*/ 241935 h 956310"/>
                <a:gd name="connsiteX934" fmla="*/ 3640455 w 5492114"/>
                <a:gd name="connsiteY934" fmla="*/ 248603 h 956310"/>
                <a:gd name="connsiteX935" fmla="*/ 3649980 w 5492114"/>
                <a:gd name="connsiteY935" fmla="*/ 258128 h 956310"/>
                <a:gd name="connsiteX936" fmla="*/ 3657600 w 5492114"/>
                <a:gd name="connsiteY936" fmla="*/ 281940 h 956310"/>
                <a:gd name="connsiteX937" fmla="*/ 3658553 w 5492114"/>
                <a:gd name="connsiteY937" fmla="*/ 322898 h 956310"/>
                <a:gd name="connsiteX938" fmla="*/ 3653790 w 5492114"/>
                <a:gd name="connsiteY938" fmla="*/ 364808 h 956310"/>
                <a:gd name="connsiteX939" fmla="*/ 3645218 w 5492114"/>
                <a:gd name="connsiteY939" fmla="*/ 392430 h 956310"/>
                <a:gd name="connsiteX940" fmla="*/ 3626168 w 5492114"/>
                <a:gd name="connsiteY940" fmla="*/ 412433 h 956310"/>
                <a:gd name="connsiteX941" fmla="*/ 3603308 w 5492114"/>
                <a:gd name="connsiteY941" fmla="*/ 428625 h 956310"/>
                <a:gd name="connsiteX942" fmla="*/ 3565208 w 5492114"/>
                <a:gd name="connsiteY942" fmla="*/ 451485 h 956310"/>
                <a:gd name="connsiteX943" fmla="*/ 3567113 w 5492114"/>
                <a:gd name="connsiteY943" fmla="*/ 434340 h 956310"/>
                <a:gd name="connsiteX944" fmla="*/ 3571875 w 5492114"/>
                <a:gd name="connsiteY944" fmla="*/ 417195 h 956310"/>
                <a:gd name="connsiteX945" fmla="*/ 3571875 w 5492114"/>
                <a:gd name="connsiteY945" fmla="*/ 402908 h 956310"/>
                <a:gd name="connsiteX946" fmla="*/ 3552825 w 5492114"/>
                <a:gd name="connsiteY946" fmla="*/ 376238 h 956310"/>
                <a:gd name="connsiteX947" fmla="*/ 3537585 w 5492114"/>
                <a:gd name="connsiteY947" fmla="*/ 364808 h 956310"/>
                <a:gd name="connsiteX948" fmla="*/ 3517583 w 5492114"/>
                <a:gd name="connsiteY948" fmla="*/ 360045 h 956310"/>
                <a:gd name="connsiteX949" fmla="*/ 4193858 w 5492114"/>
                <a:gd name="connsiteY949" fmla="*/ 228600 h 956310"/>
                <a:gd name="connsiteX950" fmla="*/ 4178618 w 5492114"/>
                <a:gd name="connsiteY950" fmla="*/ 230505 h 956310"/>
                <a:gd name="connsiteX951" fmla="*/ 4178618 w 5492114"/>
                <a:gd name="connsiteY951" fmla="*/ 241935 h 956310"/>
                <a:gd name="connsiteX952" fmla="*/ 4198620 w 5492114"/>
                <a:gd name="connsiteY952" fmla="*/ 270510 h 956310"/>
                <a:gd name="connsiteX953" fmla="*/ 4206240 w 5492114"/>
                <a:gd name="connsiteY953" fmla="*/ 314325 h 956310"/>
                <a:gd name="connsiteX954" fmla="*/ 4204335 w 5492114"/>
                <a:gd name="connsiteY954" fmla="*/ 378143 h 956310"/>
                <a:gd name="connsiteX955" fmla="*/ 4191953 w 5492114"/>
                <a:gd name="connsiteY955" fmla="*/ 484823 h 956310"/>
                <a:gd name="connsiteX956" fmla="*/ 4177665 w 5492114"/>
                <a:gd name="connsiteY956" fmla="*/ 564833 h 956310"/>
                <a:gd name="connsiteX957" fmla="*/ 4159568 w 5492114"/>
                <a:gd name="connsiteY957" fmla="*/ 641033 h 956310"/>
                <a:gd name="connsiteX958" fmla="*/ 4140518 w 5492114"/>
                <a:gd name="connsiteY958" fmla="*/ 703898 h 956310"/>
                <a:gd name="connsiteX959" fmla="*/ 4129088 w 5492114"/>
                <a:gd name="connsiteY959" fmla="*/ 729615 h 956310"/>
                <a:gd name="connsiteX960" fmla="*/ 4122420 w 5492114"/>
                <a:gd name="connsiteY960" fmla="*/ 737235 h 956310"/>
                <a:gd name="connsiteX961" fmla="*/ 4115753 w 5492114"/>
                <a:gd name="connsiteY961" fmla="*/ 738188 h 956310"/>
                <a:gd name="connsiteX962" fmla="*/ 4108133 w 5492114"/>
                <a:gd name="connsiteY962" fmla="*/ 741998 h 956310"/>
                <a:gd name="connsiteX963" fmla="*/ 4102418 w 5492114"/>
                <a:gd name="connsiteY963" fmla="*/ 757238 h 956310"/>
                <a:gd name="connsiteX964" fmla="*/ 4099560 w 5492114"/>
                <a:gd name="connsiteY964" fmla="*/ 803910 h 956310"/>
                <a:gd name="connsiteX965" fmla="*/ 4109085 w 5492114"/>
                <a:gd name="connsiteY965" fmla="*/ 847725 h 956310"/>
                <a:gd name="connsiteX966" fmla="*/ 4118610 w 5492114"/>
                <a:gd name="connsiteY966" fmla="*/ 859155 h 956310"/>
                <a:gd name="connsiteX967" fmla="*/ 4131945 w 5492114"/>
                <a:gd name="connsiteY967" fmla="*/ 858203 h 956310"/>
                <a:gd name="connsiteX968" fmla="*/ 4155758 w 5492114"/>
                <a:gd name="connsiteY968" fmla="*/ 842010 h 956310"/>
                <a:gd name="connsiteX969" fmla="*/ 4170045 w 5492114"/>
                <a:gd name="connsiteY969" fmla="*/ 833438 h 956310"/>
                <a:gd name="connsiteX970" fmla="*/ 4176713 w 5492114"/>
                <a:gd name="connsiteY970" fmla="*/ 823913 h 956310"/>
                <a:gd name="connsiteX971" fmla="*/ 4178618 w 5492114"/>
                <a:gd name="connsiteY971" fmla="*/ 805815 h 956310"/>
                <a:gd name="connsiteX972" fmla="*/ 4174808 w 5492114"/>
                <a:gd name="connsiteY972" fmla="*/ 773430 h 956310"/>
                <a:gd name="connsiteX973" fmla="*/ 4180523 w 5492114"/>
                <a:gd name="connsiteY973" fmla="*/ 741045 h 956310"/>
                <a:gd name="connsiteX974" fmla="*/ 4199573 w 5492114"/>
                <a:gd name="connsiteY974" fmla="*/ 693420 h 956310"/>
                <a:gd name="connsiteX975" fmla="*/ 4213860 w 5492114"/>
                <a:gd name="connsiteY975" fmla="*/ 653415 h 956310"/>
                <a:gd name="connsiteX976" fmla="*/ 4222433 w 5492114"/>
                <a:gd name="connsiteY976" fmla="*/ 604838 h 956310"/>
                <a:gd name="connsiteX977" fmla="*/ 4228148 w 5492114"/>
                <a:gd name="connsiteY977" fmla="*/ 539115 h 956310"/>
                <a:gd name="connsiteX978" fmla="*/ 4238625 w 5492114"/>
                <a:gd name="connsiteY978" fmla="*/ 533400 h 956310"/>
                <a:gd name="connsiteX979" fmla="*/ 4247198 w 5492114"/>
                <a:gd name="connsiteY979" fmla="*/ 530543 h 956310"/>
                <a:gd name="connsiteX980" fmla="*/ 4255770 w 5492114"/>
                <a:gd name="connsiteY980" fmla="*/ 521018 h 956310"/>
                <a:gd name="connsiteX981" fmla="*/ 4276725 w 5492114"/>
                <a:gd name="connsiteY981" fmla="*/ 495300 h 956310"/>
                <a:gd name="connsiteX982" fmla="*/ 4322445 w 5492114"/>
                <a:gd name="connsiteY982" fmla="*/ 469583 h 956310"/>
                <a:gd name="connsiteX983" fmla="*/ 4340543 w 5492114"/>
                <a:gd name="connsiteY983" fmla="*/ 467678 h 956310"/>
                <a:gd name="connsiteX984" fmla="*/ 4351973 w 5492114"/>
                <a:gd name="connsiteY984" fmla="*/ 459105 h 956310"/>
                <a:gd name="connsiteX985" fmla="*/ 4362450 w 5492114"/>
                <a:gd name="connsiteY985" fmla="*/ 447675 h 956310"/>
                <a:gd name="connsiteX986" fmla="*/ 4374833 w 5492114"/>
                <a:gd name="connsiteY986" fmla="*/ 440055 h 956310"/>
                <a:gd name="connsiteX987" fmla="*/ 4387215 w 5492114"/>
                <a:gd name="connsiteY987" fmla="*/ 430530 h 956310"/>
                <a:gd name="connsiteX988" fmla="*/ 4391978 w 5492114"/>
                <a:gd name="connsiteY988" fmla="*/ 416243 h 956310"/>
                <a:gd name="connsiteX989" fmla="*/ 4385310 w 5492114"/>
                <a:gd name="connsiteY989" fmla="*/ 402908 h 956310"/>
                <a:gd name="connsiteX990" fmla="*/ 4362450 w 5492114"/>
                <a:gd name="connsiteY990" fmla="*/ 396240 h 956310"/>
                <a:gd name="connsiteX991" fmla="*/ 4355783 w 5492114"/>
                <a:gd name="connsiteY991" fmla="*/ 396240 h 956310"/>
                <a:gd name="connsiteX992" fmla="*/ 4354830 w 5492114"/>
                <a:gd name="connsiteY992" fmla="*/ 387668 h 956310"/>
                <a:gd name="connsiteX993" fmla="*/ 4363403 w 5492114"/>
                <a:gd name="connsiteY993" fmla="*/ 361950 h 956310"/>
                <a:gd name="connsiteX994" fmla="*/ 4367213 w 5492114"/>
                <a:gd name="connsiteY994" fmla="*/ 323850 h 956310"/>
                <a:gd name="connsiteX995" fmla="*/ 4371023 w 5492114"/>
                <a:gd name="connsiteY995" fmla="*/ 278130 h 956310"/>
                <a:gd name="connsiteX996" fmla="*/ 4371023 w 5492114"/>
                <a:gd name="connsiteY996" fmla="*/ 268605 h 956310"/>
                <a:gd name="connsiteX997" fmla="*/ 4365308 w 5492114"/>
                <a:gd name="connsiteY997" fmla="*/ 260985 h 956310"/>
                <a:gd name="connsiteX998" fmla="*/ 4344353 w 5492114"/>
                <a:gd name="connsiteY998" fmla="*/ 251460 h 956310"/>
                <a:gd name="connsiteX999" fmla="*/ 4322445 w 5492114"/>
                <a:gd name="connsiteY999" fmla="*/ 251460 h 956310"/>
                <a:gd name="connsiteX1000" fmla="*/ 4316730 w 5492114"/>
                <a:gd name="connsiteY1000" fmla="*/ 256223 h 956310"/>
                <a:gd name="connsiteX1001" fmla="*/ 4316730 w 5492114"/>
                <a:gd name="connsiteY1001" fmla="*/ 264795 h 956310"/>
                <a:gd name="connsiteX1002" fmla="*/ 4323398 w 5492114"/>
                <a:gd name="connsiteY1002" fmla="*/ 297180 h 956310"/>
                <a:gd name="connsiteX1003" fmla="*/ 4323398 w 5492114"/>
                <a:gd name="connsiteY1003" fmla="*/ 311468 h 956310"/>
                <a:gd name="connsiteX1004" fmla="*/ 4301490 w 5492114"/>
                <a:gd name="connsiteY1004" fmla="*/ 432435 h 956310"/>
                <a:gd name="connsiteX1005" fmla="*/ 4290060 w 5492114"/>
                <a:gd name="connsiteY1005" fmla="*/ 444818 h 956310"/>
                <a:gd name="connsiteX1006" fmla="*/ 4269105 w 5492114"/>
                <a:gd name="connsiteY1006" fmla="*/ 456248 h 956310"/>
                <a:gd name="connsiteX1007" fmla="*/ 4249103 w 5492114"/>
                <a:gd name="connsiteY1007" fmla="*/ 460058 h 956310"/>
                <a:gd name="connsiteX1008" fmla="*/ 4243388 w 5492114"/>
                <a:gd name="connsiteY1008" fmla="*/ 458153 h 956310"/>
                <a:gd name="connsiteX1009" fmla="*/ 4242435 w 5492114"/>
                <a:gd name="connsiteY1009" fmla="*/ 452438 h 956310"/>
                <a:gd name="connsiteX1010" fmla="*/ 4243388 w 5492114"/>
                <a:gd name="connsiteY1010" fmla="*/ 343853 h 956310"/>
                <a:gd name="connsiteX1011" fmla="*/ 4268153 w 5492114"/>
                <a:gd name="connsiteY1011" fmla="*/ 321945 h 956310"/>
                <a:gd name="connsiteX1012" fmla="*/ 4279583 w 5492114"/>
                <a:gd name="connsiteY1012" fmla="*/ 300038 h 956310"/>
                <a:gd name="connsiteX1013" fmla="*/ 4278630 w 5492114"/>
                <a:gd name="connsiteY1013" fmla="*/ 267653 h 956310"/>
                <a:gd name="connsiteX1014" fmla="*/ 4264343 w 5492114"/>
                <a:gd name="connsiteY1014" fmla="*/ 240030 h 956310"/>
                <a:gd name="connsiteX1015" fmla="*/ 4245293 w 5492114"/>
                <a:gd name="connsiteY1015" fmla="*/ 230505 h 956310"/>
                <a:gd name="connsiteX1016" fmla="*/ 4193858 w 5492114"/>
                <a:gd name="connsiteY1016" fmla="*/ 228600 h 956310"/>
                <a:gd name="connsiteX1017" fmla="*/ 4450080 w 5492114"/>
                <a:gd name="connsiteY1017" fmla="*/ 345758 h 956310"/>
                <a:gd name="connsiteX1018" fmla="*/ 4440555 w 5492114"/>
                <a:gd name="connsiteY1018" fmla="*/ 356235 h 956310"/>
                <a:gd name="connsiteX1019" fmla="*/ 4451033 w 5492114"/>
                <a:gd name="connsiteY1019" fmla="*/ 359093 h 956310"/>
                <a:gd name="connsiteX1020" fmla="*/ 4467225 w 5492114"/>
                <a:gd name="connsiteY1020" fmla="*/ 359093 h 956310"/>
                <a:gd name="connsiteX1021" fmla="*/ 4474845 w 5492114"/>
                <a:gd name="connsiteY1021" fmla="*/ 362903 h 956310"/>
                <a:gd name="connsiteX1022" fmla="*/ 4445318 w 5492114"/>
                <a:gd name="connsiteY1022" fmla="*/ 473393 h 956310"/>
                <a:gd name="connsiteX1023" fmla="*/ 4421505 w 5492114"/>
                <a:gd name="connsiteY1023" fmla="*/ 551498 h 956310"/>
                <a:gd name="connsiteX1024" fmla="*/ 4400550 w 5492114"/>
                <a:gd name="connsiteY1024" fmla="*/ 599123 h 956310"/>
                <a:gd name="connsiteX1025" fmla="*/ 4384358 w 5492114"/>
                <a:gd name="connsiteY1025" fmla="*/ 621983 h 956310"/>
                <a:gd name="connsiteX1026" fmla="*/ 4374833 w 5492114"/>
                <a:gd name="connsiteY1026" fmla="*/ 651510 h 956310"/>
                <a:gd name="connsiteX1027" fmla="*/ 4373880 w 5492114"/>
                <a:gd name="connsiteY1027" fmla="*/ 680085 h 956310"/>
                <a:gd name="connsiteX1028" fmla="*/ 4382453 w 5492114"/>
                <a:gd name="connsiteY1028" fmla="*/ 699135 h 956310"/>
                <a:gd name="connsiteX1029" fmla="*/ 4400550 w 5492114"/>
                <a:gd name="connsiteY1029" fmla="*/ 706755 h 956310"/>
                <a:gd name="connsiteX1030" fmla="*/ 4419600 w 5492114"/>
                <a:gd name="connsiteY1030" fmla="*/ 713423 h 956310"/>
                <a:gd name="connsiteX1031" fmla="*/ 4435793 w 5492114"/>
                <a:gd name="connsiteY1031" fmla="*/ 716280 h 956310"/>
                <a:gd name="connsiteX1032" fmla="*/ 4457700 w 5492114"/>
                <a:gd name="connsiteY1032" fmla="*/ 708660 h 956310"/>
                <a:gd name="connsiteX1033" fmla="*/ 4479608 w 5492114"/>
                <a:gd name="connsiteY1033" fmla="*/ 693420 h 956310"/>
                <a:gd name="connsiteX1034" fmla="*/ 4497705 w 5492114"/>
                <a:gd name="connsiteY1034" fmla="*/ 672465 h 956310"/>
                <a:gd name="connsiteX1035" fmla="*/ 4503420 w 5492114"/>
                <a:gd name="connsiteY1035" fmla="*/ 670560 h 956310"/>
                <a:gd name="connsiteX1036" fmla="*/ 4511040 w 5492114"/>
                <a:gd name="connsiteY1036" fmla="*/ 675323 h 956310"/>
                <a:gd name="connsiteX1037" fmla="*/ 4531043 w 5492114"/>
                <a:gd name="connsiteY1037" fmla="*/ 700088 h 956310"/>
                <a:gd name="connsiteX1038" fmla="*/ 4561523 w 5492114"/>
                <a:gd name="connsiteY1038" fmla="*/ 731520 h 956310"/>
                <a:gd name="connsiteX1039" fmla="*/ 4581525 w 5492114"/>
                <a:gd name="connsiteY1039" fmla="*/ 744855 h 956310"/>
                <a:gd name="connsiteX1040" fmla="*/ 4605338 w 5492114"/>
                <a:gd name="connsiteY1040" fmla="*/ 755333 h 956310"/>
                <a:gd name="connsiteX1041" fmla="*/ 4644390 w 5492114"/>
                <a:gd name="connsiteY1041" fmla="*/ 758190 h 956310"/>
                <a:gd name="connsiteX1042" fmla="*/ 4672013 w 5492114"/>
                <a:gd name="connsiteY1042" fmla="*/ 746760 h 956310"/>
                <a:gd name="connsiteX1043" fmla="*/ 4684395 w 5492114"/>
                <a:gd name="connsiteY1043" fmla="*/ 731520 h 956310"/>
                <a:gd name="connsiteX1044" fmla="*/ 4679633 w 5492114"/>
                <a:gd name="connsiteY1044" fmla="*/ 722948 h 956310"/>
                <a:gd name="connsiteX1045" fmla="*/ 4664393 w 5492114"/>
                <a:gd name="connsiteY1045" fmla="*/ 720090 h 956310"/>
                <a:gd name="connsiteX1046" fmla="*/ 4636770 w 5492114"/>
                <a:gd name="connsiteY1046" fmla="*/ 703898 h 956310"/>
                <a:gd name="connsiteX1047" fmla="*/ 4578668 w 5492114"/>
                <a:gd name="connsiteY1047" fmla="*/ 681038 h 956310"/>
                <a:gd name="connsiteX1048" fmla="*/ 4552950 w 5492114"/>
                <a:gd name="connsiteY1048" fmla="*/ 672465 h 956310"/>
                <a:gd name="connsiteX1049" fmla="*/ 4535805 w 5492114"/>
                <a:gd name="connsiteY1049" fmla="*/ 661035 h 956310"/>
                <a:gd name="connsiteX1050" fmla="*/ 4517708 w 5492114"/>
                <a:gd name="connsiteY1050" fmla="*/ 633413 h 956310"/>
                <a:gd name="connsiteX1051" fmla="*/ 4515803 w 5492114"/>
                <a:gd name="connsiteY1051" fmla="*/ 619125 h 956310"/>
                <a:gd name="connsiteX1052" fmla="*/ 4523423 w 5492114"/>
                <a:gd name="connsiteY1052" fmla="*/ 582930 h 956310"/>
                <a:gd name="connsiteX1053" fmla="*/ 4535805 w 5492114"/>
                <a:gd name="connsiteY1053" fmla="*/ 552450 h 956310"/>
                <a:gd name="connsiteX1054" fmla="*/ 4555808 w 5492114"/>
                <a:gd name="connsiteY1054" fmla="*/ 519113 h 956310"/>
                <a:gd name="connsiteX1055" fmla="*/ 4562475 w 5492114"/>
                <a:gd name="connsiteY1055" fmla="*/ 501015 h 956310"/>
                <a:gd name="connsiteX1056" fmla="*/ 4559618 w 5492114"/>
                <a:gd name="connsiteY1056" fmla="*/ 483870 h 956310"/>
                <a:gd name="connsiteX1057" fmla="*/ 4549140 w 5492114"/>
                <a:gd name="connsiteY1057" fmla="*/ 473393 h 956310"/>
                <a:gd name="connsiteX1058" fmla="*/ 4532948 w 5492114"/>
                <a:gd name="connsiteY1058" fmla="*/ 474345 h 956310"/>
                <a:gd name="connsiteX1059" fmla="*/ 4499610 w 5492114"/>
                <a:gd name="connsiteY1059" fmla="*/ 497205 h 956310"/>
                <a:gd name="connsiteX1060" fmla="*/ 4484370 w 5492114"/>
                <a:gd name="connsiteY1060" fmla="*/ 510540 h 956310"/>
                <a:gd name="connsiteX1061" fmla="*/ 4491990 w 5492114"/>
                <a:gd name="connsiteY1061" fmla="*/ 401003 h 956310"/>
                <a:gd name="connsiteX1062" fmla="*/ 4517708 w 5492114"/>
                <a:gd name="connsiteY1062" fmla="*/ 361950 h 956310"/>
                <a:gd name="connsiteX1063" fmla="*/ 4537710 w 5492114"/>
                <a:gd name="connsiteY1063" fmla="*/ 340995 h 956310"/>
                <a:gd name="connsiteX1064" fmla="*/ 4552950 w 5492114"/>
                <a:gd name="connsiteY1064" fmla="*/ 336233 h 956310"/>
                <a:gd name="connsiteX1065" fmla="*/ 4565333 w 5492114"/>
                <a:gd name="connsiteY1065" fmla="*/ 328613 h 956310"/>
                <a:gd name="connsiteX1066" fmla="*/ 4567238 w 5492114"/>
                <a:gd name="connsiteY1066" fmla="*/ 310515 h 956310"/>
                <a:gd name="connsiteX1067" fmla="*/ 4562475 w 5492114"/>
                <a:gd name="connsiteY1067" fmla="*/ 294323 h 956310"/>
                <a:gd name="connsiteX1068" fmla="*/ 4543425 w 5492114"/>
                <a:gd name="connsiteY1068" fmla="*/ 283845 h 956310"/>
                <a:gd name="connsiteX1069" fmla="*/ 4518660 w 5492114"/>
                <a:gd name="connsiteY1069" fmla="*/ 287655 h 956310"/>
                <a:gd name="connsiteX1070" fmla="*/ 4496753 w 5492114"/>
                <a:gd name="connsiteY1070" fmla="*/ 303848 h 956310"/>
                <a:gd name="connsiteX1071" fmla="*/ 4450080 w 5492114"/>
                <a:gd name="connsiteY1071" fmla="*/ 345758 h 956310"/>
                <a:gd name="connsiteX1072" fmla="*/ 4506278 w 5492114"/>
                <a:gd name="connsiteY1072" fmla="*/ 535305 h 956310"/>
                <a:gd name="connsiteX1073" fmla="*/ 4505325 w 5492114"/>
                <a:gd name="connsiteY1073" fmla="*/ 528638 h 956310"/>
                <a:gd name="connsiteX1074" fmla="*/ 4500563 w 5492114"/>
                <a:gd name="connsiteY1074" fmla="*/ 528638 h 956310"/>
                <a:gd name="connsiteX1075" fmla="*/ 4485323 w 5492114"/>
                <a:gd name="connsiteY1075" fmla="*/ 541020 h 956310"/>
                <a:gd name="connsiteX1076" fmla="*/ 4467225 w 5492114"/>
                <a:gd name="connsiteY1076" fmla="*/ 562928 h 956310"/>
                <a:gd name="connsiteX1077" fmla="*/ 4455795 w 5492114"/>
                <a:gd name="connsiteY1077" fmla="*/ 584835 h 956310"/>
                <a:gd name="connsiteX1078" fmla="*/ 4454843 w 5492114"/>
                <a:gd name="connsiteY1078" fmla="*/ 596265 h 956310"/>
                <a:gd name="connsiteX1079" fmla="*/ 4460558 w 5492114"/>
                <a:gd name="connsiteY1079" fmla="*/ 598170 h 956310"/>
                <a:gd name="connsiteX1080" fmla="*/ 4470083 w 5492114"/>
                <a:gd name="connsiteY1080" fmla="*/ 597218 h 956310"/>
                <a:gd name="connsiteX1081" fmla="*/ 4481513 w 5492114"/>
                <a:gd name="connsiteY1081" fmla="*/ 601980 h 956310"/>
                <a:gd name="connsiteX1082" fmla="*/ 4490085 w 5492114"/>
                <a:gd name="connsiteY1082" fmla="*/ 600075 h 956310"/>
                <a:gd name="connsiteX1083" fmla="*/ 4496753 w 5492114"/>
                <a:gd name="connsiteY1083" fmla="*/ 582930 h 956310"/>
                <a:gd name="connsiteX1084" fmla="*/ 4506278 w 5492114"/>
                <a:gd name="connsiteY1084" fmla="*/ 535305 h 956310"/>
                <a:gd name="connsiteX1085" fmla="*/ 4449128 w 5492114"/>
                <a:gd name="connsiteY1085" fmla="*/ 620078 h 956310"/>
                <a:gd name="connsiteX1086" fmla="*/ 4439603 w 5492114"/>
                <a:gd name="connsiteY1086" fmla="*/ 619125 h 956310"/>
                <a:gd name="connsiteX1087" fmla="*/ 4431030 w 5492114"/>
                <a:gd name="connsiteY1087" fmla="*/ 633413 h 956310"/>
                <a:gd name="connsiteX1088" fmla="*/ 4419600 w 5492114"/>
                <a:gd name="connsiteY1088" fmla="*/ 681990 h 956310"/>
                <a:gd name="connsiteX1089" fmla="*/ 4420553 w 5492114"/>
                <a:gd name="connsiteY1089" fmla="*/ 689610 h 956310"/>
                <a:gd name="connsiteX1090" fmla="*/ 4426268 w 5492114"/>
                <a:gd name="connsiteY1090" fmla="*/ 690563 h 956310"/>
                <a:gd name="connsiteX1091" fmla="*/ 4446270 w 5492114"/>
                <a:gd name="connsiteY1091" fmla="*/ 678180 h 956310"/>
                <a:gd name="connsiteX1092" fmla="*/ 4467225 w 5492114"/>
                <a:gd name="connsiteY1092" fmla="*/ 656273 h 956310"/>
                <a:gd name="connsiteX1093" fmla="*/ 4475798 w 5492114"/>
                <a:gd name="connsiteY1093" fmla="*/ 637223 h 956310"/>
                <a:gd name="connsiteX1094" fmla="*/ 4472940 w 5492114"/>
                <a:gd name="connsiteY1094" fmla="*/ 628650 h 956310"/>
                <a:gd name="connsiteX1095" fmla="*/ 4466273 w 5492114"/>
                <a:gd name="connsiteY1095" fmla="*/ 626745 h 956310"/>
                <a:gd name="connsiteX1096" fmla="*/ 4457700 w 5492114"/>
                <a:gd name="connsiteY1096" fmla="*/ 625793 h 956310"/>
                <a:gd name="connsiteX1097" fmla="*/ 4449128 w 5492114"/>
                <a:gd name="connsiteY1097" fmla="*/ 620078 h 956310"/>
                <a:gd name="connsiteX1098" fmla="*/ 4233863 w 5492114"/>
                <a:gd name="connsiteY1098" fmla="*/ 593408 h 956310"/>
                <a:gd name="connsiteX1099" fmla="*/ 4229100 w 5492114"/>
                <a:gd name="connsiteY1099" fmla="*/ 606743 h 956310"/>
                <a:gd name="connsiteX1100" fmla="*/ 4240530 w 5492114"/>
                <a:gd name="connsiteY1100" fmla="*/ 613410 h 956310"/>
                <a:gd name="connsiteX1101" fmla="*/ 4278630 w 5492114"/>
                <a:gd name="connsiteY1101" fmla="*/ 614363 h 956310"/>
                <a:gd name="connsiteX1102" fmla="*/ 4280535 w 5492114"/>
                <a:gd name="connsiteY1102" fmla="*/ 627698 h 956310"/>
                <a:gd name="connsiteX1103" fmla="*/ 4272915 w 5492114"/>
                <a:gd name="connsiteY1103" fmla="*/ 666750 h 956310"/>
                <a:gd name="connsiteX1104" fmla="*/ 4269105 w 5492114"/>
                <a:gd name="connsiteY1104" fmla="*/ 712470 h 956310"/>
                <a:gd name="connsiteX1105" fmla="*/ 4272915 w 5492114"/>
                <a:gd name="connsiteY1105" fmla="*/ 732473 h 956310"/>
                <a:gd name="connsiteX1106" fmla="*/ 4282440 w 5492114"/>
                <a:gd name="connsiteY1106" fmla="*/ 746760 h 956310"/>
                <a:gd name="connsiteX1107" fmla="*/ 4296728 w 5492114"/>
                <a:gd name="connsiteY1107" fmla="*/ 755333 h 956310"/>
                <a:gd name="connsiteX1108" fmla="*/ 4309110 w 5492114"/>
                <a:gd name="connsiteY1108" fmla="*/ 756285 h 956310"/>
                <a:gd name="connsiteX1109" fmla="*/ 4326255 w 5492114"/>
                <a:gd name="connsiteY1109" fmla="*/ 742950 h 956310"/>
                <a:gd name="connsiteX1110" fmla="*/ 4334828 w 5492114"/>
                <a:gd name="connsiteY1110" fmla="*/ 721043 h 956310"/>
                <a:gd name="connsiteX1111" fmla="*/ 4334828 w 5492114"/>
                <a:gd name="connsiteY1111" fmla="*/ 702945 h 956310"/>
                <a:gd name="connsiteX1112" fmla="*/ 4324350 w 5492114"/>
                <a:gd name="connsiteY1112" fmla="*/ 686753 h 956310"/>
                <a:gd name="connsiteX1113" fmla="*/ 4320540 w 5492114"/>
                <a:gd name="connsiteY1113" fmla="*/ 679133 h 956310"/>
                <a:gd name="connsiteX1114" fmla="*/ 4322445 w 5492114"/>
                <a:gd name="connsiteY1114" fmla="*/ 666750 h 956310"/>
                <a:gd name="connsiteX1115" fmla="*/ 4325303 w 5492114"/>
                <a:gd name="connsiteY1115" fmla="*/ 656273 h 956310"/>
                <a:gd name="connsiteX1116" fmla="*/ 4323398 w 5492114"/>
                <a:gd name="connsiteY1116" fmla="*/ 639128 h 956310"/>
                <a:gd name="connsiteX1117" fmla="*/ 4317683 w 5492114"/>
                <a:gd name="connsiteY1117" fmla="*/ 616268 h 956310"/>
                <a:gd name="connsiteX1118" fmla="*/ 4330065 w 5492114"/>
                <a:gd name="connsiteY1118" fmla="*/ 583883 h 956310"/>
                <a:gd name="connsiteX1119" fmla="*/ 4340543 w 5492114"/>
                <a:gd name="connsiteY1119" fmla="*/ 561975 h 956310"/>
                <a:gd name="connsiteX1120" fmla="*/ 4351020 w 5492114"/>
                <a:gd name="connsiteY1120" fmla="*/ 553403 h 956310"/>
                <a:gd name="connsiteX1121" fmla="*/ 4358640 w 5492114"/>
                <a:gd name="connsiteY1121" fmla="*/ 548640 h 956310"/>
                <a:gd name="connsiteX1122" fmla="*/ 4360545 w 5492114"/>
                <a:gd name="connsiteY1122" fmla="*/ 536258 h 956310"/>
                <a:gd name="connsiteX1123" fmla="*/ 4355783 w 5492114"/>
                <a:gd name="connsiteY1123" fmla="*/ 522923 h 956310"/>
                <a:gd name="connsiteX1124" fmla="*/ 4342448 w 5492114"/>
                <a:gd name="connsiteY1124" fmla="*/ 518160 h 956310"/>
                <a:gd name="connsiteX1125" fmla="*/ 4324350 w 5492114"/>
                <a:gd name="connsiteY1125" fmla="*/ 523875 h 956310"/>
                <a:gd name="connsiteX1126" fmla="*/ 4307205 w 5492114"/>
                <a:gd name="connsiteY1126" fmla="*/ 537210 h 956310"/>
                <a:gd name="connsiteX1127" fmla="*/ 4272915 w 5492114"/>
                <a:gd name="connsiteY1127" fmla="*/ 574358 h 956310"/>
                <a:gd name="connsiteX1128" fmla="*/ 4258628 w 5492114"/>
                <a:gd name="connsiteY1128" fmla="*/ 586740 h 956310"/>
                <a:gd name="connsiteX1129" fmla="*/ 4248150 w 5492114"/>
                <a:gd name="connsiteY1129" fmla="*/ 589598 h 956310"/>
                <a:gd name="connsiteX1130" fmla="*/ 4233863 w 5492114"/>
                <a:gd name="connsiteY1130" fmla="*/ 593408 h 956310"/>
                <a:gd name="connsiteX1131" fmla="*/ 5115878 w 5492114"/>
                <a:gd name="connsiteY1131" fmla="*/ 188595 h 956310"/>
                <a:gd name="connsiteX1132" fmla="*/ 5106353 w 5492114"/>
                <a:gd name="connsiteY1132" fmla="*/ 194310 h 956310"/>
                <a:gd name="connsiteX1133" fmla="*/ 5109210 w 5492114"/>
                <a:gd name="connsiteY1133" fmla="*/ 202883 h 956310"/>
                <a:gd name="connsiteX1134" fmla="*/ 5120640 w 5492114"/>
                <a:gd name="connsiteY1134" fmla="*/ 223838 h 956310"/>
                <a:gd name="connsiteX1135" fmla="*/ 5117783 w 5492114"/>
                <a:gd name="connsiteY1135" fmla="*/ 232410 h 956310"/>
                <a:gd name="connsiteX1136" fmla="*/ 5111115 w 5492114"/>
                <a:gd name="connsiteY1136" fmla="*/ 239078 h 956310"/>
                <a:gd name="connsiteX1137" fmla="*/ 5103495 w 5492114"/>
                <a:gd name="connsiteY1137" fmla="*/ 250508 h 956310"/>
                <a:gd name="connsiteX1138" fmla="*/ 5118735 w 5492114"/>
                <a:gd name="connsiteY1138" fmla="*/ 257175 h 956310"/>
                <a:gd name="connsiteX1139" fmla="*/ 5149215 w 5492114"/>
                <a:gd name="connsiteY1139" fmla="*/ 260985 h 956310"/>
                <a:gd name="connsiteX1140" fmla="*/ 5180648 w 5492114"/>
                <a:gd name="connsiteY1140" fmla="*/ 256223 h 956310"/>
                <a:gd name="connsiteX1141" fmla="*/ 5192078 w 5492114"/>
                <a:gd name="connsiteY1141" fmla="*/ 248603 h 956310"/>
                <a:gd name="connsiteX1142" fmla="*/ 5197793 w 5492114"/>
                <a:gd name="connsiteY1142" fmla="*/ 236220 h 956310"/>
                <a:gd name="connsiteX1143" fmla="*/ 5191125 w 5492114"/>
                <a:gd name="connsiteY1143" fmla="*/ 211455 h 956310"/>
                <a:gd name="connsiteX1144" fmla="*/ 5169218 w 5492114"/>
                <a:gd name="connsiteY1144" fmla="*/ 195263 h 956310"/>
                <a:gd name="connsiteX1145" fmla="*/ 5140643 w 5492114"/>
                <a:gd name="connsiteY1145" fmla="*/ 187643 h 956310"/>
                <a:gd name="connsiteX1146" fmla="*/ 5115878 w 5492114"/>
                <a:gd name="connsiteY1146" fmla="*/ 188595 h 956310"/>
                <a:gd name="connsiteX1147" fmla="*/ 4991100 w 5492114"/>
                <a:gd name="connsiteY1147" fmla="*/ 428625 h 956310"/>
                <a:gd name="connsiteX1148" fmla="*/ 4975860 w 5492114"/>
                <a:gd name="connsiteY1148" fmla="*/ 430530 h 956310"/>
                <a:gd name="connsiteX1149" fmla="*/ 4984433 w 5492114"/>
                <a:gd name="connsiteY1149" fmla="*/ 442913 h 956310"/>
                <a:gd name="connsiteX1150" fmla="*/ 5023485 w 5492114"/>
                <a:gd name="connsiteY1150" fmla="*/ 469583 h 956310"/>
                <a:gd name="connsiteX1151" fmla="*/ 5045393 w 5492114"/>
                <a:gd name="connsiteY1151" fmla="*/ 465773 h 956310"/>
                <a:gd name="connsiteX1152" fmla="*/ 5072063 w 5492114"/>
                <a:gd name="connsiteY1152" fmla="*/ 441008 h 956310"/>
                <a:gd name="connsiteX1153" fmla="*/ 5087303 w 5492114"/>
                <a:gd name="connsiteY1153" fmla="*/ 428625 h 956310"/>
                <a:gd name="connsiteX1154" fmla="*/ 5105400 w 5492114"/>
                <a:gd name="connsiteY1154" fmla="*/ 421958 h 956310"/>
                <a:gd name="connsiteX1155" fmla="*/ 5124450 w 5492114"/>
                <a:gd name="connsiteY1155" fmla="*/ 416243 h 956310"/>
                <a:gd name="connsiteX1156" fmla="*/ 5143500 w 5492114"/>
                <a:gd name="connsiteY1156" fmla="*/ 405765 h 956310"/>
                <a:gd name="connsiteX1157" fmla="*/ 5152073 w 5492114"/>
                <a:gd name="connsiteY1157" fmla="*/ 401955 h 956310"/>
                <a:gd name="connsiteX1158" fmla="*/ 5153978 w 5492114"/>
                <a:gd name="connsiteY1158" fmla="*/ 408623 h 956310"/>
                <a:gd name="connsiteX1159" fmla="*/ 5146358 w 5492114"/>
                <a:gd name="connsiteY1159" fmla="*/ 429578 h 956310"/>
                <a:gd name="connsiteX1160" fmla="*/ 5127308 w 5492114"/>
                <a:gd name="connsiteY1160" fmla="*/ 446723 h 956310"/>
                <a:gd name="connsiteX1161" fmla="*/ 5119688 w 5492114"/>
                <a:gd name="connsiteY1161" fmla="*/ 454343 h 956310"/>
                <a:gd name="connsiteX1162" fmla="*/ 5117783 w 5492114"/>
                <a:gd name="connsiteY1162" fmla="*/ 465773 h 956310"/>
                <a:gd name="connsiteX1163" fmla="*/ 5115878 w 5492114"/>
                <a:gd name="connsiteY1163" fmla="*/ 479108 h 956310"/>
                <a:gd name="connsiteX1164" fmla="*/ 5109210 w 5492114"/>
                <a:gd name="connsiteY1164" fmla="*/ 491490 h 956310"/>
                <a:gd name="connsiteX1165" fmla="*/ 5093970 w 5492114"/>
                <a:gd name="connsiteY1165" fmla="*/ 516255 h 956310"/>
                <a:gd name="connsiteX1166" fmla="*/ 5063490 w 5492114"/>
                <a:gd name="connsiteY1166" fmla="*/ 575310 h 956310"/>
                <a:gd name="connsiteX1167" fmla="*/ 5032058 w 5492114"/>
                <a:gd name="connsiteY1167" fmla="*/ 621983 h 956310"/>
                <a:gd name="connsiteX1168" fmla="*/ 4986338 w 5492114"/>
                <a:gd name="connsiteY1168" fmla="*/ 679133 h 956310"/>
                <a:gd name="connsiteX1169" fmla="*/ 4939665 w 5492114"/>
                <a:gd name="connsiteY1169" fmla="*/ 743903 h 956310"/>
                <a:gd name="connsiteX1170" fmla="*/ 4932998 w 5492114"/>
                <a:gd name="connsiteY1170" fmla="*/ 744855 h 956310"/>
                <a:gd name="connsiteX1171" fmla="*/ 4931093 w 5492114"/>
                <a:gd name="connsiteY1171" fmla="*/ 730568 h 956310"/>
                <a:gd name="connsiteX1172" fmla="*/ 4930140 w 5492114"/>
                <a:gd name="connsiteY1172" fmla="*/ 715328 h 956310"/>
                <a:gd name="connsiteX1173" fmla="*/ 4925378 w 5492114"/>
                <a:gd name="connsiteY1173" fmla="*/ 715328 h 956310"/>
                <a:gd name="connsiteX1174" fmla="*/ 4913948 w 5492114"/>
                <a:gd name="connsiteY1174" fmla="*/ 744855 h 956310"/>
                <a:gd name="connsiteX1175" fmla="*/ 4890135 w 5492114"/>
                <a:gd name="connsiteY1175" fmla="*/ 789623 h 956310"/>
                <a:gd name="connsiteX1176" fmla="*/ 4868228 w 5492114"/>
                <a:gd name="connsiteY1176" fmla="*/ 835343 h 956310"/>
                <a:gd name="connsiteX1177" fmla="*/ 4866323 w 5492114"/>
                <a:gd name="connsiteY1177" fmla="*/ 858203 h 956310"/>
                <a:gd name="connsiteX1178" fmla="*/ 4871085 w 5492114"/>
                <a:gd name="connsiteY1178" fmla="*/ 880110 h 956310"/>
                <a:gd name="connsiteX1179" fmla="*/ 4885373 w 5492114"/>
                <a:gd name="connsiteY1179" fmla="*/ 875348 h 956310"/>
                <a:gd name="connsiteX1180" fmla="*/ 4903470 w 5492114"/>
                <a:gd name="connsiteY1180" fmla="*/ 853440 h 956310"/>
                <a:gd name="connsiteX1181" fmla="*/ 4926330 w 5492114"/>
                <a:gd name="connsiteY1181" fmla="*/ 808673 h 956310"/>
                <a:gd name="connsiteX1182" fmla="*/ 4940618 w 5492114"/>
                <a:gd name="connsiteY1182" fmla="*/ 782955 h 956310"/>
                <a:gd name="connsiteX1183" fmla="*/ 4954905 w 5492114"/>
                <a:gd name="connsiteY1183" fmla="*/ 766763 h 956310"/>
                <a:gd name="connsiteX1184" fmla="*/ 4988243 w 5492114"/>
                <a:gd name="connsiteY1184" fmla="*/ 725805 h 956310"/>
                <a:gd name="connsiteX1185" fmla="*/ 5014913 w 5492114"/>
                <a:gd name="connsiteY1185" fmla="*/ 696278 h 956310"/>
                <a:gd name="connsiteX1186" fmla="*/ 5034915 w 5492114"/>
                <a:gd name="connsiteY1186" fmla="*/ 681038 h 956310"/>
                <a:gd name="connsiteX1187" fmla="*/ 5056823 w 5492114"/>
                <a:gd name="connsiteY1187" fmla="*/ 654368 h 956310"/>
                <a:gd name="connsiteX1188" fmla="*/ 5088255 w 5492114"/>
                <a:gd name="connsiteY1188" fmla="*/ 606743 h 956310"/>
                <a:gd name="connsiteX1189" fmla="*/ 5104448 w 5492114"/>
                <a:gd name="connsiteY1189" fmla="*/ 557213 h 956310"/>
                <a:gd name="connsiteX1190" fmla="*/ 5111115 w 5492114"/>
                <a:gd name="connsiteY1190" fmla="*/ 538163 h 956310"/>
                <a:gd name="connsiteX1191" fmla="*/ 5121593 w 5492114"/>
                <a:gd name="connsiteY1191" fmla="*/ 529590 h 956310"/>
                <a:gd name="connsiteX1192" fmla="*/ 5121593 w 5492114"/>
                <a:gd name="connsiteY1192" fmla="*/ 564833 h 956310"/>
                <a:gd name="connsiteX1193" fmla="*/ 5105400 w 5492114"/>
                <a:gd name="connsiteY1193" fmla="*/ 645795 h 956310"/>
                <a:gd name="connsiteX1194" fmla="*/ 5078730 w 5492114"/>
                <a:gd name="connsiteY1194" fmla="*/ 781050 h 956310"/>
                <a:gd name="connsiteX1195" fmla="*/ 5085398 w 5492114"/>
                <a:gd name="connsiteY1195" fmla="*/ 821055 h 956310"/>
                <a:gd name="connsiteX1196" fmla="*/ 5093970 w 5492114"/>
                <a:gd name="connsiteY1196" fmla="*/ 838200 h 956310"/>
                <a:gd name="connsiteX1197" fmla="*/ 5107305 w 5492114"/>
                <a:gd name="connsiteY1197" fmla="*/ 846773 h 956310"/>
                <a:gd name="connsiteX1198" fmla="*/ 5120640 w 5492114"/>
                <a:gd name="connsiteY1198" fmla="*/ 839153 h 956310"/>
                <a:gd name="connsiteX1199" fmla="*/ 5130165 w 5492114"/>
                <a:gd name="connsiteY1199" fmla="*/ 819150 h 956310"/>
                <a:gd name="connsiteX1200" fmla="*/ 5132070 w 5492114"/>
                <a:gd name="connsiteY1200" fmla="*/ 782003 h 956310"/>
                <a:gd name="connsiteX1201" fmla="*/ 5132070 w 5492114"/>
                <a:gd name="connsiteY1201" fmla="*/ 752475 h 956310"/>
                <a:gd name="connsiteX1202" fmla="*/ 5141595 w 5492114"/>
                <a:gd name="connsiteY1202" fmla="*/ 699135 h 956310"/>
                <a:gd name="connsiteX1203" fmla="*/ 5153025 w 5492114"/>
                <a:gd name="connsiteY1203" fmla="*/ 647700 h 956310"/>
                <a:gd name="connsiteX1204" fmla="*/ 5154930 w 5492114"/>
                <a:gd name="connsiteY1204" fmla="*/ 627698 h 956310"/>
                <a:gd name="connsiteX1205" fmla="*/ 5151120 w 5492114"/>
                <a:gd name="connsiteY1205" fmla="*/ 614363 h 956310"/>
                <a:gd name="connsiteX1206" fmla="*/ 5148263 w 5492114"/>
                <a:gd name="connsiteY1206" fmla="*/ 612458 h 956310"/>
                <a:gd name="connsiteX1207" fmla="*/ 5146358 w 5492114"/>
                <a:gd name="connsiteY1207" fmla="*/ 616268 h 956310"/>
                <a:gd name="connsiteX1208" fmla="*/ 5143500 w 5492114"/>
                <a:gd name="connsiteY1208" fmla="*/ 634365 h 956310"/>
                <a:gd name="connsiteX1209" fmla="*/ 5140643 w 5492114"/>
                <a:gd name="connsiteY1209" fmla="*/ 653415 h 956310"/>
                <a:gd name="connsiteX1210" fmla="*/ 5135880 w 5492114"/>
                <a:gd name="connsiteY1210" fmla="*/ 660083 h 956310"/>
                <a:gd name="connsiteX1211" fmla="*/ 5133975 w 5492114"/>
                <a:gd name="connsiteY1211" fmla="*/ 646748 h 956310"/>
                <a:gd name="connsiteX1212" fmla="*/ 5138738 w 5492114"/>
                <a:gd name="connsiteY1212" fmla="*/ 620078 h 956310"/>
                <a:gd name="connsiteX1213" fmla="*/ 5147310 w 5492114"/>
                <a:gd name="connsiteY1213" fmla="*/ 560070 h 956310"/>
                <a:gd name="connsiteX1214" fmla="*/ 5153025 w 5492114"/>
                <a:gd name="connsiteY1214" fmla="*/ 533400 h 956310"/>
                <a:gd name="connsiteX1215" fmla="*/ 5157788 w 5492114"/>
                <a:gd name="connsiteY1215" fmla="*/ 529590 h 956310"/>
                <a:gd name="connsiteX1216" fmla="*/ 5163503 w 5492114"/>
                <a:gd name="connsiteY1216" fmla="*/ 542925 h 956310"/>
                <a:gd name="connsiteX1217" fmla="*/ 5171123 w 5492114"/>
                <a:gd name="connsiteY1217" fmla="*/ 571500 h 956310"/>
                <a:gd name="connsiteX1218" fmla="*/ 5181600 w 5492114"/>
                <a:gd name="connsiteY1218" fmla="*/ 588645 h 956310"/>
                <a:gd name="connsiteX1219" fmla="*/ 5193030 w 5492114"/>
                <a:gd name="connsiteY1219" fmla="*/ 597218 h 956310"/>
                <a:gd name="connsiteX1220" fmla="*/ 5204460 w 5492114"/>
                <a:gd name="connsiteY1220" fmla="*/ 598170 h 956310"/>
                <a:gd name="connsiteX1221" fmla="*/ 5214938 w 5492114"/>
                <a:gd name="connsiteY1221" fmla="*/ 592455 h 956310"/>
                <a:gd name="connsiteX1222" fmla="*/ 5222558 w 5492114"/>
                <a:gd name="connsiteY1222" fmla="*/ 582930 h 956310"/>
                <a:gd name="connsiteX1223" fmla="*/ 5224463 w 5492114"/>
                <a:gd name="connsiteY1223" fmla="*/ 557213 h 956310"/>
                <a:gd name="connsiteX1224" fmla="*/ 5216843 w 5492114"/>
                <a:gd name="connsiteY1224" fmla="*/ 540068 h 956310"/>
                <a:gd name="connsiteX1225" fmla="*/ 5209223 w 5492114"/>
                <a:gd name="connsiteY1225" fmla="*/ 533400 h 956310"/>
                <a:gd name="connsiteX1226" fmla="*/ 5201603 w 5492114"/>
                <a:gd name="connsiteY1226" fmla="*/ 527685 h 956310"/>
                <a:gd name="connsiteX1227" fmla="*/ 5195888 w 5492114"/>
                <a:gd name="connsiteY1227" fmla="*/ 515303 h 956310"/>
                <a:gd name="connsiteX1228" fmla="*/ 5188268 w 5492114"/>
                <a:gd name="connsiteY1228" fmla="*/ 503873 h 956310"/>
                <a:gd name="connsiteX1229" fmla="*/ 5175885 w 5492114"/>
                <a:gd name="connsiteY1229" fmla="*/ 503873 h 956310"/>
                <a:gd name="connsiteX1230" fmla="*/ 5153025 w 5492114"/>
                <a:gd name="connsiteY1230" fmla="*/ 515303 h 956310"/>
                <a:gd name="connsiteX1231" fmla="*/ 5150168 w 5492114"/>
                <a:gd name="connsiteY1231" fmla="*/ 509588 h 956310"/>
                <a:gd name="connsiteX1232" fmla="*/ 5153978 w 5492114"/>
                <a:gd name="connsiteY1232" fmla="*/ 490538 h 956310"/>
                <a:gd name="connsiteX1233" fmla="*/ 5161598 w 5492114"/>
                <a:gd name="connsiteY1233" fmla="*/ 471488 h 956310"/>
                <a:gd name="connsiteX1234" fmla="*/ 5171123 w 5492114"/>
                <a:gd name="connsiteY1234" fmla="*/ 464820 h 956310"/>
                <a:gd name="connsiteX1235" fmla="*/ 5181600 w 5492114"/>
                <a:gd name="connsiteY1235" fmla="*/ 455295 h 956310"/>
                <a:gd name="connsiteX1236" fmla="*/ 5195888 w 5492114"/>
                <a:gd name="connsiteY1236" fmla="*/ 426720 h 956310"/>
                <a:gd name="connsiteX1237" fmla="*/ 5226368 w 5492114"/>
                <a:gd name="connsiteY1237" fmla="*/ 353378 h 956310"/>
                <a:gd name="connsiteX1238" fmla="*/ 5221605 w 5492114"/>
                <a:gd name="connsiteY1238" fmla="*/ 332423 h 956310"/>
                <a:gd name="connsiteX1239" fmla="*/ 5205413 w 5492114"/>
                <a:gd name="connsiteY1239" fmla="*/ 315278 h 956310"/>
                <a:gd name="connsiteX1240" fmla="*/ 5179695 w 5492114"/>
                <a:gd name="connsiteY1240" fmla="*/ 313373 h 956310"/>
                <a:gd name="connsiteX1241" fmla="*/ 5163503 w 5492114"/>
                <a:gd name="connsiteY1241" fmla="*/ 321945 h 956310"/>
                <a:gd name="connsiteX1242" fmla="*/ 5145405 w 5492114"/>
                <a:gd name="connsiteY1242" fmla="*/ 338138 h 956310"/>
                <a:gd name="connsiteX1243" fmla="*/ 5126355 w 5492114"/>
                <a:gd name="connsiteY1243" fmla="*/ 344805 h 956310"/>
                <a:gd name="connsiteX1244" fmla="*/ 5098733 w 5492114"/>
                <a:gd name="connsiteY1244" fmla="*/ 361950 h 956310"/>
                <a:gd name="connsiteX1245" fmla="*/ 5035868 w 5492114"/>
                <a:gd name="connsiteY1245" fmla="*/ 399098 h 956310"/>
                <a:gd name="connsiteX1246" fmla="*/ 5009198 w 5492114"/>
                <a:gd name="connsiteY1246" fmla="*/ 418148 h 956310"/>
                <a:gd name="connsiteX1247" fmla="*/ 4991100 w 5492114"/>
                <a:gd name="connsiteY1247" fmla="*/ 428625 h 956310"/>
                <a:gd name="connsiteX1248" fmla="*/ 5345430 w 5492114"/>
                <a:gd name="connsiteY1248" fmla="*/ 290513 h 956310"/>
                <a:gd name="connsiteX1249" fmla="*/ 5359718 w 5492114"/>
                <a:gd name="connsiteY1249" fmla="*/ 311468 h 956310"/>
                <a:gd name="connsiteX1250" fmla="*/ 5361623 w 5492114"/>
                <a:gd name="connsiteY1250" fmla="*/ 339090 h 956310"/>
                <a:gd name="connsiteX1251" fmla="*/ 5356860 w 5492114"/>
                <a:gd name="connsiteY1251" fmla="*/ 406718 h 956310"/>
                <a:gd name="connsiteX1252" fmla="*/ 5350193 w 5492114"/>
                <a:gd name="connsiteY1252" fmla="*/ 461010 h 956310"/>
                <a:gd name="connsiteX1253" fmla="*/ 5332095 w 5492114"/>
                <a:gd name="connsiteY1253" fmla="*/ 473393 h 956310"/>
                <a:gd name="connsiteX1254" fmla="*/ 5306378 w 5492114"/>
                <a:gd name="connsiteY1254" fmla="*/ 486728 h 956310"/>
                <a:gd name="connsiteX1255" fmla="*/ 5303520 w 5492114"/>
                <a:gd name="connsiteY1255" fmla="*/ 496253 h 956310"/>
                <a:gd name="connsiteX1256" fmla="*/ 5313045 w 5492114"/>
                <a:gd name="connsiteY1256" fmla="*/ 510540 h 956310"/>
                <a:gd name="connsiteX1257" fmla="*/ 5336858 w 5492114"/>
                <a:gd name="connsiteY1257" fmla="*/ 539115 h 956310"/>
                <a:gd name="connsiteX1258" fmla="*/ 5334000 w 5492114"/>
                <a:gd name="connsiteY1258" fmla="*/ 595313 h 956310"/>
                <a:gd name="connsiteX1259" fmla="*/ 5318760 w 5492114"/>
                <a:gd name="connsiteY1259" fmla="*/ 649605 h 956310"/>
                <a:gd name="connsiteX1260" fmla="*/ 5302568 w 5492114"/>
                <a:gd name="connsiteY1260" fmla="*/ 659130 h 956310"/>
                <a:gd name="connsiteX1261" fmla="*/ 5275898 w 5492114"/>
                <a:gd name="connsiteY1261" fmla="*/ 667703 h 956310"/>
                <a:gd name="connsiteX1262" fmla="*/ 5248275 w 5492114"/>
                <a:gd name="connsiteY1262" fmla="*/ 676275 h 956310"/>
                <a:gd name="connsiteX1263" fmla="*/ 5231130 w 5492114"/>
                <a:gd name="connsiteY1263" fmla="*/ 685800 h 956310"/>
                <a:gd name="connsiteX1264" fmla="*/ 5232083 w 5492114"/>
                <a:gd name="connsiteY1264" fmla="*/ 692468 h 956310"/>
                <a:gd name="connsiteX1265" fmla="*/ 5240655 w 5492114"/>
                <a:gd name="connsiteY1265" fmla="*/ 701040 h 956310"/>
                <a:gd name="connsiteX1266" fmla="*/ 5272088 w 5492114"/>
                <a:gd name="connsiteY1266" fmla="*/ 720090 h 956310"/>
                <a:gd name="connsiteX1267" fmla="*/ 5308283 w 5492114"/>
                <a:gd name="connsiteY1267" fmla="*/ 731520 h 956310"/>
                <a:gd name="connsiteX1268" fmla="*/ 5321618 w 5492114"/>
                <a:gd name="connsiteY1268" fmla="*/ 731520 h 956310"/>
                <a:gd name="connsiteX1269" fmla="*/ 5329238 w 5492114"/>
                <a:gd name="connsiteY1269" fmla="*/ 725805 h 956310"/>
                <a:gd name="connsiteX1270" fmla="*/ 5344478 w 5492114"/>
                <a:gd name="connsiteY1270" fmla="*/ 711518 h 956310"/>
                <a:gd name="connsiteX1271" fmla="*/ 5368290 w 5492114"/>
                <a:gd name="connsiteY1271" fmla="*/ 700088 h 956310"/>
                <a:gd name="connsiteX1272" fmla="*/ 5404485 w 5492114"/>
                <a:gd name="connsiteY1272" fmla="*/ 698183 h 956310"/>
                <a:gd name="connsiteX1273" fmla="*/ 5454968 w 5492114"/>
                <a:gd name="connsiteY1273" fmla="*/ 713423 h 956310"/>
                <a:gd name="connsiteX1274" fmla="*/ 5468303 w 5492114"/>
                <a:gd name="connsiteY1274" fmla="*/ 716280 h 956310"/>
                <a:gd name="connsiteX1275" fmla="*/ 5479733 w 5492114"/>
                <a:gd name="connsiteY1275" fmla="*/ 711518 h 956310"/>
                <a:gd name="connsiteX1276" fmla="*/ 5492115 w 5492114"/>
                <a:gd name="connsiteY1276" fmla="*/ 687705 h 956310"/>
                <a:gd name="connsiteX1277" fmla="*/ 5485448 w 5492114"/>
                <a:gd name="connsiteY1277" fmla="*/ 656273 h 956310"/>
                <a:gd name="connsiteX1278" fmla="*/ 5473065 w 5492114"/>
                <a:gd name="connsiteY1278" fmla="*/ 641985 h 956310"/>
                <a:gd name="connsiteX1279" fmla="*/ 5454015 w 5492114"/>
                <a:gd name="connsiteY1279" fmla="*/ 630555 h 956310"/>
                <a:gd name="connsiteX1280" fmla="*/ 5396865 w 5492114"/>
                <a:gd name="connsiteY1280" fmla="*/ 633413 h 956310"/>
                <a:gd name="connsiteX1281" fmla="*/ 5350193 w 5492114"/>
                <a:gd name="connsiteY1281" fmla="*/ 639128 h 956310"/>
                <a:gd name="connsiteX1282" fmla="*/ 5355908 w 5492114"/>
                <a:gd name="connsiteY1282" fmla="*/ 613410 h 956310"/>
                <a:gd name="connsiteX1283" fmla="*/ 5372100 w 5492114"/>
                <a:gd name="connsiteY1283" fmla="*/ 560070 h 956310"/>
                <a:gd name="connsiteX1284" fmla="*/ 5384483 w 5492114"/>
                <a:gd name="connsiteY1284" fmla="*/ 516255 h 956310"/>
                <a:gd name="connsiteX1285" fmla="*/ 5392103 w 5492114"/>
                <a:gd name="connsiteY1285" fmla="*/ 501968 h 956310"/>
                <a:gd name="connsiteX1286" fmla="*/ 5399723 w 5492114"/>
                <a:gd name="connsiteY1286" fmla="*/ 496253 h 956310"/>
                <a:gd name="connsiteX1287" fmla="*/ 5430203 w 5492114"/>
                <a:gd name="connsiteY1287" fmla="*/ 490538 h 956310"/>
                <a:gd name="connsiteX1288" fmla="*/ 5450205 w 5492114"/>
                <a:gd name="connsiteY1288" fmla="*/ 480060 h 956310"/>
                <a:gd name="connsiteX1289" fmla="*/ 5460683 w 5492114"/>
                <a:gd name="connsiteY1289" fmla="*/ 464820 h 956310"/>
                <a:gd name="connsiteX1290" fmla="*/ 5461635 w 5492114"/>
                <a:gd name="connsiteY1290" fmla="*/ 443865 h 956310"/>
                <a:gd name="connsiteX1291" fmla="*/ 5450205 w 5492114"/>
                <a:gd name="connsiteY1291" fmla="*/ 417195 h 956310"/>
                <a:gd name="connsiteX1292" fmla="*/ 5423535 w 5492114"/>
                <a:gd name="connsiteY1292" fmla="*/ 410528 h 956310"/>
                <a:gd name="connsiteX1293" fmla="*/ 5413058 w 5492114"/>
                <a:gd name="connsiteY1293" fmla="*/ 401955 h 956310"/>
                <a:gd name="connsiteX1294" fmla="*/ 5408295 w 5492114"/>
                <a:gd name="connsiteY1294" fmla="*/ 392430 h 956310"/>
                <a:gd name="connsiteX1295" fmla="*/ 5412105 w 5492114"/>
                <a:gd name="connsiteY1295" fmla="*/ 373380 h 956310"/>
                <a:gd name="connsiteX1296" fmla="*/ 5432108 w 5492114"/>
                <a:gd name="connsiteY1296" fmla="*/ 340995 h 956310"/>
                <a:gd name="connsiteX1297" fmla="*/ 5428298 w 5492114"/>
                <a:gd name="connsiteY1297" fmla="*/ 310515 h 956310"/>
                <a:gd name="connsiteX1298" fmla="*/ 5419725 w 5492114"/>
                <a:gd name="connsiteY1298" fmla="*/ 296228 h 956310"/>
                <a:gd name="connsiteX1299" fmla="*/ 5407343 w 5492114"/>
                <a:gd name="connsiteY1299" fmla="*/ 286703 h 956310"/>
                <a:gd name="connsiteX1300" fmla="*/ 5364480 w 5492114"/>
                <a:gd name="connsiteY1300" fmla="*/ 281940 h 956310"/>
                <a:gd name="connsiteX1301" fmla="*/ 5347335 w 5492114"/>
                <a:gd name="connsiteY1301" fmla="*/ 284798 h 956310"/>
                <a:gd name="connsiteX1302" fmla="*/ 5345430 w 5492114"/>
                <a:gd name="connsiteY1302" fmla="*/ 290513 h 956310"/>
                <a:gd name="connsiteX1303" fmla="*/ 372428 w 5492114"/>
                <a:gd name="connsiteY1303" fmla="*/ 711518 h 956310"/>
                <a:gd name="connsiteX1304" fmla="*/ 382905 w 5492114"/>
                <a:gd name="connsiteY1304" fmla="*/ 750570 h 956310"/>
                <a:gd name="connsiteX1305" fmla="*/ 398145 w 5492114"/>
                <a:gd name="connsiteY1305" fmla="*/ 769620 h 956310"/>
                <a:gd name="connsiteX1306" fmla="*/ 421005 w 5492114"/>
                <a:gd name="connsiteY1306" fmla="*/ 775335 h 956310"/>
                <a:gd name="connsiteX1307" fmla="*/ 431483 w 5492114"/>
                <a:gd name="connsiteY1307" fmla="*/ 767715 h 956310"/>
                <a:gd name="connsiteX1308" fmla="*/ 438150 w 5492114"/>
                <a:gd name="connsiteY1308" fmla="*/ 762953 h 956310"/>
                <a:gd name="connsiteX1309" fmla="*/ 447675 w 5492114"/>
                <a:gd name="connsiteY1309" fmla="*/ 779145 h 956310"/>
                <a:gd name="connsiteX1310" fmla="*/ 460058 w 5492114"/>
                <a:gd name="connsiteY1310" fmla="*/ 789623 h 956310"/>
                <a:gd name="connsiteX1311" fmla="*/ 484823 w 5492114"/>
                <a:gd name="connsiteY1311" fmla="*/ 793433 h 956310"/>
                <a:gd name="connsiteX1312" fmla="*/ 510540 w 5492114"/>
                <a:gd name="connsiteY1312" fmla="*/ 782003 h 956310"/>
                <a:gd name="connsiteX1313" fmla="*/ 519113 w 5492114"/>
                <a:gd name="connsiteY1313" fmla="*/ 770573 h 956310"/>
                <a:gd name="connsiteX1314" fmla="*/ 520065 w 5492114"/>
                <a:gd name="connsiteY1314" fmla="*/ 758190 h 956310"/>
                <a:gd name="connsiteX1315" fmla="*/ 533400 w 5492114"/>
                <a:gd name="connsiteY1315" fmla="*/ 704850 h 956310"/>
                <a:gd name="connsiteX1316" fmla="*/ 541973 w 5492114"/>
                <a:gd name="connsiteY1316" fmla="*/ 672465 h 956310"/>
                <a:gd name="connsiteX1317" fmla="*/ 540068 w 5492114"/>
                <a:gd name="connsiteY1317" fmla="*/ 649605 h 956310"/>
                <a:gd name="connsiteX1318" fmla="*/ 521970 w 5492114"/>
                <a:gd name="connsiteY1318" fmla="*/ 640080 h 956310"/>
                <a:gd name="connsiteX1319" fmla="*/ 494348 w 5492114"/>
                <a:gd name="connsiteY1319" fmla="*/ 640080 h 956310"/>
                <a:gd name="connsiteX1320" fmla="*/ 466725 w 5492114"/>
                <a:gd name="connsiteY1320" fmla="*/ 645795 h 956310"/>
                <a:gd name="connsiteX1321" fmla="*/ 449580 w 5492114"/>
                <a:gd name="connsiteY1321" fmla="*/ 655320 h 956310"/>
                <a:gd name="connsiteX1322" fmla="*/ 447675 w 5492114"/>
                <a:gd name="connsiteY1322" fmla="*/ 662940 h 956310"/>
                <a:gd name="connsiteX1323" fmla="*/ 457200 w 5492114"/>
                <a:gd name="connsiteY1323" fmla="*/ 668655 h 956310"/>
                <a:gd name="connsiteX1324" fmla="*/ 486728 w 5492114"/>
                <a:gd name="connsiteY1324" fmla="*/ 677228 h 956310"/>
                <a:gd name="connsiteX1325" fmla="*/ 485775 w 5492114"/>
                <a:gd name="connsiteY1325" fmla="*/ 706755 h 956310"/>
                <a:gd name="connsiteX1326" fmla="*/ 479108 w 5492114"/>
                <a:gd name="connsiteY1326" fmla="*/ 723900 h 956310"/>
                <a:gd name="connsiteX1327" fmla="*/ 461010 w 5492114"/>
                <a:gd name="connsiteY1327" fmla="*/ 735330 h 956310"/>
                <a:gd name="connsiteX1328" fmla="*/ 438150 w 5492114"/>
                <a:gd name="connsiteY1328" fmla="*/ 739140 h 956310"/>
                <a:gd name="connsiteX1329" fmla="*/ 434340 w 5492114"/>
                <a:gd name="connsiteY1329" fmla="*/ 736283 h 956310"/>
                <a:gd name="connsiteX1330" fmla="*/ 434340 w 5492114"/>
                <a:gd name="connsiteY1330" fmla="*/ 728663 h 956310"/>
                <a:gd name="connsiteX1331" fmla="*/ 431483 w 5492114"/>
                <a:gd name="connsiteY1331" fmla="*/ 717233 h 956310"/>
                <a:gd name="connsiteX1332" fmla="*/ 419100 w 5492114"/>
                <a:gd name="connsiteY1332" fmla="*/ 703898 h 956310"/>
                <a:gd name="connsiteX1333" fmla="*/ 390525 w 5492114"/>
                <a:gd name="connsiteY1333" fmla="*/ 700088 h 956310"/>
                <a:gd name="connsiteX1334" fmla="*/ 378143 w 5492114"/>
                <a:gd name="connsiteY1334" fmla="*/ 702945 h 956310"/>
                <a:gd name="connsiteX1335" fmla="*/ 372428 w 5492114"/>
                <a:gd name="connsiteY1335" fmla="*/ 711518 h 95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</a:cxnLst>
              <a:rect l="l" t="t" r="r" b="b"/>
              <a:pathLst>
                <a:path w="5492114" h="956310">
                  <a:moveTo>
                    <a:pt x="1301115" y="29528"/>
                  </a:moveTo>
                  <a:lnTo>
                    <a:pt x="1279208" y="81915"/>
                  </a:lnTo>
                  <a:lnTo>
                    <a:pt x="1235393" y="155258"/>
                  </a:lnTo>
                  <a:lnTo>
                    <a:pt x="1170623" y="252413"/>
                  </a:lnTo>
                  <a:lnTo>
                    <a:pt x="1163955" y="274320"/>
                  </a:lnTo>
                  <a:lnTo>
                    <a:pt x="1152525" y="280988"/>
                  </a:lnTo>
                  <a:lnTo>
                    <a:pt x="1129665" y="318135"/>
                  </a:lnTo>
                  <a:lnTo>
                    <a:pt x="1155383" y="293370"/>
                  </a:lnTo>
                  <a:lnTo>
                    <a:pt x="1178243" y="282893"/>
                  </a:lnTo>
                  <a:lnTo>
                    <a:pt x="1201103" y="267653"/>
                  </a:lnTo>
                  <a:lnTo>
                    <a:pt x="1226820" y="244793"/>
                  </a:lnTo>
                  <a:lnTo>
                    <a:pt x="1253490" y="224790"/>
                  </a:lnTo>
                  <a:lnTo>
                    <a:pt x="1276350" y="199073"/>
                  </a:lnTo>
                  <a:lnTo>
                    <a:pt x="1311593" y="142875"/>
                  </a:lnTo>
                  <a:lnTo>
                    <a:pt x="1339215" y="75248"/>
                  </a:lnTo>
                  <a:lnTo>
                    <a:pt x="1351598" y="85725"/>
                  </a:lnTo>
                  <a:lnTo>
                    <a:pt x="1353503" y="101918"/>
                  </a:lnTo>
                  <a:lnTo>
                    <a:pt x="1359218" y="113348"/>
                  </a:lnTo>
                  <a:lnTo>
                    <a:pt x="1369695" y="118110"/>
                  </a:lnTo>
                  <a:lnTo>
                    <a:pt x="1389698" y="125730"/>
                  </a:lnTo>
                  <a:lnTo>
                    <a:pt x="1400175" y="137160"/>
                  </a:lnTo>
                  <a:lnTo>
                    <a:pt x="1427798" y="134303"/>
                  </a:lnTo>
                  <a:lnTo>
                    <a:pt x="1444943" y="120968"/>
                  </a:lnTo>
                  <a:lnTo>
                    <a:pt x="1453515" y="95250"/>
                  </a:lnTo>
                  <a:lnTo>
                    <a:pt x="1447800" y="81915"/>
                  </a:lnTo>
                  <a:lnTo>
                    <a:pt x="1433513" y="73343"/>
                  </a:lnTo>
                  <a:lnTo>
                    <a:pt x="1402080" y="71438"/>
                  </a:lnTo>
                  <a:lnTo>
                    <a:pt x="1353503" y="79058"/>
                  </a:lnTo>
                  <a:lnTo>
                    <a:pt x="1363980" y="60008"/>
                  </a:lnTo>
                  <a:lnTo>
                    <a:pt x="1370648" y="46673"/>
                  </a:lnTo>
                  <a:lnTo>
                    <a:pt x="1370648" y="36195"/>
                  </a:lnTo>
                  <a:lnTo>
                    <a:pt x="1356360" y="24765"/>
                  </a:lnTo>
                  <a:lnTo>
                    <a:pt x="1333500" y="15240"/>
                  </a:lnTo>
                  <a:lnTo>
                    <a:pt x="1311593" y="15240"/>
                  </a:lnTo>
                  <a:lnTo>
                    <a:pt x="1303973" y="20003"/>
                  </a:lnTo>
                  <a:lnTo>
                    <a:pt x="1301115" y="29528"/>
                  </a:lnTo>
                  <a:moveTo>
                    <a:pt x="1077278" y="213360"/>
                  </a:moveTo>
                  <a:lnTo>
                    <a:pt x="1078230" y="237173"/>
                  </a:lnTo>
                  <a:lnTo>
                    <a:pt x="1086803" y="257175"/>
                  </a:lnTo>
                  <a:lnTo>
                    <a:pt x="1106805" y="275273"/>
                  </a:lnTo>
                  <a:lnTo>
                    <a:pt x="1129665" y="280035"/>
                  </a:lnTo>
                  <a:lnTo>
                    <a:pt x="1148715" y="270510"/>
                  </a:lnTo>
                  <a:lnTo>
                    <a:pt x="1160145" y="253365"/>
                  </a:lnTo>
                  <a:lnTo>
                    <a:pt x="1162050" y="237173"/>
                  </a:lnTo>
                  <a:lnTo>
                    <a:pt x="1156335" y="225743"/>
                  </a:lnTo>
                  <a:lnTo>
                    <a:pt x="1146810" y="218123"/>
                  </a:lnTo>
                  <a:lnTo>
                    <a:pt x="1121093" y="210503"/>
                  </a:lnTo>
                  <a:lnTo>
                    <a:pt x="1077278" y="213360"/>
                  </a:lnTo>
                  <a:moveTo>
                    <a:pt x="1089660" y="46673"/>
                  </a:moveTo>
                  <a:lnTo>
                    <a:pt x="1080135" y="51435"/>
                  </a:lnTo>
                  <a:lnTo>
                    <a:pt x="1082993" y="62865"/>
                  </a:lnTo>
                  <a:lnTo>
                    <a:pt x="1085850" y="87630"/>
                  </a:lnTo>
                  <a:lnTo>
                    <a:pt x="1078230" y="131445"/>
                  </a:lnTo>
                  <a:lnTo>
                    <a:pt x="1044893" y="190500"/>
                  </a:lnTo>
                  <a:lnTo>
                    <a:pt x="996315" y="260033"/>
                  </a:lnTo>
                  <a:lnTo>
                    <a:pt x="958215" y="314325"/>
                  </a:lnTo>
                  <a:lnTo>
                    <a:pt x="931545" y="340995"/>
                  </a:lnTo>
                  <a:lnTo>
                    <a:pt x="933450" y="350520"/>
                  </a:lnTo>
                  <a:lnTo>
                    <a:pt x="940118" y="355283"/>
                  </a:lnTo>
                  <a:lnTo>
                    <a:pt x="951548" y="350520"/>
                  </a:lnTo>
                  <a:lnTo>
                    <a:pt x="977265" y="326708"/>
                  </a:lnTo>
                  <a:lnTo>
                    <a:pt x="1022033" y="246698"/>
                  </a:lnTo>
                  <a:lnTo>
                    <a:pt x="1061085" y="200978"/>
                  </a:lnTo>
                  <a:lnTo>
                    <a:pt x="1078230" y="180023"/>
                  </a:lnTo>
                  <a:lnTo>
                    <a:pt x="1089660" y="167640"/>
                  </a:lnTo>
                  <a:lnTo>
                    <a:pt x="1109663" y="180023"/>
                  </a:lnTo>
                  <a:lnTo>
                    <a:pt x="1125855" y="188595"/>
                  </a:lnTo>
                  <a:lnTo>
                    <a:pt x="1147763" y="192405"/>
                  </a:lnTo>
                  <a:lnTo>
                    <a:pt x="1179195" y="183833"/>
                  </a:lnTo>
                  <a:lnTo>
                    <a:pt x="1186815" y="160020"/>
                  </a:lnTo>
                  <a:lnTo>
                    <a:pt x="1179195" y="147638"/>
                  </a:lnTo>
                  <a:lnTo>
                    <a:pt x="1163003" y="140970"/>
                  </a:lnTo>
                  <a:lnTo>
                    <a:pt x="1139190" y="138113"/>
                  </a:lnTo>
                  <a:lnTo>
                    <a:pt x="1142048" y="130493"/>
                  </a:lnTo>
                  <a:lnTo>
                    <a:pt x="1161098" y="121920"/>
                  </a:lnTo>
                  <a:lnTo>
                    <a:pt x="1176338" y="108585"/>
                  </a:lnTo>
                  <a:lnTo>
                    <a:pt x="1188720" y="86678"/>
                  </a:lnTo>
                  <a:lnTo>
                    <a:pt x="1187768" y="63818"/>
                  </a:lnTo>
                  <a:lnTo>
                    <a:pt x="1175385" y="46673"/>
                  </a:lnTo>
                  <a:lnTo>
                    <a:pt x="1160145" y="37148"/>
                  </a:lnTo>
                  <a:lnTo>
                    <a:pt x="1150620" y="38100"/>
                  </a:lnTo>
                  <a:lnTo>
                    <a:pt x="1127760" y="40005"/>
                  </a:lnTo>
                  <a:lnTo>
                    <a:pt x="1108710" y="40005"/>
                  </a:lnTo>
                  <a:lnTo>
                    <a:pt x="1089660" y="46673"/>
                  </a:lnTo>
                  <a:moveTo>
                    <a:pt x="478155" y="251460"/>
                  </a:moveTo>
                  <a:lnTo>
                    <a:pt x="477203" y="260033"/>
                  </a:lnTo>
                  <a:lnTo>
                    <a:pt x="481013" y="268605"/>
                  </a:lnTo>
                  <a:lnTo>
                    <a:pt x="480060" y="320040"/>
                  </a:lnTo>
                  <a:lnTo>
                    <a:pt x="471488" y="380048"/>
                  </a:lnTo>
                  <a:lnTo>
                    <a:pt x="430530" y="380048"/>
                  </a:lnTo>
                  <a:lnTo>
                    <a:pt x="392430" y="391478"/>
                  </a:lnTo>
                  <a:lnTo>
                    <a:pt x="396240" y="408623"/>
                  </a:lnTo>
                  <a:lnTo>
                    <a:pt x="413385" y="428625"/>
                  </a:lnTo>
                  <a:lnTo>
                    <a:pt x="443865" y="430530"/>
                  </a:lnTo>
                  <a:lnTo>
                    <a:pt x="467678" y="430530"/>
                  </a:lnTo>
                  <a:lnTo>
                    <a:pt x="468630" y="536258"/>
                  </a:lnTo>
                  <a:lnTo>
                    <a:pt x="460058" y="548640"/>
                  </a:lnTo>
                  <a:lnTo>
                    <a:pt x="440055" y="560070"/>
                  </a:lnTo>
                  <a:lnTo>
                    <a:pt x="391478" y="598170"/>
                  </a:lnTo>
                  <a:lnTo>
                    <a:pt x="345758" y="641985"/>
                  </a:lnTo>
                  <a:lnTo>
                    <a:pt x="305753" y="690563"/>
                  </a:lnTo>
                  <a:lnTo>
                    <a:pt x="283845" y="727710"/>
                  </a:lnTo>
                  <a:lnTo>
                    <a:pt x="264795" y="771525"/>
                  </a:lnTo>
                  <a:lnTo>
                    <a:pt x="256223" y="773430"/>
                  </a:lnTo>
                  <a:lnTo>
                    <a:pt x="254318" y="767715"/>
                  </a:lnTo>
                  <a:lnTo>
                    <a:pt x="254318" y="735330"/>
                  </a:lnTo>
                  <a:lnTo>
                    <a:pt x="245745" y="675323"/>
                  </a:lnTo>
                  <a:lnTo>
                    <a:pt x="219075" y="741998"/>
                  </a:lnTo>
                  <a:lnTo>
                    <a:pt x="205740" y="799148"/>
                  </a:lnTo>
                  <a:lnTo>
                    <a:pt x="202883" y="843915"/>
                  </a:lnTo>
                  <a:lnTo>
                    <a:pt x="207645" y="853440"/>
                  </a:lnTo>
                  <a:lnTo>
                    <a:pt x="212408" y="864870"/>
                  </a:lnTo>
                  <a:lnTo>
                    <a:pt x="220028" y="870585"/>
                  </a:lnTo>
                  <a:lnTo>
                    <a:pt x="231458" y="869633"/>
                  </a:lnTo>
                  <a:lnTo>
                    <a:pt x="245745" y="861060"/>
                  </a:lnTo>
                  <a:lnTo>
                    <a:pt x="260985" y="829628"/>
                  </a:lnTo>
                  <a:lnTo>
                    <a:pt x="271463" y="799148"/>
                  </a:lnTo>
                  <a:lnTo>
                    <a:pt x="283845" y="771525"/>
                  </a:lnTo>
                  <a:lnTo>
                    <a:pt x="311468" y="728663"/>
                  </a:lnTo>
                  <a:lnTo>
                    <a:pt x="323850" y="701040"/>
                  </a:lnTo>
                  <a:lnTo>
                    <a:pt x="337185" y="675323"/>
                  </a:lnTo>
                  <a:lnTo>
                    <a:pt x="380048" y="625793"/>
                  </a:lnTo>
                  <a:lnTo>
                    <a:pt x="401955" y="605790"/>
                  </a:lnTo>
                  <a:lnTo>
                    <a:pt x="427673" y="582930"/>
                  </a:lnTo>
                  <a:lnTo>
                    <a:pt x="448628" y="568643"/>
                  </a:lnTo>
                  <a:lnTo>
                    <a:pt x="464820" y="563880"/>
                  </a:lnTo>
                  <a:lnTo>
                    <a:pt x="473393" y="589598"/>
                  </a:lnTo>
                  <a:lnTo>
                    <a:pt x="481965" y="602933"/>
                  </a:lnTo>
                  <a:lnTo>
                    <a:pt x="501015" y="603885"/>
                  </a:lnTo>
                  <a:lnTo>
                    <a:pt x="510540" y="584835"/>
                  </a:lnTo>
                  <a:lnTo>
                    <a:pt x="509588" y="567690"/>
                  </a:lnTo>
                  <a:lnTo>
                    <a:pt x="500063" y="545783"/>
                  </a:lnTo>
                  <a:lnTo>
                    <a:pt x="509588" y="540068"/>
                  </a:lnTo>
                  <a:lnTo>
                    <a:pt x="546735" y="543878"/>
                  </a:lnTo>
                  <a:lnTo>
                    <a:pt x="581978" y="546735"/>
                  </a:lnTo>
                  <a:lnTo>
                    <a:pt x="605790" y="540068"/>
                  </a:lnTo>
                  <a:lnTo>
                    <a:pt x="618173" y="541973"/>
                  </a:lnTo>
                  <a:lnTo>
                    <a:pt x="636270" y="555308"/>
                  </a:lnTo>
                  <a:lnTo>
                    <a:pt x="652463" y="576263"/>
                  </a:lnTo>
                  <a:lnTo>
                    <a:pt x="658178" y="602933"/>
                  </a:lnTo>
                  <a:lnTo>
                    <a:pt x="650558" y="648653"/>
                  </a:lnTo>
                  <a:lnTo>
                    <a:pt x="628650" y="714375"/>
                  </a:lnTo>
                  <a:lnTo>
                    <a:pt x="614363" y="769620"/>
                  </a:lnTo>
                  <a:lnTo>
                    <a:pt x="599123" y="809625"/>
                  </a:lnTo>
                  <a:lnTo>
                    <a:pt x="583883" y="836295"/>
                  </a:lnTo>
                  <a:lnTo>
                    <a:pt x="570548" y="850583"/>
                  </a:lnTo>
                  <a:lnTo>
                    <a:pt x="556260" y="854393"/>
                  </a:lnTo>
                  <a:lnTo>
                    <a:pt x="541973" y="853440"/>
                  </a:lnTo>
                  <a:lnTo>
                    <a:pt x="525780" y="848678"/>
                  </a:lnTo>
                  <a:lnTo>
                    <a:pt x="524828" y="859155"/>
                  </a:lnTo>
                  <a:lnTo>
                    <a:pt x="529590" y="864870"/>
                  </a:lnTo>
                  <a:lnTo>
                    <a:pt x="535305" y="866775"/>
                  </a:lnTo>
                  <a:lnTo>
                    <a:pt x="539115" y="870585"/>
                  </a:lnTo>
                  <a:lnTo>
                    <a:pt x="537210" y="882015"/>
                  </a:lnTo>
                  <a:lnTo>
                    <a:pt x="540068" y="896303"/>
                  </a:lnTo>
                  <a:lnTo>
                    <a:pt x="555308" y="904875"/>
                  </a:lnTo>
                  <a:lnTo>
                    <a:pt x="586740" y="904875"/>
                  </a:lnTo>
                  <a:lnTo>
                    <a:pt x="602933" y="893445"/>
                  </a:lnTo>
                  <a:lnTo>
                    <a:pt x="613410" y="876300"/>
                  </a:lnTo>
                  <a:lnTo>
                    <a:pt x="627698" y="844868"/>
                  </a:lnTo>
                  <a:lnTo>
                    <a:pt x="647700" y="806768"/>
                  </a:lnTo>
                  <a:lnTo>
                    <a:pt x="658178" y="768668"/>
                  </a:lnTo>
                  <a:lnTo>
                    <a:pt x="664845" y="735330"/>
                  </a:lnTo>
                  <a:lnTo>
                    <a:pt x="673418" y="710565"/>
                  </a:lnTo>
                  <a:lnTo>
                    <a:pt x="714375" y="662940"/>
                  </a:lnTo>
                  <a:lnTo>
                    <a:pt x="726758" y="659130"/>
                  </a:lnTo>
                  <a:lnTo>
                    <a:pt x="737235" y="637223"/>
                  </a:lnTo>
                  <a:lnTo>
                    <a:pt x="733425" y="605790"/>
                  </a:lnTo>
                  <a:lnTo>
                    <a:pt x="716280" y="577215"/>
                  </a:lnTo>
                  <a:lnTo>
                    <a:pt x="678180" y="536258"/>
                  </a:lnTo>
                  <a:lnTo>
                    <a:pt x="650558" y="520065"/>
                  </a:lnTo>
                  <a:lnTo>
                    <a:pt x="628650" y="513398"/>
                  </a:lnTo>
                  <a:lnTo>
                    <a:pt x="592455" y="516255"/>
                  </a:lnTo>
                  <a:lnTo>
                    <a:pt x="518160" y="522923"/>
                  </a:lnTo>
                  <a:lnTo>
                    <a:pt x="494348" y="523875"/>
                  </a:lnTo>
                  <a:lnTo>
                    <a:pt x="489585" y="498158"/>
                  </a:lnTo>
                  <a:lnTo>
                    <a:pt x="491490" y="444818"/>
                  </a:lnTo>
                  <a:lnTo>
                    <a:pt x="497205" y="386715"/>
                  </a:lnTo>
                  <a:lnTo>
                    <a:pt x="506730" y="347663"/>
                  </a:lnTo>
                  <a:lnTo>
                    <a:pt x="524828" y="317183"/>
                  </a:lnTo>
                  <a:lnTo>
                    <a:pt x="541020" y="301943"/>
                  </a:lnTo>
                  <a:lnTo>
                    <a:pt x="545783" y="266700"/>
                  </a:lnTo>
                  <a:lnTo>
                    <a:pt x="538163" y="246698"/>
                  </a:lnTo>
                  <a:lnTo>
                    <a:pt x="518160" y="238125"/>
                  </a:lnTo>
                  <a:lnTo>
                    <a:pt x="490538" y="241935"/>
                  </a:lnTo>
                  <a:lnTo>
                    <a:pt x="478155" y="251460"/>
                  </a:lnTo>
                  <a:moveTo>
                    <a:pt x="373380" y="24765"/>
                  </a:moveTo>
                  <a:lnTo>
                    <a:pt x="401003" y="72390"/>
                  </a:lnTo>
                  <a:lnTo>
                    <a:pt x="408623" y="83820"/>
                  </a:lnTo>
                  <a:lnTo>
                    <a:pt x="427673" y="100965"/>
                  </a:lnTo>
                  <a:lnTo>
                    <a:pt x="453390" y="110490"/>
                  </a:lnTo>
                  <a:lnTo>
                    <a:pt x="467678" y="108585"/>
                  </a:lnTo>
                  <a:lnTo>
                    <a:pt x="481965" y="100013"/>
                  </a:lnTo>
                  <a:lnTo>
                    <a:pt x="502920" y="74295"/>
                  </a:lnTo>
                  <a:lnTo>
                    <a:pt x="508635" y="50483"/>
                  </a:lnTo>
                  <a:lnTo>
                    <a:pt x="502920" y="29528"/>
                  </a:lnTo>
                  <a:lnTo>
                    <a:pt x="492443" y="13335"/>
                  </a:lnTo>
                  <a:lnTo>
                    <a:pt x="478155" y="3810"/>
                  </a:lnTo>
                  <a:lnTo>
                    <a:pt x="460058" y="0"/>
                  </a:lnTo>
                  <a:lnTo>
                    <a:pt x="419100" y="2857"/>
                  </a:lnTo>
                  <a:lnTo>
                    <a:pt x="380048" y="10478"/>
                  </a:lnTo>
                  <a:lnTo>
                    <a:pt x="372428" y="18098"/>
                  </a:lnTo>
                  <a:lnTo>
                    <a:pt x="373380" y="24765"/>
                  </a:lnTo>
                  <a:moveTo>
                    <a:pt x="16193" y="420053"/>
                  </a:moveTo>
                  <a:lnTo>
                    <a:pt x="4763" y="421005"/>
                  </a:lnTo>
                  <a:lnTo>
                    <a:pt x="0" y="426720"/>
                  </a:lnTo>
                  <a:lnTo>
                    <a:pt x="8573" y="445770"/>
                  </a:lnTo>
                  <a:lnTo>
                    <a:pt x="34290" y="465773"/>
                  </a:lnTo>
                  <a:lnTo>
                    <a:pt x="70485" y="475298"/>
                  </a:lnTo>
                  <a:lnTo>
                    <a:pt x="107633" y="468630"/>
                  </a:lnTo>
                  <a:lnTo>
                    <a:pt x="135255" y="456248"/>
                  </a:lnTo>
                  <a:lnTo>
                    <a:pt x="166688" y="435293"/>
                  </a:lnTo>
                  <a:lnTo>
                    <a:pt x="281940" y="333375"/>
                  </a:lnTo>
                  <a:lnTo>
                    <a:pt x="325755" y="299085"/>
                  </a:lnTo>
                  <a:lnTo>
                    <a:pt x="377190" y="267653"/>
                  </a:lnTo>
                  <a:lnTo>
                    <a:pt x="406718" y="250508"/>
                  </a:lnTo>
                  <a:lnTo>
                    <a:pt x="412433" y="250508"/>
                  </a:lnTo>
                  <a:lnTo>
                    <a:pt x="413385" y="256223"/>
                  </a:lnTo>
                  <a:lnTo>
                    <a:pt x="384810" y="320040"/>
                  </a:lnTo>
                  <a:lnTo>
                    <a:pt x="353378" y="415290"/>
                  </a:lnTo>
                  <a:lnTo>
                    <a:pt x="340043" y="465773"/>
                  </a:lnTo>
                  <a:lnTo>
                    <a:pt x="332423" y="517208"/>
                  </a:lnTo>
                  <a:lnTo>
                    <a:pt x="327660" y="533400"/>
                  </a:lnTo>
                  <a:lnTo>
                    <a:pt x="326708" y="567690"/>
                  </a:lnTo>
                  <a:lnTo>
                    <a:pt x="331470" y="591503"/>
                  </a:lnTo>
                  <a:lnTo>
                    <a:pt x="340043" y="605790"/>
                  </a:lnTo>
                  <a:lnTo>
                    <a:pt x="350520" y="612458"/>
                  </a:lnTo>
                  <a:lnTo>
                    <a:pt x="361950" y="611505"/>
                  </a:lnTo>
                  <a:lnTo>
                    <a:pt x="372428" y="604838"/>
                  </a:lnTo>
                  <a:lnTo>
                    <a:pt x="383858" y="576263"/>
                  </a:lnTo>
                  <a:lnTo>
                    <a:pt x="381953" y="570548"/>
                  </a:lnTo>
                  <a:lnTo>
                    <a:pt x="381953" y="549593"/>
                  </a:lnTo>
                  <a:lnTo>
                    <a:pt x="387668" y="507683"/>
                  </a:lnTo>
                  <a:lnTo>
                    <a:pt x="403860" y="517208"/>
                  </a:lnTo>
                  <a:lnTo>
                    <a:pt x="423863" y="524828"/>
                  </a:lnTo>
                  <a:lnTo>
                    <a:pt x="440055" y="520065"/>
                  </a:lnTo>
                  <a:lnTo>
                    <a:pt x="450533" y="509588"/>
                  </a:lnTo>
                  <a:lnTo>
                    <a:pt x="454343" y="498158"/>
                  </a:lnTo>
                  <a:lnTo>
                    <a:pt x="448628" y="478155"/>
                  </a:lnTo>
                  <a:lnTo>
                    <a:pt x="440055" y="470535"/>
                  </a:lnTo>
                  <a:lnTo>
                    <a:pt x="425768" y="469583"/>
                  </a:lnTo>
                  <a:lnTo>
                    <a:pt x="381000" y="480060"/>
                  </a:lnTo>
                  <a:lnTo>
                    <a:pt x="374333" y="481965"/>
                  </a:lnTo>
                  <a:lnTo>
                    <a:pt x="376238" y="485775"/>
                  </a:lnTo>
                  <a:lnTo>
                    <a:pt x="379095" y="495300"/>
                  </a:lnTo>
                  <a:lnTo>
                    <a:pt x="374333" y="503873"/>
                  </a:lnTo>
                  <a:lnTo>
                    <a:pt x="368618" y="502920"/>
                  </a:lnTo>
                  <a:lnTo>
                    <a:pt x="366713" y="495300"/>
                  </a:lnTo>
                  <a:lnTo>
                    <a:pt x="367665" y="478155"/>
                  </a:lnTo>
                  <a:lnTo>
                    <a:pt x="395288" y="360998"/>
                  </a:lnTo>
                  <a:lnTo>
                    <a:pt x="434340" y="255270"/>
                  </a:lnTo>
                  <a:lnTo>
                    <a:pt x="460058" y="223838"/>
                  </a:lnTo>
                  <a:lnTo>
                    <a:pt x="480060" y="209550"/>
                  </a:lnTo>
                  <a:lnTo>
                    <a:pt x="504825" y="205740"/>
                  </a:lnTo>
                  <a:lnTo>
                    <a:pt x="522923" y="197168"/>
                  </a:lnTo>
                  <a:lnTo>
                    <a:pt x="550545" y="169545"/>
                  </a:lnTo>
                  <a:lnTo>
                    <a:pt x="573405" y="133350"/>
                  </a:lnTo>
                  <a:lnTo>
                    <a:pt x="579120" y="100013"/>
                  </a:lnTo>
                  <a:lnTo>
                    <a:pt x="570548" y="93345"/>
                  </a:lnTo>
                  <a:lnTo>
                    <a:pt x="557213" y="95250"/>
                  </a:lnTo>
                  <a:lnTo>
                    <a:pt x="514350" y="122873"/>
                  </a:lnTo>
                  <a:lnTo>
                    <a:pt x="455295" y="168593"/>
                  </a:lnTo>
                  <a:lnTo>
                    <a:pt x="384810" y="219075"/>
                  </a:lnTo>
                  <a:lnTo>
                    <a:pt x="167640" y="355283"/>
                  </a:lnTo>
                  <a:lnTo>
                    <a:pt x="93345" y="395288"/>
                  </a:lnTo>
                  <a:lnTo>
                    <a:pt x="16193" y="420053"/>
                  </a:lnTo>
                  <a:moveTo>
                    <a:pt x="1322070" y="158115"/>
                  </a:moveTo>
                  <a:lnTo>
                    <a:pt x="1320165" y="176213"/>
                  </a:lnTo>
                  <a:lnTo>
                    <a:pt x="1323975" y="189548"/>
                  </a:lnTo>
                  <a:lnTo>
                    <a:pt x="1331595" y="199073"/>
                  </a:lnTo>
                  <a:lnTo>
                    <a:pt x="1340168" y="205740"/>
                  </a:lnTo>
                  <a:lnTo>
                    <a:pt x="1342073" y="211455"/>
                  </a:lnTo>
                  <a:lnTo>
                    <a:pt x="1344930" y="217170"/>
                  </a:lnTo>
                  <a:lnTo>
                    <a:pt x="1356360" y="222885"/>
                  </a:lnTo>
                  <a:lnTo>
                    <a:pt x="1374458" y="221933"/>
                  </a:lnTo>
                  <a:lnTo>
                    <a:pt x="1391603" y="211455"/>
                  </a:lnTo>
                  <a:lnTo>
                    <a:pt x="1403033" y="196215"/>
                  </a:lnTo>
                  <a:lnTo>
                    <a:pt x="1403985" y="180975"/>
                  </a:lnTo>
                  <a:lnTo>
                    <a:pt x="1389698" y="169545"/>
                  </a:lnTo>
                  <a:lnTo>
                    <a:pt x="1363980" y="161925"/>
                  </a:lnTo>
                  <a:lnTo>
                    <a:pt x="1322070" y="158115"/>
                  </a:lnTo>
                  <a:moveTo>
                    <a:pt x="1232535" y="263843"/>
                  </a:moveTo>
                  <a:lnTo>
                    <a:pt x="1216343" y="263843"/>
                  </a:lnTo>
                  <a:lnTo>
                    <a:pt x="1208723" y="272415"/>
                  </a:lnTo>
                  <a:lnTo>
                    <a:pt x="1207770" y="286703"/>
                  </a:lnTo>
                  <a:lnTo>
                    <a:pt x="1211580" y="310515"/>
                  </a:lnTo>
                  <a:lnTo>
                    <a:pt x="1210628" y="346710"/>
                  </a:lnTo>
                  <a:lnTo>
                    <a:pt x="1184910" y="369570"/>
                  </a:lnTo>
                  <a:lnTo>
                    <a:pt x="1136333" y="403860"/>
                  </a:lnTo>
                  <a:lnTo>
                    <a:pt x="1130618" y="407670"/>
                  </a:lnTo>
                  <a:lnTo>
                    <a:pt x="1131570" y="414338"/>
                  </a:lnTo>
                  <a:lnTo>
                    <a:pt x="1148715" y="423863"/>
                  </a:lnTo>
                  <a:lnTo>
                    <a:pt x="1163003" y="418148"/>
                  </a:lnTo>
                  <a:lnTo>
                    <a:pt x="1179195" y="405765"/>
                  </a:lnTo>
                  <a:lnTo>
                    <a:pt x="1202055" y="387668"/>
                  </a:lnTo>
                  <a:lnTo>
                    <a:pt x="1204913" y="408623"/>
                  </a:lnTo>
                  <a:lnTo>
                    <a:pt x="1203008" y="433388"/>
                  </a:lnTo>
                  <a:lnTo>
                    <a:pt x="1195388" y="443865"/>
                  </a:lnTo>
                  <a:lnTo>
                    <a:pt x="1184910" y="450533"/>
                  </a:lnTo>
                  <a:lnTo>
                    <a:pt x="1165860" y="461963"/>
                  </a:lnTo>
                  <a:lnTo>
                    <a:pt x="1165860" y="473393"/>
                  </a:lnTo>
                  <a:lnTo>
                    <a:pt x="1172528" y="485775"/>
                  </a:lnTo>
                  <a:lnTo>
                    <a:pt x="1183005" y="495300"/>
                  </a:lnTo>
                  <a:lnTo>
                    <a:pt x="1193483" y="497205"/>
                  </a:lnTo>
                  <a:lnTo>
                    <a:pt x="1194435" y="501015"/>
                  </a:lnTo>
                  <a:lnTo>
                    <a:pt x="1186815" y="511493"/>
                  </a:lnTo>
                  <a:lnTo>
                    <a:pt x="1176338" y="527685"/>
                  </a:lnTo>
                  <a:lnTo>
                    <a:pt x="1205865" y="505778"/>
                  </a:lnTo>
                  <a:lnTo>
                    <a:pt x="1237298" y="483870"/>
                  </a:lnTo>
                  <a:lnTo>
                    <a:pt x="1236345" y="515303"/>
                  </a:lnTo>
                  <a:lnTo>
                    <a:pt x="1228725" y="550545"/>
                  </a:lnTo>
                  <a:lnTo>
                    <a:pt x="1167765" y="594360"/>
                  </a:lnTo>
                  <a:lnTo>
                    <a:pt x="1128713" y="624840"/>
                  </a:lnTo>
                  <a:lnTo>
                    <a:pt x="1102043" y="638175"/>
                  </a:lnTo>
                  <a:lnTo>
                    <a:pt x="1103948" y="626745"/>
                  </a:lnTo>
                  <a:lnTo>
                    <a:pt x="1112520" y="603885"/>
                  </a:lnTo>
                  <a:lnTo>
                    <a:pt x="1082993" y="638175"/>
                  </a:lnTo>
                  <a:lnTo>
                    <a:pt x="1065848" y="659130"/>
                  </a:lnTo>
                  <a:lnTo>
                    <a:pt x="1062990" y="681038"/>
                  </a:lnTo>
                  <a:lnTo>
                    <a:pt x="1071563" y="685800"/>
                  </a:lnTo>
                  <a:lnTo>
                    <a:pt x="1102995" y="676275"/>
                  </a:lnTo>
                  <a:lnTo>
                    <a:pt x="1143953" y="649605"/>
                  </a:lnTo>
                  <a:lnTo>
                    <a:pt x="1181100" y="617220"/>
                  </a:lnTo>
                  <a:lnTo>
                    <a:pt x="1209675" y="591503"/>
                  </a:lnTo>
                  <a:lnTo>
                    <a:pt x="1224915" y="584835"/>
                  </a:lnTo>
                  <a:lnTo>
                    <a:pt x="1227773" y="624840"/>
                  </a:lnTo>
                  <a:lnTo>
                    <a:pt x="1224915" y="707708"/>
                  </a:lnTo>
                  <a:lnTo>
                    <a:pt x="1221105" y="815340"/>
                  </a:lnTo>
                  <a:lnTo>
                    <a:pt x="1221105" y="851535"/>
                  </a:lnTo>
                  <a:lnTo>
                    <a:pt x="1212533" y="862013"/>
                  </a:lnTo>
                  <a:lnTo>
                    <a:pt x="1202055" y="858203"/>
                  </a:lnTo>
                  <a:lnTo>
                    <a:pt x="1194435" y="851535"/>
                  </a:lnTo>
                  <a:lnTo>
                    <a:pt x="1154430" y="819150"/>
                  </a:lnTo>
                  <a:lnTo>
                    <a:pt x="1106805" y="788670"/>
                  </a:lnTo>
                  <a:lnTo>
                    <a:pt x="1115378" y="807720"/>
                  </a:lnTo>
                  <a:lnTo>
                    <a:pt x="1150620" y="852488"/>
                  </a:lnTo>
                  <a:lnTo>
                    <a:pt x="1211580" y="925830"/>
                  </a:lnTo>
                  <a:lnTo>
                    <a:pt x="1221105" y="946785"/>
                  </a:lnTo>
                  <a:lnTo>
                    <a:pt x="1235393" y="956310"/>
                  </a:lnTo>
                  <a:lnTo>
                    <a:pt x="1251585" y="952500"/>
                  </a:lnTo>
                  <a:lnTo>
                    <a:pt x="1266825" y="934403"/>
                  </a:lnTo>
                  <a:lnTo>
                    <a:pt x="1272540" y="913448"/>
                  </a:lnTo>
                  <a:lnTo>
                    <a:pt x="1267778" y="898208"/>
                  </a:lnTo>
                  <a:lnTo>
                    <a:pt x="1258253" y="881063"/>
                  </a:lnTo>
                  <a:lnTo>
                    <a:pt x="1249680" y="855345"/>
                  </a:lnTo>
                  <a:lnTo>
                    <a:pt x="1246823" y="741998"/>
                  </a:lnTo>
                  <a:lnTo>
                    <a:pt x="1250633" y="661988"/>
                  </a:lnTo>
                  <a:lnTo>
                    <a:pt x="1248728" y="656273"/>
                  </a:lnTo>
                  <a:lnTo>
                    <a:pt x="1251585" y="643890"/>
                  </a:lnTo>
                  <a:lnTo>
                    <a:pt x="1254443" y="599123"/>
                  </a:lnTo>
                  <a:lnTo>
                    <a:pt x="1263015" y="560070"/>
                  </a:lnTo>
                  <a:lnTo>
                    <a:pt x="1276350" y="549593"/>
                  </a:lnTo>
                  <a:lnTo>
                    <a:pt x="1291590" y="543878"/>
                  </a:lnTo>
                  <a:lnTo>
                    <a:pt x="1308735" y="543878"/>
                  </a:lnTo>
                  <a:lnTo>
                    <a:pt x="1333500" y="533400"/>
                  </a:lnTo>
                  <a:lnTo>
                    <a:pt x="1347788" y="518160"/>
                  </a:lnTo>
                  <a:lnTo>
                    <a:pt x="1349693" y="500063"/>
                  </a:lnTo>
                  <a:lnTo>
                    <a:pt x="1339215" y="495300"/>
                  </a:lnTo>
                  <a:lnTo>
                    <a:pt x="1323023" y="501015"/>
                  </a:lnTo>
                  <a:lnTo>
                    <a:pt x="1302068" y="503873"/>
                  </a:lnTo>
                  <a:lnTo>
                    <a:pt x="1280160" y="490538"/>
                  </a:lnTo>
                  <a:lnTo>
                    <a:pt x="1281113" y="469583"/>
                  </a:lnTo>
                  <a:lnTo>
                    <a:pt x="1293495" y="456248"/>
                  </a:lnTo>
                  <a:lnTo>
                    <a:pt x="1306830" y="443865"/>
                  </a:lnTo>
                  <a:lnTo>
                    <a:pt x="1309688" y="424815"/>
                  </a:lnTo>
                  <a:lnTo>
                    <a:pt x="1304925" y="416243"/>
                  </a:lnTo>
                  <a:lnTo>
                    <a:pt x="1297305" y="411480"/>
                  </a:lnTo>
                  <a:lnTo>
                    <a:pt x="1274445" y="411480"/>
                  </a:lnTo>
                  <a:lnTo>
                    <a:pt x="1236345" y="422910"/>
                  </a:lnTo>
                  <a:lnTo>
                    <a:pt x="1253490" y="355283"/>
                  </a:lnTo>
                  <a:lnTo>
                    <a:pt x="1295400" y="340043"/>
                  </a:lnTo>
                  <a:lnTo>
                    <a:pt x="1334453" y="329565"/>
                  </a:lnTo>
                  <a:lnTo>
                    <a:pt x="1341120" y="319088"/>
                  </a:lnTo>
                  <a:lnTo>
                    <a:pt x="1343025" y="301943"/>
                  </a:lnTo>
                  <a:lnTo>
                    <a:pt x="1339215" y="287655"/>
                  </a:lnTo>
                  <a:lnTo>
                    <a:pt x="1330643" y="284798"/>
                  </a:lnTo>
                  <a:lnTo>
                    <a:pt x="1292543" y="297180"/>
                  </a:lnTo>
                  <a:lnTo>
                    <a:pt x="1264920" y="302895"/>
                  </a:lnTo>
                  <a:lnTo>
                    <a:pt x="1265873" y="282893"/>
                  </a:lnTo>
                  <a:lnTo>
                    <a:pt x="1258253" y="270510"/>
                  </a:lnTo>
                  <a:lnTo>
                    <a:pt x="1232535" y="263843"/>
                  </a:lnTo>
                  <a:moveTo>
                    <a:pt x="1132523" y="684848"/>
                  </a:moveTo>
                  <a:lnTo>
                    <a:pt x="1127760" y="693420"/>
                  </a:lnTo>
                  <a:lnTo>
                    <a:pt x="1137285" y="709613"/>
                  </a:lnTo>
                  <a:lnTo>
                    <a:pt x="1155383" y="724853"/>
                  </a:lnTo>
                  <a:lnTo>
                    <a:pt x="1178243" y="730568"/>
                  </a:lnTo>
                  <a:lnTo>
                    <a:pt x="1197293" y="723900"/>
                  </a:lnTo>
                  <a:lnTo>
                    <a:pt x="1207770" y="710565"/>
                  </a:lnTo>
                  <a:lnTo>
                    <a:pt x="1210628" y="694373"/>
                  </a:lnTo>
                  <a:lnTo>
                    <a:pt x="1205865" y="681038"/>
                  </a:lnTo>
                  <a:lnTo>
                    <a:pt x="1191578" y="675323"/>
                  </a:lnTo>
                  <a:lnTo>
                    <a:pt x="1171575" y="677228"/>
                  </a:lnTo>
                  <a:lnTo>
                    <a:pt x="1132523" y="684848"/>
                  </a:lnTo>
                  <a:moveTo>
                    <a:pt x="1266825" y="520065"/>
                  </a:moveTo>
                  <a:lnTo>
                    <a:pt x="1265873" y="528638"/>
                  </a:lnTo>
                  <a:lnTo>
                    <a:pt x="1271588" y="525780"/>
                  </a:lnTo>
                  <a:lnTo>
                    <a:pt x="1266825" y="520065"/>
                  </a:lnTo>
                  <a:moveTo>
                    <a:pt x="1935480" y="71438"/>
                  </a:moveTo>
                  <a:lnTo>
                    <a:pt x="1903095" y="75248"/>
                  </a:lnTo>
                  <a:lnTo>
                    <a:pt x="1890713" y="85725"/>
                  </a:lnTo>
                  <a:lnTo>
                    <a:pt x="1891665" y="102870"/>
                  </a:lnTo>
                  <a:lnTo>
                    <a:pt x="1900238" y="123825"/>
                  </a:lnTo>
                  <a:lnTo>
                    <a:pt x="1897380" y="162878"/>
                  </a:lnTo>
                  <a:lnTo>
                    <a:pt x="1887855" y="201930"/>
                  </a:lnTo>
                  <a:lnTo>
                    <a:pt x="1884998" y="238125"/>
                  </a:lnTo>
                  <a:lnTo>
                    <a:pt x="1879283" y="260985"/>
                  </a:lnTo>
                  <a:lnTo>
                    <a:pt x="1867853" y="280035"/>
                  </a:lnTo>
                  <a:lnTo>
                    <a:pt x="1855470" y="289560"/>
                  </a:lnTo>
                  <a:lnTo>
                    <a:pt x="1846898" y="291465"/>
                  </a:lnTo>
                  <a:lnTo>
                    <a:pt x="1837373" y="293370"/>
                  </a:lnTo>
                  <a:lnTo>
                    <a:pt x="1824038" y="302895"/>
                  </a:lnTo>
                  <a:lnTo>
                    <a:pt x="1820228" y="320040"/>
                  </a:lnTo>
                  <a:lnTo>
                    <a:pt x="1832610" y="336233"/>
                  </a:lnTo>
                  <a:lnTo>
                    <a:pt x="1859280" y="355283"/>
                  </a:lnTo>
                  <a:lnTo>
                    <a:pt x="1859280" y="364808"/>
                  </a:lnTo>
                  <a:lnTo>
                    <a:pt x="1854518" y="372428"/>
                  </a:lnTo>
                  <a:lnTo>
                    <a:pt x="1851660" y="381953"/>
                  </a:lnTo>
                  <a:lnTo>
                    <a:pt x="1858328" y="399098"/>
                  </a:lnTo>
                  <a:lnTo>
                    <a:pt x="1869758" y="404813"/>
                  </a:lnTo>
                  <a:lnTo>
                    <a:pt x="1881188" y="404813"/>
                  </a:lnTo>
                  <a:lnTo>
                    <a:pt x="1886903" y="406718"/>
                  </a:lnTo>
                  <a:lnTo>
                    <a:pt x="1881188" y="416243"/>
                  </a:lnTo>
                  <a:lnTo>
                    <a:pt x="1824038" y="458153"/>
                  </a:lnTo>
                  <a:lnTo>
                    <a:pt x="1764030" y="493395"/>
                  </a:lnTo>
                  <a:lnTo>
                    <a:pt x="1751648" y="497205"/>
                  </a:lnTo>
                  <a:lnTo>
                    <a:pt x="1744980" y="494348"/>
                  </a:lnTo>
                  <a:lnTo>
                    <a:pt x="1739265" y="490538"/>
                  </a:lnTo>
                  <a:lnTo>
                    <a:pt x="1731645" y="490538"/>
                  </a:lnTo>
                  <a:lnTo>
                    <a:pt x="1723073" y="501015"/>
                  </a:lnTo>
                  <a:lnTo>
                    <a:pt x="1718310" y="510540"/>
                  </a:lnTo>
                  <a:lnTo>
                    <a:pt x="1716405" y="531495"/>
                  </a:lnTo>
                  <a:lnTo>
                    <a:pt x="1724025" y="545783"/>
                  </a:lnTo>
                  <a:lnTo>
                    <a:pt x="1737360" y="557213"/>
                  </a:lnTo>
                  <a:lnTo>
                    <a:pt x="1752600" y="558165"/>
                  </a:lnTo>
                  <a:lnTo>
                    <a:pt x="1771650" y="550545"/>
                  </a:lnTo>
                  <a:lnTo>
                    <a:pt x="1816418" y="519113"/>
                  </a:lnTo>
                  <a:lnTo>
                    <a:pt x="1889760" y="454343"/>
                  </a:lnTo>
                  <a:lnTo>
                    <a:pt x="1894523" y="453390"/>
                  </a:lnTo>
                  <a:lnTo>
                    <a:pt x="1894523" y="461010"/>
                  </a:lnTo>
                  <a:lnTo>
                    <a:pt x="1884045" y="492443"/>
                  </a:lnTo>
                  <a:lnTo>
                    <a:pt x="1861185" y="553403"/>
                  </a:lnTo>
                  <a:lnTo>
                    <a:pt x="1855470" y="568643"/>
                  </a:lnTo>
                  <a:lnTo>
                    <a:pt x="1847850" y="572453"/>
                  </a:lnTo>
                  <a:lnTo>
                    <a:pt x="1838325" y="583883"/>
                  </a:lnTo>
                  <a:lnTo>
                    <a:pt x="1835468" y="593408"/>
                  </a:lnTo>
                  <a:lnTo>
                    <a:pt x="1838325" y="602933"/>
                  </a:lnTo>
                  <a:lnTo>
                    <a:pt x="1788795" y="714375"/>
                  </a:lnTo>
                  <a:lnTo>
                    <a:pt x="1783080" y="713423"/>
                  </a:lnTo>
                  <a:lnTo>
                    <a:pt x="1777365" y="718185"/>
                  </a:lnTo>
                  <a:lnTo>
                    <a:pt x="1764030" y="727710"/>
                  </a:lnTo>
                  <a:lnTo>
                    <a:pt x="1755458" y="763905"/>
                  </a:lnTo>
                  <a:lnTo>
                    <a:pt x="1748790" y="809625"/>
                  </a:lnTo>
                  <a:lnTo>
                    <a:pt x="1743075" y="818198"/>
                  </a:lnTo>
                  <a:lnTo>
                    <a:pt x="1744980" y="831533"/>
                  </a:lnTo>
                  <a:lnTo>
                    <a:pt x="1752600" y="844868"/>
                  </a:lnTo>
                  <a:lnTo>
                    <a:pt x="1764983" y="852488"/>
                  </a:lnTo>
                  <a:lnTo>
                    <a:pt x="1775460" y="849630"/>
                  </a:lnTo>
                  <a:lnTo>
                    <a:pt x="1784033" y="840105"/>
                  </a:lnTo>
                  <a:lnTo>
                    <a:pt x="1796415" y="806768"/>
                  </a:lnTo>
                  <a:lnTo>
                    <a:pt x="1814513" y="732473"/>
                  </a:lnTo>
                  <a:lnTo>
                    <a:pt x="1866900" y="618173"/>
                  </a:lnTo>
                  <a:lnTo>
                    <a:pt x="1899285" y="561023"/>
                  </a:lnTo>
                  <a:lnTo>
                    <a:pt x="1910715" y="545783"/>
                  </a:lnTo>
                  <a:lnTo>
                    <a:pt x="1917383" y="544830"/>
                  </a:lnTo>
                  <a:lnTo>
                    <a:pt x="1919288" y="560070"/>
                  </a:lnTo>
                  <a:lnTo>
                    <a:pt x="1912620" y="576263"/>
                  </a:lnTo>
                  <a:lnTo>
                    <a:pt x="1896428" y="614363"/>
                  </a:lnTo>
                  <a:lnTo>
                    <a:pt x="1897380" y="640080"/>
                  </a:lnTo>
                  <a:lnTo>
                    <a:pt x="1905953" y="656273"/>
                  </a:lnTo>
                  <a:lnTo>
                    <a:pt x="1924050" y="678180"/>
                  </a:lnTo>
                  <a:lnTo>
                    <a:pt x="1923098" y="687705"/>
                  </a:lnTo>
                  <a:lnTo>
                    <a:pt x="1914525" y="701993"/>
                  </a:lnTo>
                  <a:lnTo>
                    <a:pt x="1882140" y="740093"/>
                  </a:lnTo>
                  <a:lnTo>
                    <a:pt x="1831658" y="798195"/>
                  </a:lnTo>
                  <a:lnTo>
                    <a:pt x="1835468" y="804863"/>
                  </a:lnTo>
                  <a:lnTo>
                    <a:pt x="1845945" y="810578"/>
                  </a:lnTo>
                  <a:lnTo>
                    <a:pt x="1858328" y="819150"/>
                  </a:lnTo>
                  <a:lnTo>
                    <a:pt x="1868805" y="833438"/>
                  </a:lnTo>
                  <a:lnTo>
                    <a:pt x="1880235" y="853440"/>
                  </a:lnTo>
                  <a:lnTo>
                    <a:pt x="1897380" y="869633"/>
                  </a:lnTo>
                  <a:lnTo>
                    <a:pt x="1919288" y="877253"/>
                  </a:lnTo>
                  <a:lnTo>
                    <a:pt x="1944053" y="869633"/>
                  </a:lnTo>
                  <a:lnTo>
                    <a:pt x="1957388" y="851535"/>
                  </a:lnTo>
                  <a:lnTo>
                    <a:pt x="1968818" y="828675"/>
                  </a:lnTo>
                  <a:lnTo>
                    <a:pt x="1977390" y="807720"/>
                  </a:lnTo>
                  <a:lnTo>
                    <a:pt x="1979295" y="786765"/>
                  </a:lnTo>
                  <a:lnTo>
                    <a:pt x="1974533" y="753428"/>
                  </a:lnTo>
                  <a:lnTo>
                    <a:pt x="1969770" y="706755"/>
                  </a:lnTo>
                  <a:lnTo>
                    <a:pt x="1971675" y="669608"/>
                  </a:lnTo>
                  <a:lnTo>
                    <a:pt x="2005013" y="596265"/>
                  </a:lnTo>
                  <a:lnTo>
                    <a:pt x="2024063" y="550545"/>
                  </a:lnTo>
                  <a:lnTo>
                    <a:pt x="2029778" y="523875"/>
                  </a:lnTo>
                  <a:lnTo>
                    <a:pt x="2025968" y="523875"/>
                  </a:lnTo>
                  <a:lnTo>
                    <a:pt x="2019300" y="533400"/>
                  </a:lnTo>
                  <a:lnTo>
                    <a:pt x="1999298" y="567690"/>
                  </a:lnTo>
                  <a:lnTo>
                    <a:pt x="1978343" y="604838"/>
                  </a:lnTo>
                  <a:lnTo>
                    <a:pt x="1963103" y="622935"/>
                  </a:lnTo>
                  <a:lnTo>
                    <a:pt x="1953578" y="619125"/>
                  </a:lnTo>
                  <a:lnTo>
                    <a:pt x="1945958" y="609600"/>
                  </a:lnTo>
                  <a:lnTo>
                    <a:pt x="1943100" y="587693"/>
                  </a:lnTo>
                  <a:lnTo>
                    <a:pt x="1976438" y="540068"/>
                  </a:lnTo>
                  <a:lnTo>
                    <a:pt x="1988820" y="503873"/>
                  </a:lnTo>
                  <a:lnTo>
                    <a:pt x="1987868" y="485775"/>
                  </a:lnTo>
                  <a:lnTo>
                    <a:pt x="1979295" y="469583"/>
                  </a:lnTo>
                  <a:lnTo>
                    <a:pt x="1965960" y="464820"/>
                  </a:lnTo>
                  <a:lnTo>
                    <a:pt x="1949768" y="471488"/>
                  </a:lnTo>
                  <a:lnTo>
                    <a:pt x="1919288" y="497205"/>
                  </a:lnTo>
                  <a:lnTo>
                    <a:pt x="1914525" y="499110"/>
                  </a:lnTo>
                  <a:lnTo>
                    <a:pt x="1914525" y="493395"/>
                  </a:lnTo>
                  <a:lnTo>
                    <a:pt x="1921193" y="468630"/>
                  </a:lnTo>
                  <a:lnTo>
                    <a:pt x="1936433" y="415290"/>
                  </a:lnTo>
                  <a:lnTo>
                    <a:pt x="1950720" y="394335"/>
                  </a:lnTo>
                  <a:lnTo>
                    <a:pt x="1983105" y="362903"/>
                  </a:lnTo>
                  <a:lnTo>
                    <a:pt x="2047875" y="311468"/>
                  </a:lnTo>
                  <a:lnTo>
                    <a:pt x="2065973" y="291465"/>
                  </a:lnTo>
                  <a:lnTo>
                    <a:pt x="2068830" y="273368"/>
                  </a:lnTo>
                  <a:lnTo>
                    <a:pt x="2061210" y="261938"/>
                  </a:lnTo>
                  <a:lnTo>
                    <a:pt x="2048828" y="260985"/>
                  </a:lnTo>
                  <a:lnTo>
                    <a:pt x="2037398" y="260985"/>
                  </a:lnTo>
                  <a:lnTo>
                    <a:pt x="2027873" y="252413"/>
                  </a:lnTo>
                  <a:lnTo>
                    <a:pt x="2018348" y="228600"/>
                  </a:lnTo>
                  <a:lnTo>
                    <a:pt x="2026920" y="211455"/>
                  </a:lnTo>
                  <a:lnTo>
                    <a:pt x="2045018" y="188595"/>
                  </a:lnTo>
                  <a:lnTo>
                    <a:pt x="2063115" y="164783"/>
                  </a:lnTo>
                  <a:lnTo>
                    <a:pt x="2073593" y="143828"/>
                  </a:lnTo>
                  <a:lnTo>
                    <a:pt x="2075498" y="119063"/>
                  </a:lnTo>
                  <a:lnTo>
                    <a:pt x="2069783" y="104775"/>
                  </a:lnTo>
                  <a:lnTo>
                    <a:pt x="2048828" y="96203"/>
                  </a:lnTo>
                  <a:lnTo>
                    <a:pt x="2021205" y="109538"/>
                  </a:lnTo>
                  <a:lnTo>
                    <a:pt x="2015490" y="119063"/>
                  </a:lnTo>
                  <a:lnTo>
                    <a:pt x="2016443" y="128588"/>
                  </a:lnTo>
                  <a:lnTo>
                    <a:pt x="2019300" y="146685"/>
                  </a:lnTo>
                  <a:lnTo>
                    <a:pt x="2010728" y="164783"/>
                  </a:lnTo>
                  <a:lnTo>
                    <a:pt x="1993583" y="213360"/>
                  </a:lnTo>
                  <a:lnTo>
                    <a:pt x="1977390" y="251460"/>
                  </a:lnTo>
                  <a:lnTo>
                    <a:pt x="1972628" y="246698"/>
                  </a:lnTo>
                  <a:lnTo>
                    <a:pt x="1968818" y="234315"/>
                  </a:lnTo>
                  <a:lnTo>
                    <a:pt x="1963103" y="222885"/>
                  </a:lnTo>
                  <a:lnTo>
                    <a:pt x="1950720" y="221933"/>
                  </a:lnTo>
                  <a:lnTo>
                    <a:pt x="1936433" y="221933"/>
                  </a:lnTo>
                  <a:lnTo>
                    <a:pt x="1934528" y="202883"/>
                  </a:lnTo>
                  <a:lnTo>
                    <a:pt x="1951673" y="145733"/>
                  </a:lnTo>
                  <a:lnTo>
                    <a:pt x="1964055" y="121920"/>
                  </a:lnTo>
                  <a:lnTo>
                    <a:pt x="1972628" y="97155"/>
                  </a:lnTo>
                  <a:lnTo>
                    <a:pt x="1966913" y="77153"/>
                  </a:lnTo>
                  <a:lnTo>
                    <a:pt x="1935480" y="71438"/>
                  </a:lnTo>
                  <a:moveTo>
                    <a:pt x="1905953" y="349568"/>
                  </a:moveTo>
                  <a:lnTo>
                    <a:pt x="1903095" y="362903"/>
                  </a:lnTo>
                  <a:lnTo>
                    <a:pt x="1904048" y="375285"/>
                  </a:lnTo>
                  <a:lnTo>
                    <a:pt x="1899285" y="388620"/>
                  </a:lnTo>
                  <a:lnTo>
                    <a:pt x="1899285" y="393383"/>
                  </a:lnTo>
                  <a:lnTo>
                    <a:pt x="1903095" y="393383"/>
                  </a:lnTo>
                  <a:lnTo>
                    <a:pt x="1915478" y="382905"/>
                  </a:lnTo>
                  <a:lnTo>
                    <a:pt x="1925003" y="368618"/>
                  </a:lnTo>
                  <a:lnTo>
                    <a:pt x="1933575" y="350520"/>
                  </a:lnTo>
                  <a:lnTo>
                    <a:pt x="1957388" y="287655"/>
                  </a:lnTo>
                  <a:lnTo>
                    <a:pt x="1946910" y="293370"/>
                  </a:lnTo>
                  <a:lnTo>
                    <a:pt x="1933575" y="312420"/>
                  </a:lnTo>
                  <a:lnTo>
                    <a:pt x="1921193" y="333375"/>
                  </a:lnTo>
                  <a:lnTo>
                    <a:pt x="1905953" y="349568"/>
                  </a:lnTo>
                  <a:moveTo>
                    <a:pt x="1958340" y="345758"/>
                  </a:moveTo>
                  <a:lnTo>
                    <a:pt x="1970723" y="337185"/>
                  </a:lnTo>
                  <a:lnTo>
                    <a:pt x="1987868" y="318135"/>
                  </a:lnTo>
                  <a:lnTo>
                    <a:pt x="1990725" y="297180"/>
                  </a:lnTo>
                  <a:lnTo>
                    <a:pt x="1990725" y="289560"/>
                  </a:lnTo>
                  <a:lnTo>
                    <a:pt x="1986915" y="287655"/>
                  </a:lnTo>
                  <a:lnTo>
                    <a:pt x="1978343" y="295275"/>
                  </a:lnTo>
                  <a:lnTo>
                    <a:pt x="1970723" y="304800"/>
                  </a:lnTo>
                  <a:lnTo>
                    <a:pt x="1962150" y="322898"/>
                  </a:lnTo>
                  <a:lnTo>
                    <a:pt x="1958340" y="345758"/>
                  </a:lnTo>
                  <a:moveTo>
                    <a:pt x="1926908" y="743903"/>
                  </a:moveTo>
                  <a:lnTo>
                    <a:pt x="1906905" y="772478"/>
                  </a:lnTo>
                  <a:lnTo>
                    <a:pt x="1891665" y="802958"/>
                  </a:lnTo>
                  <a:lnTo>
                    <a:pt x="1896428" y="807720"/>
                  </a:lnTo>
                  <a:lnTo>
                    <a:pt x="1907858" y="808673"/>
                  </a:lnTo>
                  <a:lnTo>
                    <a:pt x="1926908" y="801053"/>
                  </a:lnTo>
                  <a:lnTo>
                    <a:pt x="1929765" y="765810"/>
                  </a:lnTo>
                  <a:lnTo>
                    <a:pt x="1926908" y="743903"/>
                  </a:lnTo>
                  <a:moveTo>
                    <a:pt x="2174558" y="164783"/>
                  </a:moveTo>
                  <a:lnTo>
                    <a:pt x="2181225" y="209550"/>
                  </a:lnTo>
                  <a:lnTo>
                    <a:pt x="2178368" y="222885"/>
                  </a:lnTo>
                  <a:lnTo>
                    <a:pt x="2172653" y="228600"/>
                  </a:lnTo>
                  <a:lnTo>
                    <a:pt x="2141220" y="320993"/>
                  </a:lnTo>
                  <a:lnTo>
                    <a:pt x="2109788" y="395288"/>
                  </a:lnTo>
                  <a:lnTo>
                    <a:pt x="2075498" y="452438"/>
                  </a:lnTo>
                  <a:lnTo>
                    <a:pt x="2064068" y="473393"/>
                  </a:lnTo>
                  <a:lnTo>
                    <a:pt x="2062163" y="506730"/>
                  </a:lnTo>
                  <a:lnTo>
                    <a:pt x="2065020" y="515303"/>
                  </a:lnTo>
                  <a:lnTo>
                    <a:pt x="2072640" y="518160"/>
                  </a:lnTo>
                  <a:lnTo>
                    <a:pt x="2095500" y="510540"/>
                  </a:lnTo>
                  <a:lnTo>
                    <a:pt x="2119313" y="493395"/>
                  </a:lnTo>
                  <a:lnTo>
                    <a:pt x="2132648" y="476250"/>
                  </a:lnTo>
                  <a:lnTo>
                    <a:pt x="2153603" y="436245"/>
                  </a:lnTo>
                  <a:lnTo>
                    <a:pt x="2165033" y="423863"/>
                  </a:lnTo>
                  <a:lnTo>
                    <a:pt x="2185988" y="422910"/>
                  </a:lnTo>
                  <a:lnTo>
                    <a:pt x="2203133" y="419100"/>
                  </a:lnTo>
                  <a:lnTo>
                    <a:pt x="2217420" y="410528"/>
                  </a:lnTo>
                  <a:lnTo>
                    <a:pt x="2228850" y="395288"/>
                  </a:lnTo>
                  <a:lnTo>
                    <a:pt x="2244090" y="386715"/>
                  </a:lnTo>
                  <a:lnTo>
                    <a:pt x="2257425" y="362903"/>
                  </a:lnTo>
                  <a:lnTo>
                    <a:pt x="2257425" y="353378"/>
                  </a:lnTo>
                  <a:lnTo>
                    <a:pt x="2248853" y="343853"/>
                  </a:lnTo>
                  <a:lnTo>
                    <a:pt x="2233613" y="341948"/>
                  </a:lnTo>
                  <a:lnTo>
                    <a:pt x="2216468" y="350520"/>
                  </a:lnTo>
                  <a:lnTo>
                    <a:pt x="2201228" y="360045"/>
                  </a:lnTo>
                  <a:lnTo>
                    <a:pt x="2191703" y="362903"/>
                  </a:lnTo>
                  <a:lnTo>
                    <a:pt x="2181225" y="367665"/>
                  </a:lnTo>
                  <a:lnTo>
                    <a:pt x="2165033" y="382905"/>
                  </a:lnTo>
                  <a:lnTo>
                    <a:pt x="2148840" y="398145"/>
                  </a:lnTo>
                  <a:lnTo>
                    <a:pt x="2140268" y="401955"/>
                  </a:lnTo>
                  <a:lnTo>
                    <a:pt x="2165033" y="329565"/>
                  </a:lnTo>
                  <a:lnTo>
                    <a:pt x="2201228" y="255270"/>
                  </a:lnTo>
                  <a:lnTo>
                    <a:pt x="2226945" y="223838"/>
                  </a:lnTo>
                  <a:lnTo>
                    <a:pt x="2247900" y="189548"/>
                  </a:lnTo>
                  <a:lnTo>
                    <a:pt x="2248853" y="178118"/>
                  </a:lnTo>
                  <a:lnTo>
                    <a:pt x="2241233" y="163830"/>
                  </a:lnTo>
                  <a:lnTo>
                    <a:pt x="2215515" y="143828"/>
                  </a:lnTo>
                  <a:lnTo>
                    <a:pt x="2200275" y="142875"/>
                  </a:lnTo>
                  <a:lnTo>
                    <a:pt x="2186940" y="147638"/>
                  </a:lnTo>
                  <a:lnTo>
                    <a:pt x="2174558" y="164783"/>
                  </a:lnTo>
                  <a:moveTo>
                    <a:pt x="2061210" y="565785"/>
                  </a:moveTo>
                  <a:lnTo>
                    <a:pt x="2084070" y="615315"/>
                  </a:lnTo>
                  <a:lnTo>
                    <a:pt x="2117408" y="663893"/>
                  </a:lnTo>
                  <a:lnTo>
                    <a:pt x="2109788" y="687705"/>
                  </a:lnTo>
                  <a:lnTo>
                    <a:pt x="2100263" y="700088"/>
                  </a:lnTo>
                  <a:lnTo>
                    <a:pt x="2080260" y="724853"/>
                  </a:lnTo>
                  <a:lnTo>
                    <a:pt x="2052638" y="753428"/>
                  </a:lnTo>
                  <a:lnTo>
                    <a:pt x="2033588" y="756285"/>
                  </a:lnTo>
                  <a:lnTo>
                    <a:pt x="2016443" y="763905"/>
                  </a:lnTo>
                  <a:lnTo>
                    <a:pt x="2017395" y="770573"/>
                  </a:lnTo>
                  <a:lnTo>
                    <a:pt x="2026920" y="774383"/>
                  </a:lnTo>
                  <a:lnTo>
                    <a:pt x="2038350" y="778193"/>
                  </a:lnTo>
                  <a:lnTo>
                    <a:pt x="2042160" y="784860"/>
                  </a:lnTo>
                  <a:lnTo>
                    <a:pt x="2052638" y="786765"/>
                  </a:lnTo>
                  <a:lnTo>
                    <a:pt x="2070735" y="781050"/>
                  </a:lnTo>
                  <a:lnTo>
                    <a:pt x="2084070" y="772478"/>
                  </a:lnTo>
                  <a:lnTo>
                    <a:pt x="2096453" y="759143"/>
                  </a:lnTo>
                  <a:lnTo>
                    <a:pt x="2125028" y="724853"/>
                  </a:lnTo>
                  <a:lnTo>
                    <a:pt x="2139315" y="705803"/>
                  </a:lnTo>
                  <a:lnTo>
                    <a:pt x="2149793" y="696278"/>
                  </a:lnTo>
                  <a:lnTo>
                    <a:pt x="2167890" y="713423"/>
                  </a:lnTo>
                  <a:lnTo>
                    <a:pt x="2198370" y="750570"/>
                  </a:lnTo>
                  <a:lnTo>
                    <a:pt x="2230755" y="788670"/>
                  </a:lnTo>
                  <a:lnTo>
                    <a:pt x="2254568" y="809625"/>
                  </a:lnTo>
                  <a:lnTo>
                    <a:pt x="2280285" y="810578"/>
                  </a:lnTo>
                  <a:lnTo>
                    <a:pt x="2318385" y="803910"/>
                  </a:lnTo>
                  <a:lnTo>
                    <a:pt x="2353628" y="793433"/>
                  </a:lnTo>
                  <a:lnTo>
                    <a:pt x="2372678" y="782955"/>
                  </a:lnTo>
                  <a:lnTo>
                    <a:pt x="2369820" y="773430"/>
                  </a:lnTo>
                  <a:lnTo>
                    <a:pt x="2352675" y="764858"/>
                  </a:lnTo>
                  <a:lnTo>
                    <a:pt x="2299335" y="753428"/>
                  </a:lnTo>
                  <a:lnTo>
                    <a:pt x="2245043" y="712470"/>
                  </a:lnTo>
                  <a:lnTo>
                    <a:pt x="2197418" y="674370"/>
                  </a:lnTo>
                  <a:lnTo>
                    <a:pt x="2181225" y="657225"/>
                  </a:lnTo>
                  <a:lnTo>
                    <a:pt x="2176463" y="642938"/>
                  </a:lnTo>
                  <a:lnTo>
                    <a:pt x="2195513" y="581025"/>
                  </a:lnTo>
                  <a:lnTo>
                    <a:pt x="2205038" y="542925"/>
                  </a:lnTo>
                  <a:lnTo>
                    <a:pt x="2205038" y="502920"/>
                  </a:lnTo>
                  <a:lnTo>
                    <a:pt x="2196465" y="484823"/>
                  </a:lnTo>
                  <a:lnTo>
                    <a:pt x="2185988" y="477203"/>
                  </a:lnTo>
                  <a:lnTo>
                    <a:pt x="2152650" y="476250"/>
                  </a:lnTo>
                  <a:lnTo>
                    <a:pt x="2145030" y="483870"/>
                  </a:lnTo>
                  <a:lnTo>
                    <a:pt x="2149793" y="519113"/>
                  </a:lnTo>
                  <a:lnTo>
                    <a:pt x="2151698" y="577215"/>
                  </a:lnTo>
                  <a:lnTo>
                    <a:pt x="2143125" y="606743"/>
                  </a:lnTo>
                  <a:lnTo>
                    <a:pt x="2139315" y="611505"/>
                  </a:lnTo>
                  <a:lnTo>
                    <a:pt x="2132648" y="606743"/>
                  </a:lnTo>
                  <a:lnTo>
                    <a:pt x="2111693" y="581025"/>
                  </a:lnTo>
                  <a:lnTo>
                    <a:pt x="2085023" y="559118"/>
                  </a:lnTo>
                  <a:lnTo>
                    <a:pt x="2069783" y="558165"/>
                  </a:lnTo>
                  <a:lnTo>
                    <a:pt x="2061210" y="565785"/>
                  </a:lnTo>
                  <a:moveTo>
                    <a:pt x="2875598" y="59055"/>
                  </a:moveTo>
                  <a:lnTo>
                    <a:pt x="2873693" y="67628"/>
                  </a:lnTo>
                  <a:lnTo>
                    <a:pt x="2877503" y="80010"/>
                  </a:lnTo>
                  <a:lnTo>
                    <a:pt x="2881313" y="94298"/>
                  </a:lnTo>
                  <a:lnTo>
                    <a:pt x="2879408" y="107633"/>
                  </a:lnTo>
                  <a:lnTo>
                    <a:pt x="2886075" y="127635"/>
                  </a:lnTo>
                  <a:lnTo>
                    <a:pt x="2908935" y="146685"/>
                  </a:lnTo>
                  <a:lnTo>
                    <a:pt x="2939415" y="153353"/>
                  </a:lnTo>
                  <a:lnTo>
                    <a:pt x="2955608" y="148590"/>
                  </a:lnTo>
                  <a:lnTo>
                    <a:pt x="2969895" y="136208"/>
                  </a:lnTo>
                  <a:lnTo>
                    <a:pt x="2981325" y="102870"/>
                  </a:lnTo>
                  <a:lnTo>
                    <a:pt x="2974658" y="80010"/>
                  </a:lnTo>
                  <a:lnTo>
                    <a:pt x="2958465" y="66675"/>
                  </a:lnTo>
                  <a:lnTo>
                    <a:pt x="2940368" y="61913"/>
                  </a:lnTo>
                  <a:lnTo>
                    <a:pt x="2905125" y="57150"/>
                  </a:lnTo>
                  <a:lnTo>
                    <a:pt x="2875598" y="59055"/>
                  </a:lnTo>
                  <a:moveTo>
                    <a:pt x="2549843" y="378143"/>
                  </a:moveTo>
                  <a:lnTo>
                    <a:pt x="2564130" y="409575"/>
                  </a:lnTo>
                  <a:lnTo>
                    <a:pt x="2583180" y="423863"/>
                  </a:lnTo>
                  <a:lnTo>
                    <a:pt x="2613660" y="426720"/>
                  </a:lnTo>
                  <a:lnTo>
                    <a:pt x="2636520" y="425768"/>
                  </a:lnTo>
                  <a:lnTo>
                    <a:pt x="2659380" y="419100"/>
                  </a:lnTo>
                  <a:lnTo>
                    <a:pt x="2720340" y="381000"/>
                  </a:lnTo>
                  <a:lnTo>
                    <a:pt x="2804160" y="340043"/>
                  </a:lnTo>
                  <a:lnTo>
                    <a:pt x="2897505" y="297180"/>
                  </a:lnTo>
                  <a:lnTo>
                    <a:pt x="2914650" y="296228"/>
                  </a:lnTo>
                  <a:lnTo>
                    <a:pt x="2918460" y="304800"/>
                  </a:lnTo>
                  <a:lnTo>
                    <a:pt x="2911793" y="327660"/>
                  </a:lnTo>
                  <a:lnTo>
                    <a:pt x="2817495" y="471488"/>
                  </a:lnTo>
                  <a:lnTo>
                    <a:pt x="2810828" y="511493"/>
                  </a:lnTo>
                  <a:lnTo>
                    <a:pt x="2814638" y="532448"/>
                  </a:lnTo>
                  <a:lnTo>
                    <a:pt x="2820353" y="537210"/>
                  </a:lnTo>
                  <a:lnTo>
                    <a:pt x="2828925" y="537210"/>
                  </a:lnTo>
                  <a:lnTo>
                    <a:pt x="2845118" y="526733"/>
                  </a:lnTo>
                  <a:lnTo>
                    <a:pt x="2866073" y="506730"/>
                  </a:lnTo>
                  <a:lnTo>
                    <a:pt x="2909888" y="471488"/>
                  </a:lnTo>
                  <a:lnTo>
                    <a:pt x="2946083" y="437198"/>
                  </a:lnTo>
                  <a:lnTo>
                    <a:pt x="2993708" y="430530"/>
                  </a:lnTo>
                  <a:lnTo>
                    <a:pt x="3002280" y="425768"/>
                  </a:lnTo>
                  <a:lnTo>
                    <a:pt x="3009900" y="425768"/>
                  </a:lnTo>
                  <a:lnTo>
                    <a:pt x="3017520" y="432435"/>
                  </a:lnTo>
                  <a:lnTo>
                    <a:pt x="3028950" y="438150"/>
                  </a:lnTo>
                  <a:lnTo>
                    <a:pt x="3046095" y="436245"/>
                  </a:lnTo>
                  <a:lnTo>
                    <a:pt x="3060383" y="426720"/>
                  </a:lnTo>
                  <a:lnTo>
                    <a:pt x="3065145" y="409575"/>
                  </a:lnTo>
                  <a:lnTo>
                    <a:pt x="3058478" y="392430"/>
                  </a:lnTo>
                  <a:lnTo>
                    <a:pt x="3048000" y="379095"/>
                  </a:lnTo>
                  <a:lnTo>
                    <a:pt x="3036570" y="364808"/>
                  </a:lnTo>
                  <a:lnTo>
                    <a:pt x="3027998" y="344805"/>
                  </a:lnTo>
                  <a:lnTo>
                    <a:pt x="3018473" y="339090"/>
                  </a:lnTo>
                  <a:lnTo>
                    <a:pt x="3001328" y="338138"/>
                  </a:lnTo>
                  <a:lnTo>
                    <a:pt x="2985135" y="342900"/>
                  </a:lnTo>
                  <a:lnTo>
                    <a:pt x="2979420" y="354330"/>
                  </a:lnTo>
                  <a:lnTo>
                    <a:pt x="2966085" y="379095"/>
                  </a:lnTo>
                  <a:lnTo>
                    <a:pt x="2929890" y="420053"/>
                  </a:lnTo>
                  <a:lnTo>
                    <a:pt x="2909888" y="439103"/>
                  </a:lnTo>
                  <a:lnTo>
                    <a:pt x="2898458" y="443865"/>
                  </a:lnTo>
                  <a:lnTo>
                    <a:pt x="2910840" y="416243"/>
                  </a:lnTo>
                  <a:lnTo>
                    <a:pt x="2938463" y="371475"/>
                  </a:lnTo>
                  <a:lnTo>
                    <a:pt x="2948940" y="343853"/>
                  </a:lnTo>
                  <a:lnTo>
                    <a:pt x="2967990" y="329565"/>
                  </a:lnTo>
                  <a:lnTo>
                    <a:pt x="2981325" y="318135"/>
                  </a:lnTo>
                  <a:lnTo>
                    <a:pt x="2987040" y="308610"/>
                  </a:lnTo>
                  <a:lnTo>
                    <a:pt x="2983230" y="296228"/>
                  </a:lnTo>
                  <a:lnTo>
                    <a:pt x="2974658" y="285750"/>
                  </a:lnTo>
                  <a:lnTo>
                    <a:pt x="2961323" y="276225"/>
                  </a:lnTo>
                  <a:lnTo>
                    <a:pt x="2982278" y="265748"/>
                  </a:lnTo>
                  <a:lnTo>
                    <a:pt x="3005138" y="260985"/>
                  </a:lnTo>
                  <a:lnTo>
                    <a:pt x="3032760" y="263843"/>
                  </a:lnTo>
                  <a:lnTo>
                    <a:pt x="3068003" y="271463"/>
                  </a:lnTo>
                  <a:lnTo>
                    <a:pt x="3100388" y="262890"/>
                  </a:lnTo>
                  <a:lnTo>
                    <a:pt x="3116580" y="243840"/>
                  </a:lnTo>
                  <a:lnTo>
                    <a:pt x="3118485" y="224790"/>
                  </a:lnTo>
                  <a:lnTo>
                    <a:pt x="3110865" y="217170"/>
                  </a:lnTo>
                  <a:lnTo>
                    <a:pt x="3096578" y="212408"/>
                  </a:lnTo>
                  <a:lnTo>
                    <a:pt x="3060383" y="208598"/>
                  </a:lnTo>
                  <a:lnTo>
                    <a:pt x="3032760" y="211455"/>
                  </a:lnTo>
                  <a:lnTo>
                    <a:pt x="3015615" y="219075"/>
                  </a:lnTo>
                  <a:lnTo>
                    <a:pt x="2994660" y="235268"/>
                  </a:lnTo>
                  <a:lnTo>
                    <a:pt x="2788920" y="311468"/>
                  </a:lnTo>
                  <a:lnTo>
                    <a:pt x="2717483" y="348615"/>
                  </a:lnTo>
                  <a:lnTo>
                    <a:pt x="2677478" y="367665"/>
                  </a:lnTo>
                  <a:lnTo>
                    <a:pt x="2656523" y="373380"/>
                  </a:lnTo>
                  <a:lnTo>
                    <a:pt x="2639378" y="374333"/>
                  </a:lnTo>
                  <a:lnTo>
                    <a:pt x="2616518" y="379095"/>
                  </a:lnTo>
                  <a:lnTo>
                    <a:pt x="2578418" y="369570"/>
                  </a:lnTo>
                  <a:lnTo>
                    <a:pt x="2560320" y="368618"/>
                  </a:lnTo>
                  <a:lnTo>
                    <a:pt x="2555558" y="371475"/>
                  </a:lnTo>
                  <a:lnTo>
                    <a:pt x="2549843" y="378143"/>
                  </a:lnTo>
                  <a:moveTo>
                    <a:pt x="2925128" y="477203"/>
                  </a:moveTo>
                  <a:lnTo>
                    <a:pt x="2913698" y="498158"/>
                  </a:lnTo>
                  <a:lnTo>
                    <a:pt x="2903220" y="530543"/>
                  </a:lnTo>
                  <a:lnTo>
                    <a:pt x="2888933" y="597218"/>
                  </a:lnTo>
                  <a:lnTo>
                    <a:pt x="2840355" y="801053"/>
                  </a:lnTo>
                  <a:lnTo>
                    <a:pt x="2846070" y="845820"/>
                  </a:lnTo>
                  <a:lnTo>
                    <a:pt x="2857500" y="865823"/>
                  </a:lnTo>
                  <a:lnTo>
                    <a:pt x="2875598" y="873443"/>
                  </a:lnTo>
                  <a:lnTo>
                    <a:pt x="2891790" y="864870"/>
                  </a:lnTo>
                  <a:lnTo>
                    <a:pt x="2900363" y="848678"/>
                  </a:lnTo>
                  <a:lnTo>
                    <a:pt x="2907983" y="814388"/>
                  </a:lnTo>
                  <a:lnTo>
                    <a:pt x="2906078" y="777240"/>
                  </a:lnTo>
                  <a:lnTo>
                    <a:pt x="2897505" y="741998"/>
                  </a:lnTo>
                  <a:lnTo>
                    <a:pt x="2906078" y="684848"/>
                  </a:lnTo>
                  <a:lnTo>
                    <a:pt x="2914650" y="616268"/>
                  </a:lnTo>
                  <a:lnTo>
                    <a:pt x="2928938" y="543878"/>
                  </a:lnTo>
                  <a:lnTo>
                    <a:pt x="2943225" y="491490"/>
                  </a:lnTo>
                  <a:lnTo>
                    <a:pt x="2940368" y="478155"/>
                  </a:lnTo>
                  <a:lnTo>
                    <a:pt x="2934653" y="472440"/>
                  </a:lnTo>
                  <a:lnTo>
                    <a:pt x="2925128" y="477203"/>
                  </a:lnTo>
                  <a:moveTo>
                    <a:pt x="2968943" y="495300"/>
                  </a:moveTo>
                  <a:lnTo>
                    <a:pt x="2983230" y="499110"/>
                  </a:lnTo>
                  <a:lnTo>
                    <a:pt x="2989898" y="501968"/>
                  </a:lnTo>
                  <a:lnTo>
                    <a:pt x="2992755" y="514350"/>
                  </a:lnTo>
                  <a:lnTo>
                    <a:pt x="2991803" y="585788"/>
                  </a:lnTo>
                  <a:lnTo>
                    <a:pt x="2970848" y="579120"/>
                  </a:lnTo>
                  <a:lnTo>
                    <a:pt x="2952750" y="579120"/>
                  </a:lnTo>
                  <a:lnTo>
                    <a:pt x="2936558" y="589598"/>
                  </a:lnTo>
                  <a:lnTo>
                    <a:pt x="2930843" y="604838"/>
                  </a:lnTo>
                  <a:lnTo>
                    <a:pt x="2936558" y="616268"/>
                  </a:lnTo>
                  <a:lnTo>
                    <a:pt x="2957513" y="631508"/>
                  </a:lnTo>
                  <a:lnTo>
                    <a:pt x="2958465" y="636270"/>
                  </a:lnTo>
                  <a:lnTo>
                    <a:pt x="2949893" y="637223"/>
                  </a:lnTo>
                  <a:lnTo>
                    <a:pt x="2929890" y="638175"/>
                  </a:lnTo>
                  <a:lnTo>
                    <a:pt x="2922270" y="652463"/>
                  </a:lnTo>
                  <a:lnTo>
                    <a:pt x="2926080" y="664845"/>
                  </a:lnTo>
                  <a:lnTo>
                    <a:pt x="2939415" y="681990"/>
                  </a:lnTo>
                  <a:lnTo>
                    <a:pt x="2957513" y="692468"/>
                  </a:lnTo>
                  <a:lnTo>
                    <a:pt x="2972753" y="689610"/>
                  </a:lnTo>
                  <a:lnTo>
                    <a:pt x="2987040" y="678180"/>
                  </a:lnTo>
                  <a:lnTo>
                    <a:pt x="2988945" y="672465"/>
                  </a:lnTo>
                  <a:lnTo>
                    <a:pt x="2993708" y="670560"/>
                  </a:lnTo>
                  <a:lnTo>
                    <a:pt x="2990850" y="767715"/>
                  </a:lnTo>
                  <a:lnTo>
                    <a:pt x="2981325" y="771525"/>
                  </a:lnTo>
                  <a:lnTo>
                    <a:pt x="2971800" y="779145"/>
                  </a:lnTo>
                  <a:lnTo>
                    <a:pt x="2973705" y="797243"/>
                  </a:lnTo>
                  <a:lnTo>
                    <a:pt x="2978468" y="808673"/>
                  </a:lnTo>
                  <a:lnTo>
                    <a:pt x="2978468" y="828675"/>
                  </a:lnTo>
                  <a:lnTo>
                    <a:pt x="2982278" y="847725"/>
                  </a:lnTo>
                  <a:lnTo>
                    <a:pt x="2991803" y="866775"/>
                  </a:lnTo>
                  <a:lnTo>
                    <a:pt x="2999423" y="872490"/>
                  </a:lnTo>
                  <a:lnTo>
                    <a:pt x="3007995" y="872490"/>
                  </a:lnTo>
                  <a:lnTo>
                    <a:pt x="3026093" y="858203"/>
                  </a:lnTo>
                  <a:lnTo>
                    <a:pt x="3041333" y="836295"/>
                  </a:lnTo>
                  <a:lnTo>
                    <a:pt x="3046095" y="817245"/>
                  </a:lnTo>
                  <a:lnTo>
                    <a:pt x="3038475" y="755333"/>
                  </a:lnTo>
                  <a:lnTo>
                    <a:pt x="3033713" y="625793"/>
                  </a:lnTo>
                  <a:lnTo>
                    <a:pt x="3034665" y="570548"/>
                  </a:lnTo>
                  <a:lnTo>
                    <a:pt x="3039428" y="530543"/>
                  </a:lnTo>
                  <a:lnTo>
                    <a:pt x="3049905" y="507683"/>
                  </a:lnTo>
                  <a:lnTo>
                    <a:pt x="3055620" y="488633"/>
                  </a:lnTo>
                  <a:lnTo>
                    <a:pt x="3048953" y="475298"/>
                  </a:lnTo>
                  <a:lnTo>
                    <a:pt x="3034665" y="467678"/>
                  </a:lnTo>
                  <a:lnTo>
                    <a:pt x="3017520" y="467678"/>
                  </a:lnTo>
                  <a:lnTo>
                    <a:pt x="2982278" y="479108"/>
                  </a:lnTo>
                  <a:lnTo>
                    <a:pt x="2970848" y="487680"/>
                  </a:lnTo>
                  <a:lnTo>
                    <a:pt x="2968943" y="495300"/>
                  </a:lnTo>
                  <a:moveTo>
                    <a:pt x="2990850" y="612458"/>
                  </a:moveTo>
                  <a:lnTo>
                    <a:pt x="2985135" y="620078"/>
                  </a:lnTo>
                  <a:lnTo>
                    <a:pt x="2969895" y="628650"/>
                  </a:lnTo>
                  <a:lnTo>
                    <a:pt x="2967038" y="633413"/>
                  </a:lnTo>
                  <a:lnTo>
                    <a:pt x="2973705" y="636270"/>
                  </a:lnTo>
                  <a:lnTo>
                    <a:pt x="2983230" y="639128"/>
                  </a:lnTo>
                  <a:lnTo>
                    <a:pt x="2989898" y="646748"/>
                  </a:lnTo>
                  <a:lnTo>
                    <a:pt x="2993708" y="647700"/>
                  </a:lnTo>
                  <a:lnTo>
                    <a:pt x="2995613" y="637223"/>
                  </a:lnTo>
                  <a:lnTo>
                    <a:pt x="2995613" y="617220"/>
                  </a:lnTo>
                  <a:lnTo>
                    <a:pt x="2990850" y="612458"/>
                  </a:lnTo>
                  <a:moveTo>
                    <a:pt x="3517583" y="360045"/>
                  </a:moveTo>
                  <a:lnTo>
                    <a:pt x="3501390" y="365760"/>
                  </a:lnTo>
                  <a:lnTo>
                    <a:pt x="3492818" y="381953"/>
                  </a:lnTo>
                  <a:lnTo>
                    <a:pt x="3489008" y="406718"/>
                  </a:lnTo>
                  <a:lnTo>
                    <a:pt x="3475673" y="451485"/>
                  </a:lnTo>
                  <a:lnTo>
                    <a:pt x="3463290" y="484823"/>
                  </a:lnTo>
                  <a:lnTo>
                    <a:pt x="3450908" y="505778"/>
                  </a:lnTo>
                  <a:lnTo>
                    <a:pt x="3445193" y="525780"/>
                  </a:lnTo>
                  <a:lnTo>
                    <a:pt x="3446145" y="544830"/>
                  </a:lnTo>
                  <a:lnTo>
                    <a:pt x="3452813" y="561975"/>
                  </a:lnTo>
                  <a:lnTo>
                    <a:pt x="3464243" y="576263"/>
                  </a:lnTo>
                  <a:lnTo>
                    <a:pt x="3479483" y="585788"/>
                  </a:lnTo>
                  <a:lnTo>
                    <a:pt x="3497580" y="588645"/>
                  </a:lnTo>
                  <a:lnTo>
                    <a:pt x="3517583" y="583883"/>
                  </a:lnTo>
                  <a:lnTo>
                    <a:pt x="3538538" y="569595"/>
                  </a:lnTo>
                  <a:lnTo>
                    <a:pt x="3599498" y="510540"/>
                  </a:lnTo>
                  <a:lnTo>
                    <a:pt x="3615690" y="501015"/>
                  </a:lnTo>
                  <a:lnTo>
                    <a:pt x="3619500" y="501968"/>
                  </a:lnTo>
                  <a:lnTo>
                    <a:pt x="3621405" y="507683"/>
                  </a:lnTo>
                  <a:lnTo>
                    <a:pt x="3619500" y="654368"/>
                  </a:lnTo>
                  <a:lnTo>
                    <a:pt x="3609975" y="661988"/>
                  </a:lnTo>
                  <a:lnTo>
                    <a:pt x="3596640" y="687705"/>
                  </a:lnTo>
                  <a:lnTo>
                    <a:pt x="3599498" y="724853"/>
                  </a:lnTo>
                  <a:lnTo>
                    <a:pt x="3607118" y="743903"/>
                  </a:lnTo>
                  <a:lnTo>
                    <a:pt x="3584258" y="756285"/>
                  </a:lnTo>
                  <a:lnTo>
                    <a:pt x="3555683" y="765810"/>
                  </a:lnTo>
                  <a:lnTo>
                    <a:pt x="3557588" y="729615"/>
                  </a:lnTo>
                  <a:lnTo>
                    <a:pt x="3557588" y="700088"/>
                  </a:lnTo>
                  <a:lnTo>
                    <a:pt x="3548063" y="672465"/>
                  </a:lnTo>
                  <a:lnTo>
                    <a:pt x="3534728" y="661988"/>
                  </a:lnTo>
                  <a:lnTo>
                    <a:pt x="3525203" y="660083"/>
                  </a:lnTo>
                  <a:lnTo>
                    <a:pt x="3513773" y="665798"/>
                  </a:lnTo>
                  <a:lnTo>
                    <a:pt x="3507105" y="674370"/>
                  </a:lnTo>
                  <a:lnTo>
                    <a:pt x="3512820" y="685800"/>
                  </a:lnTo>
                  <a:lnTo>
                    <a:pt x="3502343" y="726758"/>
                  </a:lnTo>
                  <a:lnTo>
                    <a:pt x="3495675" y="758190"/>
                  </a:lnTo>
                  <a:lnTo>
                    <a:pt x="3494723" y="794385"/>
                  </a:lnTo>
                  <a:lnTo>
                    <a:pt x="3505200" y="822008"/>
                  </a:lnTo>
                  <a:lnTo>
                    <a:pt x="3525203" y="833438"/>
                  </a:lnTo>
                  <a:lnTo>
                    <a:pt x="3548063" y="833438"/>
                  </a:lnTo>
                  <a:lnTo>
                    <a:pt x="3568065" y="826770"/>
                  </a:lnTo>
                  <a:lnTo>
                    <a:pt x="3649980" y="766763"/>
                  </a:lnTo>
                  <a:lnTo>
                    <a:pt x="3715703" y="714375"/>
                  </a:lnTo>
                  <a:lnTo>
                    <a:pt x="3726180" y="741045"/>
                  </a:lnTo>
                  <a:lnTo>
                    <a:pt x="3745230" y="754380"/>
                  </a:lnTo>
                  <a:lnTo>
                    <a:pt x="3778568" y="749618"/>
                  </a:lnTo>
                  <a:lnTo>
                    <a:pt x="3789998" y="736283"/>
                  </a:lnTo>
                  <a:lnTo>
                    <a:pt x="3795713" y="715328"/>
                  </a:lnTo>
                  <a:lnTo>
                    <a:pt x="3794760" y="689610"/>
                  </a:lnTo>
                  <a:lnTo>
                    <a:pt x="3784283" y="661035"/>
                  </a:lnTo>
                  <a:lnTo>
                    <a:pt x="3769043" y="641033"/>
                  </a:lnTo>
                  <a:lnTo>
                    <a:pt x="3749993" y="626745"/>
                  </a:lnTo>
                  <a:lnTo>
                    <a:pt x="3731895" y="619125"/>
                  </a:lnTo>
                  <a:lnTo>
                    <a:pt x="3717608" y="619125"/>
                  </a:lnTo>
                  <a:lnTo>
                    <a:pt x="3717608" y="643890"/>
                  </a:lnTo>
                  <a:lnTo>
                    <a:pt x="3718560" y="659130"/>
                  </a:lnTo>
                  <a:lnTo>
                    <a:pt x="3714750" y="676275"/>
                  </a:lnTo>
                  <a:lnTo>
                    <a:pt x="3690938" y="693420"/>
                  </a:lnTo>
                  <a:lnTo>
                    <a:pt x="3663315" y="703898"/>
                  </a:lnTo>
                  <a:lnTo>
                    <a:pt x="3655695" y="700088"/>
                  </a:lnTo>
                  <a:lnTo>
                    <a:pt x="3654743" y="689610"/>
                  </a:lnTo>
                  <a:lnTo>
                    <a:pt x="3659505" y="661035"/>
                  </a:lnTo>
                  <a:lnTo>
                    <a:pt x="3656648" y="618173"/>
                  </a:lnTo>
                  <a:lnTo>
                    <a:pt x="3651885" y="592455"/>
                  </a:lnTo>
                  <a:lnTo>
                    <a:pt x="3651885" y="540068"/>
                  </a:lnTo>
                  <a:lnTo>
                    <a:pt x="3657600" y="461963"/>
                  </a:lnTo>
                  <a:lnTo>
                    <a:pt x="3676650" y="434340"/>
                  </a:lnTo>
                  <a:lnTo>
                    <a:pt x="3697605" y="413385"/>
                  </a:lnTo>
                  <a:lnTo>
                    <a:pt x="3736658" y="387668"/>
                  </a:lnTo>
                  <a:lnTo>
                    <a:pt x="3778568" y="375285"/>
                  </a:lnTo>
                  <a:lnTo>
                    <a:pt x="3810953" y="377190"/>
                  </a:lnTo>
                  <a:lnTo>
                    <a:pt x="3832860" y="367665"/>
                  </a:lnTo>
                  <a:lnTo>
                    <a:pt x="3839528" y="357188"/>
                  </a:lnTo>
                  <a:lnTo>
                    <a:pt x="3841433" y="340995"/>
                  </a:lnTo>
                  <a:lnTo>
                    <a:pt x="3830003" y="320993"/>
                  </a:lnTo>
                  <a:lnTo>
                    <a:pt x="3814763" y="309563"/>
                  </a:lnTo>
                  <a:lnTo>
                    <a:pt x="3777615" y="290513"/>
                  </a:lnTo>
                  <a:lnTo>
                    <a:pt x="3763328" y="294323"/>
                  </a:lnTo>
                  <a:lnTo>
                    <a:pt x="3759518" y="304800"/>
                  </a:lnTo>
                  <a:lnTo>
                    <a:pt x="3765233" y="327660"/>
                  </a:lnTo>
                  <a:lnTo>
                    <a:pt x="3754755" y="340043"/>
                  </a:lnTo>
                  <a:lnTo>
                    <a:pt x="3727133" y="358140"/>
                  </a:lnTo>
                  <a:lnTo>
                    <a:pt x="3695700" y="372428"/>
                  </a:lnTo>
                  <a:lnTo>
                    <a:pt x="3685223" y="372428"/>
                  </a:lnTo>
                  <a:lnTo>
                    <a:pt x="3681413" y="365760"/>
                  </a:lnTo>
                  <a:lnTo>
                    <a:pt x="3690938" y="328613"/>
                  </a:lnTo>
                  <a:lnTo>
                    <a:pt x="3699510" y="312420"/>
                  </a:lnTo>
                  <a:lnTo>
                    <a:pt x="3707130" y="306705"/>
                  </a:lnTo>
                  <a:lnTo>
                    <a:pt x="3714750" y="302895"/>
                  </a:lnTo>
                  <a:lnTo>
                    <a:pt x="3721418" y="291465"/>
                  </a:lnTo>
                  <a:lnTo>
                    <a:pt x="3726180" y="263843"/>
                  </a:lnTo>
                  <a:lnTo>
                    <a:pt x="3717608" y="243840"/>
                  </a:lnTo>
                  <a:lnTo>
                    <a:pt x="3700463" y="230505"/>
                  </a:lnTo>
                  <a:lnTo>
                    <a:pt x="3676650" y="226695"/>
                  </a:lnTo>
                  <a:lnTo>
                    <a:pt x="3649028" y="233363"/>
                  </a:lnTo>
                  <a:lnTo>
                    <a:pt x="3638550" y="241935"/>
                  </a:lnTo>
                  <a:lnTo>
                    <a:pt x="3640455" y="248603"/>
                  </a:lnTo>
                  <a:lnTo>
                    <a:pt x="3649980" y="258128"/>
                  </a:lnTo>
                  <a:lnTo>
                    <a:pt x="3657600" y="281940"/>
                  </a:lnTo>
                  <a:lnTo>
                    <a:pt x="3658553" y="322898"/>
                  </a:lnTo>
                  <a:lnTo>
                    <a:pt x="3653790" y="364808"/>
                  </a:lnTo>
                  <a:lnTo>
                    <a:pt x="3645218" y="392430"/>
                  </a:lnTo>
                  <a:lnTo>
                    <a:pt x="3626168" y="412433"/>
                  </a:lnTo>
                  <a:lnTo>
                    <a:pt x="3603308" y="428625"/>
                  </a:lnTo>
                  <a:lnTo>
                    <a:pt x="3565208" y="451485"/>
                  </a:lnTo>
                  <a:lnTo>
                    <a:pt x="3567113" y="434340"/>
                  </a:lnTo>
                  <a:lnTo>
                    <a:pt x="3571875" y="417195"/>
                  </a:lnTo>
                  <a:lnTo>
                    <a:pt x="3571875" y="402908"/>
                  </a:lnTo>
                  <a:lnTo>
                    <a:pt x="3552825" y="376238"/>
                  </a:lnTo>
                  <a:lnTo>
                    <a:pt x="3537585" y="364808"/>
                  </a:lnTo>
                  <a:lnTo>
                    <a:pt x="3517583" y="360045"/>
                  </a:lnTo>
                  <a:moveTo>
                    <a:pt x="4193858" y="228600"/>
                  </a:moveTo>
                  <a:lnTo>
                    <a:pt x="4178618" y="230505"/>
                  </a:lnTo>
                  <a:lnTo>
                    <a:pt x="4178618" y="241935"/>
                  </a:lnTo>
                  <a:lnTo>
                    <a:pt x="4198620" y="270510"/>
                  </a:lnTo>
                  <a:lnTo>
                    <a:pt x="4206240" y="314325"/>
                  </a:lnTo>
                  <a:lnTo>
                    <a:pt x="4204335" y="378143"/>
                  </a:lnTo>
                  <a:lnTo>
                    <a:pt x="4191953" y="484823"/>
                  </a:lnTo>
                  <a:lnTo>
                    <a:pt x="4177665" y="564833"/>
                  </a:lnTo>
                  <a:lnTo>
                    <a:pt x="4159568" y="641033"/>
                  </a:lnTo>
                  <a:lnTo>
                    <a:pt x="4140518" y="703898"/>
                  </a:lnTo>
                  <a:lnTo>
                    <a:pt x="4129088" y="729615"/>
                  </a:lnTo>
                  <a:lnTo>
                    <a:pt x="4122420" y="737235"/>
                  </a:lnTo>
                  <a:lnTo>
                    <a:pt x="4115753" y="738188"/>
                  </a:lnTo>
                  <a:lnTo>
                    <a:pt x="4108133" y="741998"/>
                  </a:lnTo>
                  <a:lnTo>
                    <a:pt x="4102418" y="757238"/>
                  </a:lnTo>
                  <a:lnTo>
                    <a:pt x="4099560" y="803910"/>
                  </a:lnTo>
                  <a:lnTo>
                    <a:pt x="4109085" y="847725"/>
                  </a:lnTo>
                  <a:lnTo>
                    <a:pt x="4118610" y="859155"/>
                  </a:lnTo>
                  <a:lnTo>
                    <a:pt x="4131945" y="858203"/>
                  </a:lnTo>
                  <a:lnTo>
                    <a:pt x="4155758" y="842010"/>
                  </a:lnTo>
                  <a:lnTo>
                    <a:pt x="4170045" y="833438"/>
                  </a:lnTo>
                  <a:lnTo>
                    <a:pt x="4176713" y="823913"/>
                  </a:lnTo>
                  <a:lnTo>
                    <a:pt x="4178618" y="805815"/>
                  </a:lnTo>
                  <a:lnTo>
                    <a:pt x="4174808" y="773430"/>
                  </a:lnTo>
                  <a:lnTo>
                    <a:pt x="4180523" y="741045"/>
                  </a:lnTo>
                  <a:lnTo>
                    <a:pt x="4199573" y="693420"/>
                  </a:lnTo>
                  <a:lnTo>
                    <a:pt x="4213860" y="653415"/>
                  </a:lnTo>
                  <a:lnTo>
                    <a:pt x="4222433" y="604838"/>
                  </a:lnTo>
                  <a:lnTo>
                    <a:pt x="4228148" y="539115"/>
                  </a:lnTo>
                  <a:lnTo>
                    <a:pt x="4238625" y="533400"/>
                  </a:lnTo>
                  <a:lnTo>
                    <a:pt x="4247198" y="530543"/>
                  </a:lnTo>
                  <a:lnTo>
                    <a:pt x="4255770" y="521018"/>
                  </a:lnTo>
                  <a:lnTo>
                    <a:pt x="4276725" y="495300"/>
                  </a:lnTo>
                  <a:lnTo>
                    <a:pt x="4322445" y="469583"/>
                  </a:lnTo>
                  <a:lnTo>
                    <a:pt x="4340543" y="467678"/>
                  </a:lnTo>
                  <a:lnTo>
                    <a:pt x="4351973" y="459105"/>
                  </a:lnTo>
                  <a:lnTo>
                    <a:pt x="4362450" y="447675"/>
                  </a:lnTo>
                  <a:lnTo>
                    <a:pt x="4374833" y="440055"/>
                  </a:lnTo>
                  <a:lnTo>
                    <a:pt x="4387215" y="430530"/>
                  </a:lnTo>
                  <a:lnTo>
                    <a:pt x="4391978" y="416243"/>
                  </a:lnTo>
                  <a:lnTo>
                    <a:pt x="4385310" y="402908"/>
                  </a:lnTo>
                  <a:lnTo>
                    <a:pt x="4362450" y="396240"/>
                  </a:lnTo>
                  <a:lnTo>
                    <a:pt x="4355783" y="396240"/>
                  </a:lnTo>
                  <a:lnTo>
                    <a:pt x="4354830" y="387668"/>
                  </a:lnTo>
                  <a:lnTo>
                    <a:pt x="4363403" y="361950"/>
                  </a:lnTo>
                  <a:lnTo>
                    <a:pt x="4367213" y="323850"/>
                  </a:lnTo>
                  <a:lnTo>
                    <a:pt x="4371023" y="278130"/>
                  </a:lnTo>
                  <a:lnTo>
                    <a:pt x="4371023" y="268605"/>
                  </a:lnTo>
                  <a:lnTo>
                    <a:pt x="4365308" y="260985"/>
                  </a:lnTo>
                  <a:lnTo>
                    <a:pt x="4344353" y="251460"/>
                  </a:lnTo>
                  <a:lnTo>
                    <a:pt x="4322445" y="251460"/>
                  </a:lnTo>
                  <a:lnTo>
                    <a:pt x="4316730" y="256223"/>
                  </a:lnTo>
                  <a:lnTo>
                    <a:pt x="4316730" y="264795"/>
                  </a:lnTo>
                  <a:lnTo>
                    <a:pt x="4323398" y="297180"/>
                  </a:lnTo>
                  <a:lnTo>
                    <a:pt x="4323398" y="311468"/>
                  </a:lnTo>
                  <a:lnTo>
                    <a:pt x="4301490" y="432435"/>
                  </a:lnTo>
                  <a:lnTo>
                    <a:pt x="4290060" y="444818"/>
                  </a:lnTo>
                  <a:lnTo>
                    <a:pt x="4269105" y="456248"/>
                  </a:lnTo>
                  <a:lnTo>
                    <a:pt x="4249103" y="460058"/>
                  </a:lnTo>
                  <a:lnTo>
                    <a:pt x="4243388" y="458153"/>
                  </a:lnTo>
                  <a:lnTo>
                    <a:pt x="4242435" y="452438"/>
                  </a:lnTo>
                  <a:lnTo>
                    <a:pt x="4243388" y="343853"/>
                  </a:lnTo>
                  <a:lnTo>
                    <a:pt x="4268153" y="321945"/>
                  </a:lnTo>
                  <a:lnTo>
                    <a:pt x="4279583" y="300038"/>
                  </a:lnTo>
                  <a:lnTo>
                    <a:pt x="4278630" y="267653"/>
                  </a:lnTo>
                  <a:lnTo>
                    <a:pt x="4264343" y="240030"/>
                  </a:lnTo>
                  <a:lnTo>
                    <a:pt x="4245293" y="230505"/>
                  </a:lnTo>
                  <a:lnTo>
                    <a:pt x="4193858" y="228600"/>
                  </a:lnTo>
                  <a:moveTo>
                    <a:pt x="4450080" y="345758"/>
                  </a:moveTo>
                  <a:lnTo>
                    <a:pt x="4440555" y="356235"/>
                  </a:lnTo>
                  <a:lnTo>
                    <a:pt x="4451033" y="359093"/>
                  </a:lnTo>
                  <a:lnTo>
                    <a:pt x="4467225" y="359093"/>
                  </a:lnTo>
                  <a:lnTo>
                    <a:pt x="4474845" y="362903"/>
                  </a:lnTo>
                  <a:lnTo>
                    <a:pt x="4445318" y="473393"/>
                  </a:lnTo>
                  <a:lnTo>
                    <a:pt x="4421505" y="551498"/>
                  </a:lnTo>
                  <a:lnTo>
                    <a:pt x="4400550" y="599123"/>
                  </a:lnTo>
                  <a:lnTo>
                    <a:pt x="4384358" y="621983"/>
                  </a:lnTo>
                  <a:lnTo>
                    <a:pt x="4374833" y="651510"/>
                  </a:lnTo>
                  <a:lnTo>
                    <a:pt x="4373880" y="680085"/>
                  </a:lnTo>
                  <a:lnTo>
                    <a:pt x="4382453" y="699135"/>
                  </a:lnTo>
                  <a:lnTo>
                    <a:pt x="4400550" y="706755"/>
                  </a:lnTo>
                  <a:lnTo>
                    <a:pt x="4419600" y="713423"/>
                  </a:lnTo>
                  <a:lnTo>
                    <a:pt x="4435793" y="716280"/>
                  </a:lnTo>
                  <a:lnTo>
                    <a:pt x="4457700" y="708660"/>
                  </a:lnTo>
                  <a:lnTo>
                    <a:pt x="4479608" y="693420"/>
                  </a:lnTo>
                  <a:lnTo>
                    <a:pt x="4497705" y="672465"/>
                  </a:lnTo>
                  <a:lnTo>
                    <a:pt x="4503420" y="670560"/>
                  </a:lnTo>
                  <a:lnTo>
                    <a:pt x="4511040" y="675323"/>
                  </a:lnTo>
                  <a:lnTo>
                    <a:pt x="4531043" y="700088"/>
                  </a:lnTo>
                  <a:lnTo>
                    <a:pt x="4561523" y="731520"/>
                  </a:lnTo>
                  <a:lnTo>
                    <a:pt x="4581525" y="744855"/>
                  </a:lnTo>
                  <a:lnTo>
                    <a:pt x="4605338" y="755333"/>
                  </a:lnTo>
                  <a:lnTo>
                    <a:pt x="4644390" y="758190"/>
                  </a:lnTo>
                  <a:lnTo>
                    <a:pt x="4672013" y="746760"/>
                  </a:lnTo>
                  <a:lnTo>
                    <a:pt x="4684395" y="731520"/>
                  </a:lnTo>
                  <a:lnTo>
                    <a:pt x="4679633" y="722948"/>
                  </a:lnTo>
                  <a:lnTo>
                    <a:pt x="4664393" y="720090"/>
                  </a:lnTo>
                  <a:lnTo>
                    <a:pt x="4636770" y="703898"/>
                  </a:lnTo>
                  <a:lnTo>
                    <a:pt x="4578668" y="681038"/>
                  </a:lnTo>
                  <a:lnTo>
                    <a:pt x="4552950" y="672465"/>
                  </a:lnTo>
                  <a:lnTo>
                    <a:pt x="4535805" y="661035"/>
                  </a:lnTo>
                  <a:lnTo>
                    <a:pt x="4517708" y="633413"/>
                  </a:lnTo>
                  <a:lnTo>
                    <a:pt x="4515803" y="619125"/>
                  </a:lnTo>
                  <a:lnTo>
                    <a:pt x="4523423" y="582930"/>
                  </a:lnTo>
                  <a:lnTo>
                    <a:pt x="4535805" y="552450"/>
                  </a:lnTo>
                  <a:lnTo>
                    <a:pt x="4555808" y="519113"/>
                  </a:lnTo>
                  <a:lnTo>
                    <a:pt x="4562475" y="501015"/>
                  </a:lnTo>
                  <a:lnTo>
                    <a:pt x="4559618" y="483870"/>
                  </a:lnTo>
                  <a:lnTo>
                    <a:pt x="4549140" y="473393"/>
                  </a:lnTo>
                  <a:lnTo>
                    <a:pt x="4532948" y="474345"/>
                  </a:lnTo>
                  <a:lnTo>
                    <a:pt x="4499610" y="497205"/>
                  </a:lnTo>
                  <a:lnTo>
                    <a:pt x="4484370" y="510540"/>
                  </a:lnTo>
                  <a:lnTo>
                    <a:pt x="4491990" y="401003"/>
                  </a:lnTo>
                  <a:lnTo>
                    <a:pt x="4517708" y="361950"/>
                  </a:lnTo>
                  <a:lnTo>
                    <a:pt x="4537710" y="340995"/>
                  </a:lnTo>
                  <a:lnTo>
                    <a:pt x="4552950" y="336233"/>
                  </a:lnTo>
                  <a:lnTo>
                    <a:pt x="4565333" y="328613"/>
                  </a:lnTo>
                  <a:lnTo>
                    <a:pt x="4567238" y="310515"/>
                  </a:lnTo>
                  <a:lnTo>
                    <a:pt x="4562475" y="294323"/>
                  </a:lnTo>
                  <a:lnTo>
                    <a:pt x="4543425" y="283845"/>
                  </a:lnTo>
                  <a:lnTo>
                    <a:pt x="4518660" y="287655"/>
                  </a:lnTo>
                  <a:lnTo>
                    <a:pt x="4496753" y="303848"/>
                  </a:lnTo>
                  <a:lnTo>
                    <a:pt x="4450080" y="345758"/>
                  </a:lnTo>
                  <a:moveTo>
                    <a:pt x="4506278" y="535305"/>
                  </a:moveTo>
                  <a:lnTo>
                    <a:pt x="4505325" y="528638"/>
                  </a:lnTo>
                  <a:lnTo>
                    <a:pt x="4500563" y="528638"/>
                  </a:lnTo>
                  <a:lnTo>
                    <a:pt x="4485323" y="541020"/>
                  </a:lnTo>
                  <a:lnTo>
                    <a:pt x="4467225" y="562928"/>
                  </a:lnTo>
                  <a:lnTo>
                    <a:pt x="4455795" y="584835"/>
                  </a:lnTo>
                  <a:lnTo>
                    <a:pt x="4454843" y="596265"/>
                  </a:lnTo>
                  <a:lnTo>
                    <a:pt x="4460558" y="598170"/>
                  </a:lnTo>
                  <a:lnTo>
                    <a:pt x="4470083" y="597218"/>
                  </a:lnTo>
                  <a:lnTo>
                    <a:pt x="4481513" y="601980"/>
                  </a:lnTo>
                  <a:lnTo>
                    <a:pt x="4490085" y="600075"/>
                  </a:lnTo>
                  <a:lnTo>
                    <a:pt x="4496753" y="582930"/>
                  </a:lnTo>
                  <a:lnTo>
                    <a:pt x="4506278" y="535305"/>
                  </a:lnTo>
                  <a:moveTo>
                    <a:pt x="4449128" y="620078"/>
                  </a:moveTo>
                  <a:lnTo>
                    <a:pt x="4439603" y="619125"/>
                  </a:lnTo>
                  <a:lnTo>
                    <a:pt x="4431030" y="633413"/>
                  </a:lnTo>
                  <a:lnTo>
                    <a:pt x="4419600" y="681990"/>
                  </a:lnTo>
                  <a:lnTo>
                    <a:pt x="4420553" y="689610"/>
                  </a:lnTo>
                  <a:lnTo>
                    <a:pt x="4426268" y="690563"/>
                  </a:lnTo>
                  <a:lnTo>
                    <a:pt x="4446270" y="678180"/>
                  </a:lnTo>
                  <a:lnTo>
                    <a:pt x="4467225" y="656273"/>
                  </a:lnTo>
                  <a:lnTo>
                    <a:pt x="4475798" y="637223"/>
                  </a:lnTo>
                  <a:lnTo>
                    <a:pt x="4472940" y="628650"/>
                  </a:lnTo>
                  <a:lnTo>
                    <a:pt x="4466273" y="626745"/>
                  </a:lnTo>
                  <a:lnTo>
                    <a:pt x="4457700" y="625793"/>
                  </a:lnTo>
                  <a:lnTo>
                    <a:pt x="4449128" y="620078"/>
                  </a:lnTo>
                  <a:moveTo>
                    <a:pt x="4233863" y="593408"/>
                  </a:moveTo>
                  <a:lnTo>
                    <a:pt x="4229100" y="606743"/>
                  </a:lnTo>
                  <a:lnTo>
                    <a:pt x="4240530" y="613410"/>
                  </a:lnTo>
                  <a:lnTo>
                    <a:pt x="4278630" y="614363"/>
                  </a:lnTo>
                  <a:lnTo>
                    <a:pt x="4280535" y="627698"/>
                  </a:lnTo>
                  <a:lnTo>
                    <a:pt x="4272915" y="666750"/>
                  </a:lnTo>
                  <a:lnTo>
                    <a:pt x="4269105" y="712470"/>
                  </a:lnTo>
                  <a:lnTo>
                    <a:pt x="4272915" y="732473"/>
                  </a:lnTo>
                  <a:lnTo>
                    <a:pt x="4282440" y="746760"/>
                  </a:lnTo>
                  <a:lnTo>
                    <a:pt x="4296728" y="755333"/>
                  </a:lnTo>
                  <a:lnTo>
                    <a:pt x="4309110" y="756285"/>
                  </a:lnTo>
                  <a:lnTo>
                    <a:pt x="4326255" y="742950"/>
                  </a:lnTo>
                  <a:lnTo>
                    <a:pt x="4334828" y="721043"/>
                  </a:lnTo>
                  <a:lnTo>
                    <a:pt x="4334828" y="702945"/>
                  </a:lnTo>
                  <a:lnTo>
                    <a:pt x="4324350" y="686753"/>
                  </a:lnTo>
                  <a:lnTo>
                    <a:pt x="4320540" y="679133"/>
                  </a:lnTo>
                  <a:lnTo>
                    <a:pt x="4322445" y="666750"/>
                  </a:lnTo>
                  <a:lnTo>
                    <a:pt x="4325303" y="656273"/>
                  </a:lnTo>
                  <a:lnTo>
                    <a:pt x="4323398" y="639128"/>
                  </a:lnTo>
                  <a:lnTo>
                    <a:pt x="4317683" y="616268"/>
                  </a:lnTo>
                  <a:lnTo>
                    <a:pt x="4330065" y="583883"/>
                  </a:lnTo>
                  <a:lnTo>
                    <a:pt x="4340543" y="561975"/>
                  </a:lnTo>
                  <a:lnTo>
                    <a:pt x="4351020" y="553403"/>
                  </a:lnTo>
                  <a:lnTo>
                    <a:pt x="4358640" y="548640"/>
                  </a:lnTo>
                  <a:lnTo>
                    <a:pt x="4360545" y="536258"/>
                  </a:lnTo>
                  <a:lnTo>
                    <a:pt x="4355783" y="522923"/>
                  </a:lnTo>
                  <a:lnTo>
                    <a:pt x="4342448" y="518160"/>
                  </a:lnTo>
                  <a:lnTo>
                    <a:pt x="4324350" y="523875"/>
                  </a:lnTo>
                  <a:lnTo>
                    <a:pt x="4307205" y="537210"/>
                  </a:lnTo>
                  <a:lnTo>
                    <a:pt x="4272915" y="574358"/>
                  </a:lnTo>
                  <a:lnTo>
                    <a:pt x="4258628" y="586740"/>
                  </a:lnTo>
                  <a:lnTo>
                    <a:pt x="4248150" y="589598"/>
                  </a:lnTo>
                  <a:lnTo>
                    <a:pt x="4233863" y="593408"/>
                  </a:lnTo>
                  <a:moveTo>
                    <a:pt x="5115878" y="188595"/>
                  </a:moveTo>
                  <a:lnTo>
                    <a:pt x="5106353" y="194310"/>
                  </a:lnTo>
                  <a:lnTo>
                    <a:pt x="5109210" y="202883"/>
                  </a:lnTo>
                  <a:lnTo>
                    <a:pt x="5120640" y="223838"/>
                  </a:lnTo>
                  <a:lnTo>
                    <a:pt x="5117783" y="232410"/>
                  </a:lnTo>
                  <a:lnTo>
                    <a:pt x="5111115" y="239078"/>
                  </a:lnTo>
                  <a:lnTo>
                    <a:pt x="5103495" y="250508"/>
                  </a:lnTo>
                  <a:lnTo>
                    <a:pt x="5118735" y="257175"/>
                  </a:lnTo>
                  <a:lnTo>
                    <a:pt x="5149215" y="260985"/>
                  </a:lnTo>
                  <a:lnTo>
                    <a:pt x="5180648" y="256223"/>
                  </a:lnTo>
                  <a:lnTo>
                    <a:pt x="5192078" y="248603"/>
                  </a:lnTo>
                  <a:lnTo>
                    <a:pt x="5197793" y="236220"/>
                  </a:lnTo>
                  <a:lnTo>
                    <a:pt x="5191125" y="211455"/>
                  </a:lnTo>
                  <a:lnTo>
                    <a:pt x="5169218" y="195263"/>
                  </a:lnTo>
                  <a:lnTo>
                    <a:pt x="5140643" y="187643"/>
                  </a:lnTo>
                  <a:lnTo>
                    <a:pt x="5115878" y="188595"/>
                  </a:lnTo>
                  <a:moveTo>
                    <a:pt x="4991100" y="428625"/>
                  </a:moveTo>
                  <a:lnTo>
                    <a:pt x="4975860" y="430530"/>
                  </a:lnTo>
                  <a:lnTo>
                    <a:pt x="4984433" y="442913"/>
                  </a:lnTo>
                  <a:lnTo>
                    <a:pt x="5023485" y="469583"/>
                  </a:lnTo>
                  <a:lnTo>
                    <a:pt x="5045393" y="465773"/>
                  </a:lnTo>
                  <a:lnTo>
                    <a:pt x="5072063" y="441008"/>
                  </a:lnTo>
                  <a:lnTo>
                    <a:pt x="5087303" y="428625"/>
                  </a:lnTo>
                  <a:lnTo>
                    <a:pt x="5105400" y="421958"/>
                  </a:lnTo>
                  <a:lnTo>
                    <a:pt x="5124450" y="416243"/>
                  </a:lnTo>
                  <a:lnTo>
                    <a:pt x="5143500" y="405765"/>
                  </a:lnTo>
                  <a:lnTo>
                    <a:pt x="5152073" y="401955"/>
                  </a:lnTo>
                  <a:lnTo>
                    <a:pt x="5153978" y="408623"/>
                  </a:lnTo>
                  <a:lnTo>
                    <a:pt x="5146358" y="429578"/>
                  </a:lnTo>
                  <a:lnTo>
                    <a:pt x="5127308" y="446723"/>
                  </a:lnTo>
                  <a:lnTo>
                    <a:pt x="5119688" y="454343"/>
                  </a:lnTo>
                  <a:lnTo>
                    <a:pt x="5117783" y="465773"/>
                  </a:lnTo>
                  <a:lnTo>
                    <a:pt x="5115878" y="479108"/>
                  </a:lnTo>
                  <a:lnTo>
                    <a:pt x="5109210" y="491490"/>
                  </a:lnTo>
                  <a:lnTo>
                    <a:pt x="5093970" y="516255"/>
                  </a:lnTo>
                  <a:lnTo>
                    <a:pt x="5063490" y="575310"/>
                  </a:lnTo>
                  <a:lnTo>
                    <a:pt x="5032058" y="621983"/>
                  </a:lnTo>
                  <a:lnTo>
                    <a:pt x="4986338" y="679133"/>
                  </a:lnTo>
                  <a:lnTo>
                    <a:pt x="4939665" y="743903"/>
                  </a:lnTo>
                  <a:lnTo>
                    <a:pt x="4932998" y="744855"/>
                  </a:lnTo>
                  <a:lnTo>
                    <a:pt x="4931093" y="730568"/>
                  </a:lnTo>
                  <a:lnTo>
                    <a:pt x="4930140" y="715328"/>
                  </a:lnTo>
                  <a:lnTo>
                    <a:pt x="4925378" y="715328"/>
                  </a:lnTo>
                  <a:lnTo>
                    <a:pt x="4913948" y="744855"/>
                  </a:lnTo>
                  <a:lnTo>
                    <a:pt x="4890135" y="789623"/>
                  </a:lnTo>
                  <a:lnTo>
                    <a:pt x="4868228" y="835343"/>
                  </a:lnTo>
                  <a:lnTo>
                    <a:pt x="4866323" y="858203"/>
                  </a:lnTo>
                  <a:lnTo>
                    <a:pt x="4871085" y="880110"/>
                  </a:lnTo>
                  <a:lnTo>
                    <a:pt x="4885373" y="875348"/>
                  </a:lnTo>
                  <a:lnTo>
                    <a:pt x="4903470" y="853440"/>
                  </a:lnTo>
                  <a:lnTo>
                    <a:pt x="4926330" y="808673"/>
                  </a:lnTo>
                  <a:lnTo>
                    <a:pt x="4940618" y="782955"/>
                  </a:lnTo>
                  <a:lnTo>
                    <a:pt x="4954905" y="766763"/>
                  </a:lnTo>
                  <a:lnTo>
                    <a:pt x="4988243" y="725805"/>
                  </a:lnTo>
                  <a:lnTo>
                    <a:pt x="5014913" y="696278"/>
                  </a:lnTo>
                  <a:lnTo>
                    <a:pt x="5034915" y="681038"/>
                  </a:lnTo>
                  <a:lnTo>
                    <a:pt x="5056823" y="654368"/>
                  </a:lnTo>
                  <a:lnTo>
                    <a:pt x="5088255" y="606743"/>
                  </a:lnTo>
                  <a:lnTo>
                    <a:pt x="5104448" y="557213"/>
                  </a:lnTo>
                  <a:lnTo>
                    <a:pt x="5111115" y="538163"/>
                  </a:lnTo>
                  <a:lnTo>
                    <a:pt x="5121593" y="529590"/>
                  </a:lnTo>
                  <a:lnTo>
                    <a:pt x="5121593" y="564833"/>
                  </a:lnTo>
                  <a:lnTo>
                    <a:pt x="5105400" y="645795"/>
                  </a:lnTo>
                  <a:lnTo>
                    <a:pt x="5078730" y="781050"/>
                  </a:lnTo>
                  <a:lnTo>
                    <a:pt x="5085398" y="821055"/>
                  </a:lnTo>
                  <a:lnTo>
                    <a:pt x="5093970" y="838200"/>
                  </a:lnTo>
                  <a:lnTo>
                    <a:pt x="5107305" y="846773"/>
                  </a:lnTo>
                  <a:lnTo>
                    <a:pt x="5120640" y="839153"/>
                  </a:lnTo>
                  <a:lnTo>
                    <a:pt x="5130165" y="819150"/>
                  </a:lnTo>
                  <a:lnTo>
                    <a:pt x="5132070" y="782003"/>
                  </a:lnTo>
                  <a:lnTo>
                    <a:pt x="5132070" y="752475"/>
                  </a:lnTo>
                  <a:lnTo>
                    <a:pt x="5141595" y="699135"/>
                  </a:lnTo>
                  <a:lnTo>
                    <a:pt x="5153025" y="647700"/>
                  </a:lnTo>
                  <a:lnTo>
                    <a:pt x="5154930" y="627698"/>
                  </a:lnTo>
                  <a:lnTo>
                    <a:pt x="5151120" y="614363"/>
                  </a:lnTo>
                  <a:lnTo>
                    <a:pt x="5148263" y="612458"/>
                  </a:lnTo>
                  <a:lnTo>
                    <a:pt x="5146358" y="616268"/>
                  </a:lnTo>
                  <a:lnTo>
                    <a:pt x="5143500" y="634365"/>
                  </a:lnTo>
                  <a:lnTo>
                    <a:pt x="5140643" y="653415"/>
                  </a:lnTo>
                  <a:lnTo>
                    <a:pt x="5135880" y="660083"/>
                  </a:lnTo>
                  <a:lnTo>
                    <a:pt x="5133975" y="646748"/>
                  </a:lnTo>
                  <a:lnTo>
                    <a:pt x="5138738" y="620078"/>
                  </a:lnTo>
                  <a:lnTo>
                    <a:pt x="5147310" y="560070"/>
                  </a:lnTo>
                  <a:lnTo>
                    <a:pt x="5153025" y="533400"/>
                  </a:lnTo>
                  <a:lnTo>
                    <a:pt x="5157788" y="529590"/>
                  </a:lnTo>
                  <a:lnTo>
                    <a:pt x="5163503" y="542925"/>
                  </a:lnTo>
                  <a:lnTo>
                    <a:pt x="5171123" y="571500"/>
                  </a:lnTo>
                  <a:lnTo>
                    <a:pt x="5181600" y="588645"/>
                  </a:lnTo>
                  <a:lnTo>
                    <a:pt x="5193030" y="597218"/>
                  </a:lnTo>
                  <a:lnTo>
                    <a:pt x="5204460" y="598170"/>
                  </a:lnTo>
                  <a:lnTo>
                    <a:pt x="5214938" y="592455"/>
                  </a:lnTo>
                  <a:lnTo>
                    <a:pt x="5222558" y="582930"/>
                  </a:lnTo>
                  <a:lnTo>
                    <a:pt x="5224463" y="557213"/>
                  </a:lnTo>
                  <a:lnTo>
                    <a:pt x="5216843" y="540068"/>
                  </a:lnTo>
                  <a:lnTo>
                    <a:pt x="5209223" y="533400"/>
                  </a:lnTo>
                  <a:lnTo>
                    <a:pt x="5201603" y="527685"/>
                  </a:lnTo>
                  <a:lnTo>
                    <a:pt x="5195888" y="515303"/>
                  </a:lnTo>
                  <a:lnTo>
                    <a:pt x="5188268" y="503873"/>
                  </a:lnTo>
                  <a:lnTo>
                    <a:pt x="5175885" y="503873"/>
                  </a:lnTo>
                  <a:lnTo>
                    <a:pt x="5153025" y="515303"/>
                  </a:lnTo>
                  <a:lnTo>
                    <a:pt x="5150168" y="509588"/>
                  </a:lnTo>
                  <a:lnTo>
                    <a:pt x="5153978" y="490538"/>
                  </a:lnTo>
                  <a:lnTo>
                    <a:pt x="5161598" y="471488"/>
                  </a:lnTo>
                  <a:lnTo>
                    <a:pt x="5171123" y="464820"/>
                  </a:lnTo>
                  <a:lnTo>
                    <a:pt x="5181600" y="455295"/>
                  </a:lnTo>
                  <a:lnTo>
                    <a:pt x="5195888" y="426720"/>
                  </a:lnTo>
                  <a:lnTo>
                    <a:pt x="5226368" y="353378"/>
                  </a:lnTo>
                  <a:lnTo>
                    <a:pt x="5221605" y="332423"/>
                  </a:lnTo>
                  <a:lnTo>
                    <a:pt x="5205413" y="315278"/>
                  </a:lnTo>
                  <a:lnTo>
                    <a:pt x="5179695" y="313373"/>
                  </a:lnTo>
                  <a:lnTo>
                    <a:pt x="5163503" y="321945"/>
                  </a:lnTo>
                  <a:lnTo>
                    <a:pt x="5145405" y="338138"/>
                  </a:lnTo>
                  <a:lnTo>
                    <a:pt x="5126355" y="344805"/>
                  </a:lnTo>
                  <a:lnTo>
                    <a:pt x="5098733" y="361950"/>
                  </a:lnTo>
                  <a:lnTo>
                    <a:pt x="5035868" y="399098"/>
                  </a:lnTo>
                  <a:lnTo>
                    <a:pt x="5009198" y="418148"/>
                  </a:lnTo>
                  <a:lnTo>
                    <a:pt x="4991100" y="428625"/>
                  </a:lnTo>
                  <a:moveTo>
                    <a:pt x="5345430" y="290513"/>
                  </a:moveTo>
                  <a:lnTo>
                    <a:pt x="5359718" y="311468"/>
                  </a:lnTo>
                  <a:lnTo>
                    <a:pt x="5361623" y="339090"/>
                  </a:lnTo>
                  <a:lnTo>
                    <a:pt x="5356860" y="406718"/>
                  </a:lnTo>
                  <a:lnTo>
                    <a:pt x="5350193" y="461010"/>
                  </a:lnTo>
                  <a:lnTo>
                    <a:pt x="5332095" y="473393"/>
                  </a:lnTo>
                  <a:lnTo>
                    <a:pt x="5306378" y="486728"/>
                  </a:lnTo>
                  <a:lnTo>
                    <a:pt x="5303520" y="496253"/>
                  </a:lnTo>
                  <a:lnTo>
                    <a:pt x="5313045" y="510540"/>
                  </a:lnTo>
                  <a:lnTo>
                    <a:pt x="5336858" y="539115"/>
                  </a:lnTo>
                  <a:lnTo>
                    <a:pt x="5334000" y="595313"/>
                  </a:lnTo>
                  <a:lnTo>
                    <a:pt x="5318760" y="649605"/>
                  </a:lnTo>
                  <a:lnTo>
                    <a:pt x="5302568" y="659130"/>
                  </a:lnTo>
                  <a:lnTo>
                    <a:pt x="5275898" y="667703"/>
                  </a:lnTo>
                  <a:lnTo>
                    <a:pt x="5248275" y="676275"/>
                  </a:lnTo>
                  <a:lnTo>
                    <a:pt x="5231130" y="685800"/>
                  </a:lnTo>
                  <a:lnTo>
                    <a:pt x="5232083" y="692468"/>
                  </a:lnTo>
                  <a:lnTo>
                    <a:pt x="5240655" y="701040"/>
                  </a:lnTo>
                  <a:lnTo>
                    <a:pt x="5272088" y="720090"/>
                  </a:lnTo>
                  <a:lnTo>
                    <a:pt x="5308283" y="731520"/>
                  </a:lnTo>
                  <a:lnTo>
                    <a:pt x="5321618" y="731520"/>
                  </a:lnTo>
                  <a:lnTo>
                    <a:pt x="5329238" y="725805"/>
                  </a:lnTo>
                  <a:lnTo>
                    <a:pt x="5344478" y="711518"/>
                  </a:lnTo>
                  <a:lnTo>
                    <a:pt x="5368290" y="700088"/>
                  </a:lnTo>
                  <a:lnTo>
                    <a:pt x="5404485" y="698183"/>
                  </a:lnTo>
                  <a:lnTo>
                    <a:pt x="5454968" y="713423"/>
                  </a:lnTo>
                  <a:lnTo>
                    <a:pt x="5468303" y="716280"/>
                  </a:lnTo>
                  <a:lnTo>
                    <a:pt x="5479733" y="711518"/>
                  </a:lnTo>
                  <a:lnTo>
                    <a:pt x="5492115" y="687705"/>
                  </a:lnTo>
                  <a:lnTo>
                    <a:pt x="5485448" y="656273"/>
                  </a:lnTo>
                  <a:lnTo>
                    <a:pt x="5473065" y="641985"/>
                  </a:lnTo>
                  <a:lnTo>
                    <a:pt x="5454015" y="630555"/>
                  </a:lnTo>
                  <a:lnTo>
                    <a:pt x="5396865" y="633413"/>
                  </a:lnTo>
                  <a:lnTo>
                    <a:pt x="5350193" y="639128"/>
                  </a:lnTo>
                  <a:lnTo>
                    <a:pt x="5355908" y="613410"/>
                  </a:lnTo>
                  <a:lnTo>
                    <a:pt x="5372100" y="560070"/>
                  </a:lnTo>
                  <a:lnTo>
                    <a:pt x="5384483" y="516255"/>
                  </a:lnTo>
                  <a:lnTo>
                    <a:pt x="5392103" y="501968"/>
                  </a:lnTo>
                  <a:lnTo>
                    <a:pt x="5399723" y="496253"/>
                  </a:lnTo>
                  <a:lnTo>
                    <a:pt x="5430203" y="490538"/>
                  </a:lnTo>
                  <a:lnTo>
                    <a:pt x="5450205" y="480060"/>
                  </a:lnTo>
                  <a:lnTo>
                    <a:pt x="5460683" y="464820"/>
                  </a:lnTo>
                  <a:lnTo>
                    <a:pt x="5461635" y="443865"/>
                  </a:lnTo>
                  <a:lnTo>
                    <a:pt x="5450205" y="417195"/>
                  </a:lnTo>
                  <a:lnTo>
                    <a:pt x="5423535" y="410528"/>
                  </a:lnTo>
                  <a:lnTo>
                    <a:pt x="5413058" y="401955"/>
                  </a:lnTo>
                  <a:lnTo>
                    <a:pt x="5408295" y="392430"/>
                  </a:lnTo>
                  <a:lnTo>
                    <a:pt x="5412105" y="373380"/>
                  </a:lnTo>
                  <a:lnTo>
                    <a:pt x="5432108" y="340995"/>
                  </a:lnTo>
                  <a:lnTo>
                    <a:pt x="5428298" y="310515"/>
                  </a:lnTo>
                  <a:lnTo>
                    <a:pt x="5419725" y="296228"/>
                  </a:lnTo>
                  <a:lnTo>
                    <a:pt x="5407343" y="286703"/>
                  </a:lnTo>
                  <a:lnTo>
                    <a:pt x="5364480" y="281940"/>
                  </a:lnTo>
                  <a:lnTo>
                    <a:pt x="5347335" y="284798"/>
                  </a:lnTo>
                  <a:lnTo>
                    <a:pt x="5345430" y="290513"/>
                  </a:lnTo>
                  <a:moveTo>
                    <a:pt x="372428" y="711518"/>
                  </a:moveTo>
                  <a:lnTo>
                    <a:pt x="382905" y="750570"/>
                  </a:lnTo>
                  <a:lnTo>
                    <a:pt x="398145" y="769620"/>
                  </a:lnTo>
                  <a:lnTo>
                    <a:pt x="421005" y="775335"/>
                  </a:lnTo>
                  <a:lnTo>
                    <a:pt x="431483" y="767715"/>
                  </a:lnTo>
                  <a:lnTo>
                    <a:pt x="438150" y="762953"/>
                  </a:lnTo>
                  <a:lnTo>
                    <a:pt x="447675" y="779145"/>
                  </a:lnTo>
                  <a:lnTo>
                    <a:pt x="460058" y="789623"/>
                  </a:lnTo>
                  <a:lnTo>
                    <a:pt x="484823" y="793433"/>
                  </a:lnTo>
                  <a:lnTo>
                    <a:pt x="510540" y="782003"/>
                  </a:lnTo>
                  <a:lnTo>
                    <a:pt x="519113" y="770573"/>
                  </a:lnTo>
                  <a:lnTo>
                    <a:pt x="520065" y="758190"/>
                  </a:lnTo>
                  <a:lnTo>
                    <a:pt x="533400" y="704850"/>
                  </a:lnTo>
                  <a:lnTo>
                    <a:pt x="541973" y="672465"/>
                  </a:lnTo>
                  <a:lnTo>
                    <a:pt x="540068" y="649605"/>
                  </a:lnTo>
                  <a:lnTo>
                    <a:pt x="521970" y="640080"/>
                  </a:lnTo>
                  <a:lnTo>
                    <a:pt x="494348" y="640080"/>
                  </a:lnTo>
                  <a:lnTo>
                    <a:pt x="466725" y="645795"/>
                  </a:lnTo>
                  <a:lnTo>
                    <a:pt x="449580" y="655320"/>
                  </a:lnTo>
                  <a:lnTo>
                    <a:pt x="447675" y="662940"/>
                  </a:lnTo>
                  <a:lnTo>
                    <a:pt x="457200" y="668655"/>
                  </a:lnTo>
                  <a:lnTo>
                    <a:pt x="486728" y="677228"/>
                  </a:lnTo>
                  <a:lnTo>
                    <a:pt x="485775" y="706755"/>
                  </a:lnTo>
                  <a:lnTo>
                    <a:pt x="479108" y="723900"/>
                  </a:lnTo>
                  <a:lnTo>
                    <a:pt x="461010" y="735330"/>
                  </a:lnTo>
                  <a:lnTo>
                    <a:pt x="438150" y="739140"/>
                  </a:lnTo>
                  <a:lnTo>
                    <a:pt x="434340" y="736283"/>
                  </a:lnTo>
                  <a:lnTo>
                    <a:pt x="434340" y="728663"/>
                  </a:lnTo>
                  <a:lnTo>
                    <a:pt x="431483" y="717233"/>
                  </a:lnTo>
                  <a:lnTo>
                    <a:pt x="419100" y="703898"/>
                  </a:lnTo>
                  <a:lnTo>
                    <a:pt x="390525" y="700088"/>
                  </a:lnTo>
                  <a:lnTo>
                    <a:pt x="378143" y="702945"/>
                  </a:lnTo>
                  <a:lnTo>
                    <a:pt x="372428" y="711518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0"/>
            <a:ext cx="12167902" cy="6409509"/>
          </a:xfrm>
          <a:prstGeom prst="rect">
            <a:avLst/>
          </a:prstGeom>
          <a:blipFill dpi="0" rotWithShape="1">
            <a:blip r:embed="rId3">
              <a:alphaModFix amt="22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776" t="-9069" r="-10030" b="-240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-1575" y="3505199"/>
            <a:ext cx="12193575" cy="33527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3000">
                <a:srgbClr val="BFD7AA"/>
              </a:gs>
              <a:gs pos="54000">
                <a:srgbClr val="A1CB73"/>
              </a:gs>
              <a:gs pos="100000">
                <a:srgbClr val="4C8052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立方体 14"/>
          <p:cNvSpPr/>
          <p:nvPr/>
        </p:nvSpPr>
        <p:spPr>
          <a:xfrm>
            <a:off x="1152451" y="2975993"/>
            <a:ext cx="9887099" cy="2866542"/>
          </a:xfrm>
          <a:prstGeom prst="cube">
            <a:avLst>
              <a:gd name="adj" fmla="val 3015"/>
            </a:avLst>
          </a:prstGeom>
          <a:solidFill>
            <a:schemeClr val="bg1"/>
          </a:solidFill>
          <a:ln w="6350">
            <a:gradFill flip="none" rotWithShape="1">
              <a:gsLst>
                <a:gs pos="100000">
                  <a:srgbClr val="BFD7AA">
                    <a:alpha val="44000"/>
                  </a:srgbClr>
                </a:gs>
                <a:gs pos="0">
                  <a:srgbClr val="4C8052"/>
                </a:gs>
              </a:gsLst>
              <a:lin ang="10800000" scaled="1"/>
              <a:tileRect/>
            </a:gra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6427694" y="3704270"/>
            <a:ext cx="36582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04190" algn="just">
              <a:lnSpc>
                <a:spcPct val="150000"/>
              </a:lnSpc>
              <a:spcAft>
                <a:spcPts val="1200"/>
              </a:spcAft>
              <a:buClr>
                <a:srgbClr val="0076AA"/>
              </a:buClr>
              <a:buSzPct val="110000"/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参考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“沙漠驼铃”，为其他五幅画面各拟一个小标题，</a:t>
            </a:r>
            <a:r>
              <a:rPr lang="zh-CN" altLang="en-US" sz="2000" b="1" dirty="0">
                <a:solidFill>
                  <a:srgbClr val="4B8053"/>
                </a:solidFill>
                <a:latin typeface="微软雅黑" panose="020B0503020204020204" charset="-122"/>
                <a:ea typeface="微软雅黑" panose="020B0503020204020204" charset="-122"/>
              </a:rPr>
              <a:t>体会作者寄予其中的情感。</a:t>
            </a:r>
            <a:endParaRPr lang="zh-CN" sz="2000" b="1" dirty="0">
              <a:solidFill>
                <a:srgbClr val="4B805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220494" y="842243"/>
            <a:ext cx="3751012" cy="642056"/>
            <a:chOff x="3147276" y="654573"/>
            <a:chExt cx="5186172" cy="642056"/>
          </a:xfrm>
        </p:grpSpPr>
        <p:grpSp>
          <p:nvGrpSpPr>
            <p:cNvPr id="18" name="组合 17"/>
            <p:cNvGrpSpPr/>
            <p:nvPr/>
          </p:nvGrpSpPr>
          <p:grpSpPr>
            <a:xfrm>
              <a:off x="3147276" y="654573"/>
              <a:ext cx="5186172" cy="642056"/>
              <a:chOff x="1099296" y="240912"/>
              <a:chExt cx="5186172" cy="642056"/>
            </a:xfrm>
          </p:grpSpPr>
          <p:sp>
            <p:nvSpPr>
              <p:cNvPr id="20" name="í$ľïdê"/>
              <p:cNvSpPr/>
              <p:nvPr/>
            </p:nvSpPr>
            <p:spPr>
              <a:xfrm>
                <a:off x="1146524" y="290154"/>
                <a:ext cx="5138944" cy="592814"/>
              </a:xfrm>
              <a:prstGeom prst="round2DiagRect">
                <a:avLst>
                  <a:gd name="adj1" fmla="val 30393"/>
                  <a:gd name="adj2" fmla="val 0"/>
                </a:avLst>
              </a:prstGeom>
              <a:solidFill>
                <a:srgbClr val="F5F8E8"/>
              </a:solidFill>
              <a:ln w="57150" cap="rnd">
                <a:solidFill>
                  <a:srgbClr val="F5F8E8"/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í$ľïdê"/>
              <p:cNvSpPr/>
              <p:nvPr/>
            </p:nvSpPr>
            <p:spPr>
              <a:xfrm>
                <a:off x="1099296" y="240912"/>
                <a:ext cx="5138944" cy="592814"/>
              </a:xfrm>
              <a:prstGeom prst="round2DiagRect">
                <a:avLst>
                  <a:gd name="adj1" fmla="val 30393"/>
                  <a:gd name="adj2" fmla="val 0"/>
                </a:avLst>
              </a:prstGeom>
              <a:solidFill>
                <a:schemeClr val="bg1"/>
              </a:solidFill>
              <a:ln w="57150" cap="rnd">
                <a:solidFill>
                  <a:srgbClr val="A8D18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en-US" altLang="zh-CN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893389" y="718072"/>
              <a:ext cx="3646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一、明“风景”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468259" y="1827701"/>
            <a:ext cx="4242259" cy="450138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1" forceAA="0" compatLnSpc="1">
            <a:normAutofit/>
          </a:bodyPr>
          <a:lstStyle/>
          <a:p>
            <a:pPr algn="ctr"/>
            <a:endParaRPr lang="en-GB" sz="1200" b="1" dirty="0">
              <a:solidFill>
                <a:srgbClr val="ED7D3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977" y="1827738"/>
            <a:ext cx="3934946" cy="4212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flipH="1">
            <a:off x="0" y="0"/>
            <a:ext cx="12167902" cy="6409509"/>
          </a:xfrm>
          <a:prstGeom prst="rect">
            <a:avLst/>
          </a:prstGeom>
          <a:blipFill dpi="0" rotWithShape="1">
            <a:blip r:embed="rId2">
              <a:alphaModFix amt="22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776" t="-9069" r="-10030" b="-240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 rot="5400000">
            <a:off x="5038639" y="-987340"/>
            <a:ext cx="2114722" cy="12192003"/>
          </a:xfrm>
          <a:prstGeom prst="rect">
            <a:avLst/>
          </a:prstGeom>
          <a:gradFill flip="none" rotWithShape="1">
            <a:gsLst>
              <a:gs pos="26000">
                <a:srgbClr val="4B8053"/>
              </a:gs>
              <a:gs pos="100000">
                <a:srgbClr val="BFD8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31900" y="1386476"/>
            <a:ext cx="9667485" cy="2501900"/>
            <a:chOff x="1256256" y="1615299"/>
            <a:chExt cx="9603288" cy="2559059"/>
          </a:xfrm>
        </p:grpSpPr>
        <p:sp>
          <p:nvSpPr>
            <p:cNvPr id="5" name="矩形 4"/>
            <p:cNvSpPr/>
            <p:nvPr/>
          </p:nvSpPr>
          <p:spPr>
            <a:xfrm>
              <a:off x="1256256" y="1770368"/>
              <a:ext cx="9603288" cy="2403990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3000">
                  <a:srgbClr val="FFFFFF">
                    <a:alpha val="0"/>
                  </a:srgbClr>
                </a:gs>
              </a:gsLst>
              <a:lin ang="16200000" scaled="0"/>
            </a:gradFill>
            <a:ln>
              <a:gradFill>
                <a:gsLst>
                  <a:gs pos="16000">
                    <a:srgbClr val="4B8053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94042" y="1615299"/>
              <a:ext cx="9327716" cy="2403990"/>
            </a:xfrm>
            <a:prstGeom prst="rect">
              <a:avLst/>
            </a:prstGeom>
            <a:gradFill>
              <a:gsLst>
                <a:gs pos="93000">
                  <a:schemeClr val="bg1"/>
                </a:gs>
                <a:gs pos="23000">
                  <a:srgbClr val="FFFFFF">
                    <a:alpha val="0"/>
                  </a:srgbClr>
                </a:gs>
              </a:gsLst>
              <a:lin ang="16200000" scaled="0"/>
            </a:gradFill>
            <a:ln>
              <a:gradFill>
                <a:gsLst>
                  <a:gs pos="16000">
                    <a:srgbClr val="4B8053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36831" y="1581284"/>
            <a:ext cx="8721123" cy="5403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200" b="1">
                <a:solidFill>
                  <a:srgbClr val="4C805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第一幅画面“沙漠驼铃”写了哪些内容？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58029" y="2856241"/>
            <a:ext cx="6112162" cy="4603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>
            <a:defPPr>
              <a:defRPr lang="zh-CN"/>
            </a:defPPr>
            <a:lvl1pPr algn="ctr">
              <a:defRPr sz="14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明确：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时间、地点、沙漠、驼队。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2047cmky5773vei681e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sp>
        <p:nvSpPr>
          <p:cNvPr id="21" name="í$ľïdê"/>
          <p:cNvSpPr/>
          <p:nvPr>
            <p:custDataLst>
              <p:tags r:id="rId2"/>
            </p:custDataLst>
          </p:nvPr>
        </p:nvSpPr>
        <p:spPr>
          <a:xfrm>
            <a:off x="248920" y="298450"/>
            <a:ext cx="1186815" cy="3308789"/>
          </a:xfrm>
          <a:prstGeom prst="round2DiagRect">
            <a:avLst>
              <a:gd name="adj1" fmla="val 30393"/>
              <a:gd name="adj2" fmla="val 0"/>
            </a:avLst>
          </a:prstGeom>
          <a:solidFill>
            <a:schemeClr val="bg1"/>
          </a:solidFill>
          <a:ln w="57150" cap="rnd">
            <a:solidFill>
              <a:srgbClr val="A8D18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6890" y="492760"/>
            <a:ext cx="659130" cy="276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400"/>
              <a:t>沙漠驼铃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0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80740" y="84455"/>
            <a:ext cx="8637588" cy="6480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248920" y="298450"/>
            <a:ext cx="1186815" cy="3309620"/>
            <a:chOff x="1099296" y="240912"/>
            <a:chExt cx="1640898" cy="2528570"/>
          </a:xfrm>
        </p:grpSpPr>
        <p:sp>
          <p:nvSpPr>
            <p:cNvPr id="20" name="í$ľïdê"/>
            <p:cNvSpPr/>
            <p:nvPr>
              <p:custDataLst>
                <p:tags r:id="rId2"/>
              </p:custDataLst>
            </p:nvPr>
          </p:nvSpPr>
          <p:spPr>
            <a:xfrm>
              <a:off x="1146706" y="290442"/>
              <a:ext cx="1592639" cy="2479040"/>
            </a:xfrm>
            <a:prstGeom prst="round2DiagRect">
              <a:avLst>
                <a:gd name="adj1" fmla="val 30393"/>
                <a:gd name="adj2" fmla="val 0"/>
              </a:avLst>
            </a:prstGeom>
            <a:solidFill>
              <a:srgbClr val="F5F8E8"/>
            </a:solidFill>
            <a:ln w="57150" cap="rnd">
              <a:solidFill>
                <a:srgbClr val="F5F8E8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í$ľïdê"/>
            <p:cNvSpPr/>
            <p:nvPr>
              <p:custDataLst>
                <p:tags r:id="rId3"/>
              </p:custDataLst>
            </p:nvPr>
          </p:nvSpPr>
          <p:spPr>
            <a:xfrm>
              <a:off x="1099296" y="240912"/>
              <a:ext cx="1640898" cy="2527935"/>
            </a:xfrm>
            <a:prstGeom prst="round2DiagRect">
              <a:avLst>
                <a:gd name="adj1" fmla="val 30393"/>
                <a:gd name="adj2" fmla="val 0"/>
              </a:avLst>
            </a:prstGeom>
            <a:solidFill>
              <a:schemeClr val="bg1"/>
            </a:solidFill>
            <a:ln w="57150" cap="rnd">
              <a:solidFill>
                <a:srgbClr val="A8D18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16890" y="492760"/>
            <a:ext cx="659130" cy="276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400"/>
              <a:t>高原晚归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552572296,1579347704&amp;fm=253&amp;fmt=auto&amp;app=138&amp;f=JPEG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775" y="51435"/>
            <a:ext cx="9547225" cy="587438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48920" y="298450"/>
            <a:ext cx="1186815" cy="3309620"/>
            <a:chOff x="1099296" y="240912"/>
            <a:chExt cx="1640898" cy="2528570"/>
          </a:xfrm>
        </p:grpSpPr>
        <p:sp>
          <p:nvSpPr>
            <p:cNvPr id="20" name="í$ľïdê"/>
            <p:cNvSpPr/>
            <p:nvPr>
              <p:custDataLst>
                <p:tags r:id="rId2"/>
              </p:custDataLst>
            </p:nvPr>
          </p:nvSpPr>
          <p:spPr>
            <a:xfrm>
              <a:off x="1146706" y="290442"/>
              <a:ext cx="1592639" cy="2479040"/>
            </a:xfrm>
            <a:prstGeom prst="round2DiagRect">
              <a:avLst>
                <a:gd name="adj1" fmla="val 30393"/>
                <a:gd name="adj2" fmla="val 0"/>
              </a:avLst>
            </a:prstGeom>
            <a:solidFill>
              <a:srgbClr val="F5F8E8"/>
            </a:solidFill>
            <a:ln w="57150" cap="rnd">
              <a:solidFill>
                <a:srgbClr val="F5F8E8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í$ľïdê"/>
            <p:cNvSpPr/>
            <p:nvPr>
              <p:custDataLst>
                <p:tags r:id="rId3"/>
              </p:custDataLst>
            </p:nvPr>
          </p:nvSpPr>
          <p:spPr>
            <a:xfrm>
              <a:off x="1099296" y="240912"/>
              <a:ext cx="1640898" cy="2527935"/>
            </a:xfrm>
            <a:prstGeom prst="round2DiagRect">
              <a:avLst>
                <a:gd name="adj1" fmla="val 30393"/>
                <a:gd name="adj2" fmla="val 0"/>
              </a:avLst>
            </a:prstGeom>
            <a:solidFill>
              <a:schemeClr val="bg1"/>
            </a:solidFill>
            <a:ln w="57150" cap="rnd">
              <a:solidFill>
                <a:srgbClr val="A8D18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16890" y="492760"/>
            <a:ext cx="659130" cy="276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400"/>
              <a:t>延河夕照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00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3510" y="0"/>
            <a:ext cx="8637588" cy="64785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248920" y="298450"/>
            <a:ext cx="1186815" cy="3309620"/>
            <a:chOff x="1099296" y="240912"/>
            <a:chExt cx="1640898" cy="2528570"/>
          </a:xfrm>
        </p:grpSpPr>
        <p:sp>
          <p:nvSpPr>
            <p:cNvPr id="20" name="í$ľïdê"/>
            <p:cNvSpPr/>
            <p:nvPr>
              <p:custDataLst>
                <p:tags r:id="rId3"/>
              </p:custDataLst>
            </p:nvPr>
          </p:nvSpPr>
          <p:spPr>
            <a:xfrm>
              <a:off x="1146706" y="290442"/>
              <a:ext cx="1592639" cy="2479040"/>
            </a:xfrm>
            <a:prstGeom prst="round2DiagRect">
              <a:avLst>
                <a:gd name="adj1" fmla="val 30393"/>
                <a:gd name="adj2" fmla="val 0"/>
              </a:avLst>
            </a:prstGeom>
            <a:solidFill>
              <a:srgbClr val="F5F8E8"/>
            </a:solidFill>
            <a:ln w="57150" cap="rnd">
              <a:solidFill>
                <a:srgbClr val="F5F8E8"/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í$ľïdê"/>
            <p:cNvSpPr/>
            <p:nvPr>
              <p:custDataLst>
                <p:tags r:id="rId4"/>
              </p:custDataLst>
            </p:nvPr>
          </p:nvSpPr>
          <p:spPr>
            <a:xfrm>
              <a:off x="1099296" y="240912"/>
              <a:ext cx="1640898" cy="2527935"/>
            </a:xfrm>
            <a:prstGeom prst="round2DiagRect">
              <a:avLst>
                <a:gd name="adj1" fmla="val 30393"/>
                <a:gd name="adj2" fmla="val 0"/>
              </a:avLst>
            </a:prstGeom>
            <a:solidFill>
              <a:schemeClr val="bg1"/>
            </a:solidFill>
            <a:ln w="57150" cap="rnd">
              <a:solidFill>
                <a:srgbClr val="A8D18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516890" y="492760"/>
            <a:ext cx="659130" cy="2769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400"/>
              <a:t>石洞读书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IxY2JhZjljOTcwNTQ0YTc0ZmIxZTVmZDk4NjI0ZDMifQ=="/>
  <p:tag name="KSO_WPP_MARK_KEY" val="eaea67a2-5600-4893-9bd0-f930abe12ce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015d05-cb63-43ab-9a10-3eab29f5a916}"/>
  <p:tag name="TABLE_ENDDRAG_ORIGIN_RECT" val="591*181"/>
  <p:tag name="TABLE_ENDDRAG_RECT" val="267*234*591*1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952</Words>
  <Application>Microsoft Office PowerPoint</Application>
  <PresentationFormat>宽屏</PresentationFormat>
  <Paragraphs>80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等线</vt:lpstr>
      <vt:lpstr>方正粗宋简体</vt:lpstr>
      <vt:lpstr>方正大标宋简体</vt:lpstr>
      <vt:lpstr>华文中宋</vt:lpstr>
      <vt:lpstr>宋体</vt:lpstr>
      <vt:lpstr>微软雅黑</vt:lpstr>
      <vt:lpstr>新宋体</vt:lpstr>
      <vt:lpstr>叶根友行书繁</vt:lpstr>
      <vt:lpstr>Arial</vt:lpstr>
      <vt:lpstr>Times New Roman</vt:lpstr>
      <vt:lpstr>Wingdings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Tin Andrew</dc:creator>
  <cp:lastModifiedBy>admin</cp:lastModifiedBy>
  <cp:revision>97</cp:revision>
  <dcterms:created xsi:type="dcterms:W3CDTF">2023-06-28T09:39:00Z</dcterms:created>
  <dcterms:modified xsi:type="dcterms:W3CDTF">2023-11-08T06:15:41Z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D0F12ACE874F45C7ACA7EDA7D23F69F6_13</vt:lpwstr>
  </property>
  <property fmtid="{D5CDD505-2E9C-101B-9397-08002B2CF9AE}" pid="3" name="KSOProductBuildVer">
    <vt:lpwstr>2052-12.1.0.15374</vt:lpwstr>
  </property>
</Properties>
</file>