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3" r:id="rId3"/>
    <p:sldId id="366" r:id="rId4"/>
    <p:sldId id="373" r:id="rId5"/>
    <p:sldId id="377" r:id="rId6"/>
    <p:sldId id="365" r:id="rId7"/>
    <p:sldId id="374" r:id="rId8"/>
    <p:sldId id="375" r:id="rId9"/>
    <p:sldId id="36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A47"/>
    <a:srgbClr val="E2405D"/>
    <a:srgbClr val="EE8D9E"/>
    <a:srgbClr val="BC1263"/>
    <a:srgbClr val="005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5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48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DF88-AEC0-43B4-A0B0-7E65C66DB055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C87D-19AD-4093-8088-4089E8035B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64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8C87D-19AD-4093-8088-4089E8035B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8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7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32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9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4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90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9073C-34AA-48E9-A4A3-CB8116D3B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EB5FD0-BFAB-47EE-9F93-EBC6A1394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A1C98C-9E64-4CBA-9500-74BA615D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EB35D-91D5-45BC-A664-30D49300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58245-C092-4A71-A063-2D8B2D13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E4AFE-28B7-4DDD-A3B0-1BC484FC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1CFBAF-EEA5-4F24-8DA4-E7FE68FC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A3D666-69B7-4175-99F6-54E82349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8EC0F-93C8-4A00-A25E-18676153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9887A-F523-4C59-9ADC-87D649C5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9C5519-E5E4-4801-BC0E-7292D89F0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9DE1A3-2C1E-4878-9FFE-964E51B81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57871E-2333-4F89-BFFF-5F174F8B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500CB6-45F9-48AD-AC50-20544BCD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314BE-C7A7-48A9-9902-44F5E9DC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5E165F-8B28-E444-8683-B484BBE309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000" y="88900"/>
            <a:ext cx="70196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84AECF-A3AE-487F-86CA-D75124C1C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3183E7-BD4F-49B5-B76A-734691EE1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1" t="36778"/>
          <a:stretch/>
        </p:blipFill>
        <p:spPr>
          <a:xfrm>
            <a:off x="-1" y="-1"/>
            <a:ext cx="3569165" cy="401328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E2E5A93-7C91-4AF0-BA4E-88E56851B3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505"/>
            <a:ext cx="12192000" cy="16594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C70BCF-62D0-4F6C-9622-206A00076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995" b="-9166"/>
          <a:stretch/>
        </p:blipFill>
        <p:spPr>
          <a:xfrm>
            <a:off x="235670" y="84842"/>
            <a:ext cx="763571" cy="9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E2C3A-E72B-4C73-B036-C720E4C7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FEB6CB-64A3-47CF-8484-540792D6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BAB9-2773-4EF2-9CB8-07D32D21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214F4D-A875-450C-9C68-F70BE6B8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32383D-DEE6-4D0B-8B7E-C9D6D989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C53E7-25A4-471B-AEFE-9926B3B9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E76691-33BB-4AF2-9A2F-F3041E53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627D15-51BF-4562-8C73-5F44397C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869C3-574F-43BA-A7EE-66CCB753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45C013-E7A7-4557-BE98-75690D6B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0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E4FF0E-395B-4D60-A05E-52EF5422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B5C50F-1AE9-493D-A1DC-9782674E2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8601FB-1A49-40DD-A474-D07BEEA83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003D42-BAF8-4FF3-9CE4-1727BB47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07FF2-4528-43C0-A0C1-02877274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BD745F-430A-42DA-B654-CD2F8531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6885C-573F-4F03-BC41-C840F50C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734B84-D2F5-490E-9EE4-41C5E58D3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C02BA1-BAF2-4A9E-BE9D-39E5B502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0CA2F4-9A43-4CBB-A5EA-94C7FD388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4E3B20-07E9-4FFF-BD37-F36CA61D6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82752F-F29E-4E33-A19E-86BD3DB8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12739A-69DB-4267-AFBB-5051AC16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434B833-C87B-41BC-9ED5-F1DE896B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9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5F179-5A0D-4518-951C-996B663D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56EB76-2EF0-46F3-ADCD-E6D68F9B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3D4DAE-E460-44A4-8E98-93078777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0A30BA-E44C-43F7-A9CE-0D25F69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93684-3BA0-42FD-B1F6-76FE82A3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03EAD7-B707-4C6F-ADE6-EB1949C7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646AE-764F-48F9-980A-0853FE08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BB3815-B658-49C8-AE9A-271582171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E8FFD-49FF-4A16-BCAC-56401FC7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46FF6-6C99-4912-9E23-D571EBCC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E3CC8-89A3-4734-957C-7F9279A7E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A6A4E7-9424-431E-A8B5-18A2DC46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F57EA1-FD97-46D9-9281-9D6A0480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46F324-2824-4EBA-93D4-5E551306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6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495A3-D1EC-4EE7-8614-638FB86A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A9841D-F09A-4977-AE3A-A9D00B0D2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5C4BE6-D0CD-401E-8D43-A7F0050EC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6137C-EA1A-4BEE-A5EC-79DF5B5F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02B463-F7E5-4C5F-8BBC-C2EB0098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BA20BF-39B0-447B-BF7A-97FF34D2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F46E6B-D69F-4AC5-BE58-D8B89827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344167-2BBB-408C-A93E-09F8AB38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B6828B-F2B8-4452-B56E-971AED81E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EE7C-97FB-4C1A-99DB-07FF7F113A20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1B269-7101-4B04-87DE-106D1A809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27E96D-C2A0-41AB-A452-D2C7D09E7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B961-23D7-4486-A249-D2D7040DF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38CDF82-CBA1-4581-BCBC-864E1E16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4" y="510026"/>
            <a:ext cx="10134266" cy="63479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919AA6F-9CA5-4C34-BEE7-3F64C0D90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46" y="-829748"/>
            <a:ext cx="1009827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E1D516-285A-4C5A-A5F0-113178D26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505"/>
            <a:ext cx="12192000" cy="1659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7FE9DC3-6D91-4517-9B7B-B80018622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30"/>
            <a:ext cx="7344020" cy="31159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AC2F40-9553-49ED-959B-FB72A71A6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5" y="3972237"/>
            <a:ext cx="4774790" cy="36840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AC4DF0-4CF2-2A65-6FB4-68027614D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8" y="-85955"/>
            <a:ext cx="7862564" cy="356306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DB9C2A9-FAF4-F1C7-CAC2-E9194B2C7166}"/>
              </a:ext>
            </a:extLst>
          </p:cNvPr>
          <p:cNvSpPr txBox="1"/>
          <p:nvPr/>
        </p:nvSpPr>
        <p:spPr>
          <a:xfrm>
            <a:off x="2540000" y="2981979"/>
            <a:ext cx="6882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1" lang="en-US" altLang="zh-CN" sz="7200" b="1" dirty="0">
                <a:solidFill>
                  <a:srgbClr val="BC1263"/>
                </a:solidFill>
                <a:effectLst>
                  <a:glow rad="241300">
                    <a:schemeClr val="bg1">
                      <a:alpha val="87000"/>
                    </a:schemeClr>
                  </a:glow>
                </a:effectLst>
                <a:latin typeface="+mj-ea"/>
                <a:ea typeface="+mj-ea"/>
              </a:rPr>
              <a:t>——</a:t>
            </a:r>
            <a:r>
              <a:rPr kumimoji="1" lang="zh-CN" altLang="en-US" sz="7200" b="1" dirty="0">
                <a:solidFill>
                  <a:srgbClr val="BC1263"/>
                </a:solidFill>
                <a:effectLst>
                  <a:glow rad="241300">
                    <a:schemeClr val="bg1">
                      <a:alpha val="87000"/>
                    </a:schemeClr>
                  </a:glow>
                </a:effectLst>
                <a:latin typeface="+mj-ea"/>
                <a:ea typeface="+mj-ea"/>
              </a:rPr>
              <a:t>短视频制作</a:t>
            </a:r>
          </a:p>
        </p:txBody>
      </p:sp>
    </p:spTree>
    <p:extLst>
      <p:ext uri="{BB962C8B-B14F-4D97-AF65-F5344CB8AC3E}">
        <p14:creationId xmlns:p14="http://schemas.microsoft.com/office/powerpoint/2010/main" val="38452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2DD8616-9396-49B7-91A2-7FAF54868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E19909-D4C4-4301-97C5-CE2858DFA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346BC67-7602-6E4B-A9CD-DE0E322BE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8D42B04-6B5C-CF42-B058-917490FBA198}"/>
              </a:ext>
            </a:extLst>
          </p:cNvPr>
          <p:cNvSpPr txBox="1"/>
          <p:nvPr/>
        </p:nvSpPr>
        <p:spPr>
          <a:xfrm>
            <a:off x="3482342" y="2863464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分屏</a:t>
            </a:r>
            <a:r>
              <a:rPr kumimoji="1" lang="zh-CN" altLang="en-US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技术的运用</a:t>
            </a:r>
            <a:endParaRPr kumimoji="1" lang="en-US" altLang="zh-CN" sz="60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A6065B-31D0-6840-87E9-F943F3A02C10}"/>
              </a:ext>
            </a:extLst>
          </p:cNvPr>
          <p:cNvSpPr txBox="1"/>
          <p:nvPr/>
        </p:nvSpPr>
        <p:spPr>
          <a:xfrm>
            <a:off x="5358616" y="2306312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ONE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93A182-E430-9A41-A56D-106467EF9179}"/>
              </a:ext>
            </a:extLst>
          </p:cNvPr>
          <p:cNvSpPr txBox="1"/>
          <p:nvPr/>
        </p:nvSpPr>
        <p:spPr>
          <a:xfrm>
            <a:off x="5712078" y="1513110"/>
            <a:ext cx="888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01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9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DF52DD-85BD-4F31-A850-200F25BBA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A3FBF28-AEE7-4BB3-BB37-262A5C1AC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346BC67-7602-6E4B-A9CD-DE0E322BE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8D42B04-6B5C-CF42-B058-917490FBA198}"/>
              </a:ext>
            </a:extLst>
          </p:cNvPr>
          <p:cNvSpPr txBox="1"/>
          <p:nvPr/>
        </p:nvSpPr>
        <p:spPr>
          <a:xfrm>
            <a:off x="3435813" y="2733099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色彩调整的方法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A6065B-31D0-6840-87E9-F943F3A02C10}"/>
              </a:ext>
            </a:extLst>
          </p:cNvPr>
          <p:cNvSpPr txBox="1"/>
          <p:nvPr/>
        </p:nvSpPr>
        <p:spPr>
          <a:xfrm>
            <a:off x="5358616" y="2306312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TWO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93A182-E430-9A41-A56D-106467EF9179}"/>
              </a:ext>
            </a:extLst>
          </p:cNvPr>
          <p:cNvSpPr txBox="1"/>
          <p:nvPr/>
        </p:nvSpPr>
        <p:spPr>
          <a:xfrm>
            <a:off x="5712078" y="1513110"/>
            <a:ext cx="1018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02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3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1DE5B2-FED1-CB41-9A73-6E703BA5B0BE}"/>
              </a:ext>
            </a:extLst>
          </p:cNvPr>
          <p:cNvSpPr txBox="1"/>
          <p:nvPr/>
        </p:nvSpPr>
        <p:spPr>
          <a:xfrm>
            <a:off x="781725" y="29707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色彩调整相关视频特效</a:t>
            </a:r>
            <a:endParaRPr kumimoji="1" lang="en-US" altLang="zh-CN" sz="40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601E34-B85A-5F4A-9723-660EA470A161}"/>
              </a:ext>
            </a:extLst>
          </p:cNvPr>
          <p:cNvSpPr/>
          <p:nvPr/>
        </p:nvSpPr>
        <p:spPr>
          <a:xfrm>
            <a:off x="5062613" y="972800"/>
            <a:ext cx="230225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Lumetri</a:t>
            </a: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颜色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32E48A-E593-AD40-86B6-1705457A6D16}"/>
              </a:ext>
            </a:extLst>
          </p:cNvPr>
          <p:cNvSpPr/>
          <p:nvPr/>
        </p:nvSpPr>
        <p:spPr>
          <a:xfrm>
            <a:off x="5062613" y="1524534"/>
            <a:ext cx="19124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更改颜色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B71CCA-1556-8743-A00A-A88745BF48F5}"/>
              </a:ext>
            </a:extLst>
          </p:cNvPr>
          <p:cNvSpPr/>
          <p:nvPr/>
        </p:nvSpPr>
        <p:spPr>
          <a:xfrm>
            <a:off x="5062613" y="2076268"/>
            <a:ext cx="118614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曲线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55570E-616A-4C47-9886-2F2257BDB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5075" y="1011172"/>
            <a:ext cx="6027270" cy="602727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34560F-B8B0-B0B5-9838-4579DA60DA0F}"/>
              </a:ext>
            </a:extLst>
          </p:cNvPr>
          <p:cNvSpPr/>
          <p:nvPr/>
        </p:nvSpPr>
        <p:spPr>
          <a:xfrm>
            <a:off x="5062613" y="3179736"/>
            <a:ext cx="19124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色阶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21082F-D35B-6F0E-BD08-7C9A6CF21DD7}"/>
              </a:ext>
            </a:extLst>
          </p:cNvPr>
          <p:cNvSpPr/>
          <p:nvPr/>
        </p:nvSpPr>
        <p:spPr>
          <a:xfrm>
            <a:off x="5062613" y="4283204"/>
            <a:ext cx="263866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通道混合器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6ED76A-1058-C5FC-FCEE-144786553F31}"/>
              </a:ext>
            </a:extLst>
          </p:cNvPr>
          <p:cNvSpPr/>
          <p:nvPr/>
        </p:nvSpPr>
        <p:spPr>
          <a:xfrm>
            <a:off x="5062613" y="3731470"/>
            <a:ext cx="19124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保留颜色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7F943E-662F-372C-1D62-CB5F102C8F78}"/>
              </a:ext>
            </a:extLst>
          </p:cNvPr>
          <p:cNvSpPr/>
          <p:nvPr/>
        </p:nvSpPr>
        <p:spPr>
          <a:xfrm>
            <a:off x="5062613" y="2628002"/>
            <a:ext cx="19124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颜色平衡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6678FB-2B01-6126-9D1C-4BA431A83E6E}"/>
              </a:ext>
            </a:extLst>
          </p:cNvPr>
          <p:cNvSpPr/>
          <p:nvPr/>
        </p:nvSpPr>
        <p:spPr>
          <a:xfrm>
            <a:off x="5093093" y="4773977"/>
            <a:ext cx="19124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字魂59号-创粗黑" panose="00000500000000000000" pitchFamily="2" charset="-122"/>
              </a:rPr>
              <a:t>……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1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1DE5B2-FED1-CB41-9A73-6E703BA5B0BE}"/>
              </a:ext>
            </a:extLst>
          </p:cNvPr>
          <p:cNvSpPr txBox="1"/>
          <p:nvPr/>
        </p:nvSpPr>
        <p:spPr>
          <a:xfrm>
            <a:off x="1002910" y="25654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思考：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5F2C97-ECDA-024D-9F17-4B1368B1D0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10" y="2769786"/>
            <a:ext cx="4508500" cy="4508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CA50C70-D5C6-2B42-8923-BBD635E4B995}"/>
              </a:ext>
            </a:extLst>
          </p:cNvPr>
          <p:cNvSpPr/>
          <p:nvPr/>
        </p:nvSpPr>
        <p:spPr>
          <a:xfrm>
            <a:off x="1879123" y="2089920"/>
            <a:ext cx="7949594" cy="76943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4400" b="1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如何一键匹配多段素材的颜色？</a:t>
            </a:r>
            <a:endParaRPr lang="en-US" altLang="zh-CN" sz="4400" b="1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C900F-B474-5143-AA30-5A8783776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100" y="1379803"/>
            <a:ext cx="2959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62D78FA-720C-4194-85C4-5A27CC8CE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BD091A-B07D-48DD-8998-2A0ABF408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346BC67-7602-6E4B-A9CD-DE0E322BE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8D42B04-6B5C-CF42-B058-917490FBA198}"/>
              </a:ext>
            </a:extLst>
          </p:cNvPr>
          <p:cNvSpPr txBox="1"/>
          <p:nvPr/>
        </p:nvSpPr>
        <p:spPr>
          <a:xfrm>
            <a:off x="1575371" y="2767977"/>
            <a:ext cx="9743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         以“青春无悔”为主题对校运会进行短视频制作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A6065B-31D0-6840-87E9-F943F3A02C10}"/>
              </a:ext>
            </a:extLst>
          </p:cNvPr>
          <p:cNvSpPr txBox="1"/>
          <p:nvPr/>
        </p:nvSpPr>
        <p:spPr>
          <a:xfrm>
            <a:off x="5130055" y="2306312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THREE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93A182-E430-9A41-A56D-106467EF9179}"/>
              </a:ext>
            </a:extLst>
          </p:cNvPr>
          <p:cNvSpPr txBox="1"/>
          <p:nvPr/>
        </p:nvSpPr>
        <p:spPr>
          <a:xfrm>
            <a:off x="5697518" y="1513110"/>
            <a:ext cx="1011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7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1DE5B2-FED1-CB41-9A73-6E703BA5B0BE}"/>
              </a:ext>
            </a:extLst>
          </p:cNvPr>
          <p:cNvSpPr txBox="1"/>
          <p:nvPr/>
        </p:nvSpPr>
        <p:spPr>
          <a:xfrm>
            <a:off x="660400" y="31750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作品制作要求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AE5ADD5C-B5D1-7849-B944-3B9EE3A75225}"/>
              </a:ext>
            </a:extLst>
          </p:cNvPr>
          <p:cNvSpPr/>
          <p:nvPr/>
        </p:nvSpPr>
        <p:spPr>
          <a:xfrm>
            <a:off x="2064645" y="1401189"/>
            <a:ext cx="8495044" cy="929503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A3131AFD-FF05-094E-A976-145B32A68A70}"/>
              </a:ext>
            </a:extLst>
          </p:cNvPr>
          <p:cNvSpPr txBox="1"/>
          <p:nvPr/>
        </p:nvSpPr>
        <p:spPr>
          <a:xfrm>
            <a:off x="2373136" y="1623225"/>
            <a:ext cx="7812844" cy="9602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视频总时长</a:t>
            </a:r>
            <a:r>
              <a:rPr lang="en-US" altLang="zh-CN" sz="2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1</a:t>
            </a:r>
            <a:r>
              <a:rPr lang="zh-CN" altLang="en-US" sz="2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分钟左右，包括片头（封面）、正片、片尾。</a:t>
            </a:r>
          </a:p>
          <a:p>
            <a:pPr>
              <a:lnSpc>
                <a:spcPct val="120000"/>
              </a:lnSpc>
            </a:pPr>
            <a:endParaRPr lang="zh-CN" altLang="en-US" sz="24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FB721F97-DB05-9343-A338-66DBD3B44D7D}"/>
              </a:ext>
            </a:extLst>
          </p:cNvPr>
          <p:cNvSpPr/>
          <p:nvPr/>
        </p:nvSpPr>
        <p:spPr>
          <a:xfrm>
            <a:off x="2083695" y="2424388"/>
            <a:ext cx="8495044" cy="929503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3F4548E5-CCDD-3548-B7A3-6389318E20C1}"/>
              </a:ext>
            </a:extLst>
          </p:cNvPr>
          <p:cNvSpPr txBox="1"/>
          <p:nvPr/>
        </p:nvSpPr>
        <p:spPr>
          <a:xfrm>
            <a:off x="2373136" y="2608494"/>
            <a:ext cx="3744416" cy="5170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画面与背景音乐匹配。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2FF7CA55-04D5-1C4F-89CC-AB1622896213}"/>
              </a:ext>
            </a:extLst>
          </p:cNvPr>
          <p:cNvSpPr/>
          <p:nvPr/>
        </p:nvSpPr>
        <p:spPr>
          <a:xfrm>
            <a:off x="2083695" y="3471775"/>
            <a:ext cx="8495044" cy="929503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0931B824-8EF3-E34C-A9B3-F66BE4CDB616}"/>
              </a:ext>
            </a:extLst>
          </p:cNvPr>
          <p:cNvSpPr txBox="1"/>
          <p:nvPr/>
        </p:nvSpPr>
        <p:spPr>
          <a:xfrm>
            <a:off x="2302301" y="3705568"/>
            <a:ext cx="5948407" cy="5170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主片画面衔接流畅、声音过渡自然。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BDF8482C-A12C-9344-B76B-BD01DE8FB3FF}"/>
              </a:ext>
            </a:extLst>
          </p:cNvPr>
          <p:cNvSpPr/>
          <p:nvPr/>
        </p:nvSpPr>
        <p:spPr>
          <a:xfrm>
            <a:off x="2011681" y="4566982"/>
            <a:ext cx="8495044" cy="929503"/>
          </a:xfrm>
          <a:prstGeom prst="roundRect">
            <a:avLst>
              <a:gd name="adj" fmla="val 50000"/>
            </a:avLst>
          </a:prstGeom>
          <a:noFill/>
          <a:ln w="47625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9" name="文本框 3">
            <a:extLst>
              <a:ext uri="{FF2B5EF4-FFF2-40B4-BE49-F238E27FC236}">
                <a16:creationId xmlns:a16="http://schemas.microsoft.com/office/drawing/2014/main" id="{DAEC18F2-CF38-3B4E-9404-2E58C61E9D66}"/>
              </a:ext>
            </a:extLst>
          </p:cNvPr>
          <p:cNvSpPr txBox="1"/>
          <p:nvPr/>
        </p:nvSpPr>
        <p:spPr>
          <a:xfrm>
            <a:off x="2302301" y="4773200"/>
            <a:ext cx="3744416" cy="5170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画面色调适当，风格统一。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A49DFB7-206F-9A43-AF7E-09F7429991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37" y="1621682"/>
            <a:ext cx="1697854" cy="191325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CE9EBDA-52E8-7A4A-8A22-98082DEAE2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2" y="3574684"/>
            <a:ext cx="1895563" cy="204167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008F297-4911-5846-BD51-5D556950A9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966" y="2140849"/>
            <a:ext cx="1551641" cy="167124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1996783-A254-7947-900C-DBD0339638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357" y="4073745"/>
            <a:ext cx="1946531" cy="21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71CC6191-1CDE-D141-B4E6-6B8C41C25A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7" y="1288541"/>
            <a:ext cx="4706371" cy="470637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F1DE5B2-FED1-CB41-9A73-6E703BA5B0BE}"/>
              </a:ext>
            </a:extLst>
          </p:cNvPr>
          <p:cNvSpPr txBox="1"/>
          <p:nvPr/>
        </p:nvSpPr>
        <p:spPr>
          <a:xfrm>
            <a:off x="965200" y="34417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建议加入的效果</a:t>
            </a:r>
          </a:p>
        </p:txBody>
      </p:sp>
      <p:sp>
        <p:nvSpPr>
          <p:cNvPr id="24" name="ïṡḷîdê">
            <a:extLst>
              <a:ext uri="{FF2B5EF4-FFF2-40B4-BE49-F238E27FC236}">
                <a16:creationId xmlns:a16="http://schemas.microsoft.com/office/drawing/2014/main" id="{B6F22D74-1F13-2446-82BC-480AC61FC95E}"/>
              </a:ext>
            </a:extLst>
          </p:cNvPr>
          <p:cNvSpPr/>
          <p:nvPr/>
        </p:nvSpPr>
        <p:spPr bwMode="auto">
          <a:xfrm>
            <a:off x="3670307" y="3375268"/>
            <a:ext cx="763516" cy="76351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5" name="ïśľíďè">
            <a:extLst>
              <a:ext uri="{FF2B5EF4-FFF2-40B4-BE49-F238E27FC236}">
                <a16:creationId xmlns:a16="http://schemas.microsoft.com/office/drawing/2014/main" id="{59A2A158-92AB-1547-B139-CE696DECE953}"/>
              </a:ext>
            </a:extLst>
          </p:cNvPr>
          <p:cNvSpPr/>
          <p:nvPr/>
        </p:nvSpPr>
        <p:spPr bwMode="auto">
          <a:xfrm>
            <a:off x="3670307" y="2048660"/>
            <a:ext cx="763516" cy="76351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6D539E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6" name="ïṣḻidè">
            <a:extLst>
              <a:ext uri="{FF2B5EF4-FFF2-40B4-BE49-F238E27FC236}">
                <a16:creationId xmlns:a16="http://schemas.microsoft.com/office/drawing/2014/main" id="{B734329C-9586-0E4B-B611-C0B223A8E0F1}"/>
              </a:ext>
            </a:extLst>
          </p:cNvPr>
          <p:cNvSpPr/>
          <p:nvPr/>
        </p:nvSpPr>
        <p:spPr bwMode="auto">
          <a:xfrm>
            <a:off x="3670307" y="4701876"/>
            <a:ext cx="763516" cy="76351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C1C1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7" name="i$ḷidè">
            <a:extLst>
              <a:ext uri="{FF2B5EF4-FFF2-40B4-BE49-F238E27FC236}">
                <a16:creationId xmlns:a16="http://schemas.microsoft.com/office/drawing/2014/main" id="{7D3E0C43-E29E-2A42-A8B4-EFB60113392F}"/>
              </a:ext>
            </a:extLst>
          </p:cNvPr>
          <p:cNvSpPr/>
          <p:nvPr/>
        </p:nvSpPr>
        <p:spPr bwMode="auto">
          <a:xfrm flipH="1">
            <a:off x="7966149" y="3375268"/>
            <a:ext cx="763516" cy="76351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6D539E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8" name="î$ľidê">
            <a:extLst>
              <a:ext uri="{FF2B5EF4-FFF2-40B4-BE49-F238E27FC236}">
                <a16:creationId xmlns:a16="http://schemas.microsoft.com/office/drawing/2014/main" id="{5CCD2CB4-5EED-A44B-AFB2-6C6E01078C3B}"/>
              </a:ext>
            </a:extLst>
          </p:cNvPr>
          <p:cNvSpPr/>
          <p:nvPr/>
        </p:nvSpPr>
        <p:spPr bwMode="auto">
          <a:xfrm flipH="1">
            <a:off x="7966149" y="2048660"/>
            <a:ext cx="763516" cy="76351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9" name="îṡḻiḋé">
            <a:extLst>
              <a:ext uri="{FF2B5EF4-FFF2-40B4-BE49-F238E27FC236}">
                <a16:creationId xmlns:a16="http://schemas.microsoft.com/office/drawing/2014/main" id="{0A29579E-C050-304F-9D6C-3646E17F82E6}"/>
              </a:ext>
            </a:extLst>
          </p:cNvPr>
          <p:cNvSpPr/>
          <p:nvPr/>
        </p:nvSpPr>
        <p:spPr bwMode="auto">
          <a:xfrm flipH="1">
            <a:off x="7966149" y="4701876"/>
            <a:ext cx="763516" cy="76351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0" name="ïSḷîḋé">
            <a:extLst>
              <a:ext uri="{FF2B5EF4-FFF2-40B4-BE49-F238E27FC236}">
                <a16:creationId xmlns:a16="http://schemas.microsoft.com/office/drawing/2014/main" id="{9E2BFBBE-D42B-A644-BD9D-E27DA59DA946}"/>
              </a:ext>
            </a:extLst>
          </p:cNvPr>
          <p:cNvSpPr/>
          <p:nvPr/>
        </p:nvSpPr>
        <p:spPr bwMode="auto">
          <a:xfrm>
            <a:off x="3923655" y="3629484"/>
            <a:ext cx="245540" cy="2672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483" y="15438"/>
                </a:moveTo>
                <a:cubicBezTo>
                  <a:pt x="17889" y="14149"/>
                  <a:pt x="18631" y="12358"/>
                  <a:pt x="18631" y="10638"/>
                </a:cubicBezTo>
                <a:cubicBezTo>
                  <a:pt x="18631" y="8955"/>
                  <a:pt x="17967" y="7343"/>
                  <a:pt x="16639" y="6089"/>
                </a:cubicBezTo>
                <a:lnTo>
                  <a:pt x="18553" y="4334"/>
                </a:lnTo>
                <a:cubicBezTo>
                  <a:pt x="20467" y="6125"/>
                  <a:pt x="21599" y="8453"/>
                  <a:pt x="21599" y="10853"/>
                </a:cubicBezTo>
                <a:cubicBezTo>
                  <a:pt x="21599" y="13038"/>
                  <a:pt x="20662" y="15331"/>
                  <a:pt x="18514" y="17265"/>
                </a:cubicBezTo>
                <a:cubicBezTo>
                  <a:pt x="18514" y="17265"/>
                  <a:pt x="16483" y="15438"/>
                  <a:pt x="16483" y="15438"/>
                </a:cubicBezTo>
                <a:close/>
                <a:moveTo>
                  <a:pt x="14373" y="21599"/>
                </a:moveTo>
                <a:lnTo>
                  <a:pt x="7069" y="14901"/>
                </a:lnTo>
                <a:lnTo>
                  <a:pt x="0" y="14901"/>
                </a:lnTo>
                <a:lnTo>
                  <a:pt x="0" y="6698"/>
                </a:lnTo>
                <a:lnTo>
                  <a:pt x="7069" y="6698"/>
                </a:lnTo>
                <a:lnTo>
                  <a:pt x="14373" y="0"/>
                </a:lnTo>
                <a:cubicBezTo>
                  <a:pt x="14373" y="0"/>
                  <a:pt x="14373" y="21599"/>
                  <a:pt x="14373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1" name="ïṧḷîḋé">
            <a:extLst>
              <a:ext uri="{FF2B5EF4-FFF2-40B4-BE49-F238E27FC236}">
                <a16:creationId xmlns:a16="http://schemas.microsoft.com/office/drawing/2014/main" id="{9A938D9C-9144-D448-B2A9-86E7EEEED69D}"/>
              </a:ext>
            </a:extLst>
          </p:cNvPr>
          <p:cNvSpPr/>
          <p:nvPr/>
        </p:nvSpPr>
        <p:spPr bwMode="auto">
          <a:xfrm>
            <a:off x="3926259" y="2298538"/>
            <a:ext cx="241202" cy="2646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2" name="íşļîdê">
            <a:extLst>
              <a:ext uri="{FF2B5EF4-FFF2-40B4-BE49-F238E27FC236}">
                <a16:creationId xmlns:a16="http://schemas.microsoft.com/office/drawing/2014/main" id="{5933361A-E078-AE48-997F-65509D632192}"/>
              </a:ext>
            </a:extLst>
          </p:cNvPr>
          <p:cNvSpPr/>
          <p:nvPr/>
        </p:nvSpPr>
        <p:spPr bwMode="auto">
          <a:xfrm>
            <a:off x="8216894" y="2294199"/>
            <a:ext cx="272436" cy="2724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277" y="9428"/>
                </a:moveTo>
                <a:lnTo>
                  <a:pt x="12277" y="0"/>
                </a:lnTo>
                <a:cubicBezTo>
                  <a:pt x="17448" y="0"/>
                  <a:pt x="21600" y="4151"/>
                  <a:pt x="21600" y="9322"/>
                </a:cubicBezTo>
                <a:cubicBezTo>
                  <a:pt x="21600" y="9357"/>
                  <a:pt x="21600" y="9392"/>
                  <a:pt x="21600" y="9428"/>
                </a:cubicBezTo>
                <a:cubicBezTo>
                  <a:pt x="21600" y="9428"/>
                  <a:pt x="12277" y="9428"/>
                  <a:pt x="12277" y="9428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8"/>
                  <a:pt x="14493" y="21600"/>
                  <a:pt x="9322" y="21600"/>
                </a:cubicBezTo>
                <a:cubicBezTo>
                  <a:pt x="4151" y="21600"/>
                  <a:pt x="0" y="17448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3" name="îṥ1íḋè">
            <a:extLst>
              <a:ext uri="{FF2B5EF4-FFF2-40B4-BE49-F238E27FC236}">
                <a16:creationId xmlns:a16="http://schemas.microsoft.com/office/drawing/2014/main" id="{3AF9B2BC-64A7-BC49-BA01-440AA3A4B6F8}"/>
              </a:ext>
            </a:extLst>
          </p:cNvPr>
          <p:cNvSpPr/>
          <p:nvPr/>
        </p:nvSpPr>
        <p:spPr bwMode="auto">
          <a:xfrm>
            <a:off x="8227306" y="3622543"/>
            <a:ext cx="252481" cy="2698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1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3" y="15525"/>
                  <a:pt x="13779" y="15169"/>
                  <a:pt x="10781" y="15169"/>
                </a:cubicBezTo>
                <a:cubicBezTo>
                  <a:pt x="7820" y="15169"/>
                  <a:pt x="3758" y="15525"/>
                  <a:pt x="2201" y="17265"/>
                </a:cubicBezTo>
                <a:cubicBezTo>
                  <a:pt x="3758" y="19006"/>
                  <a:pt x="7820" y="19432"/>
                  <a:pt x="10781" y="19397"/>
                </a:cubicBezTo>
                <a:cubicBezTo>
                  <a:pt x="13779" y="19397"/>
                  <a:pt x="17803" y="19042"/>
                  <a:pt x="19360" y="17265"/>
                </a:cubicBezTo>
                <a:close/>
                <a:moveTo>
                  <a:pt x="21599" y="17976"/>
                </a:moveTo>
                <a:cubicBezTo>
                  <a:pt x="21599" y="20463"/>
                  <a:pt x="14804" y="21599"/>
                  <a:pt x="10781" y="21599"/>
                </a:cubicBezTo>
                <a:cubicBezTo>
                  <a:pt x="6757" y="21599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7" y="9840"/>
                  <a:pt x="3188" y="6536"/>
                  <a:pt x="5200" y="3907"/>
                </a:cubicBezTo>
                <a:cubicBezTo>
                  <a:pt x="6111" y="2735"/>
                  <a:pt x="7174" y="1989"/>
                  <a:pt x="8882" y="1634"/>
                </a:cubicBezTo>
                <a:cubicBezTo>
                  <a:pt x="8958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7"/>
                </a:cubicBezTo>
                <a:cubicBezTo>
                  <a:pt x="18373" y="6536"/>
                  <a:pt x="17424" y="9840"/>
                  <a:pt x="21106" y="16910"/>
                </a:cubicBezTo>
                <a:cubicBezTo>
                  <a:pt x="21410" y="17230"/>
                  <a:pt x="21599" y="17585"/>
                  <a:pt x="21599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4" name="îśľiḑe">
            <a:extLst>
              <a:ext uri="{FF2B5EF4-FFF2-40B4-BE49-F238E27FC236}">
                <a16:creationId xmlns:a16="http://schemas.microsoft.com/office/drawing/2014/main" id="{E8BAFF6A-AF17-A044-B9BB-0B3915D6AD71}"/>
              </a:ext>
            </a:extLst>
          </p:cNvPr>
          <p:cNvSpPr/>
          <p:nvPr/>
        </p:nvSpPr>
        <p:spPr bwMode="auto">
          <a:xfrm>
            <a:off x="3893289" y="4940474"/>
            <a:ext cx="307142" cy="285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88" y="12491"/>
                </a:moveTo>
                <a:lnTo>
                  <a:pt x="19188" y="9719"/>
                </a:lnTo>
                <a:lnTo>
                  <a:pt x="16141" y="9719"/>
                </a:lnTo>
                <a:lnTo>
                  <a:pt x="16141" y="12491"/>
                </a:lnTo>
                <a:cubicBezTo>
                  <a:pt x="16141" y="12491"/>
                  <a:pt x="19188" y="12491"/>
                  <a:pt x="19188" y="12491"/>
                </a:cubicBezTo>
                <a:close/>
                <a:moveTo>
                  <a:pt x="19188" y="6551"/>
                </a:moveTo>
                <a:lnTo>
                  <a:pt x="16141" y="6299"/>
                </a:lnTo>
                <a:lnTo>
                  <a:pt x="16141" y="8891"/>
                </a:lnTo>
                <a:lnTo>
                  <a:pt x="19188" y="8891"/>
                </a:lnTo>
                <a:cubicBezTo>
                  <a:pt x="19188" y="8891"/>
                  <a:pt x="19188" y="6551"/>
                  <a:pt x="19188" y="6551"/>
                </a:cubicBezTo>
                <a:close/>
                <a:moveTo>
                  <a:pt x="18217" y="16775"/>
                </a:moveTo>
                <a:cubicBezTo>
                  <a:pt x="17011" y="16775"/>
                  <a:pt x="16007" y="17855"/>
                  <a:pt x="16007" y="19188"/>
                </a:cubicBezTo>
                <a:cubicBezTo>
                  <a:pt x="16007" y="20519"/>
                  <a:pt x="17011" y="21599"/>
                  <a:pt x="18217" y="21599"/>
                </a:cubicBezTo>
                <a:cubicBezTo>
                  <a:pt x="19456" y="21599"/>
                  <a:pt x="20460" y="20519"/>
                  <a:pt x="20460" y="19188"/>
                </a:cubicBezTo>
                <a:cubicBezTo>
                  <a:pt x="20427" y="17855"/>
                  <a:pt x="19456" y="16775"/>
                  <a:pt x="18217" y="16775"/>
                </a:cubicBezTo>
                <a:close/>
                <a:moveTo>
                  <a:pt x="11720" y="9719"/>
                </a:moveTo>
                <a:lnTo>
                  <a:pt x="11720" y="12491"/>
                </a:lnTo>
                <a:lnTo>
                  <a:pt x="15069" y="12491"/>
                </a:lnTo>
                <a:lnTo>
                  <a:pt x="15069" y="9719"/>
                </a:lnTo>
                <a:cubicBezTo>
                  <a:pt x="15069" y="9719"/>
                  <a:pt x="11720" y="9719"/>
                  <a:pt x="11720" y="9719"/>
                </a:cubicBezTo>
                <a:close/>
                <a:moveTo>
                  <a:pt x="15069" y="8891"/>
                </a:moveTo>
                <a:lnTo>
                  <a:pt x="15069" y="6228"/>
                </a:lnTo>
                <a:lnTo>
                  <a:pt x="11720" y="5975"/>
                </a:lnTo>
                <a:lnTo>
                  <a:pt x="11720" y="8891"/>
                </a:lnTo>
                <a:cubicBezTo>
                  <a:pt x="11720" y="8891"/>
                  <a:pt x="15069" y="8891"/>
                  <a:pt x="15069" y="8891"/>
                </a:cubicBezTo>
                <a:close/>
                <a:moveTo>
                  <a:pt x="8438" y="12491"/>
                </a:moveTo>
                <a:lnTo>
                  <a:pt x="10649" y="12491"/>
                </a:lnTo>
                <a:lnTo>
                  <a:pt x="10649" y="9719"/>
                </a:lnTo>
                <a:lnTo>
                  <a:pt x="7635" y="9719"/>
                </a:lnTo>
                <a:cubicBezTo>
                  <a:pt x="7635" y="9719"/>
                  <a:pt x="8438" y="12491"/>
                  <a:pt x="8438" y="12491"/>
                </a:cubicBezTo>
                <a:close/>
                <a:moveTo>
                  <a:pt x="6362" y="5616"/>
                </a:moveTo>
                <a:lnTo>
                  <a:pt x="7367" y="8891"/>
                </a:lnTo>
                <a:lnTo>
                  <a:pt x="10649" y="8891"/>
                </a:lnTo>
                <a:lnTo>
                  <a:pt x="10649" y="5904"/>
                </a:lnTo>
                <a:cubicBezTo>
                  <a:pt x="10649" y="5904"/>
                  <a:pt x="6362" y="5616"/>
                  <a:pt x="6362" y="5616"/>
                </a:cubicBezTo>
                <a:close/>
                <a:moveTo>
                  <a:pt x="7367" y="16775"/>
                </a:moveTo>
                <a:cubicBezTo>
                  <a:pt x="6127" y="16775"/>
                  <a:pt x="5124" y="17855"/>
                  <a:pt x="5124" y="19188"/>
                </a:cubicBezTo>
                <a:cubicBezTo>
                  <a:pt x="5124" y="20519"/>
                  <a:pt x="6127" y="21599"/>
                  <a:pt x="7367" y="21599"/>
                </a:cubicBezTo>
                <a:cubicBezTo>
                  <a:pt x="8606" y="21599"/>
                  <a:pt x="9610" y="20519"/>
                  <a:pt x="9610" y="19188"/>
                </a:cubicBezTo>
                <a:cubicBezTo>
                  <a:pt x="9610" y="17855"/>
                  <a:pt x="8606" y="16775"/>
                  <a:pt x="7367" y="16775"/>
                </a:cubicBezTo>
                <a:close/>
                <a:moveTo>
                  <a:pt x="21599" y="5508"/>
                </a:moveTo>
                <a:lnTo>
                  <a:pt x="21599" y="13607"/>
                </a:lnTo>
                <a:cubicBezTo>
                  <a:pt x="21599" y="14436"/>
                  <a:pt x="20996" y="15083"/>
                  <a:pt x="20226" y="15083"/>
                </a:cubicBezTo>
                <a:lnTo>
                  <a:pt x="7434" y="15083"/>
                </a:lnTo>
                <a:cubicBezTo>
                  <a:pt x="6797" y="15083"/>
                  <a:pt x="6228" y="14543"/>
                  <a:pt x="6127" y="13860"/>
                </a:cubicBezTo>
                <a:lnTo>
                  <a:pt x="3750" y="4715"/>
                </a:lnTo>
                <a:cubicBezTo>
                  <a:pt x="3750" y="4715"/>
                  <a:pt x="3348" y="3060"/>
                  <a:pt x="2645" y="2843"/>
                </a:cubicBezTo>
                <a:cubicBezTo>
                  <a:pt x="1540" y="2519"/>
                  <a:pt x="0" y="3168"/>
                  <a:pt x="0" y="1259"/>
                </a:cubicBezTo>
                <a:cubicBezTo>
                  <a:pt x="0" y="36"/>
                  <a:pt x="1037" y="36"/>
                  <a:pt x="1037" y="36"/>
                </a:cubicBezTo>
                <a:cubicBezTo>
                  <a:pt x="1071" y="36"/>
                  <a:pt x="1272" y="0"/>
                  <a:pt x="1540" y="0"/>
                </a:cubicBezTo>
                <a:cubicBezTo>
                  <a:pt x="3147" y="0"/>
                  <a:pt x="5056" y="647"/>
                  <a:pt x="5793" y="2951"/>
                </a:cubicBezTo>
                <a:lnTo>
                  <a:pt x="20293" y="4068"/>
                </a:lnTo>
                <a:cubicBezTo>
                  <a:pt x="21030" y="4103"/>
                  <a:pt x="21599" y="4715"/>
                  <a:pt x="21599" y="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5" name="îsḻíde">
            <a:extLst>
              <a:ext uri="{FF2B5EF4-FFF2-40B4-BE49-F238E27FC236}">
                <a16:creationId xmlns:a16="http://schemas.microsoft.com/office/drawing/2014/main" id="{0BDA9021-C8C2-3140-8233-B5463C040593}"/>
              </a:ext>
            </a:extLst>
          </p:cNvPr>
          <p:cNvSpPr/>
          <p:nvPr/>
        </p:nvSpPr>
        <p:spPr bwMode="auto">
          <a:xfrm>
            <a:off x="8199542" y="4976047"/>
            <a:ext cx="307142" cy="215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303"/>
                </a:moveTo>
                <a:lnTo>
                  <a:pt x="21600" y="19991"/>
                </a:lnTo>
                <a:lnTo>
                  <a:pt x="15324" y="10736"/>
                </a:lnTo>
                <a:cubicBezTo>
                  <a:pt x="15324" y="10736"/>
                  <a:pt x="21600" y="2303"/>
                  <a:pt x="21600" y="2303"/>
                </a:cubicBezTo>
                <a:close/>
                <a:moveTo>
                  <a:pt x="20046" y="0"/>
                </a:moveTo>
                <a:lnTo>
                  <a:pt x="10784" y="12560"/>
                </a:lnTo>
                <a:lnTo>
                  <a:pt x="1523" y="0"/>
                </a:lnTo>
                <a:cubicBezTo>
                  <a:pt x="1523" y="0"/>
                  <a:pt x="20046" y="0"/>
                  <a:pt x="20046" y="0"/>
                </a:cubicBezTo>
                <a:close/>
                <a:moveTo>
                  <a:pt x="20412" y="21599"/>
                </a:moveTo>
                <a:lnTo>
                  <a:pt x="1188" y="21599"/>
                </a:lnTo>
                <a:lnTo>
                  <a:pt x="7494" y="12430"/>
                </a:lnTo>
                <a:lnTo>
                  <a:pt x="10784" y="16862"/>
                </a:lnTo>
                <a:lnTo>
                  <a:pt x="14136" y="12342"/>
                </a:lnTo>
                <a:cubicBezTo>
                  <a:pt x="14136" y="12342"/>
                  <a:pt x="20412" y="21599"/>
                  <a:pt x="20412" y="21599"/>
                </a:cubicBezTo>
                <a:close/>
                <a:moveTo>
                  <a:pt x="0" y="2303"/>
                </a:moveTo>
                <a:lnTo>
                  <a:pt x="6306" y="10778"/>
                </a:lnTo>
                <a:lnTo>
                  <a:pt x="0" y="19991"/>
                </a:lnTo>
                <a:cubicBezTo>
                  <a:pt x="0" y="19991"/>
                  <a:pt x="0" y="2303"/>
                  <a:pt x="0" y="2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9" name="矩形 47">
            <a:extLst>
              <a:ext uri="{FF2B5EF4-FFF2-40B4-BE49-F238E27FC236}">
                <a16:creationId xmlns:a16="http://schemas.microsoft.com/office/drawing/2014/main" id="{F392D401-94A5-1946-B641-93C53DD0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871" y="2218951"/>
            <a:ext cx="1529741" cy="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分屏技术</a:t>
            </a:r>
          </a:p>
        </p:txBody>
      </p:sp>
      <p:sp>
        <p:nvSpPr>
          <p:cNvPr id="3" name="矩形 47">
            <a:extLst>
              <a:ext uri="{FF2B5EF4-FFF2-40B4-BE49-F238E27FC236}">
                <a16:creationId xmlns:a16="http://schemas.microsoft.com/office/drawing/2014/main" id="{33660BE8-C7F4-49F0-60D9-2D926478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804" y="3510280"/>
            <a:ext cx="1883648" cy="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变速、倒放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A93E138D-DBEB-B661-43F8-01B039FE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871" y="4780557"/>
            <a:ext cx="1529741" cy="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画面定格</a:t>
            </a:r>
          </a:p>
        </p:txBody>
      </p:sp>
      <p:sp>
        <p:nvSpPr>
          <p:cNvPr id="5" name="矩形 47">
            <a:extLst>
              <a:ext uri="{FF2B5EF4-FFF2-40B4-BE49-F238E27FC236}">
                <a16:creationId xmlns:a16="http://schemas.microsoft.com/office/drawing/2014/main" id="{C31F333F-A31E-E2A3-49C5-30A01F3A9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804" y="2218950"/>
            <a:ext cx="1529741" cy="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特色转场</a:t>
            </a:r>
          </a:p>
        </p:txBody>
      </p:sp>
      <p:sp>
        <p:nvSpPr>
          <p:cNvPr id="6" name="矩形 47">
            <a:extLst>
              <a:ext uri="{FF2B5EF4-FFF2-40B4-BE49-F238E27FC236}">
                <a16:creationId xmlns:a16="http://schemas.microsoft.com/office/drawing/2014/main" id="{84B8DB97-D7A3-00F9-4C2A-4D1A7450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52" y="3514350"/>
            <a:ext cx="2448560" cy="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自适应降噪</a:t>
            </a:r>
          </a:p>
        </p:txBody>
      </p:sp>
      <p:sp>
        <p:nvSpPr>
          <p:cNvPr id="7" name="矩形 47">
            <a:extLst>
              <a:ext uri="{FF2B5EF4-FFF2-40B4-BE49-F238E27FC236}">
                <a16:creationId xmlns:a16="http://schemas.microsoft.com/office/drawing/2014/main" id="{31126331-64C0-64CE-CCB0-60A58A1DC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604" y="4749811"/>
            <a:ext cx="1529741" cy="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字魂59号-创粗黑" panose="00000500000000000000" pitchFamily="2" charset="-122"/>
              </a:rPr>
              <a:t>……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0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702C4ED-D849-450E-8C25-FA9657ACB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E32236-D76D-420B-9BCB-EC539DEFB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346BC67-7602-6E4B-A9CD-DE0E322BE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8D42B04-6B5C-CF42-B058-917490FBA198}"/>
              </a:ext>
            </a:extLst>
          </p:cNvPr>
          <p:cNvSpPr txBox="1"/>
          <p:nvPr/>
        </p:nvSpPr>
        <p:spPr>
          <a:xfrm>
            <a:off x="3310622" y="2837821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汉真广标" panose="02010609000101010101" pitchFamily="49" charset="-122"/>
                <a:ea typeface="汉真广标" panose="02010609000101010101" pitchFamily="49" charset="-122"/>
                <a:sym typeface="字魂59号-创粗黑" panose="00000500000000000000" pitchFamily="2" charset="-122"/>
              </a:rPr>
              <a:t>视频制作小达人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A6065B-31D0-6840-87E9-F943F3A02C10}"/>
              </a:ext>
            </a:extLst>
          </p:cNvPr>
          <p:cNvSpPr txBox="1"/>
          <p:nvPr/>
        </p:nvSpPr>
        <p:spPr>
          <a:xfrm>
            <a:off x="4972108" y="2306312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FOUR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93A182-E430-9A41-A56D-106467EF9179}"/>
              </a:ext>
            </a:extLst>
          </p:cNvPr>
          <p:cNvSpPr txBox="1"/>
          <p:nvPr/>
        </p:nvSpPr>
        <p:spPr>
          <a:xfrm>
            <a:off x="5436177" y="1513110"/>
            <a:ext cx="1021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04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C1AEDAC-0F72-32A4-8546-8EEDEF6091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504" y="3832097"/>
            <a:ext cx="3283691" cy="32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146</Words>
  <Application>Microsoft Office PowerPoint</Application>
  <PresentationFormat>宽屏</PresentationFormat>
  <Paragraphs>45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汉真广标</vt:lpstr>
      <vt:lpstr>微软雅黑</vt:lpstr>
      <vt:lpstr>字魂59号-创粗黑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</dc:title>
  <dc:creator>林 晨蕾</dc:creator>
  <cp:lastModifiedBy>zcf</cp:lastModifiedBy>
  <cp:revision>31</cp:revision>
  <dcterms:created xsi:type="dcterms:W3CDTF">2019-08-26T05:04:37Z</dcterms:created>
  <dcterms:modified xsi:type="dcterms:W3CDTF">2023-11-08T04:10:13Z</dcterms:modified>
</cp:coreProperties>
</file>