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33" r:id="rId4"/>
    <p:sldId id="352" r:id="rId6"/>
    <p:sldId id="386" r:id="rId7"/>
    <p:sldId id="289" r:id="rId8"/>
    <p:sldId id="305" r:id="rId9"/>
    <p:sldId id="291" r:id="rId10"/>
    <p:sldId id="300" r:id="rId11"/>
  </p:sldIdLst>
  <p:sldSz cx="12192000" cy="6858000"/>
  <p:notesSz cx="7103745" cy="10234295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楷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楷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楷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楷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楷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楷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楷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楷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楷体" panose="0201060906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CCB"/>
    <a:srgbClr val="FEECCC"/>
    <a:srgbClr val="E1D695"/>
    <a:srgbClr val="E3DB93"/>
    <a:srgbClr val="662800"/>
    <a:srgbClr val="4A2200"/>
    <a:srgbClr val="A84D00"/>
    <a:srgbClr val="3E1E00"/>
    <a:srgbClr val="3E1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92" d="100"/>
          <a:sy n="92" d="100"/>
        </p:scale>
        <p:origin x="184" y="64"/>
      </p:cViewPr>
      <p:guideLst>
        <p:guide orient="horz" pos="21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9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/>
          </p:cNvSpPr>
          <p:nvPr>
            <p:ph type="body" sz="quarter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>
            <a:alphaModFix amt="82999"/>
          </a:blip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66253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pic>
        <p:nvPicPr>
          <p:cNvPr id="2052" name="图片 7" descr="图片包含 浅色&#10;&#10;已生成高可信度的说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425" y="4445000"/>
            <a:ext cx="542925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1348">
            <a:off x="3889375" y="1357313"/>
            <a:ext cx="1063625" cy="13303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连接符 9"/>
          <p:cNvCxnSpPr/>
          <p:nvPr/>
        </p:nvCxnSpPr>
        <p:spPr>
          <a:xfrm>
            <a:off x="5470525" y="1817688"/>
            <a:ext cx="0" cy="457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6" y="1451429"/>
            <a:ext cx="953338" cy="3594074"/>
          </a:xfrm>
        </p:spPr>
        <p:txBody>
          <a:bodyPr vert="eaVert" wrap="square" anchor="ctr" anchorCtr="0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5"/>
            <a:ext cx="469359" cy="2771038"/>
          </a:xfrm>
        </p:spPr>
        <p:txBody>
          <a:bodyPr vert="eaVert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3C5249EE-058C-4683-B72F-E983EB4B1B4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2E64BB8C-9527-4AD5-817B-ADF2A6F36A67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auto"/>
            <a:fld id="{3C5249EE-058C-4683-B72F-E983EB4B1B4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/>
            <a:fld id="{2E64BB8C-9527-4AD5-817B-ADF2A6F36A67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3C5249EE-058C-4683-B72F-E983EB4B1B4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2E64BB8C-9527-4AD5-817B-ADF2A6F36A67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>
            <a:alphaModFix amt="82999"/>
          </a:blip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66970">
            <a:off x="5443538" y="1320800"/>
            <a:ext cx="3813175" cy="3481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42053" y="1164277"/>
            <a:ext cx="3640815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pic>
        <p:nvPicPr>
          <p:cNvPr id="307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3200400" y="2435225"/>
            <a:ext cx="2535238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9465" y="3208205"/>
            <a:ext cx="3125992" cy="646331"/>
          </a:xfrm>
        </p:spPr>
        <p:txBody>
          <a:bodyPr wrap="square" anchor="t" anchorCtr="0">
            <a:norm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99465" y="1917860"/>
            <a:ext cx="3125992" cy="1200329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8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3C5249EE-058C-4683-B72F-E983EB4B1B4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2E64BB8C-9527-4AD5-817B-ADF2A6F36A67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3C5249EE-058C-4683-B72F-E983EB4B1B4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2E64BB8C-9527-4AD5-817B-ADF2A6F36A67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3C5249EE-058C-4683-B72F-E983EB4B1B4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2E64BB8C-9527-4AD5-817B-ADF2A6F36A67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>
            <a:alphaModFix amt="82999"/>
          </a:blip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5778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pic>
        <p:nvPicPr>
          <p:cNvPr id="4100" name="图片 6" descr="图片包含 浅色&#10;&#10;已生成高可信度的说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050" y="4311650"/>
            <a:ext cx="544513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1348">
            <a:off x="3889375" y="1357313"/>
            <a:ext cx="1063625" cy="133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1612" y="1583474"/>
            <a:ext cx="1292662" cy="3487462"/>
          </a:xfrm>
        </p:spPr>
        <p:txBody>
          <a:bodyPr vert="eaVert"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3C5249EE-058C-4683-B72F-E983EB4B1B4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2E64BB8C-9527-4AD5-817B-ADF2A6F36A67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3C5249EE-058C-4683-B72F-E983EB4B1B4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2E64BB8C-9527-4AD5-817B-ADF2A6F36A67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3C5249EE-058C-4683-B72F-E983EB4B1B4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2E64BB8C-9527-4AD5-817B-ADF2A6F36A67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19360" y="365125"/>
            <a:ext cx="123444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3892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3C5249EE-058C-4683-B72F-E983EB4B1B4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2E64BB8C-9527-4AD5-817B-ADF2A6F36A67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>
            <a:alphaModFix amt="82999"/>
          </a:blip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/>
            <a:fld id="{3C5249EE-058C-4683-B72F-E983EB4B1B4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/>
            <a:fld id="{2E64BB8C-9527-4AD5-817B-ADF2A6F36A67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3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.xml"/><Relationship Id="rId7" Type="http://schemas.openxmlformats.org/officeDocument/2006/relationships/themeOverride" Target="../theme/themeOverride4.xml"/><Relationship Id="rId6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9.jpeg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5.xml"/><Relationship Id="rId3" Type="http://schemas.openxmlformats.org/officeDocument/2006/relationships/tags" Target="../tags/tag14.xml"/><Relationship Id="rId2" Type="http://schemas.openxmlformats.org/officeDocument/2006/relationships/image" Target="../media/image9.jpeg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6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7.xml"/><Relationship Id="rId3" Type="http://schemas.openxmlformats.org/officeDocument/2006/relationships/tags" Target="../tags/tag18.xml"/><Relationship Id="rId2" Type="http://schemas.openxmlformats.org/officeDocument/2006/relationships/image" Target="../media/image11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"/>
          <p:cNvSpPr>
            <a:spLocks noGrp="1"/>
          </p:cNvSpPr>
          <p:nvPr>
            <p:ph type="ctrTitle" hasCustomPrompt="1"/>
          </p:nvPr>
        </p:nvSpPr>
        <p:spPr>
          <a:xfrm>
            <a:off x="5696585" y="773430"/>
            <a:ext cx="1089660" cy="4180840"/>
          </a:xfrm>
        </p:spPr>
        <p:txBody>
          <a:bodyPr wrap="square" lIns="91440" tIns="45720" rIns="91440" bIns="45720" anchor="ctr" anchorCtr="0">
            <a:no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zh-CN" altLang="en-US" sz="6000" b="1" kern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奶奶织的</a:t>
            </a:r>
            <a:r>
              <a:rPr lang="en-US" altLang="zh-CN" sz="6000" b="1" kern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6000" b="1" kern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老粗布</a:t>
            </a:r>
            <a:endParaRPr lang="zh-CN" altLang="en-US" sz="6000" b="1" kern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47" name="文本框 3"/>
          <p:cNvSpPr txBox="1"/>
          <p:nvPr/>
        </p:nvSpPr>
        <p:spPr>
          <a:xfrm>
            <a:off x="673100" y="346075"/>
            <a:ext cx="76279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dirty="0">
                <a:solidFill>
                  <a:srgbClr val="662800"/>
                </a:solidFill>
                <a:latin typeface="微软雅黑" panose="020B0503020204020204" charset="-122"/>
                <a:ea typeface="微软雅黑" panose="020B0503020204020204" charset="-122"/>
              </a:rPr>
              <a:t>人民美术出版社·美术   二年级上册</a:t>
            </a:r>
            <a:endParaRPr lang="zh-CN" altLang="en-US" sz="2400" dirty="0">
              <a:solidFill>
                <a:srgbClr val="6628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48" name="文本框 4"/>
          <p:cNvSpPr txBox="1"/>
          <p:nvPr/>
        </p:nvSpPr>
        <p:spPr>
          <a:xfrm>
            <a:off x="2347913" y="6014085"/>
            <a:ext cx="7496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4A2200"/>
                </a:solidFill>
                <a:latin typeface="微软雅黑" panose="020B0503020204020204" charset="-122"/>
                <a:ea typeface="微软雅黑" panose="020B0503020204020204" charset="-122"/>
              </a:rPr>
              <a:t>张家港市塘市小学</a:t>
            </a:r>
            <a:r>
              <a:rPr lang="en-US" altLang="zh-CN" sz="2400" dirty="0">
                <a:solidFill>
                  <a:srgbClr val="4A2200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2400" dirty="0">
                <a:solidFill>
                  <a:srgbClr val="4A2200"/>
                </a:solidFill>
                <a:latin typeface="微软雅黑" panose="020B0503020204020204" charset="-122"/>
                <a:ea typeface="微软雅黑" panose="020B0503020204020204" charset="-122"/>
              </a:rPr>
              <a:t>张宁        </a:t>
            </a:r>
            <a:endParaRPr lang="zh-CN" altLang="en-US" sz="2400" dirty="0">
              <a:solidFill>
                <a:srgbClr val="4A22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63685" y="1818005"/>
            <a:ext cx="321310" cy="658495"/>
          </a:xfrm>
          <a:prstGeom prst="rect">
            <a:avLst/>
          </a:prstGeom>
          <a:solidFill>
            <a:srgbClr val="FDECC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味道守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835" y="4489450"/>
            <a:ext cx="631825" cy="6305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4684713" y="2454275"/>
            <a:ext cx="3125788" cy="1200150"/>
          </a:xfrm>
        </p:spPr>
        <p:txBody>
          <a:bodyPr anchor="b" anchorCtr="0">
            <a:normAutofit fontScale="95000"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8000" b="1" i="0" u="none" strike="noStrike" kern="1200" cap="none" spc="0" normalizeH="0" baseline="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小练笔</a:t>
            </a:r>
            <a:endParaRPr kumimoji="0" lang="zh-CN" altLang="zh-CN" sz="8000" b="1" i="0" u="none" strike="noStrike" kern="1200" cap="none" spc="0" normalizeH="0" baseline="0" noProof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4635183" y="2487295"/>
            <a:ext cx="3125788" cy="1200150"/>
          </a:xfrm>
        </p:spPr>
        <p:txBody>
          <a:bodyPr anchor="b" anchorCtr="0">
            <a:normAutofit fontScale="95000"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8000" b="1" i="0" u="none" strike="noStrike" kern="1200" cap="none" spc="0" normalizeH="0" baseline="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找一找</a:t>
            </a:r>
            <a:endParaRPr kumimoji="0" lang="zh-CN" altLang="zh-CN" sz="8000" b="1" i="0" u="none" strike="noStrike" kern="1200" cap="none" spc="0" normalizeH="0" baseline="0" noProof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4635183" y="2487295"/>
            <a:ext cx="3125788" cy="1200150"/>
          </a:xfrm>
        </p:spPr>
        <p:txBody>
          <a:bodyPr anchor="b" anchorCtr="0">
            <a:normAutofit fontScale="85000"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8000" b="1" i="0" u="none" strike="noStrike" kern="1200" cap="none" spc="0" normalizeH="0" baseline="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接力画</a:t>
            </a:r>
            <a:endParaRPr kumimoji="0" lang="zh-CN" altLang="zh-CN" sz="8000" b="1" i="0" u="none" strike="noStrike" kern="1200" cap="none" spc="0" normalizeH="0" baseline="0" noProof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62075" y="1776413"/>
            <a:ext cx="9467850" cy="367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48055" y="659130"/>
            <a:ext cx="4283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buClrTx/>
              <a:buSzTx/>
              <a:buFontTx/>
            </a:pPr>
            <a:r>
              <a:rPr lang="zh-CN" altLang="en-US" sz="4800" noProof="1">
                <a:solidFill>
                  <a:srgbClr val="662800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艺术实践</a:t>
            </a:r>
            <a:endParaRPr lang="zh-CN" altLang="en-US" sz="4800" noProof="1">
              <a:solidFill>
                <a:srgbClr val="662800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4" name="文本框 2"/>
          <p:cNvSpPr txBox="1"/>
          <p:nvPr/>
        </p:nvSpPr>
        <p:spPr>
          <a:xfrm>
            <a:off x="1698625" y="2081213"/>
            <a:ext cx="879475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457200"/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拿出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身边的材料，一起来设计制作一件老粗布的布样吧！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 sz="3200" dirty="0">
                <a:latin typeface="Arial" panose="020B0604020202020204" pitchFamily="34" charset="0"/>
                <a:ea typeface="楷体" panose="02010609060101010101" charset="-122"/>
              </a:rPr>
              <a:t>  </a:t>
            </a:r>
            <a:endParaRPr lang="en-US" altLang="zh-CN" sz="3200" dirty="0">
              <a:latin typeface="Arial" panose="020B0604020202020204" pitchFamily="34" charset="0"/>
              <a:ea typeface="楷体" panose="02010609060101010101" charset="-122"/>
            </a:endParaRPr>
          </a:p>
          <a:p>
            <a:pPr indent="457200"/>
            <a:endParaRPr lang="en-US" altLang="zh-CN" sz="3200" dirty="0">
              <a:latin typeface="Arial" panose="020B0604020202020204" pitchFamily="34" charset="0"/>
              <a:ea typeface="楷体" panose="02010609060101010101" charset="-122"/>
            </a:endParaRPr>
          </a:p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注意事项：线条排列有秩序且富有变化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                 色彩搭配合理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八音盒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2050" y="5857875"/>
            <a:ext cx="619125" cy="6191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>
                <p:cTn id="2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258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62075" y="1776413"/>
            <a:ext cx="9467850" cy="367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48055" y="659130"/>
            <a:ext cx="4283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buClrTx/>
              <a:buSzTx/>
              <a:buFontTx/>
            </a:pPr>
            <a:r>
              <a:rPr lang="zh-CN" altLang="en-US" sz="4800" noProof="1">
                <a:solidFill>
                  <a:srgbClr val="662800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作品展评</a:t>
            </a:r>
            <a:endParaRPr lang="zh-CN" altLang="en-US" sz="4800" noProof="1">
              <a:solidFill>
                <a:srgbClr val="662800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4" name="文本框 2"/>
          <p:cNvSpPr txBox="1"/>
          <p:nvPr/>
        </p:nvSpPr>
        <p:spPr>
          <a:xfrm>
            <a:off x="1698625" y="2049463"/>
            <a:ext cx="8794750" cy="2143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ts val="8000"/>
              </a:lnSpc>
            </a:pP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选一选，你最喜欢哪幅作品？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8000"/>
              </a:lnSpc>
            </a:pP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说一说，你为什么喜欢它？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4684713" y="2206625"/>
            <a:ext cx="3125788" cy="1200150"/>
          </a:xfrm>
        </p:spPr>
        <p:txBody>
          <a:bodyPr anchor="b" anchorCtr="0">
            <a:normAutofit fontScale="70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8000" b="1" i="0" u="none" strike="noStrike" kern="1200" cap="none" spc="0" normalizeH="0" baseline="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粗布工艺</a:t>
            </a:r>
            <a:endParaRPr kumimoji="0" lang="zh-CN" altLang="en-US" sz="8000" b="1" i="0" u="none" strike="noStrike" kern="1200" cap="none" spc="0" normalizeH="0" baseline="0" noProof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647825"/>
            <a:ext cx="12192000" cy="392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32815" y="567690"/>
            <a:ext cx="5017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4800" noProof="1">
                <a:solidFill>
                  <a:srgbClr val="662800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课外实践</a:t>
            </a:r>
            <a:endParaRPr lang="zh-CN" altLang="en-US" sz="4800" noProof="1">
              <a:solidFill>
                <a:srgbClr val="662800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0" name="文本框 7"/>
          <p:cNvSpPr txBox="1"/>
          <p:nvPr/>
        </p:nvSpPr>
        <p:spPr>
          <a:xfrm>
            <a:off x="977900" y="2044126"/>
            <a:ext cx="10234613" cy="2143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ts val="8000"/>
              </a:lnSpc>
            </a:pPr>
            <a:r>
              <a:rPr lang="en-US" altLang="zh-CN" sz="4000" dirty="0">
                <a:latin typeface="Arial" panose="020B0604020202020204" pitchFamily="34" charset="0"/>
                <a:ea typeface="楷体" panose="02010609060101010101" charset="-122"/>
              </a:rPr>
              <a:t>     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让我们把老粗布这项非遗项目传承下去，把它带进更多百姓家中！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5080"/>
</p:tagLst>
</file>

<file path=ppt/tags/tag10.xml><?xml version="1.0" encoding="utf-8"?>
<p:tagLst xmlns:p="http://schemas.openxmlformats.org/presentationml/2006/main">
  <p:tag name="KSO_WM_TEMPLATE_CATEGORY" val="custom"/>
  <p:tag name="KSO_WM_TEMPLATE_INDEX" val="20185080"/>
  <p:tag name="KSO_WM_TAG_VERSION" val="1.0"/>
  <p:tag name="KSO_WM_SLIDE_ID" val="custom20185080_7"/>
  <p:tag name="KSO_WM_SLIDE_INDEX" val="7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80_8*i*0"/>
  <p:tag name="KSO_WM_TEMPLATE_CATEGORY" val="custom"/>
  <p:tag name="KSO_WM_TEMPLATE_INDEX" val="20185080"/>
  <p:tag name="KSO_WM_UNIT_INDEX" val="0"/>
</p:tagLst>
</file>

<file path=ppt/tags/tag12.xml><?xml version="1.0" encoding="utf-8"?>
<p:tagLst xmlns:p="http://schemas.openxmlformats.org/presentationml/2006/main">
  <p:tag name="KSO_WM_TEMPLATE_CATEGORY" val="custom"/>
  <p:tag name="KSO_WM_TEMPLATE_INDEX" val="20185080"/>
  <p:tag name="KSO_WM_TAG_VERSION" val="1.0"/>
  <p:tag name="KSO_WM_SLIDE_ID" val="custom20185080_8"/>
  <p:tag name="KSO_WM_SLIDE_INDEX" val="8"/>
  <p:tag name="KSO_WM_SLIDE_ITEM_CNT" val="1"/>
  <p:tag name="KSO_WM_SLIDE_LAYOUT" val="a_f"/>
  <p:tag name="KSO_WM_SLIDE_LAYOUT_CNT" val="1_1"/>
  <p:tag name="KSO_WM_SLIDE_TYPE" val="text"/>
  <p:tag name="KSO_WM_SLIDE_SUBTYPE" val="pureTxt"/>
  <p:tag name="KSO_WM_BEAUTIFY_FLAG" val="#wm#"/>
  <p:tag name="KSO_WM_SLIDE_POSITION" val="264*176"/>
  <p:tag name="KSO_WM_SLIDE_SIZE" val="357*197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80_8*i*0"/>
  <p:tag name="KSO_WM_TEMPLATE_CATEGORY" val="custom"/>
  <p:tag name="KSO_WM_TEMPLATE_INDEX" val="20185080"/>
  <p:tag name="KSO_WM_UNIT_INDEX" val="0"/>
</p:tagLst>
</file>

<file path=ppt/tags/tag14.xml><?xml version="1.0" encoding="utf-8"?>
<p:tagLst xmlns:p="http://schemas.openxmlformats.org/presentationml/2006/main">
  <p:tag name="KSO_WM_TEMPLATE_CATEGORY" val="custom"/>
  <p:tag name="KSO_WM_TEMPLATE_INDEX" val="20185080"/>
  <p:tag name="KSO_WM_TAG_VERSION" val="1.0"/>
  <p:tag name="KSO_WM_SLIDE_ID" val="custom20185080_8"/>
  <p:tag name="KSO_WM_SLIDE_INDEX" val="8"/>
  <p:tag name="KSO_WM_SLIDE_ITEM_CNT" val="1"/>
  <p:tag name="KSO_WM_SLIDE_LAYOUT" val="a_f"/>
  <p:tag name="KSO_WM_SLIDE_LAYOUT_CNT" val="1_1"/>
  <p:tag name="KSO_WM_SLIDE_TYPE" val="text"/>
  <p:tag name="KSO_WM_SLIDE_SUBTYPE" val="pureTxt"/>
  <p:tag name="KSO_WM_BEAUTIFY_FLAG" val="#wm#"/>
  <p:tag name="KSO_WM_SLIDE_POSITION" val="264*176"/>
  <p:tag name="KSO_WM_SLIDE_SIZE" val="357*197"/>
</p:tagLst>
</file>

<file path=ppt/tags/tag15.xml><?xml version="1.0" encoding="utf-8"?>
<p:tagLst xmlns:p="http://schemas.openxmlformats.org/presentationml/2006/main">
  <p:tag name="KSO_WM_TEMPLATE_CATEGORY" val="custom"/>
  <p:tag name="KSO_WM_TEMPLATE_INDEX" val="20185080"/>
  <p:tag name="KSO_WM_UNIT_TYPE" val="e"/>
  <p:tag name="KSO_WM_UNIT_INDEX" val="1"/>
  <p:tag name="KSO_WM_UNIT_ID" val="custom20185080_7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壹"/>
</p:tagLst>
</file>

<file path=ppt/tags/tag16.xml><?xml version="1.0" encoding="utf-8"?>
<p:tagLst xmlns:p="http://schemas.openxmlformats.org/presentationml/2006/main">
  <p:tag name="KSO_WM_TEMPLATE_CATEGORY" val="custom"/>
  <p:tag name="KSO_WM_TEMPLATE_INDEX" val="20185080"/>
  <p:tag name="KSO_WM_TAG_VERSION" val="1.0"/>
  <p:tag name="KSO_WM_SLIDE_ID" val="custom20185080_7"/>
  <p:tag name="KSO_WM_SLIDE_INDEX" val="7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80_22*i*0"/>
  <p:tag name="KSO_WM_TEMPLATE_CATEGORY" val="custom"/>
  <p:tag name="KSO_WM_TEMPLATE_INDEX" val="20185080"/>
  <p:tag name="KSO_WM_UNIT_INDEX" val="0"/>
</p:tagLst>
</file>

<file path=ppt/tags/tag18.xml><?xml version="1.0" encoding="utf-8"?>
<p:tagLst xmlns:p="http://schemas.openxmlformats.org/presentationml/2006/main">
  <p:tag name="KSO_WM_TEMPLATE_CATEGORY" val="custom"/>
  <p:tag name="KSO_WM_TEMPLATE_INDEX" val="20185080"/>
  <p:tag name="KSO_WM_TAG_VERSION" val="1.0"/>
  <p:tag name="KSO_WM_SLIDE_ID" val="custom20185080_22"/>
  <p:tag name="KSO_WM_SLIDE_INDEX" val="22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25"/>
  <p:tag name="KSO_WM_SLIDE_SIZE" val="855*325"/>
</p:tagLst>
</file>

<file path=ppt/tags/tag19.xml><?xml version="1.0" encoding="utf-8"?>
<p:tagLst xmlns:p="http://schemas.openxmlformats.org/presentationml/2006/main">
  <p:tag name="COMMONDATA" val="eyJoZGlkIjoiZDRiZDA0ZTNhNDhlN2JhOWQ2NjEwYzZhYWI5MGRmNGEifQ==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80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CATEGORY" val="custom"/>
  <p:tag name="KSO_WM_TEMPLATE_INDEX" val="20185080"/>
  <p:tag name="KSO_WM_TAG_VERSION" val="1.0"/>
  <p:tag name="KSO_WM_TEMPLATE_THUMBS_INDEX" val="1、6、7、10、11、12、17、21、25、26"/>
  <p:tag name="KSO_WM_BEAUTIFY_FLAG" val="#wm#"/>
</p:tagLst>
</file>

<file path=ppt/tags/tag4.xml><?xml version="1.0" encoding="utf-8"?>
<p:tagLst xmlns:p="http://schemas.openxmlformats.org/presentationml/2006/main">
  <p:tag name="KSO_WM_TEMPLATE_CATEGORY" val="custom"/>
  <p:tag name="KSO_WM_TEMPLATE_INDEX" val="20185080"/>
</p:tagLst>
</file>

<file path=ppt/tags/tag5.xml><?xml version="1.0" encoding="utf-8"?>
<p:tagLst xmlns:p="http://schemas.openxmlformats.org/presentationml/2006/main">
  <p:tag name="KSO_WM_TEMPLATE_CATEGORY" val="custom"/>
  <p:tag name="KSO_WM_TEMPLATE_INDEX" val="20185080"/>
  <p:tag name="KSO_WM_UNIT_TYPE" val="e"/>
  <p:tag name="KSO_WM_UNIT_INDEX" val="1"/>
  <p:tag name="KSO_WM_UNIT_ID" val="custom20185080_7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壹"/>
</p:tagLst>
</file>

<file path=ppt/tags/tag6.xml><?xml version="1.0" encoding="utf-8"?>
<p:tagLst xmlns:p="http://schemas.openxmlformats.org/presentationml/2006/main">
  <p:tag name="KSO_WM_TEMPLATE_CATEGORY" val="custom"/>
  <p:tag name="KSO_WM_TEMPLATE_INDEX" val="20185080"/>
  <p:tag name="KSO_WM_TAG_VERSION" val="1.0"/>
  <p:tag name="KSO_WM_SLIDE_ID" val="custom20185080_7"/>
  <p:tag name="KSO_WM_SLIDE_INDEX" val="7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</p:tagLst>
</file>

<file path=ppt/tags/tag7.xml><?xml version="1.0" encoding="utf-8"?>
<p:tagLst xmlns:p="http://schemas.openxmlformats.org/presentationml/2006/main">
  <p:tag name="KSO_WM_TEMPLATE_CATEGORY" val="custom"/>
  <p:tag name="KSO_WM_TEMPLATE_INDEX" val="20185080"/>
  <p:tag name="KSO_WM_UNIT_TYPE" val="e"/>
  <p:tag name="KSO_WM_UNIT_INDEX" val="1"/>
  <p:tag name="KSO_WM_UNIT_ID" val="custom20185080_7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壹"/>
</p:tagLst>
</file>

<file path=ppt/tags/tag8.xml><?xml version="1.0" encoding="utf-8"?>
<p:tagLst xmlns:p="http://schemas.openxmlformats.org/presentationml/2006/main">
  <p:tag name="KSO_WM_TEMPLATE_CATEGORY" val="custom"/>
  <p:tag name="KSO_WM_TEMPLATE_INDEX" val="20185080"/>
  <p:tag name="KSO_WM_TAG_VERSION" val="1.0"/>
  <p:tag name="KSO_WM_SLIDE_ID" val="custom20185080_7"/>
  <p:tag name="KSO_WM_SLIDE_INDEX" val="7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</p:tagLst>
</file>

<file path=ppt/tags/tag9.xml><?xml version="1.0" encoding="utf-8"?>
<p:tagLst xmlns:p="http://schemas.openxmlformats.org/presentationml/2006/main">
  <p:tag name="KSO_WM_TEMPLATE_CATEGORY" val="custom"/>
  <p:tag name="KSO_WM_TEMPLATE_INDEX" val="20185080"/>
  <p:tag name="KSO_WM_UNIT_TYPE" val="e"/>
  <p:tag name="KSO_WM_UNIT_INDEX" val="1"/>
  <p:tag name="KSO_WM_UNIT_ID" val="custom20185080_7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壹"/>
</p:tagLst>
</file>

<file path=ppt/theme/theme1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WPS 演示</Application>
  <PresentationFormat>宽屏</PresentationFormat>
  <Paragraphs>30</Paragraphs>
  <Slides>8</Slides>
  <Notes>12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楷体</vt:lpstr>
      <vt:lpstr>微软雅黑</vt:lpstr>
      <vt:lpstr>Calibri</vt:lpstr>
      <vt:lpstr>Arial Unicode MS</vt:lpstr>
      <vt:lpstr>2_Office 主题</vt:lpstr>
      <vt:lpstr>奶奶织的      老粗布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www.renjiaoshe.com</Company>
  <LinksUpToDate>false</LinksUpToDate>
  <SharedDoc>false</SharedDoc>
  <HyperlinksChanged>false</HyperlinksChanged>
  <AppVersion>14.0000</AppVersion>
  <Manager>www.renjiaoshe.com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www.renjiaoshe.com</dc:title>
  <dc:creator>www.renjiaoshe.com</dc:creator>
  <cp:keywords>www.renjiaoshe.com</cp:keywords>
  <dc:description>www.renjiaoshe.com</dc:description>
  <dc:subject>www.renjiaoshe.com</dc:subject>
  <cp:category>www.renjiaoshe.com</cp:category>
  <cp:lastModifiedBy>Administrator</cp:lastModifiedBy>
  <cp:revision>124</cp:revision>
  <dcterms:created xsi:type="dcterms:W3CDTF">2018-05-07T01:08:00Z</dcterms:created>
  <dcterms:modified xsi:type="dcterms:W3CDTF">2023-12-18T02:04:30Z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B05D13F46C0F499B9F9412C416E0AE5C_12</vt:lpwstr>
  </property>
</Properties>
</file>