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81" r:id="rId3"/>
    <p:sldId id="930" r:id="rId4"/>
    <p:sldId id="929" r:id="rId5"/>
    <p:sldId id="927" r:id="rId6"/>
    <p:sldId id="755" r:id="rId7"/>
    <p:sldId id="713" r:id="rId9"/>
    <p:sldId id="712" r:id="rId10"/>
    <p:sldId id="836" r:id="rId11"/>
    <p:sldId id="963" r:id="rId12"/>
    <p:sldId id="559" r:id="rId13"/>
    <p:sldId id="759" r:id="rId14"/>
    <p:sldId id="760" r:id="rId15"/>
    <p:sldId id="678" r:id="rId16"/>
    <p:sldId id="679" r:id="rId17"/>
    <p:sldId id="787" r:id="rId18"/>
    <p:sldId id="766" r:id="rId19"/>
    <p:sldId id="790" r:id="rId20"/>
    <p:sldId id="811" r:id="rId21"/>
    <p:sldId id="816" r:id="rId22"/>
    <p:sldId id="812" r:id="rId23"/>
    <p:sldId id="819" r:id="rId24"/>
    <p:sldId id="813" r:id="rId25"/>
    <p:sldId id="820" r:id="rId26"/>
    <p:sldId id="516" r:id="rId27"/>
    <p:sldId id="821" r:id="rId28"/>
    <p:sldId id="835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  <a:srgbClr val="E7F3F4"/>
    <a:srgbClr val="1552D1"/>
    <a:srgbClr val="FFDEAA"/>
    <a:srgbClr val="F76107"/>
    <a:srgbClr val="6CE600"/>
    <a:srgbClr val="00E6C9"/>
    <a:srgbClr val="DAB193"/>
    <a:srgbClr val="BEE997"/>
    <a:srgbClr val="FEB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54" y="91"/>
      </p:cViewPr>
      <p:guideLst>
        <p:guide orient="horz" pos="1630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7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2" Type="http://schemas.openxmlformats.org/officeDocument/2006/relationships/image" Target="../media/image4.wmf"/><Relationship Id="rId11" Type="http://schemas.openxmlformats.org/officeDocument/2006/relationships/image" Target="../media/image6.wmf"/><Relationship Id="rId10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2" Type="http://schemas.openxmlformats.org/officeDocument/2006/relationships/image" Target="../media/image4.wmf"/><Relationship Id="rId11" Type="http://schemas.openxmlformats.org/officeDocument/2006/relationships/image" Target="../media/image6.wmf"/><Relationship Id="rId10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1"/>
            <a:ext cx="4038600" cy="16406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3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7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2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2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8.png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3.wmf"/><Relationship Id="rId7" Type="http://schemas.openxmlformats.org/officeDocument/2006/relationships/oleObject" Target="../embeddings/oleObject33.bin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5" Type="http://schemas.openxmlformats.org/officeDocument/2006/relationships/notesSlide" Target="../notesSlides/notesSlide2.xml"/><Relationship Id="rId34" Type="http://schemas.openxmlformats.org/officeDocument/2006/relationships/vmlDrawing" Target="../drawings/vmlDrawing5.vml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19.wmf"/><Relationship Id="rId31" Type="http://schemas.openxmlformats.org/officeDocument/2006/relationships/oleObject" Target="../embeddings/oleObject38.bin"/><Relationship Id="rId30" Type="http://schemas.openxmlformats.org/officeDocument/2006/relationships/tags" Target="../tags/tag102.xml"/><Relationship Id="rId3" Type="http://schemas.openxmlformats.org/officeDocument/2006/relationships/tags" Target="../tags/tag85.xml"/><Relationship Id="rId29" Type="http://schemas.openxmlformats.org/officeDocument/2006/relationships/tags" Target="../tags/tag101.xml"/><Relationship Id="rId28" Type="http://schemas.openxmlformats.org/officeDocument/2006/relationships/tags" Target="../tags/tag100.xml"/><Relationship Id="rId27" Type="http://schemas.openxmlformats.org/officeDocument/2006/relationships/tags" Target="../tags/tag99.xml"/><Relationship Id="rId26" Type="http://schemas.openxmlformats.org/officeDocument/2006/relationships/tags" Target="../tags/tag98.xml"/><Relationship Id="rId25" Type="http://schemas.openxmlformats.org/officeDocument/2006/relationships/tags" Target="../tags/tag97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image" Target="../media/image9.wmf"/><Relationship Id="rId2" Type="http://schemas.openxmlformats.org/officeDocument/2006/relationships/tags" Target="../tags/tag84.xml"/><Relationship Id="rId19" Type="http://schemas.openxmlformats.org/officeDocument/2006/relationships/oleObject" Target="../embeddings/oleObject37.bin"/><Relationship Id="rId18" Type="http://schemas.openxmlformats.org/officeDocument/2006/relationships/tags" Target="../tags/tag92.xml"/><Relationship Id="rId17" Type="http://schemas.openxmlformats.org/officeDocument/2006/relationships/image" Target="../media/image8.wmf"/><Relationship Id="rId16" Type="http://schemas.openxmlformats.org/officeDocument/2006/relationships/oleObject" Target="../embeddings/oleObject36.bin"/><Relationship Id="rId15" Type="http://schemas.openxmlformats.org/officeDocument/2006/relationships/tags" Target="../tags/tag91.xml"/><Relationship Id="rId14" Type="http://schemas.openxmlformats.org/officeDocument/2006/relationships/image" Target="../media/image7.wmf"/><Relationship Id="rId13" Type="http://schemas.openxmlformats.org/officeDocument/2006/relationships/oleObject" Target="../embeddings/oleObject35.bin"/><Relationship Id="rId12" Type="http://schemas.openxmlformats.org/officeDocument/2006/relationships/tags" Target="../tags/tag90.xml"/><Relationship Id="rId11" Type="http://schemas.openxmlformats.org/officeDocument/2006/relationships/image" Target="../media/image4.wmf"/><Relationship Id="rId10" Type="http://schemas.openxmlformats.org/officeDocument/2006/relationships/oleObject" Target="../embeddings/oleObject34.bin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1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png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5.png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3" Type="http://schemas.openxmlformats.org/officeDocument/2006/relationships/notesSlide" Target="../notesSlides/notesSlide3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49.xml"/><Relationship Id="rId30" Type="http://schemas.openxmlformats.org/officeDocument/2006/relationships/image" Target="../media/image26.png"/><Relationship Id="rId3" Type="http://schemas.openxmlformats.org/officeDocument/2006/relationships/tags" Target="../tags/tag124.xml"/><Relationship Id="rId29" Type="http://schemas.openxmlformats.org/officeDocument/2006/relationships/tags" Target="../tags/tag148.xml"/><Relationship Id="rId28" Type="http://schemas.openxmlformats.org/officeDocument/2006/relationships/tags" Target="../tags/tag147.xml"/><Relationship Id="rId27" Type="http://schemas.openxmlformats.org/officeDocument/2006/relationships/tags" Target="../tags/tag146.xml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tags" Target="../tags/tag123.xml"/><Relationship Id="rId19" Type="http://schemas.openxmlformats.org/officeDocument/2006/relationships/tags" Target="../tags/tag138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27.png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51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image" Target="../media/image28.png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3.xml"/><Relationship Id="rId7" Type="http://schemas.openxmlformats.org/officeDocument/2006/relationships/image" Target="../media/image29.png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6" Type="http://schemas.openxmlformats.org/officeDocument/2006/relationships/oleObject" Target="../embeddings/oleObject1.bin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5" Type="http://schemas.openxmlformats.org/officeDocument/2006/relationships/oleObject" Target="../embeddings/oleObject4.bin"/><Relationship Id="rId14" Type="http://schemas.openxmlformats.org/officeDocument/2006/relationships/image" Target="../media/image5.wmf"/><Relationship Id="rId13" Type="http://schemas.openxmlformats.org/officeDocument/2006/relationships/oleObject" Target="../embeddings/oleObject3.bin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image" Target="../media/image34.png"/><Relationship Id="rId2" Type="http://schemas.openxmlformats.org/officeDocument/2006/relationships/tags" Target="../tags/tag230.xml"/><Relationship Id="rId1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244.xml"/><Relationship Id="rId29" Type="http://schemas.openxmlformats.org/officeDocument/2006/relationships/tags" Target="../tags/tag270.xml"/><Relationship Id="rId28" Type="http://schemas.openxmlformats.org/officeDocument/2006/relationships/tags" Target="../tags/tag269.xml"/><Relationship Id="rId27" Type="http://schemas.openxmlformats.org/officeDocument/2006/relationships/tags" Target="../tags/tag268.xml"/><Relationship Id="rId26" Type="http://schemas.openxmlformats.org/officeDocument/2006/relationships/tags" Target="../tags/tag267.xml"/><Relationship Id="rId25" Type="http://schemas.openxmlformats.org/officeDocument/2006/relationships/tags" Target="../tags/tag266.xml"/><Relationship Id="rId24" Type="http://schemas.openxmlformats.org/officeDocument/2006/relationships/tags" Target="../tags/tag265.xml"/><Relationship Id="rId23" Type="http://schemas.openxmlformats.org/officeDocument/2006/relationships/tags" Target="../tags/tag264.xml"/><Relationship Id="rId22" Type="http://schemas.openxmlformats.org/officeDocument/2006/relationships/tags" Target="../tags/tag263.xml"/><Relationship Id="rId21" Type="http://schemas.openxmlformats.org/officeDocument/2006/relationships/tags" Target="../tags/tag262.xml"/><Relationship Id="rId20" Type="http://schemas.openxmlformats.org/officeDocument/2006/relationships/tags" Target="../tags/tag261.xml"/><Relationship Id="rId2" Type="http://schemas.openxmlformats.org/officeDocument/2006/relationships/tags" Target="../tags/tag243.xml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tags" Target="../tags/tag257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tags" Target="../tags/tag24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3.wmf"/><Relationship Id="rId7" Type="http://schemas.openxmlformats.org/officeDocument/2006/relationships/oleObject" Target="../embeddings/oleObject5.bin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6.wmf"/><Relationship Id="rId16" Type="http://schemas.openxmlformats.org/officeDocument/2006/relationships/oleObject" Target="../embeddings/oleObject8.bin"/><Relationship Id="rId15" Type="http://schemas.openxmlformats.org/officeDocument/2006/relationships/tags" Target="../tags/tag17.xml"/><Relationship Id="rId14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2" Type="http://schemas.openxmlformats.org/officeDocument/2006/relationships/tags" Target="../tags/tag16.xml"/><Relationship Id="rId11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3.wmf"/><Relationship Id="rId7" Type="http://schemas.openxmlformats.org/officeDocument/2006/relationships/oleObject" Target="../embeddings/oleObject9.bin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0" Type="http://schemas.openxmlformats.org/officeDocument/2006/relationships/vmlDrawing" Target="../drawings/vmlDrawing3.vml"/><Relationship Id="rId4" Type="http://schemas.openxmlformats.org/officeDocument/2006/relationships/tags" Target="../tags/tag21.xml"/><Relationship Id="rId39" Type="http://schemas.openxmlformats.org/officeDocument/2006/relationships/slideLayout" Target="../slideLayouts/slideLayout7.xml"/><Relationship Id="rId38" Type="http://schemas.openxmlformats.org/officeDocument/2006/relationships/image" Target="../media/image4.wmf"/><Relationship Id="rId37" Type="http://schemas.openxmlformats.org/officeDocument/2006/relationships/oleObject" Target="../embeddings/oleObject20.bin"/><Relationship Id="rId36" Type="http://schemas.openxmlformats.org/officeDocument/2006/relationships/tags" Target="../tags/tag31.xml"/><Relationship Id="rId35" Type="http://schemas.openxmlformats.org/officeDocument/2006/relationships/tags" Target="../tags/tag30.xml"/><Relationship Id="rId34" Type="http://schemas.openxmlformats.org/officeDocument/2006/relationships/tags" Target="../tags/tag29.xml"/><Relationship Id="rId33" Type="http://schemas.openxmlformats.org/officeDocument/2006/relationships/image" Target="../media/image6.wmf"/><Relationship Id="rId32" Type="http://schemas.openxmlformats.org/officeDocument/2006/relationships/oleObject" Target="../embeddings/oleObject19.bin"/><Relationship Id="rId31" Type="http://schemas.openxmlformats.org/officeDocument/2006/relationships/tags" Target="../tags/tag28.xml"/><Relationship Id="rId30" Type="http://schemas.openxmlformats.org/officeDocument/2006/relationships/image" Target="../media/image5.wmf"/><Relationship Id="rId3" Type="http://schemas.openxmlformats.org/officeDocument/2006/relationships/tags" Target="../tags/tag20.xml"/><Relationship Id="rId29" Type="http://schemas.openxmlformats.org/officeDocument/2006/relationships/oleObject" Target="../embeddings/oleObject18.bin"/><Relationship Id="rId28" Type="http://schemas.openxmlformats.org/officeDocument/2006/relationships/tags" Target="../tags/tag27.xml"/><Relationship Id="rId27" Type="http://schemas.openxmlformats.org/officeDocument/2006/relationships/image" Target="../media/image14.wmf"/><Relationship Id="rId26" Type="http://schemas.openxmlformats.org/officeDocument/2006/relationships/oleObject" Target="../embeddings/oleObject17.bin"/><Relationship Id="rId25" Type="http://schemas.openxmlformats.org/officeDocument/2006/relationships/image" Target="../media/image13.wmf"/><Relationship Id="rId24" Type="http://schemas.openxmlformats.org/officeDocument/2006/relationships/oleObject" Target="../embeddings/oleObject16.bin"/><Relationship Id="rId23" Type="http://schemas.openxmlformats.org/officeDocument/2006/relationships/image" Target="../media/image12.wmf"/><Relationship Id="rId22" Type="http://schemas.openxmlformats.org/officeDocument/2006/relationships/oleObject" Target="../embeddings/oleObject15.bin"/><Relationship Id="rId21" Type="http://schemas.openxmlformats.org/officeDocument/2006/relationships/image" Target="../media/image11.wmf"/><Relationship Id="rId20" Type="http://schemas.openxmlformats.org/officeDocument/2006/relationships/oleObject" Target="../embeddings/oleObject14.bin"/><Relationship Id="rId2" Type="http://schemas.openxmlformats.org/officeDocument/2006/relationships/tags" Target="../tags/tag19.xml"/><Relationship Id="rId19" Type="http://schemas.openxmlformats.org/officeDocument/2006/relationships/image" Target="../media/image10.wmf"/><Relationship Id="rId18" Type="http://schemas.openxmlformats.org/officeDocument/2006/relationships/oleObject" Target="../embeddings/oleObject13.bin"/><Relationship Id="rId17" Type="http://schemas.openxmlformats.org/officeDocument/2006/relationships/image" Target="../media/image9.wmf"/><Relationship Id="rId16" Type="http://schemas.openxmlformats.org/officeDocument/2006/relationships/oleObject" Target="../embeddings/oleObject12.bin"/><Relationship Id="rId15" Type="http://schemas.openxmlformats.org/officeDocument/2006/relationships/tags" Target="../tags/tag26.xml"/><Relationship Id="rId14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2" Type="http://schemas.openxmlformats.org/officeDocument/2006/relationships/tags" Target="../tags/tag25.xml"/><Relationship Id="rId11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3" Type="http://schemas.openxmlformats.org/officeDocument/2006/relationships/notesSlide" Target="../notesSlides/notesSlide1.xml"/><Relationship Id="rId52" Type="http://schemas.openxmlformats.org/officeDocument/2006/relationships/vmlDrawing" Target="../drawings/vmlDrawing4.vml"/><Relationship Id="rId51" Type="http://schemas.openxmlformats.org/officeDocument/2006/relationships/slideLayout" Target="../slideLayouts/slideLayout7.xml"/><Relationship Id="rId50" Type="http://schemas.openxmlformats.org/officeDocument/2006/relationships/image" Target="../media/image4.wmf"/><Relationship Id="rId5" Type="http://schemas.openxmlformats.org/officeDocument/2006/relationships/tags" Target="../tags/tag36.xml"/><Relationship Id="rId49" Type="http://schemas.openxmlformats.org/officeDocument/2006/relationships/oleObject" Target="../embeddings/oleObject32.bin"/><Relationship Id="rId48" Type="http://schemas.openxmlformats.org/officeDocument/2006/relationships/tags" Target="../tags/tag57.xml"/><Relationship Id="rId47" Type="http://schemas.openxmlformats.org/officeDocument/2006/relationships/tags" Target="../tags/tag56.xml"/><Relationship Id="rId46" Type="http://schemas.openxmlformats.org/officeDocument/2006/relationships/image" Target="../media/image6.wmf"/><Relationship Id="rId45" Type="http://schemas.openxmlformats.org/officeDocument/2006/relationships/oleObject" Target="../embeddings/oleObject31.bin"/><Relationship Id="rId44" Type="http://schemas.openxmlformats.org/officeDocument/2006/relationships/tags" Target="../tags/tag55.xml"/><Relationship Id="rId43" Type="http://schemas.openxmlformats.org/officeDocument/2006/relationships/image" Target="../media/image5.wmf"/><Relationship Id="rId42" Type="http://schemas.openxmlformats.org/officeDocument/2006/relationships/oleObject" Target="../embeddings/oleObject30.bin"/><Relationship Id="rId41" Type="http://schemas.openxmlformats.org/officeDocument/2006/relationships/tags" Target="../tags/tag54.xml"/><Relationship Id="rId40" Type="http://schemas.openxmlformats.org/officeDocument/2006/relationships/image" Target="../media/image14.wmf"/><Relationship Id="rId4" Type="http://schemas.openxmlformats.org/officeDocument/2006/relationships/tags" Target="../tags/tag35.xml"/><Relationship Id="rId39" Type="http://schemas.openxmlformats.org/officeDocument/2006/relationships/oleObject" Target="../embeddings/oleObject29.bin"/><Relationship Id="rId38" Type="http://schemas.openxmlformats.org/officeDocument/2006/relationships/tags" Target="../tags/tag53.xml"/><Relationship Id="rId37" Type="http://schemas.openxmlformats.org/officeDocument/2006/relationships/image" Target="../media/image13.wmf"/><Relationship Id="rId36" Type="http://schemas.openxmlformats.org/officeDocument/2006/relationships/oleObject" Target="../embeddings/oleObject28.bin"/><Relationship Id="rId35" Type="http://schemas.openxmlformats.org/officeDocument/2006/relationships/tags" Target="../tags/tag52.xml"/><Relationship Id="rId34" Type="http://schemas.openxmlformats.org/officeDocument/2006/relationships/image" Target="../media/image12.wmf"/><Relationship Id="rId33" Type="http://schemas.openxmlformats.org/officeDocument/2006/relationships/oleObject" Target="../embeddings/oleObject27.bin"/><Relationship Id="rId32" Type="http://schemas.openxmlformats.org/officeDocument/2006/relationships/tags" Target="../tags/tag51.xml"/><Relationship Id="rId31" Type="http://schemas.openxmlformats.org/officeDocument/2006/relationships/image" Target="../media/image11.wmf"/><Relationship Id="rId30" Type="http://schemas.openxmlformats.org/officeDocument/2006/relationships/oleObject" Target="../embeddings/oleObject26.bin"/><Relationship Id="rId3" Type="http://schemas.openxmlformats.org/officeDocument/2006/relationships/tags" Target="../tags/tag34.xml"/><Relationship Id="rId29" Type="http://schemas.openxmlformats.org/officeDocument/2006/relationships/tags" Target="../tags/tag50.xml"/><Relationship Id="rId28" Type="http://schemas.openxmlformats.org/officeDocument/2006/relationships/image" Target="../media/image10.wmf"/><Relationship Id="rId27" Type="http://schemas.openxmlformats.org/officeDocument/2006/relationships/oleObject" Target="../embeddings/oleObject25.bin"/><Relationship Id="rId26" Type="http://schemas.openxmlformats.org/officeDocument/2006/relationships/tags" Target="../tags/tag49.xml"/><Relationship Id="rId25" Type="http://schemas.openxmlformats.org/officeDocument/2006/relationships/image" Target="../media/image9.wmf"/><Relationship Id="rId24" Type="http://schemas.openxmlformats.org/officeDocument/2006/relationships/oleObject" Target="../embeddings/oleObject24.bin"/><Relationship Id="rId23" Type="http://schemas.openxmlformats.org/officeDocument/2006/relationships/tags" Target="../tags/tag48.xml"/><Relationship Id="rId22" Type="http://schemas.openxmlformats.org/officeDocument/2006/relationships/image" Target="../media/image8.wmf"/><Relationship Id="rId21" Type="http://schemas.openxmlformats.org/officeDocument/2006/relationships/oleObject" Target="../embeddings/oleObject23.bin"/><Relationship Id="rId20" Type="http://schemas.openxmlformats.org/officeDocument/2006/relationships/tags" Target="../tags/tag47.xml"/><Relationship Id="rId2" Type="http://schemas.openxmlformats.org/officeDocument/2006/relationships/tags" Target="../tags/tag33.xml"/><Relationship Id="rId19" Type="http://schemas.openxmlformats.org/officeDocument/2006/relationships/image" Target="../media/image7.wmf"/><Relationship Id="rId18" Type="http://schemas.openxmlformats.org/officeDocument/2006/relationships/oleObject" Target="../embeddings/oleObject22.bin"/><Relationship Id="rId17" Type="http://schemas.openxmlformats.org/officeDocument/2006/relationships/tags" Target="../tags/tag46.xml"/><Relationship Id="rId16" Type="http://schemas.openxmlformats.org/officeDocument/2006/relationships/image" Target="../media/image3.wmf"/><Relationship Id="rId15" Type="http://schemas.openxmlformats.org/officeDocument/2006/relationships/oleObject" Target="../embeddings/oleObject21.bin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tags" Target="../tags/tag70.xml"/><Relationship Id="rId5" Type="http://schemas.openxmlformats.org/officeDocument/2006/relationships/image" Target="../media/image15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3519671"/>
            <a:ext cx="310273" cy="1277753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rect l="0" t="0" r="0" b="0"/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rect l="0" t="0" r="0" b="0"/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rect l="0" t="0" r="0" b="0"/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rect l="0" t="0" r="0" b="0"/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rect l="0" t="0" r="0" b="0"/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rect l="0" t="0" r="0" b="0"/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rect l="0" t="0" r="0" b="0"/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rect l="0" t="0" r="0" b="0"/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9" y="4652409"/>
            <a:ext cx="1737066" cy="159304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rect l="0" t="0" r="0" b="0"/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rect l="0" t="0" r="0" b="0"/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rect l="0" t="0" r="0" b="0"/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rect l="0" t="0" r="0" b="0"/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rect l="0" t="0" r="0" b="0"/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rect l="0" t="0" r="0" b="0"/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rect l="0" t="0" r="0" b="0"/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rect l="0" t="0" r="0" b="0"/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rect l="0" t="0" r="0" b="0"/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rect l="0" t="0" r="0" b="0"/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325768" y="3650841"/>
            <a:ext cx="334495" cy="1147212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rect l="0" t="0" r="0" b="0"/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rect l="0" t="0" r="0" b="0"/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rect l="0" t="0" r="0" b="0"/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rect l="0" t="0" r="0" b="0"/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lstStyle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rect l="0" t="0" r="0" b="0"/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rect l="0" t="0" r="0" b="0"/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621353" y="4165316"/>
            <a:ext cx="514430" cy="537652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rect l="0" t="0" r="0" b="0"/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rect l="0" t="0" r="0" b="0"/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rect l="0" t="0" r="0" b="0"/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rect l="0" t="0" r="0" b="0"/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rect l="0" t="0" r="0" b="0"/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rect l="0" t="0" r="0" b="0"/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rect l="0" t="0" r="0" b="0"/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rect l="0" t="0" r="0" b="0"/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rect l="0" t="0" r="0" b="0"/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6583360" y="4069875"/>
            <a:ext cx="1091206" cy="1073625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rect l="0" t="0" r="0" b="0"/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rect l="0" t="0" r="0" b="0"/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rect l="0" t="0" r="0" b="0"/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rect l="0" t="0" r="0" b="0"/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rect l="0" t="0" r="0" b="0"/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rect l="0" t="0" r="0" b="0"/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rect l="0" t="0" r="0" b="0"/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rect l="0" t="0" r="0" b="0"/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rect l="0" t="0" r="0" b="0"/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rect l="0" t="0" r="0" b="0"/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rect l="0" t="0" r="0" b="0"/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rect l="0" t="0" r="0" b="0"/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rect l="0" t="0" r="0" b="0"/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rect l="0" t="0" r="0" b="0"/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rect l="0" t="0" r="0" b="0"/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rect l="0" t="0" r="0" b="0"/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rect l="0" t="0" r="0" b="0"/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rect l="0" t="0" r="0" b="0"/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rect l="0" t="0" r="0" b="0"/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rect l="0" t="0" r="0" b="0"/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rect l="0" t="0" r="0" b="0"/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rect l="0" t="0" r="0" b="0"/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rect l="0" t="0" r="0" b="0"/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rect l="0" t="0" r="0" b="0"/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rect l="0" t="0" r="0" b="0"/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rect l="0" t="0" r="0" b="0"/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rect l="0" t="0" r="0" b="0"/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rect l="0" t="0" r="0" b="0"/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rect l="0" t="0" r="0" b="0"/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rect l="0" t="0" r="0" b="0"/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rect l="0" t="0" r="0" b="0"/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393306" y="4027310"/>
            <a:ext cx="739582" cy="966965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rect l="0" t="0" r="0" b="0"/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rect l="0" t="0" r="0" b="0"/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rect l="0" t="0" r="0" b="0"/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rect l="0" t="0" r="0" b="0"/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rect l="0" t="0" r="0" b="0"/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rect l="0" t="0" r="0" b="0"/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rect l="0" t="0" r="0" b="0"/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rect l="0" t="0" r="0" b="0"/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rect l="0" t="0" r="0" b="0"/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rect l="0" t="0" r="0" b="0"/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rect l="0" t="0" r="0" b="0"/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rect l="0" t="0" r="0" b="0"/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rect l="0" t="0" r="0" b="0"/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rect l="0" t="0" r="0" b="0"/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rect l="0" t="0" r="0" b="0"/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rect l="0" t="0" r="0" b="0"/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rect l="0" t="0" r="0" b="0"/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rect l="0" t="0" r="0" b="0"/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rect l="0" t="0" r="0" b="0"/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rect l="0" t="0" r="0" b="0"/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rect l="0" t="0" r="0" b="0"/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rect l="0" t="0" r="0" b="0"/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rect l="0" t="0" r="0" b="0"/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rect l="0" t="0" r="0" b="0"/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rect l="0" t="0" r="0" b="0"/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rect l="0" t="0" r="0" b="0"/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rect l="0" t="0" r="0" b="0"/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rect l="0" t="0" r="0" b="0"/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rect l="0" t="0" r="0" b="0"/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rect l="0" t="0" r="0" b="0"/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rect l="0" t="0" r="0" b="0"/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7611324" y="4002869"/>
            <a:ext cx="771229" cy="1002129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rect l="0" t="0" r="0" b="0"/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rect l="0" t="0" r="0" b="0"/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rect l="0" t="0" r="0" b="0"/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rect l="0" t="0" r="0" b="0"/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rect l="0" t="0" r="0" b="0"/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rect l="0" t="0" r="0" b="0"/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rect l="0" t="0" r="0" b="0"/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rect l="0" t="0" r="0" b="0"/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rect l="0" t="0" r="0" b="0"/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rect l="0" t="0" r="0" b="0"/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rect l="0" t="0" r="0" b="0"/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14735" y="2571468"/>
            <a:ext cx="37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张家港市锦丰中心小学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6468" y="3142480"/>
            <a:ext cx="19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仲春燕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9560" y="1200150"/>
            <a:ext cx="5291455" cy="1014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认识</a:t>
            </a:r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百分数</a:t>
            </a:r>
            <a:endParaRPr lang="zh-CN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îşļiḓê"/>
          <p:cNvSpPr txBox="1"/>
          <p:nvPr/>
        </p:nvSpPr>
        <p:spPr bwMode="auto">
          <a:xfrm>
            <a:off x="145699" y="54419"/>
            <a:ext cx="734656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014B3B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义务教育教科书  苏教版  小学数学（六）年级  上册</a:t>
            </a:r>
            <a:endParaRPr lang="en-US" altLang="zh-CN" dirty="0">
              <a:solidFill>
                <a:srgbClr val="014B3B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6" name="直接箭头连接符 37"/>
          <p:cNvCxnSpPr/>
          <p:nvPr/>
        </p:nvCxnSpPr>
        <p:spPr>
          <a:xfrm>
            <a:off x="215339" y="496224"/>
            <a:ext cx="5727700" cy="18415"/>
          </a:xfrm>
          <a:prstGeom prst="straightConnector1">
            <a:avLst/>
          </a:prstGeom>
          <a:ln w="57150">
            <a:solidFill>
              <a:srgbClr val="549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15105" y="285441"/>
            <a:ext cx="2911092" cy="4496190"/>
          </a:xfrm>
          <a:prstGeom prst="rect">
            <a:avLst/>
          </a:prstGeom>
        </p:spPr>
      </p:pic>
      <p:sp>
        <p:nvSpPr>
          <p:cNvPr id="28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274445" y="1352550"/>
            <a:ext cx="1690370" cy="9042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5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姚明</a:t>
            </a:r>
            <a:endParaRPr lang="zh-CN" altLang="en-US" sz="5400" b="1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130" y="2343150"/>
            <a:ext cx="3683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n>
                  <a:noFill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dirty="0">
                <a:ln>
                  <a:noFill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百分百先生</a:t>
            </a:r>
            <a:r>
              <a:rPr lang="en-US" altLang="zh-CN" sz="4000" dirty="0">
                <a:ln>
                  <a:noFill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4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5" name="文本占位符 7"/>
            <p:cNvSpPr txBox="1"/>
            <p:nvPr>
              <p:custDataLst>
                <p:tags r:id="rId4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联系生活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4670" y="666750"/>
          <a:ext cx="7999730" cy="3463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1256030"/>
                <a:gridCol w="1179830"/>
                <a:gridCol w="3888105"/>
                <a:gridCol w="899160"/>
              </a:tblGrid>
              <a:tr h="551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编号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投中次数占投篮总数的几分之几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         </a:t>
                      </a: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15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姚明</a:t>
                      </a: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alt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3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探究新知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123968" y="58737"/>
            <a:ext cx="28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谁的投篮水平高？</a:t>
            </a:r>
            <a:endParaRPr lang="zh-CN" altLang="en-US" sz="2400" dirty="0"/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55845" y="1185545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800100" imgH="393700" progId="Equation.KSEE3">
                  <p:embed/>
                </p:oleObj>
              </mc:Choice>
              <mc:Fallback>
                <p:oleObj name="" r:id="rId7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5845" y="1185545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855845" y="171323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800100" imgH="393700" progId="Equation.KSEE3">
                  <p:embed/>
                </p:oleObj>
              </mc:Choice>
              <mc:Fallback>
                <p:oleObj name="" r:id="rId10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5845" y="171323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886960" y="2150745"/>
          <a:ext cx="94424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3" imgW="723900" imgH="393700" progId="Equation.KSEE3">
                  <p:embed/>
                </p:oleObj>
              </mc:Choice>
              <mc:Fallback>
                <p:oleObj name="" r:id="rId13" imgW="7239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6960" y="2150745"/>
                        <a:ext cx="94424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886643" y="2653665"/>
          <a:ext cx="106045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6" imgW="812800" imgH="393700" progId="Equation.KSEE3">
                  <p:embed/>
                </p:oleObj>
              </mc:Choice>
              <mc:Fallback>
                <p:oleObj name="" r:id="rId16" imgW="8128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86643" y="2653665"/>
                        <a:ext cx="1060450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4855845" y="3155315"/>
          <a:ext cx="96202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9" imgW="736600" imgH="393700" progId="Equation.KSEE3">
                  <p:embed/>
                </p:oleObj>
              </mc:Choice>
              <mc:Fallback>
                <p:oleObj name="" r:id="rId19" imgW="736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55845" y="3155315"/>
                        <a:ext cx="96202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>
            <p:custDataLst>
              <p:tags r:id="rId21"/>
            </p:custDataLst>
          </p:nvPr>
        </p:nvSpPr>
        <p:spPr>
          <a:xfrm>
            <a:off x="7621270" y="1729105"/>
            <a:ext cx="786765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chemeClr val="tx1"/>
                </a:solidFill>
                <a:effectLst/>
                <a:sym typeface="+mn-ea"/>
              </a:rPr>
              <a:t>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65%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5" name="文本框 34"/>
          <p:cNvSpPr txBox="1"/>
          <p:nvPr>
            <p:custDataLst>
              <p:tags r:id="rId22"/>
            </p:custDataLst>
          </p:nvPr>
        </p:nvSpPr>
        <p:spPr>
          <a:xfrm>
            <a:off x="7696200" y="2218690"/>
            <a:ext cx="74930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50%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6" name="文本框 35"/>
          <p:cNvSpPr txBox="1"/>
          <p:nvPr>
            <p:custDataLst>
              <p:tags r:id="rId23"/>
            </p:custDataLst>
          </p:nvPr>
        </p:nvSpPr>
        <p:spPr>
          <a:xfrm>
            <a:off x="7635240" y="2658110"/>
            <a:ext cx="95313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effectLst/>
                <a:sym typeface="+mn-ea"/>
              </a:rPr>
              <a:t>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65.4%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7" name="文本框 36"/>
          <p:cNvSpPr txBox="1"/>
          <p:nvPr>
            <p:custDataLst>
              <p:tags r:id="rId24"/>
            </p:custDataLst>
          </p:nvPr>
        </p:nvSpPr>
        <p:spPr>
          <a:xfrm>
            <a:off x="7696200" y="3158490"/>
            <a:ext cx="99060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57.1%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9" name="文本框 38"/>
          <p:cNvSpPr txBox="1"/>
          <p:nvPr/>
        </p:nvSpPr>
        <p:spPr>
          <a:xfrm>
            <a:off x="7696200" y="1249045"/>
            <a:ext cx="6781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64%</a:t>
            </a:r>
            <a:endParaRPr lang="en-US" altLang="en-US" sz="2000" kern="100" dirty="0">
              <a:solidFill>
                <a:srgbClr val="FF0000"/>
              </a:solidFill>
              <a:effectLst/>
              <a:latin typeface="Symbol" panose="05050102010706020507" charset="0"/>
              <a:cs typeface="Symbol" panose="05050102010706020507" charset="0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21270" y="742950"/>
            <a:ext cx="1148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命中率</a:t>
            </a:r>
            <a:endParaRPr lang="zh-CN" altLang="en-US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1680210" y="3714115"/>
            <a:ext cx="581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Symbol" panose="05050102010706020507" charset="0"/>
                <a:cs typeface="Symbol" panose="05050102010706020507" charset="0"/>
              </a:rPr>
              <a:t>12</a:t>
            </a:r>
            <a:endParaRPr lang="en-US" altLang="zh-CN" sz="2000"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6"/>
            </p:custDataLst>
          </p:nvPr>
        </p:nvSpPr>
        <p:spPr>
          <a:xfrm>
            <a:off x="2899410" y="3714115"/>
            <a:ext cx="581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Symbol" panose="05050102010706020507" charset="0"/>
                <a:cs typeface="Symbol" panose="05050102010706020507" charset="0"/>
              </a:rPr>
              <a:t>12</a:t>
            </a:r>
            <a:endParaRPr lang="en-US" altLang="zh-CN" sz="2000"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7635240" y="3703955"/>
            <a:ext cx="92011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effectLst/>
                <a:sym typeface="+mn-ea"/>
              </a:rPr>
              <a:t>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100%</a:t>
            </a:r>
            <a:endParaRPr lang="zh-CN" sz="2000" kern="100" dirty="0">
              <a:solidFill>
                <a:srgbClr val="FF0000"/>
              </a:solidFill>
              <a:effectLst/>
              <a:latin typeface="Symbol" panose="05050102010706020507" charset="0"/>
              <a:ea typeface="宋体" panose="02010600030101010101" pitchFamily="2" charset="-122"/>
              <a:cs typeface="Symbol" panose="05050102010706020507" charset="0"/>
            </a:endParaRPr>
          </a:p>
          <a:p>
            <a:endParaRPr lang="zh-CN" altLang="en-US" sz="2000"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8" name="矩形 37"/>
          <p:cNvSpPr/>
          <p:nvPr>
            <p:custDataLst>
              <p:tags r:id="rId28"/>
            </p:custDataLst>
          </p:nvPr>
        </p:nvSpPr>
        <p:spPr>
          <a:xfrm>
            <a:off x="7696200" y="3658870"/>
            <a:ext cx="837565" cy="455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29"/>
            </p:custDataLst>
          </p:nvPr>
        </p:nvSpPr>
        <p:spPr>
          <a:xfrm>
            <a:off x="627380" y="3659505"/>
            <a:ext cx="600710" cy="455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对象 3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4937126" y="3764598"/>
          <a:ext cx="880745" cy="21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31" imgW="673100" imgH="165100" progId="Equation.KSEE3">
                  <p:embed/>
                </p:oleObj>
              </mc:Choice>
              <mc:Fallback>
                <p:oleObj name="" r:id="rId31" imgW="6731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37126" y="3764598"/>
                        <a:ext cx="880745" cy="21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42" grpId="1"/>
      <p:bldP spid="29" grpId="0"/>
      <p:bldP spid="30" grpId="0"/>
      <p:bldP spid="32" grpId="0"/>
      <p:bldP spid="32" grpId="1"/>
      <p:bldP spid="38" grpId="0" bldLvl="0" animBg="1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1905000" y="3714750"/>
            <a:ext cx="509968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橙汁含量</a:t>
            </a:r>
            <a:r>
              <a:rPr lang="zh-CN" altLang="en-US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总质量的</a:t>
            </a:r>
            <a:r>
              <a:rPr lang="en-US" altLang="zh-CN" sz="3200">
                <a:solidFill>
                  <a:srgbClr val="0000FF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100%</a:t>
            </a:r>
            <a:endParaRPr lang="en-US" altLang="zh-CN" sz="3200">
              <a:solidFill>
                <a:srgbClr val="0000FF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9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走进生活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圆角矩形标注 4"/>
          <p:cNvSpPr/>
          <p:nvPr/>
        </p:nvSpPr>
        <p:spPr>
          <a:xfrm>
            <a:off x="4761230" y="1047750"/>
            <a:ext cx="1831975" cy="599440"/>
          </a:xfrm>
          <a:prstGeom prst="wedgeRoundRectCallout">
            <a:avLst>
              <a:gd name="adj1" fmla="val -49798"/>
              <a:gd name="adj2" fmla="val 8200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  <a:sym typeface="+mn-ea"/>
              </a:rPr>
              <a:t>100%</a:t>
            </a:r>
            <a:r>
              <a:rPr lang="zh-CN" altLang="en-US" sz="2800">
                <a:solidFill>
                  <a:schemeClr val="tx1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  <a:sym typeface="+mn-ea"/>
              </a:rPr>
              <a:t>橙汁</a:t>
            </a:r>
            <a:endParaRPr lang="zh-CN" altLang="en-US" sz="2800">
              <a:solidFill>
                <a:schemeClr val="tx1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  <a:sym typeface="+mn-ea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90855"/>
            <a:ext cx="3350895" cy="33508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66750"/>
            <a:ext cx="2351405" cy="23514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9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深入探究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394970" y="2952750"/>
            <a:ext cx="2280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橙汁含量</a:t>
            </a:r>
            <a:r>
              <a:rPr lang="en-US" altLang="zh-CN" sz="240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  <a:sym typeface="+mn-ea"/>
              </a:rPr>
              <a:t>100%</a:t>
            </a:r>
            <a:endParaRPr lang="en-US" altLang="zh-CN" sz="240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24200" y="2952750"/>
            <a:ext cx="33559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橙汁含量（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72200" y="2952750"/>
            <a:ext cx="3141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橙汁含量（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2667000" y="1885950"/>
            <a:ext cx="764540" cy="11557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IMG_20231118_1234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775" y="1502410"/>
            <a:ext cx="485775" cy="1066165"/>
          </a:xfrm>
          <a:prstGeom prst="rect">
            <a:avLst/>
          </a:prstGeom>
        </p:spPr>
      </p:pic>
      <p:pic>
        <p:nvPicPr>
          <p:cNvPr id="35" name="图片 34" descr="IMG_20231118_1236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1502410"/>
            <a:ext cx="502920" cy="106108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648200" y="2952750"/>
            <a:ext cx="967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100% </a:t>
            </a:r>
            <a:endParaRPr lang="en-US" altLang="zh-CN" sz="24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51965" y="699770"/>
            <a:ext cx="1537970" cy="683260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7696200" y="2952750"/>
            <a:ext cx="967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100% </a:t>
            </a:r>
            <a:endParaRPr lang="en-US" altLang="zh-CN" sz="24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" name="右箭头 2"/>
          <p:cNvSpPr/>
          <p:nvPr>
            <p:custDataLst>
              <p:tags r:id="rId11"/>
            </p:custDataLst>
          </p:nvPr>
        </p:nvSpPr>
        <p:spPr>
          <a:xfrm>
            <a:off x="5478780" y="1885950"/>
            <a:ext cx="764540" cy="11557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6" grpId="0" bldLvl="0" animBg="1"/>
      <p:bldP spid="26" grpId="1" animBg="1"/>
      <p:bldP spid="38" grpId="0"/>
      <p:bldP spid="38" grpId="1"/>
      <p:bldP spid="40" grpId="0"/>
      <p:bldP spid="40" grpId="1"/>
      <p:bldP spid="3" grpId="0" bldLvl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9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走进生活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828800" y="3714750"/>
            <a:ext cx="654621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羊毛的质量</a:t>
            </a:r>
            <a:r>
              <a:rPr lang="zh-CN" altLang="en-US" sz="3200">
                <a:solidFill>
                  <a:srgbClr val="0000FF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是</a:t>
            </a:r>
            <a:r>
              <a:rPr lang="zh-CN" altLang="en-US" sz="3200">
                <a:solidFill>
                  <a:srgbClr val="FF0000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整件衣服质量的</a:t>
            </a:r>
            <a:r>
              <a:rPr lang="en-US" altLang="zh-CN" sz="3200">
                <a:solidFill>
                  <a:srgbClr val="0000FF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53%</a:t>
            </a:r>
            <a:endParaRPr lang="en-US" altLang="zh-CN" sz="3200">
              <a:solidFill>
                <a:srgbClr val="0000FF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sp>
        <p:nvSpPr>
          <p:cNvPr id="6" name="圆角矩形标注 5"/>
          <p:cNvSpPr/>
          <p:nvPr>
            <p:custDataLst>
              <p:tags r:id="rId6"/>
            </p:custDataLst>
          </p:nvPr>
        </p:nvSpPr>
        <p:spPr>
          <a:xfrm>
            <a:off x="5334000" y="490855"/>
            <a:ext cx="1984375" cy="868045"/>
          </a:xfrm>
          <a:prstGeom prst="wedgeRoundRectCallout">
            <a:avLst>
              <a:gd name="adj1" fmla="val -51600"/>
              <a:gd name="adj2" fmla="val 8277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羊毛</a:t>
            </a:r>
            <a:r>
              <a:rPr lang="en-US" altLang="zh-CN" sz="3200">
                <a:solidFill>
                  <a:schemeClr val="tx1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  <a:sym typeface="+mn-ea"/>
              </a:rPr>
              <a:t>53%</a:t>
            </a:r>
            <a:endParaRPr lang="en-US" altLang="zh-CN" sz="3200">
              <a:solidFill>
                <a:schemeClr val="tx1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  <a:sym typeface="+mn-ea"/>
            </a:endParaRPr>
          </a:p>
        </p:txBody>
      </p:sp>
      <p:pic>
        <p:nvPicPr>
          <p:cNvPr id="18" name="图片 17" descr="图片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02865" y="252730"/>
            <a:ext cx="3613785" cy="3613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9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走进生活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37210" y="2571750"/>
            <a:ext cx="1758950" cy="2054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1705" y="2595880"/>
            <a:ext cx="980440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合格证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3410" y="3105150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品名：针织毛衣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13410" y="359537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颜色：宝蓝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13410" y="333375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货号：诺万里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16880</a:t>
            </a:r>
            <a:endParaRPr lang="en-US" altLang="zh-CN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13410" y="383794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尺码：均码</a:t>
            </a:r>
            <a:endParaRPr 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405" y="552450"/>
            <a:ext cx="1941195" cy="1941195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" y="438785"/>
            <a:ext cx="2157095" cy="215709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613410" y="4113530"/>
            <a:ext cx="1759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成分：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53%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羊毛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12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      47%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棉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613410" y="2881630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品牌：普戈斯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3641725" y="2571750"/>
            <a:ext cx="1758950" cy="2054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062095" y="2620010"/>
            <a:ext cx="980440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合格证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3733800" y="3129280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品名：女士针织毛衣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3733800" y="390398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颜色：</a:t>
            </a:r>
            <a:r>
              <a:rPr lang="zh-CN" sz="1200">
                <a:latin typeface="黑体" panose="02010609060101010101" charset="-122"/>
                <a:ea typeface="黑体" panose="02010609060101010101" charset="-122"/>
              </a:rPr>
              <a:t>青绒米</a:t>
            </a:r>
            <a:endParaRPr lang="zh-CN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3749675" y="338836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货号：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MVV195968</a:t>
            </a:r>
            <a:endParaRPr 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3733800" y="3633470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规格：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165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/88A</a:t>
            </a:r>
            <a:endParaRPr 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3733800" y="4137660"/>
            <a:ext cx="1835785" cy="49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成分：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2.3%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羊毛</a:t>
            </a:r>
            <a:endParaRPr lang="en-US" altLang="zh-CN" sz="12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      37.7%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聚酯纤维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3733800" y="2905760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品牌：艾尚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>
            <p:custDataLst>
              <p:tags r:id="rId20"/>
            </p:custDataLst>
          </p:nvPr>
        </p:nvSpPr>
        <p:spPr>
          <a:xfrm>
            <a:off x="6669405" y="2572385"/>
            <a:ext cx="1758950" cy="2054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21"/>
            </p:custDataLst>
          </p:nvPr>
        </p:nvSpPr>
        <p:spPr>
          <a:xfrm>
            <a:off x="7089775" y="2620645"/>
            <a:ext cx="980440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合格证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6854190" y="3150235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品名：女士羊毛衫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6858000" y="3603625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颜色：浅蓝色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4"/>
            </p:custDataLst>
          </p:nvPr>
        </p:nvSpPr>
        <p:spPr>
          <a:xfrm>
            <a:off x="6854190" y="3376930"/>
            <a:ext cx="1280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款号：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T80</a:t>
            </a:r>
            <a:endParaRPr 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6854190" y="3830955"/>
            <a:ext cx="1511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号型：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170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/92A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XL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6"/>
            </p:custDataLst>
          </p:nvPr>
        </p:nvSpPr>
        <p:spPr>
          <a:xfrm>
            <a:off x="6858000" y="4095750"/>
            <a:ext cx="1409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成分：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95</a:t>
            </a:r>
            <a:r>
              <a:rPr lang="en-US" sz="1200">
                <a:latin typeface="黑体" panose="02010609060101010101" charset="-122"/>
                <a:ea typeface="黑体" panose="02010609060101010101" charset="-122"/>
              </a:rPr>
              <a:t>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羊毛</a:t>
            </a:r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12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200">
                <a:latin typeface="黑体" panose="02010609060101010101" charset="-122"/>
                <a:ea typeface="黑体" panose="02010609060101010101" charset="-122"/>
              </a:rPr>
              <a:t>      5%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羊绒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 39"/>
          <p:cNvSpPr/>
          <p:nvPr>
            <p:custDataLst>
              <p:tags r:id="rId27"/>
            </p:custDataLst>
          </p:nvPr>
        </p:nvSpPr>
        <p:spPr>
          <a:xfrm>
            <a:off x="1098550" y="4130675"/>
            <a:ext cx="664210" cy="227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4281170" y="4137660"/>
            <a:ext cx="734060" cy="23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29"/>
            </p:custDataLst>
          </p:nvPr>
        </p:nvSpPr>
        <p:spPr>
          <a:xfrm>
            <a:off x="7391400" y="4114165"/>
            <a:ext cx="664845" cy="229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QQ图片20231121212100 (2)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74790" y="506730"/>
            <a:ext cx="2011045" cy="201104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1"/>
            </p:custDataLst>
          </p:nvPr>
        </p:nvSpPr>
        <p:spPr>
          <a:xfrm>
            <a:off x="6854190" y="2922905"/>
            <a:ext cx="1728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品牌：额尔尼曼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5800" y="2048510"/>
            <a:ext cx="7770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截至2022年底，我国高铁运营里程数约4.2万公里，居全球首位，约是2012年的</a:t>
            </a:r>
            <a:r>
              <a:rPr 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2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2722880" y="2581910"/>
            <a:ext cx="829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413%</a:t>
            </a:r>
            <a:endParaRPr lang="en-US" altLang="zh-CN" sz="20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30" y="2541905"/>
            <a:ext cx="525780" cy="571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4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巩固运用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5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7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706120" y="1453515"/>
            <a:ext cx="777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目前，近视小学生人数是全国小学生人数的</a:t>
            </a:r>
            <a:r>
              <a:rPr 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434" name="矩形 1"/>
          <p:cNvSpPr/>
          <p:nvPr>
            <p:custDataLst>
              <p:tags r:id="rId9"/>
            </p:custDataLst>
          </p:nvPr>
        </p:nvSpPr>
        <p:spPr>
          <a:xfrm>
            <a:off x="949960" y="666750"/>
            <a:ext cx="4112895" cy="626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atinLnBrk="1"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822F17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哪些分数可以用百分数表示？</a:t>
            </a:r>
            <a:endParaRPr lang="zh-CN" altLang="en-US" sz="2400" dirty="0">
              <a:solidFill>
                <a:srgbClr val="822F17"/>
              </a:solidFill>
              <a:latin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706120" y="3409950"/>
            <a:ext cx="5766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）一堆煤重</a:t>
            </a:r>
            <a:r>
              <a: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吨，运走了它的</a:t>
            </a:r>
            <a:r>
              <a: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9221" name="组合 35"/>
          <p:cNvGrpSpPr/>
          <p:nvPr/>
        </p:nvGrpSpPr>
        <p:grpSpPr>
          <a:xfrm>
            <a:off x="2362200" y="3224530"/>
            <a:ext cx="577850" cy="756920"/>
            <a:chOff x="0" y="327174"/>
            <a:chExt cx="1071570" cy="657263"/>
          </a:xfrm>
        </p:grpSpPr>
        <p:sp>
          <p:nvSpPr>
            <p:cNvPr id="9222" name="直接连接符 14"/>
            <p:cNvSpPr/>
            <p:nvPr>
              <p:custDataLst>
                <p:tags r:id="rId11"/>
              </p:custDataLst>
            </p:nvPr>
          </p:nvSpPr>
          <p:spPr>
            <a:xfrm>
              <a:off x="111779" y="642942"/>
              <a:ext cx="785818" cy="1588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TextBox 15"/>
            <p:cNvSpPr/>
            <p:nvPr>
              <p:custDataLst>
                <p:tags r:id="rId12"/>
              </p:custDataLst>
            </p:nvPr>
          </p:nvSpPr>
          <p:spPr>
            <a:xfrm>
              <a:off x="141218" y="327174"/>
              <a:ext cx="857256" cy="3462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  <a:latin typeface="Symbol" panose="05050102010706020507" charset="0"/>
                  <a:ea typeface="宋体" panose="02010600030101010101" pitchFamily="2" charset="-122"/>
                  <a:cs typeface="Symbol" panose="05050102010706020507" charset="0"/>
                  <a:sym typeface="Calibri" panose="020F0502020204030204" pitchFamily="34" charset="0"/>
                </a:rPr>
                <a:t>97</a:t>
              </a:r>
              <a:endParaRPr lang="en-US" altLang="zh-CN" sz="2000" dirty="0">
                <a:solidFill>
                  <a:srgbClr val="0000FF"/>
                </a:solidFill>
                <a:latin typeface="Symbol" panose="05050102010706020507" charset="0"/>
                <a:ea typeface="宋体" panose="02010600030101010101" pitchFamily="2" charset="-122"/>
                <a:cs typeface="Symbol" panose="05050102010706020507" charset="0"/>
                <a:sym typeface="Calibri" panose="020F0502020204030204" pitchFamily="34" charset="0"/>
              </a:endParaRPr>
            </a:p>
          </p:txBody>
        </p:sp>
        <p:sp>
          <p:nvSpPr>
            <p:cNvPr id="9224" name="TextBox 16"/>
            <p:cNvSpPr/>
            <p:nvPr>
              <p:custDataLst>
                <p:tags r:id="rId13"/>
              </p:custDataLst>
            </p:nvPr>
          </p:nvSpPr>
          <p:spPr>
            <a:xfrm>
              <a:off x="0" y="623825"/>
              <a:ext cx="1071570" cy="3606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  <a:latin typeface="Symbol" panose="05050102010706020507" charset="0"/>
                  <a:ea typeface="宋体" panose="02010600030101010101" pitchFamily="2" charset="-122"/>
                  <a:cs typeface="Symbol" panose="05050102010706020507" charset="0"/>
                  <a:sym typeface="Calibri" panose="020F0502020204030204" pitchFamily="34" charset="0"/>
                </a:rPr>
                <a:t>100</a:t>
              </a:r>
              <a:endParaRPr lang="en-US" altLang="zh-CN" sz="2000" dirty="0">
                <a:solidFill>
                  <a:srgbClr val="0000FF"/>
                </a:solidFill>
                <a:latin typeface="Symbol" panose="05050102010706020507" charset="0"/>
                <a:ea typeface="宋体" panose="02010600030101010101" pitchFamily="2" charset="-122"/>
                <a:cs typeface="Symbol" panose="05050102010706020507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35"/>
          <p:cNvGrpSpPr/>
          <p:nvPr/>
        </p:nvGrpSpPr>
        <p:grpSpPr>
          <a:xfrm>
            <a:off x="4648200" y="3261359"/>
            <a:ext cx="577850" cy="672465"/>
            <a:chOff x="0" y="318903"/>
            <a:chExt cx="1071570" cy="583927"/>
          </a:xfrm>
        </p:grpSpPr>
        <p:sp>
          <p:nvSpPr>
            <p:cNvPr id="5" name="直接连接符 14"/>
            <p:cNvSpPr/>
            <p:nvPr>
              <p:custDataLst>
                <p:tags r:id="rId14"/>
              </p:custDataLst>
            </p:nvPr>
          </p:nvSpPr>
          <p:spPr>
            <a:xfrm>
              <a:off x="111779" y="642942"/>
              <a:ext cx="785818" cy="1588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TextBox 15"/>
            <p:cNvSpPr/>
            <p:nvPr>
              <p:custDataLst>
                <p:tags r:id="rId15"/>
              </p:custDataLst>
            </p:nvPr>
          </p:nvSpPr>
          <p:spPr>
            <a:xfrm>
              <a:off x="141306" y="318903"/>
              <a:ext cx="857256" cy="3065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  <a:latin typeface="Symbol" panose="05050102010706020507" charset="0"/>
                  <a:ea typeface="宋体" panose="02010600030101010101" pitchFamily="2" charset="-122"/>
                  <a:cs typeface="Symbol" panose="05050102010706020507" charset="0"/>
                  <a:sym typeface="Calibri" panose="020F0502020204030204" pitchFamily="34" charset="0"/>
                </a:rPr>
                <a:t>75</a:t>
              </a:r>
              <a:endParaRPr lang="en-US" altLang="zh-CN" sz="2000" dirty="0">
                <a:solidFill>
                  <a:srgbClr val="0000FF"/>
                </a:solidFill>
                <a:latin typeface="Symbol" panose="05050102010706020507" charset="0"/>
                <a:ea typeface="宋体" panose="02010600030101010101" pitchFamily="2" charset="-122"/>
                <a:cs typeface="Symbol" panose="05050102010706020507" charset="0"/>
                <a:sym typeface="Calibri" panose="020F0502020204030204" pitchFamily="34" charset="0"/>
              </a:endParaRPr>
            </a:p>
          </p:txBody>
        </p:sp>
        <p:sp>
          <p:nvSpPr>
            <p:cNvPr id="7" name="TextBox 16"/>
            <p:cNvSpPr/>
            <p:nvPr>
              <p:custDataLst>
                <p:tags r:id="rId16"/>
              </p:custDataLst>
            </p:nvPr>
          </p:nvSpPr>
          <p:spPr>
            <a:xfrm>
              <a:off x="0" y="629338"/>
              <a:ext cx="1071570" cy="273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  <a:latin typeface="Symbol" panose="05050102010706020507" charset="0"/>
                  <a:ea typeface="宋体" panose="02010600030101010101" pitchFamily="2" charset="-122"/>
                  <a:cs typeface="Symbol" panose="05050102010706020507" charset="0"/>
                  <a:sym typeface="Calibri" panose="020F0502020204030204" pitchFamily="34" charset="0"/>
                </a:rPr>
                <a:t>100</a:t>
              </a:r>
              <a:endParaRPr lang="en-US" altLang="zh-CN" sz="2000" dirty="0">
                <a:solidFill>
                  <a:srgbClr val="0000FF"/>
                </a:solidFill>
                <a:latin typeface="Symbol" panose="05050102010706020507" charset="0"/>
                <a:ea typeface="宋体" panose="02010600030101010101" pitchFamily="2" charset="-122"/>
                <a:cs typeface="Symbol" panose="05050102010706020507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1301115"/>
            <a:ext cx="502920" cy="6026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248400" y="1428750"/>
            <a:ext cx="829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25%</a:t>
            </a:r>
            <a:endParaRPr lang="en-US" altLang="zh-CN" sz="20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4648200" y="3409950"/>
            <a:ext cx="829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75%</a:t>
            </a:r>
            <a:endParaRPr lang="en-US" altLang="zh-CN" sz="20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7" name="矩形 36"/>
          <p:cNvSpPr/>
          <p:nvPr>
            <p:custDataLst>
              <p:tags r:id="rId19"/>
            </p:custDataLst>
          </p:nvPr>
        </p:nvSpPr>
        <p:spPr>
          <a:xfrm>
            <a:off x="2421890" y="3267710"/>
            <a:ext cx="798195" cy="666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  <p:bldP spid="3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4319270" y="1047750"/>
          <a:ext cx="4446905" cy="3816350"/>
        </p:xfrm>
        <a:graphic>
          <a:graphicData uri="http://schemas.openxmlformats.org/drawingml/2006/table">
            <a:tbl>
              <a:tblPr/>
              <a:tblGrid>
                <a:gridCol w="445135"/>
                <a:gridCol w="443865"/>
                <a:gridCol w="445135"/>
                <a:gridCol w="443865"/>
                <a:gridCol w="445770"/>
                <a:gridCol w="445135"/>
                <a:gridCol w="443865"/>
                <a:gridCol w="445135"/>
                <a:gridCol w="443865"/>
                <a:gridCol w="445135"/>
              </a:tblGrid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120 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125 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99 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135</a:t>
                      </a:r>
                      <a:r>
                        <a:rPr lang="en-US" sz="1600">
                          <a:latin typeface="Symbol" panose="05050102010706020507" charset="0"/>
                          <a:cs typeface="Symbol" panose="05050102010706020507" charset="0"/>
                        </a:rPr>
                        <a:t> 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104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158 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154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51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68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124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165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89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198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172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122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205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88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172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122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155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160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189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114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170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131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170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108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93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145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E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120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163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116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80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D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137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Symbol" panose="05050102010706020507" charset="0"/>
                          <a:cs typeface="Symbol" panose="05050102010706020507" charset="0"/>
                        </a:rPr>
                        <a:t>144</a:t>
                      </a:r>
                      <a:endParaRPr lang="en-US" altLang="en-US" sz="1600">
                        <a:solidFill>
                          <a:srgbClr val="000000"/>
                        </a:solidFill>
                        <a:latin typeface="Symbol" panose="05050102010706020507" charset="0"/>
                        <a:ea typeface="Symbol" panose="05050102010706020507" charset="0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C9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272915" y="2190750"/>
            <a:ext cx="4565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你能设计一个确定达标线的方案吗？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2090" y="1047750"/>
            <a:ext cx="3856990" cy="39643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0" y="574040"/>
            <a:ext cx="2012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收集数据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2971800" y="56515"/>
            <a:ext cx="259715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0" y="635635"/>
            <a:ext cx="441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男生一分钟跳绳个数记录（单位：个）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638935" y="666115"/>
            <a:ext cx="1422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整理数据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0200" y="666750"/>
            <a:ext cx="366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六年级男生一分钟跳绳情况统计表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00" y="970915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6"/>
            </p:custDataLst>
          </p:nvPr>
        </p:nvGraphicFramePr>
        <p:xfrm>
          <a:off x="5867400" y="1277620"/>
          <a:ext cx="2753995" cy="3662045"/>
        </p:xfrm>
        <a:graphic>
          <a:graphicData uri="http://schemas.openxmlformats.org/drawingml/2006/table">
            <a:tbl>
              <a:tblPr/>
              <a:tblGrid>
                <a:gridCol w="1734820"/>
                <a:gridCol w="1019175"/>
              </a:tblGrid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成绩/个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160以上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141-160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121-140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101-120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81-100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80及以下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合计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100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2971800" y="56515"/>
            <a:ext cx="314452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4800" y="1123950"/>
            <a:ext cx="4090035" cy="3765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597400" y="959485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6"/>
            </p:custDataLst>
          </p:nvPr>
        </p:nvGraphicFramePr>
        <p:xfrm>
          <a:off x="2895600" y="1280160"/>
          <a:ext cx="2753995" cy="3662045"/>
        </p:xfrm>
        <a:graphic>
          <a:graphicData uri="http://schemas.openxmlformats.org/drawingml/2006/table">
            <a:tbl>
              <a:tblPr/>
              <a:tblGrid>
                <a:gridCol w="1734820"/>
                <a:gridCol w="1019175"/>
              </a:tblGrid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成绩/个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160以上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141-160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121-140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101-120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81-100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80及以下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合计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100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2906395" y="2190750"/>
            <a:ext cx="2743200" cy="0"/>
          </a:xfrm>
          <a:prstGeom prst="line">
            <a:avLst/>
          </a:prstGeom>
          <a:ln w="31750" cap="rnd">
            <a:solidFill>
              <a:srgbClr val="1552D1"/>
            </a:solidFill>
            <a:prstDash val="dash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2971800" y="56515"/>
            <a:ext cx="314452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14400" y="743585"/>
            <a:ext cx="2012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分析数据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0" y="2190750"/>
            <a:ext cx="3181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达标人数是总人数的</a:t>
            </a:r>
            <a:r>
              <a:rPr lang="en-US" altLang="zh-CN" sz="20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%</a:t>
            </a:r>
            <a:endParaRPr lang="en-US" altLang="zh-CN" sz="2000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1975" y="2190750"/>
            <a:ext cx="79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9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438400" y="591185"/>
            <a:ext cx="366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六年级男生一分钟跳绳情况统计表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7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585720" y="659765"/>
          <a:ext cx="1179830" cy="1529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30"/>
              </a:tblGrid>
              <a:tr h="5588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solidFill>
                      <a:srgbClr val="E7F3F4"/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83965" y="667385"/>
          <a:ext cx="3888105" cy="1522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105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         </a:t>
                      </a: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3F4"/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pSp>
        <p:nvGrpSpPr>
          <p:cNvPr id="67" name="组合 66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3813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情境导入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6" name="直接连接符 65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123968" y="58737"/>
            <a:ext cx="28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谁的投篮水平高？</a:t>
            </a:r>
            <a:endParaRPr lang="zh-CN" altLang="en-US" sz="2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34670" y="666750"/>
          <a:ext cx="2032635" cy="1522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1256030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编号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90800" y="666750"/>
          <a:ext cx="1179830" cy="1522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30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b="0" kern="100" dirty="0">
                        <a:solidFill>
                          <a:srgbClr val="FF0000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solidFill>
                      <a:srgbClr val="E7F3F4"/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b="0" kern="100" dirty="0">
                        <a:solidFill>
                          <a:srgbClr val="FF0000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783965" y="667385"/>
          <a:ext cx="3888105" cy="297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105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投中次数占投篮总数的几分之几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8" name="对象 7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33570" y="117221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800100" imgH="393700" progId="Equation.KSEE3">
                  <p:embed/>
                </p:oleObj>
              </mc:Choice>
              <mc:Fallback>
                <p:oleObj name="" r:id="rId6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3570" y="117221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33570" y="165735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8" imgW="800100" imgH="393700" progId="Equation.KSEE3">
                  <p:embed/>
                </p:oleObj>
              </mc:Choice>
              <mc:Fallback>
                <p:oleObj name="" r:id="rId8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33570" y="165735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5200015" y="1217930"/>
            <a:ext cx="312420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5638800" y="1702435"/>
            <a:ext cx="383540" cy="464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626745" y="1715135"/>
            <a:ext cx="524510" cy="44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99" name="对象 9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87670" y="1185545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405765" imgH="393700" progId="Equation.KSEE3">
                  <p:embed/>
                </p:oleObj>
              </mc:Choice>
              <mc:Fallback>
                <p:oleObj name="" r:id="rId13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87670" y="1185545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87670" y="1682750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5" imgW="405765" imgH="393700" progId="Equation.KSEE3">
                  <p:embed/>
                </p:oleObj>
              </mc:Choice>
              <mc:Fallback>
                <p:oleObj name="" r:id="rId15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87670" y="1682750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6" grpId="0" bldLvl="0" animBg="1"/>
      <p:bldP spid="1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14400" y="743585"/>
            <a:ext cx="2012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分析数据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597400" y="959485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853430" y="1200150"/>
            <a:ext cx="3135630" cy="2579370"/>
          </a:xfrm>
          <a:prstGeom prst="roundRect">
            <a:avLst/>
          </a:prstGeom>
          <a:noFill/>
          <a:ln>
            <a:solidFill>
              <a:srgbClr val="FEB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74715" y="1420495"/>
            <a:ext cx="3000375" cy="2197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小组活动要求：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四人为一小组，画出你们确定的达标线。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为了表达清楚，可以在研究单上算一算。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达标人数是总人数的</a:t>
            </a:r>
            <a:r>
              <a:rPr lang="en-US" altLang="zh-CN" sz="20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%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7"/>
            </p:custDataLst>
          </p:nvPr>
        </p:nvGraphicFramePr>
        <p:xfrm>
          <a:off x="2895600" y="1280160"/>
          <a:ext cx="2753995" cy="3662045"/>
        </p:xfrm>
        <a:graphic>
          <a:graphicData uri="http://schemas.openxmlformats.org/drawingml/2006/table">
            <a:tbl>
              <a:tblPr/>
              <a:tblGrid>
                <a:gridCol w="1734820"/>
                <a:gridCol w="1019175"/>
              </a:tblGrid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成绩/个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160以上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141-160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121-140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101-120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81-100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80及以下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合计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100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2971800" y="56515"/>
            <a:ext cx="314452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438400" y="591185"/>
            <a:ext cx="366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六年级男生一分钟跳绳情况统计表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bldLvl="0" animBg="1"/>
      <p:bldP spid="3" grpId="1" animBg="1"/>
      <p:bldP spid="7" grpId="0"/>
      <p:bldP spid="7" grpId="1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597400" y="959485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6"/>
            </p:custDataLst>
          </p:nvPr>
        </p:nvGraphicFramePr>
        <p:xfrm>
          <a:off x="2895600" y="1280160"/>
          <a:ext cx="2753995" cy="3662045"/>
        </p:xfrm>
        <a:graphic>
          <a:graphicData uri="http://schemas.openxmlformats.org/drawingml/2006/table">
            <a:tbl>
              <a:tblPr/>
              <a:tblGrid>
                <a:gridCol w="1734820"/>
                <a:gridCol w="1019175"/>
              </a:tblGrid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成绩/个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160以上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141-160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121-140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101-120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81-100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80及以下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合计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100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>
            <a:off x="2898775" y="3486150"/>
            <a:ext cx="2743200" cy="0"/>
          </a:xfrm>
          <a:prstGeom prst="line">
            <a:avLst/>
          </a:prstGeom>
          <a:ln w="31750" cap="rnd">
            <a:solidFill>
              <a:srgbClr val="FF0000"/>
            </a:solidFill>
            <a:prstDash val="dash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324600" y="257175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86%</a:t>
            </a:r>
            <a:endParaRPr lang="en-US" altLang="zh-CN" sz="28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2907030" y="1718945"/>
            <a:ext cx="2741930" cy="1790065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2971800" y="56515"/>
            <a:ext cx="314452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438400" y="591185"/>
            <a:ext cx="366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六年级男生一分钟跳绳情况统计表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制订标准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3400" y="621665"/>
            <a:ext cx="366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六年级男生一分钟跳绳情况统计表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632710" y="959485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7"/>
            </p:custDataLst>
          </p:nvPr>
        </p:nvGraphicFramePr>
        <p:xfrm>
          <a:off x="930910" y="1280160"/>
          <a:ext cx="2753995" cy="3662045"/>
        </p:xfrm>
        <a:graphic>
          <a:graphicData uri="http://schemas.openxmlformats.org/drawingml/2006/table">
            <a:tbl>
              <a:tblPr/>
              <a:tblGrid>
                <a:gridCol w="1734820"/>
                <a:gridCol w="1019175"/>
              </a:tblGrid>
              <a:tr h="429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成绩/个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160以上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141-160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121-140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101-120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81-100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 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80及以下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合计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1"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100</a:t>
                      </a:r>
                      <a:endParaRPr lang="en-US" altLang="en-US" sz="1600" b="1"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91439" marR="91439" marT="45719" marB="45719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cxnSp>
        <p:nvCxnSpPr>
          <p:cNvPr id="2" name="直接连接符 1"/>
          <p:cNvCxnSpPr/>
          <p:nvPr>
            <p:custDataLst>
              <p:tags r:id="rId8"/>
            </p:custDataLst>
          </p:nvPr>
        </p:nvCxnSpPr>
        <p:spPr>
          <a:xfrm>
            <a:off x="944880" y="3486150"/>
            <a:ext cx="2719705" cy="0"/>
          </a:xfrm>
          <a:prstGeom prst="line">
            <a:avLst/>
          </a:prstGeom>
          <a:ln w="31750" cap="rnd">
            <a:solidFill>
              <a:srgbClr val="FF0000"/>
            </a:solidFill>
            <a:prstDash val="dash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4001770" y="257175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86%</a:t>
            </a:r>
            <a:endParaRPr lang="en-US" altLang="zh-CN" sz="2800">
              <a:solidFill>
                <a:srgbClr val="FF0000"/>
              </a:solidFill>
              <a:latin typeface="Symbol" panose="05050102010706020507" charset="0"/>
              <a:cs typeface="Symbol" panose="05050102010706020507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3815" y="621665"/>
            <a:ext cx="4232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国家六年级男生一分钟跳绳单项评分表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0"/>
            </p:custDataLst>
          </p:nvPr>
        </p:nvGraphicFramePr>
        <p:xfrm>
          <a:off x="5791835" y="1265555"/>
          <a:ext cx="273685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/>
                <a:gridCol w="1368425"/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成绩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/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个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等级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146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以上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优秀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135-146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良好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65-134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及格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65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以下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不及格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315200" y="958850"/>
            <a:ext cx="1377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2023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年</a:t>
            </a:r>
            <a:r>
              <a:rPr lang="en-US" altLang="zh-CN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11</a:t>
            </a:r>
            <a:r>
              <a:rPr lang="zh-CN" altLang="en-US" sz="1400" dirty="0"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月</a:t>
            </a:r>
            <a:endParaRPr lang="zh-CN" altLang="en-US" sz="1400" dirty="0"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11"/>
            </p:custDataLst>
          </p:nvPr>
        </p:nvCxnSpPr>
        <p:spPr>
          <a:xfrm>
            <a:off x="5793105" y="3638550"/>
            <a:ext cx="2735580" cy="0"/>
          </a:xfrm>
          <a:prstGeom prst="line">
            <a:avLst/>
          </a:prstGeom>
          <a:ln w="31750" cap="rnd">
            <a:solidFill>
              <a:srgbClr val="FF0000"/>
            </a:solidFill>
            <a:prstDash val="dash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42340" y="1718945"/>
            <a:ext cx="2741930" cy="1790065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5786755" y="1877060"/>
            <a:ext cx="2741930" cy="176149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2971800" y="56515"/>
            <a:ext cx="314452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noFill/>
                </a:ln>
                <a:highlight>
                  <a:srgbClr val="FFFF00"/>
                </a:highlight>
              </a:rPr>
              <a:t>确定跳绳达标线</a:t>
            </a:r>
            <a:endParaRPr lang="zh-CN" altLang="en-US" sz="2400" dirty="0">
              <a:ln>
                <a:noFill/>
              </a:ln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988695"/>
            <a:ext cx="2924175" cy="251333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21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总结归纳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右箭头 8"/>
          <p:cNvSpPr/>
          <p:nvPr/>
        </p:nvSpPr>
        <p:spPr>
          <a:xfrm>
            <a:off x="2666365" y="1804670"/>
            <a:ext cx="381000" cy="685800"/>
          </a:xfrm>
          <a:prstGeom prst="rightArrow">
            <a:avLst/>
          </a:prstGeom>
          <a:solidFill>
            <a:srgbClr val="F76107"/>
          </a:solidFill>
          <a:ln>
            <a:solidFill>
              <a:srgbClr val="F7610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>
            <p:custDataLst>
              <p:tags r:id="rId6"/>
            </p:custDataLst>
          </p:nvPr>
        </p:nvSpPr>
        <p:spPr>
          <a:xfrm>
            <a:off x="5838825" y="1804670"/>
            <a:ext cx="381000" cy="685800"/>
          </a:xfrm>
          <a:prstGeom prst="rightArrow">
            <a:avLst/>
          </a:prstGeom>
          <a:solidFill>
            <a:srgbClr val="F76107"/>
          </a:solidFill>
          <a:ln>
            <a:solidFill>
              <a:srgbClr val="F7610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" y="988695"/>
            <a:ext cx="2306955" cy="25133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836930"/>
            <a:ext cx="2613660" cy="2667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8" descr="E:\新画人物图\老师3 拷贝.png老师3 拷贝">
            <a:hlinkClick r:id="rId1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13" name="文本占位符 7"/>
            <p:cNvSpPr txBox="1"/>
            <p:nvPr>
              <p:custDataLst>
                <p:tags r:id="rId4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课堂小结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7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13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总结提炼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1219603" y="971867"/>
            <a:ext cx="2840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谁的投篮水平高？</a:t>
            </a:r>
            <a:endParaRPr lang="zh-CN" altLang="en-US" sz="24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4267200" y="1056640"/>
            <a:ext cx="381000" cy="292100"/>
          </a:xfrm>
          <a:prstGeom prst="rightArrow">
            <a:avLst/>
          </a:prstGeom>
          <a:solidFill>
            <a:srgbClr val="F76107"/>
          </a:solidFill>
          <a:ln>
            <a:solidFill>
              <a:srgbClr val="F7610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5845" y="972185"/>
            <a:ext cx="2778125" cy="460375"/>
          </a:xfrm>
          <a:prstGeom prst="rect">
            <a:avLst/>
          </a:prstGeom>
          <a:solidFill>
            <a:srgbClr val="FFDEAA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为什么要有百分数？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603" y="2115502"/>
            <a:ext cx="2840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生活中的百分数</a:t>
            </a:r>
            <a:endParaRPr lang="zh-CN" altLang="en-US" sz="24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右箭头 3"/>
          <p:cNvSpPr/>
          <p:nvPr>
            <p:custDataLst>
              <p:tags r:id="rId6"/>
            </p:custDataLst>
          </p:nvPr>
        </p:nvSpPr>
        <p:spPr>
          <a:xfrm>
            <a:off x="4261485" y="2199640"/>
            <a:ext cx="381000" cy="292100"/>
          </a:xfrm>
          <a:prstGeom prst="rightArrow">
            <a:avLst/>
          </a:prstGeom>
          <a:solidFill>
            <a:srgbClr val="F76107"/>
          </a:solidFill>
          <a:ln>
            <a:solidFill>
              <a:srgbClr val="F7610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0130" y="2115185"/>
            <a:ext cx="2199005" cy="460375"/>
          </a:xfrm>
          <a:prstGeom prst="rect">
            <a:avLst/>
          </a:prstGeom>
          <a:solidFill>
            <a:srgbClr val="FFDEAA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百分数是什么？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8968" y="3259137"/>
            <a:ext cx="2840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确定跳绳达标线</a:t>
            </a:r>
            <a:endParaRPr lang="zh-CN" altLang="en-US" sz="24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右箭头 6"/>
          <p:cNvSpPr/>
          <p:nvPr>
            <p:custDataLst>
              <p:tags r:id="rId7"/>
            </p:custDataLst>
          </p:nvPr>
        </p:nvSpPr>
        <p:spPr>
          <a:xfrm>
            <a:off x="4267200" y="3333750"/>
            <a:ext cx="381000" cy="292100"/>
          </a:xfrm>
          <a:prstGeom prst="rightArrow">
            <a:avLst/>
          </a:prstGeom>
          <a:solidFill>
            <a:srgbClr val="F76107"/>
          </a:solidFill>
          <a:ln>
            <a:solidFill>
              <a:srgbClr val="F7610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0290" y="3257550"/>
            <a:ext cx="2192020" cy="460375"/>
          </a:xfrm>
          <a:prstGeom prst="rect">
            <a:avLst/>
          </a:prstGeom>
          <a:solidFill>
            <a:srgbClr val="FFDEAA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百分数怎么用？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ldLvl="0" animBg="1"/>
      <p:bldP spid="2" grpId="0" animBg="1"/>
      <p:bldP spid="2" grpId="1" animBg="1"/>
      <p:bldP spid="3" grpId="0"/>
      <p:bldP spid="4" grpId="0" bldLvl="0" animBg="1"/>
      <p:bldP spid="5" grpId="0" animBg="1"/>
      <p:bldP spid="6" grpId="0"/>
      <p:bldP spid="7" grpId="0" bldLvl="0" animBg="1"/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26745" y="1236821"/>
            <a:ext cx="637699" cy="1000125"/>
            <a:chOff x="2392" y="6354"/>
            <a:chExt cx="1339" cy="2100"/>
          </a:xfrm>
        </p:grpSpPr>
        <p:sp>
          <p:nvSpPr>
            <p:cNvPr id="18" name="副标题 2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2533" y="6354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9" name="副标题 2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464" y="7418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3"/>
              </p:custDataLst>
            </p:nvPr>
          </p:nvCxnSpPr>
          <p:spPr>
            <a:xfrm>
              <a:off x="2392" y="7456"/>
              <a:ext cx="1339" cy="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251710" y="1263491"/>
            <a:ext cx="637699" cy="1000125"/>
            <a:chOff x="2392" y="6354"/>
            <a:chExt cx="1339" cy="2100"/>
          </a:xfrm>
        </p:grpSpPr>
        <p:sp>
          <p:nvSpPr>
            <p:cNvPr id="15" name="副标题 2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2533" y="6354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6" name="副标题 2"/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2464" y="7418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十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>
              <a:off x="2392" y="7456"/>
              <a:ext cx="1339" cy="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3883343" y="1268254"/>
            <a:ext cx="637699" cy="1000125"/>
            <a:chOff x="2392" y="6354"/>
            <a:chExt cx="1339" cy="2100"/>
          </a:xfrm>
        </p:grpSpPr>
        <p:sp>
          <p:nvSpPr>
            <p:cNvPr id="23" name="副标题 2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2533" y="6354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24" name="副标题 2"/>
            <p:cNvSpPr>
              <a:spLocks noGrp="1"/>
            </p:cNvSpPr>
            <p:nvPr>
              <p:custDataLst>
                <p:tags r:id="rId8"/>
              </p:custDataLst>
            </p:nvPr>
          </p:nvSpPr>
          <p:spPr>
            <a:xfrm>
              <a:off x="2464" y="7418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百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9"/>
              </p:custDataLst>
            </p:nvPr>
          </p:nvCxnSpPr>
          <p:spPr>
            <a:xfrm>
              <a:off x="2392" y="7456"/>
              <a:ext cx="1339" cy="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454491" y="1251109"/>
            <a:ext cx="637699" cy="1000125"/>
            <a:chOff x="2392" y="6354"/>
            <a:chExt cx="1339" cy="2100"/>
          </a:xfrm>
        </p:grpSpPr>
        <p:sp>
          <p:nvSpPr>
            <p:cNvPr id="27" name="副标题 2"/>
            <p:cNvSpPr>
              <a:spLocks noGrp="1"/>
            </p:cNvSpPr>
            <p:nvPr>
              <p:custDataLst>
                <p:tags r:id="rId10"/>
              </p:custDataLst>
            </p:nvPr>
          </p:nvSpPr>
          <p:spPr>
            <a:xfrm>
              <a:off x="2533" y="6354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28" name="副标题 2"/>
            <p:cNvSpPr>
              <a:spLocks noGrp="1"/>
            </p:cNvSpPr>
            <p:nvPr>
              <p:custDataLst>
                <p:tags r:id="rId11"/>
              </p:custDataLst>
            </p:nvPr>
          </p:nvSpPr>
          <p:spPr>
            <a:xfrm>
              <a:off x="2464" y="7418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千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12"/>
              </p:custDataLst>
            </p:nvPr>
          </p:nvCxnSpPr>
          <p:spPr>
            <a:xfrm>
              <a:off x="2392" y="7456"/>
              <a:ext cx="1339" cy="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983254" y="1244918"/>
            <a:ext cx="637699" cy="1000125"/>
            <a:chOff x="2392" y="6354"/>
            <a:chExt cx="1339" cy="2100"/>
          </a:xfrm>
        </p:grpSpPr>
        <p:sp>
          <p:nvSpPr>
            <p:cNvPr id="31" name="副标题 2"/>
            <p:cNvSpPr>
              <a:spLocks noGrp="1"/>
            </p:cNvSpPr>
            <p:nvPr>
              <p:custDataLst>
                <p:tags r:id="rId13"/>
              </p:custDataLst>
            </p:nvPr>
          </p:nvSpPr>
          <p:spPr>
            <a:xfrm>
              <a:off x="2533" y="6354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几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32" name="副标题 2"/>
            <p:cNvSpPr>
              <a:spLocks noGrp="1"/>
            </p:cNvSpPr>
            <p:nvPr>
              <p:custDataLst>
                <p:tags r:id="rId14"/>
              </p:custDataLst>
            </p:nvPr>
          </p:nvSpPr>
          <p:spPr>
            <a:xfrm>
              <a:off x="2464" y="7418"/>
              <a:ext cx="1047" cy="1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万</a:t>
              </a:r>
              <a:endPara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5"/>
              </p:custDataLst>
            </p:nvPr>
          </p:nvCxnSpPr>
          <p:spPr>
            <a:xfrm>
              <a:off x="2392" y="7456"/>
              <a:ext cx="1339" cy="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箭头连接符 34"/>
          <p:cNvCxnSpPr/>
          <p:nvPr>
            <p:custDataLst>
              <p:tags r:id="rId16"/>
            </p:custDataLst>
          </p:nvPr>
        </p:nvCxnSpPr>
        <p:spPr>
          <a:xfrm flipV="1">
            <a:off x="1359694" y="1743551"/>
            <a:ext cx="690563" cy="114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>
            <p:custDataLst>
              <p:tags r:id="rId17"/>
            </p:custDataLst>
          </p:nvPr>
        </p:nvCxnSpPr>
        <p:spPr>
          <a:xfrm flipV="1">
            <a:off x="2978944" y="1770221"/>
            <a:ext cx="690563" cy="114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18"/>
            </p:custDataLst>
          </p:nvPr>
        </p:nvCxnSpPr>
        <p:spPr>
          <a:xfrm flipV="1">
            <a:off x="4599623" y="1781651"/>
            <a:ext cx="690563" cy="114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>
            <p:custDataLst>
              <p:tags r:id="rId19"/>
            </p:custDataLst>
          </p:nvPr>
        </p:nvCxnSpPr>
        <p:spPr>
          <a:xfrm flipV="1">
            <a:off x="6220301" y="1770221"/>
            <a:ext cx="690563" cy="114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20"/>
            </p:custDataLst>
          </p:nvPr>
        </p:nvSpPr>
        <p:spPr>
          <a:xfrm>
            <a:off x="1980872" y="2486978"/>
            <a:ext cx="146289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十分数</a:t>
            </a:r>
            <a:endParaRPr lang="en-US" altLang="zh-CN" sz="30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3000" b="1" spc="-3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（ ）成</a:t>
            </a:r>
            <a:endParaRPr lang="zh-CN" altLang="en-US" sz="3000" b="1" spc="-3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1"/>
            </p:custDataLst>
          </p:nvPr>
        </p:nvSpPr>
        <p:spPr>
          <a:xfrm>
            <a:off x="3473450" y="2451100"/>
            <a:ext cx="16992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百分数</a:t>
            </a:r>
            <a:endParaRPr lang="zh-CN" altLang="en-US" sz="30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3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3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）</a:t>
            </a:r>
            <a:r>
              <a:rPr lang="en-US" altLang="zh-CN" sz="3000" dirty="0">
                <a:solidFill>
                  <a:srgbClr val="FF0000"/>
                </a:solidFill>
                <a:latin typeface="Symbol" panose="05050102010706020507" charset="0"/>
                <a:ea typeface="仿宋" panose="02010609060101010101" charset="-122"/>
                <a:cs typeface="Symbol" panose="05050102010706020507" charset="0"/>
              </a:rPr>
              <a:t>%</a:t>
            </a:r>
            <a:endParaRPr lang="en-US" altLang="zh-CN" sz="3000" dirty="0">
              <a:solidFill>
                <a:srgbClr val="FF0000"/>
              </a:solidFill>
              <a:latin typeface="Symbol" panose="05050102010706020507" charset="0"/>
              <a:ea typeface="仿宋" panose="02010609060101010101" charset="-122"/>
              <a:cs typeface="Symbol" panose="05050102010706020507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22"/>
            </p:custDataLst>
          </p:nvPr>
        </p:nvSpPr>
        <p:spPr>
          <a:xfrm>
            <a:off x="4889659" y="2450783"/>
            <a:ext cx="178927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千分数</a:t>
            </a:r>
            <a:r>
              <a:rPr lang="en-US" altLang="zh-CN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                  </a:t>
            </a:r>
            <a:r>
              <a:rPr lang="zh-CN" altLang="en-US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）</a:t>
            </a:r>
            <a:r>
              <a:rPr lang="en-US" altLang="zh-CN" sz="3000">
                <a:solidFill>
                  <a:srgbClr val="FF0000"/>
                </a:solidFill>
                <a:latin typeface="Symbol" panose="05050102010706020507" charset="0"/>
                <a:ea typeface="仿宋" panose="02010609060101010101" charset="-122"/>
                <a:cs typeface="Symbol" panose="05050102010706020507" charset="0"/>
              </a:rPr>
              <a:t>‰</a:t>
            </a:r>
            <a:endParaRPr lang="en-US" altLang="zh-CN" sz="3000">
              <a:solidFill>
                <a:srgbClr val="FF0000"/>
              </a:solidFill>
              <a:latin typeface="Symbol" panose="05050102010706020507" charset="0"/>
              <a:ea typeface="仿宋" panose="02010609060101010101" charset="-122"/>
              <a:cs typeface="Symbol" panose="05050102010706020507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7877175" y="1506855"/>
            <a:ext cx="9696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……</a:t>
            </a:r>
            <a:endParaRPr lang="en-US" altLang="zh-CN" sz="30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84156" y="2450783"/>
            <a:ext cx="1789271" cy="953929"/>
            <a:chOff x="13825" y="5146"/>
            <a:chExt cx="3757" cy="2003"/>
          </a:xfrm>
        </p:grpSpPr>
        <p:sp>
          <p:nvSpPr>
            <p:cNvPr id="46" name="文本框 45"/>
            <p:cNvSpPr txBox="1"/>
            <p:nvPr>
              <p:custDataLst>
                <p:tags r:id="rId24"/>
              </p:custDataLst>
            </p:nvPr>
          </p:nvSpPr>
          <p:spPr>
            <a:xfrm>
              <a:off x="14086" y="5146"/>
              <a:ext cx="286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万分数</a:t>
              </a:r>
              <a:endPara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25"/>
              </p:custDataLst>
            </p:nvPr>
          </p:nvSpPr>
          <p:spPr>
            <a:xfrm>
              <a:off x="13825" y="5209"/>
              <a:ext cx="3757" cy="19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en-US" altLang="zh-CN" sz="3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                </a:t>
              </a:r>
              <a:r>
                <a:rPr lang="zh-CN" altLang="en-US" sz="3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（</a:t>
              </a:r>
              <a:r>
                <a:rPr lang="en-US" altLang="zh-CN" sz="3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 </a:t>
              </a:r>
              <a:r>
                <a:rPr lang="zh-CN" altLang="en-US" sz="3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）</a:t>
              </a:r>
              <a:r>
                <a:rPr lang="zh-CN" altLang="en-US" sz="3000" b="1">
                  <a:solidFill>
                    <a:srgbClr val="FF0000"/>
                  </a:solidFill>
                  <a:latin typeface="Symbol" panose="05050102010706020507" charset="0"/>
                  <a:cs typeface="Symbol" panose="05050102010706020507" charset="0"/>
                </a:rPr>
                <a:t>‱</a:t>
              </a:r>
              <a:endParaRPr lang="zh-CN" altLang="en-US" sz="3000" b="1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13" name="文本占位符 7"/>
            <p:cNvSpPr txBox="1"/>
            <p:nvPr>
              <p:custDataLst>
                <p:tags r:id="rId26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课后延伸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7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8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29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3" grpId="0"/>
      <p:bldP spid="43" grpId="1"/>
      <p:bldP spid="49" grpId="0"/>
      <p:bldP spid="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34670" y="666750"/>
          <a:ext cx="7100570" cy="297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1256030"/>
                <a:gridCol w="1179830"/>
                <a:gridCol w="3888105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编号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投中次数占投篮总数的几分之几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         </a:t>
                      </a: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15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41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3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探究新知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123968" y="58737"/>
            <a:ext cx="28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谁的投篮水平高？</a:t>
            </a:r>
            <a:endParaRPr lang="zh-CN" altLang="en-US" sz="2400" dirty="0"/>
          </a:p>
        </p:txBody>
      </p:sp>
      <p:graphicFrame>
        <p:nvGraphicFramePr>
          <p:cNvPr id="78" name="对象 7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433570" y="117221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800100" imgH="393700" progId="Equation.KSEE3">
                  <p:embed/>
                </p:oleObj>
              </mc:Choice>
              <mc:Fallback>
                <p:oleObj name="" r:id="rId7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3570" y="117221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44365" y="165735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800100" imgH="393700" progId="Equation.KSEE3">
                  <p:embed/>
                </p:oleObj>
              </mc:Choice>
              <mc:Fallback>
                <p:oleObj name="" r:id="rId10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4365" y="165735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487670" y="1185545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3" imgW="405765" imgH="393700" progId="Equation.KSEE3">
                  <p:embed/>
                </p:oleObj>
              </mc:Choice>
              <mc:Fallback>
                <p:oleObj name="" r:id="rId13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87670" y="1185545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5487670" y="1682750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6" imgW="405765" imgH="393700" progId="Equation.KSEE3">
                  <p:embed/>
                </p:oleObj>
              </mc:Choice>
              <mc:Fallback>
                <p:oleObj name="" r:id="rId16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87670" y="1682750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34670" y="666750"/>
          <a:ext cx="7100570" cy="297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1256030"/>
                <a:gridCol w="1179830"/>
                <a:gridCol w="3888105"/>
              </a:tblGrid>
              <a:tr h="551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编号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投中次数占投篮总数的几分之几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         </a:t>
                      </a: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15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41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3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探究新知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123968" y="58737"/>
            <a:ext cx="28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谁的投篮水平高？</a:t>
            </a:r>
            <a:endParaRPr lang="zh-CN" altLang="en-US" sz="2400" dirty="0"/>
          </a:p>
        </p:txBody>
      </p:sp>
      <p:graphicFrame>
        <p:nvGraphicFramePr>
          <p:cNvPr id="78" name="对象 7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433570" y="117221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800100" imgH="393700" progId="Equation.KSEE3">
                  <p:embed/>
                </p:oleObj>
              </mc:Choice>
              <mc:Fallback>
                <p:oleObj name="" r:id="rId7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3570" y="117221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433570" y="2150745"/>
          <a:ext cx="94424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723900" imgH="393700" progId="Equation.KSEE3">
                  <p:embed/>
                </p:oleObj>
              </mc:Choice>
              <mc:Fallback>
                <p:oleObj name="" r:id="rId10" imgW="7239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3570" y="2150745"/>
                        <a:ext cx="94424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433253" y="2622550"/>
          <a:ext cx="106045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3" imgW="812800" imgH="393700" progId="Equation.KSEE3">
                  <p:embed/>
                </p:oleObj>
              </mc:Choice>
              <mc:Fallback>
                <p:oleObj name="" r:id="rId13" imgW="8128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3253" y="2622550"/>
                        <a:ext cx="1060450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4402455" y="3151505"/>
          <a:ext cx="96202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6" imgW="736600" imgH="393700" progId="Equation.KSEE3">
                  <p:embed/>
                </p:oleObj>
              </mc:Choice>
              <mc:Fallback>
                <p:oleObj name="" r:id="rId16" imgW="736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02455" y="3151505"/>
                        <a:ext cx="96202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对象 8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05830" y="1202690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8" imgW="495300" imgH="393700" progId="Equation.KSEE3">
                  <p:embed/>
                </p:oleObj>
              </mc:Choice>
              <mc:Fallback>
                <p:oleObj name="" r:id="rId18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05830" y="1202690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00115" y="167322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0" imgW="495300" imgH="393700" progId="Equation.KSEE3">
                  <p:embed/>
                </p:oleObj>
              </mc:Choice>
              <mc:Fallback>
                <p:oleObj name="" r:id="rId20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00115" y="167322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85765" y="2190750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22" imgW="495300" imgH="393700" progId="Equation.KSEE3">
                  <p:embed/>
                </p:oleObj>
              </mc:Choice>
              <mc:Fallback>
                <p:oleObj name="" r:id="rId22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85765" y="2190750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66715" y="262699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24" imgW="495300" imgH="393700" progId="Equation.KSEE3">
                  <p:embed/>
                </p:oleObj>
              </mc:Choice>
              <mc:Fallback>
                <p:oleObj name="" r:id="rId24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66715" y="262699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88305" y="316674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26" imgW="495300" imgH="393700" progId="Equation.KSEE3">
                  <p:embed/>
                </p:oleObj>
              </mc:Choice>
              <mc:Fallback>
                <p:oleObj name="" r:id="rId26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88305" y="316674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5487670" y="1185545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9" imgW="405765" imgH="393700" progId="Equation.KSEE3">
                  <p:embed/>
                </p:oleObj>
              </mc:Choice>
              <mc:Fallback>
                <p:oleObj name="" r:id="rId29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487670" y="1185545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5487670" y="1682750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32" imgW="405765" imgH="393700" progId="Equation.KSEE3">
                  <p:embed/>
                </p:oleObj>
              </mc:Choice>
              <mc:Fallback>
                <p:oleObj name="" r:id="rId32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487670" y="1682750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/>
          <p:cNvSpPr/>
          <p:nvPr>
            <p:custDataLst>
              <p:tags r:id="rId34"/>
            </p:custDataLst>
          </p:nvPr>
        </p:nvSpPr>
        <p:spPr>
          <a:xfrm>
            <a:off x="5622290" y="2663825"/>
            <a:ext cx="469900" cy="508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35"/>
            </p:custDataLst>
          </p:nvPr>
        </p:nvSpPr>
        <p:spPr>
          <a:xfrm>
            <a:off x="685800" y="2687955"/>
            <a:ext cx="489585" cy="474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49" name="对象 4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444365" y="165735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37" imgW="800100" imgH="393700" progId="Equation.KSEE3">
                  <p:embed/>
                </p:oleObj>
              </mc:Choice>
              <mc:Fallback>
                <p:oleObj name="" r:id="rId37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444365" y="165735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4670" y="666750"/>
          <a:ext cx="7999730" cy="2978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605"/>
                <a:gridCol w="1256030"/>
                <a:gridCol w="1179830"/>
                <a:gridCol w="3888105"/>
                <a:gridCol w="899160"/>
              </a:tblGrid>
              <a:tr h="551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编号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投篮总数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投中次数占投篮总数的几分之几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         </a:t>
                      </a: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en-US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15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30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3" name="文本占位符 7"/>
            <p:cNvSpPr txBox="1"/>
            <p:nvPr>
              <p:custDataLst>
                <p:tags r:id="rId2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探究新知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123968" y="58737"/>
            <a:ext cx="284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谁的投篮水平高？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621270" y="767080"/>
            <a:ext cx="1072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7621270" y="1729105"/>
            <a:ext cx="786765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chemeClr val="tx1"/>
                </a:solidFill>
                <a:effectLst/>
                <a:sym typeface="+mn-ea"/>
              </a:rPr>
              <a:t>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65%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7696200" y="2218690"/>
            <a:ext cx="74930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50%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7620000" y="2666365"/>
            <a:ext cx="953135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effectLst/>
                <a:sym typeface="+mn-ea"/>
              </a:rPr>
              <a:t>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65.4%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7696200" y="3181350"/>
            <a:ext cx="99060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57.1%</a:t>
            </a:r>
            <a:endParaRPr lang="zh-CN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</p:txBody>
      </p:sp>
      <p:sp>
        <p:nvSpPr>
          <p:cNvPr id="39" name="文本框 38"/>
          <p:cNvSpPr txBox="1"/>
          <p:nvPr/>
        </p:nvSpPr>
        <p:spPr>
          <a:xfrm>
            <a:off x="7696200" y="1249045"/>
            <a:ext cx="6781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kern="100" dirty="0">
                <a:solidFill>
                  <a:srgbClr val="FF0000"/>
                </a:solidFill>
                <a:effectLst/>
                <a:latin typeface="Symbol" panose="05050102010706020507" charset="0"/>
                <a:cs typeface="Symbol" panose="05050102010706020507" charset="0"/>
                <a:sym typeface="+mn-ea"/>
              </a:rPr>
              <a:t>64%</a:t>
            </a:r>
            <a:endParaRPr lang="en-US" altLang="en-US" sz="2000" kern="100" dirty="0">
              <a:solidFill>
                <a:srgbClr val="FF0000"/>
              </a:solidFill>
              <a:effectLst/>
              <a:latin typeface="Symbol" panose="05050102010706020507" charset="0"/>
              <a:cs typeface="Symbol" panose="05050102010706020507" charset="0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21270" y="768985"/>
            <a:ext cx="1148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命中率</a:t>
            </a:r>
            <a:endParaRPr lang="zh-CN" altLang="en-US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>
            <p:custDataLst>
              <p:tags r:id="rId11"/>
            </p:custDataLst>
          </p:nvPr>
        </p:nvSpPr>
        <p:spPr>
          <a:xfrm>
            <a:off x="7677785" y="2673350"/>
            <a:ext cx="837565" cy="508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2553335" y="3714750"/>
            <a:ext cx="416306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投中次数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投篮总数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400">
                <a:solidFill>
                  <a:schemeClr val="tx1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64%</a:t>
            </a:r>
            <a:endParaRPr lang="en-US" altLang="zh-CN" sz="2400">
              <a:solidFill>
                <a:schemeClr val="tx1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2553335" y="4248150"/>
            <a:ext cx="397954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投中次数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投篮总数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400">
                <a:solidFill>
                  <a:schemeClr val="tx1"/>
                </a:solidFill>
                <a:latin typeface="Symbol" panose="05050102010706020507" charset="0"/>
                <a:ea typeface="楷体" panose="02010609060101010101" pitchFamily="49" charset="-122"/>
                <a:cs typeface="Symbol" panose="05050102010706020507" charset="0"/>
              </a:rPr>
              <a:t>50%</a:t>
            </a:r>
            <a:endParaRPr lang="en-US" altLang="zh-CN" sz="2400">
              <a:solidFill>
                <a:schemeClr val="tx1"/>
              </a:solidFill>
              <a:latin typeface="Symbol" panose="05050102010706020507" charset="0"/>
              <a:ea typeface="楷体" panose="02010609060101010101" pitchFamily="49" charset="-122"/>
              <a:cs typeface="Symbol" panose="05050102010706020507" charset="0"/>
            </a:endParaRPr>
          </a:p>
        </p:txBody>
      </p:sp>
      <p:graphicFrame>
        <p:nvGraphicFramePr>
          <p:cNvPr id="78" name="对象 7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4433570" y="117221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5" imgW="800100" imgH="393700" progId="Equation.KSEE3">
                  <p:embed/>
                </p:oleObj>
              </mc:Choice>
              <mc:Fallback>
                <p:oleObj name="" r:id="rId15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33570" y="117221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433570" y="2150745"/>
          <a:ext cx="94424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8" imgW="723900" imgH="393700" progId="Equation.KSEE3">
                  <p:embed/>
                </p:oleObj>
              </mc:Choice>
              <mc:Fallback>
                <p:oleObj name="" r:id="rId18" imgW="7239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33570" y="2150745"/>
                        <a:ext cx="94424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433253" y="2622550"/>
          <a:ext cx="1060450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21" imgW="812800" imgH="393700" progId="Equation.KSEE3">
                  <p:embed/>
                </p:oleObj>
              </mc:Choice>
              <mc:Fallback>
                <p:oleObj name="" r:id="rId21" imgW="8128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33253" y="2622550"/>
                        <a:ext cx="1060450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4402455" y="3151505"/>
          <a:ext cx="96202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24" imgW="736600" imgH="393700" progId="Equation.KSEE3">
                  <p:embed/>
                </p:oleObj>
              </mc:Choice>
              <mc:Fallback>
                <p:oleObj name="" r:id="rId24" imgW="7366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02455" y="3151505"/>
                        <a:ext cx="96202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对象 8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6005830" y="1202690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27" imgW="495300" imgH="393700" progId="Equation.KSEE3">
                  <p:embed/>
                </p:oleObj>
              </mc:Choice>
              <mc:Fallback>
                <p:oleObj name="" r:id="rId27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05830" y="1202690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8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6000115" y="167322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0" imgW="495300" imgH="393700" progId="Equation.KSEE3">
                  <p:embed/>
                </p:oleObj>
              </mc:Choice>
              <mc:Fallback>
                <p:oleObj name="" r:id="rId30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00115" y="167322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2"/>
            </p:custDataLst>
          </p:nvPr>
        </p:nvGraphicFramePr>
        <p:xfrm>
          <a:off x="5485765" y="2190750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3" imgW="495300" imgH="393700" progId="Equation.KSEE3">
                  <p:embed/>
                </p:oleObj>
              </mc:Choice>
              <mc:Fallback>
                <p:oleObj name="" r:id="rId33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485765" y="2190750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对象 9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5"/>
            </p:custDataLst>
          </p:nvPr>
        </p:nvGraphicFramePr>
        <p:xfrm>
          <a:off x="5466715" y="262699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6" imgW="495300" imgH="393700" progId="Equation.KSEE3">
                  <p:embed/>
                </p:oleObj>
              </mc:Choice>
              <mc:Fallback>
                <p:oleObj name="" r:id="rId36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466715" y="262699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对象 9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8"/>
            </p:custDataLst>
          </p:nvPr>
        </p:nvGraphicFramePr>
        <p:xfrm>
          <a:off x="5488305" y="3166745"/>
          <a:ext cx="62547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9" imgW="495300" imgH="393700" progId="Equation.KSEE3">
                  <p:embed/>
                </p:oleObj>
              </mc:Choice>
              <mc:Fallback>
                <p:oleObj name="" r:id="rId39" imgW="495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488305" y="3166745"/>
                        <a:ext cx="62547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5487670" y="1185545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2" imgW="405765" imgH="393700" progId="Equation.KSEE3">
                  <p:embed/>
                </p:oleObj>
              </mc:Choice>
              <mc:Fallback>
                <p:oleObj name="" r:id="rId42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487670" y="1185545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5487670" y="1682750"/>
          <a:ext cx="51244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45" imgW="405765" imgH="393700" progId="Equation.KSEE3">
                  <p:embed/>
                </p:oleObj>
              </mc:Choice>
              <mc:Fallback>
                <p:oleObj name="" r:id="rId45" imgW="4057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487670" y="1682750"/>
                        <a:ext cx="51244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>
            <p:custDataLst>
              <p:tags r:id="rId47"/>
            </p:custDataLst>
          </p:nvPr>
        </p:nvSpPr>
        <p:spPr>
          <a:xfrm>
            <a:off x="535305" y="2658110"/>
            <a:ext cx="759460" cy="508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8"/>
            </p:custDataLst>
          </p:nvPr>
        </p:nvGraphicFramePr>
        <p:xfrm>
          <a:off x="4444365" y="1657350"/>
          <a:ext cx="1043305" cy="5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49" imgW="800100" imgH="393700" progId="Equation.KSEE3">
                  <p:embed/>
                </p:oleObj>
              </mc:Choice>
              <mc:Fallback>
                <p:oleObj name="" r:id="rId49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444365" y="1657350"/>
                        <a:ext cx="104330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9" grpId="2"/>
      <p:bldP spid="20" grpId="0"/>
      <p:bldP spid="20" grpId="1"/>
      <p:bldP spid="35" grpId="0"/>
      <p:bldP spid="36" grpId="0"/>
      <p:bldP spid="37" grpId="0"/>
      <p:bldP spid="39" grpId="0"/>
      <p:bldP spid="42" grpId="1"/>
      <p:bldP spid="42" grpId="2"/>
      <p:bldP spid="47" grpId="0" bldLvl="0" animBg="1"/>
      <p:bldP spid="22" grpId="0"/>
      <p:bldP spid="22" grpId="1"/>
      <p:bldP spid="23" grpId="0"/>
      <p:bldP spid="23" grpId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4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数据对比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表格 5"/>
          <p:cNvGraphicFramePr/>
          <p:nvPr/>
        </p:nvGraphicFramePr>
        <p:xfrm>
          <a:off x="152400" y="591185"/>
          <a:ext cx="435292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95"/>
                <a:gridCol w="805180"/>
                <a:gridCol w="866140"/>
                <a:gridCol w="1553210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选手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 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altLang="en-US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altLang="en-US" sz="2000">
                        <a:solidFill>
                          <a:srgbClr val="0000FF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场数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投中次数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投篮总数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命中率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第一场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65.4%</a:t>
                      </a:r>
                      <a:endParaRPr lang="en-US" altLang="zh-CN" sz="200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第二场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14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56%</a:t>
                      </a:r>
                      <a:endParaRPr lang="en-US" altLang="zh-CN" sz="200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152400" y="591185"/>
          <a:ext cx="435292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95"/>
                <a:gridCol w="805180"/>
                <a:gridCol w="866140"/>
                <a:gridCol w="1553210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选手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 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r>
                        <a:rPr lang="zh-CN" altLang="en-US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altLang="en-US" sz="2000">
                        <a:solidFill>
                          <a:srgbClr val="0000FF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场数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投中次数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投篮总数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命中率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第一场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17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26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65.4%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第二场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14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56%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第三场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18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61.1%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第四场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46.2%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第五场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50%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第六场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21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61.9%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第七场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18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28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64.3%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第八场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9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47.4%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4632325" y="590550"/>
          <a:ext cx="435292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95"/>
                <a:gridCol w="805180"/>
                <a:gridCol w="866140"/>
                <a:gridCol w="1553210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选手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  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</a:t>
                      </a:r>
                      <a:r>
                        <a:rPr lang="zh-CN" altLang="en-US" sz="2000">
                          <a:solidFill>
                            <a:srgbClr val="0000FF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号</a:t>
                      </a:r>
                      <a:endParaRPr lang="zh-CN" altLang="en-US" sz="2000">
                        <a:solidFill>
                          <a:srgbClr val="0000FF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  <a:sym typeface="+mn-ea"/>
                        </a:rPr>
                        <a:t>场数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  <a:sym typeface="+mn-ea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投中次数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投篮总数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命中率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第一场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13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65%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第二场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40%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第三场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14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22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63.6%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第四场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33.3%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第五场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18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55.6%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第六场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12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23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52.2%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第七场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7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16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43.8%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</a:rPr>
                        <a:t>第八场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11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19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Symbol" panose="05050102010706020507" charset="0"/>
                          <a:ea typeface="楷体" panose="02010609060101010101" pitchFamily="49" charset="-122"/>
                          <a:cs typeface="Symbol" panose="05050102010706020507" charset="0"/>
                        </a:rPr>
                        <a:t>57.9%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Symbol" panose="05050102010706020507" charset="0"/>
                        <a:ea typeface="楷体" panose="02010609060101010101" pitchFamily="49" charset="-122"/>
                        <a:cs typeface="Symbol" panose="05050102010706020507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4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数据对比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4" name="文本占位符 7"/>
            <p:cNvSpPr txBox="1"/>
            <p:nvPr>
              <p:custDataLst>
                <p:tags r:id="rId1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数据对比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3733822" y="449580"/>
            <a:ext cx="266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命中率对比统计图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791168" y="819382"/>
            <a:ext cx="160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85265"/>
            <a:ext cx="6256655" cy="3072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123950"/>
            <a:ext cx="1577340" cy="3867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733822" y="449580"/>
            <a:ext cx="266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命中率对比统计图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5791168" y="819382"/>
            <a:ext cx="160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510" y="-94615"/>
            <a:ext cx="2682240" cy="716280"/>
            <a:chOff x="226" y="-177"/>
            <a:chExt cx="5027" cy="1343"/>
          </a:xfrm>
        </p:grpSpPr>
        <p:sp>
          <p:nvSpPr>
            <p:cNvPr id="4" name="文本占位符 7"/>
            <p:cNvSpPr txBox="1"/>
            <p:nvPr>
              <p:custDataLst>
                <p:tags r:id="rId3"/>
              </p:custDataLst>
            </p:nvPr>
          </p:nvSpPr>
          <p:spPr>
            <a:xfrm>
              <a:off x="1737" y="-177"/>
              <a:ext cx="3005" cy="1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buNone/>
              </a:pPr>
              <a:r>
                <a:rPr lang="zh-CN" altLang="en-US" sz="2400" dirty="0">
                  <a:solidFill>
                    <a:srgbClr val="8C8C8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数据对比</a:t>
              </a:r>
              <a:endParaRPr lang="zh-CN" altLang="en-US" sz="2400" dirty="0">
                <a:solidFill>
                  <a:srgbClr val="8C8C8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226" y="14"/>
              <a:ext cx="907" cy="9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759" y="339"/>
              <a:ext cx="640" cy="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 rtl="0"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1473" y="950"/>
              <a:ext cx="3780" cy="0"/>
            </a:xfrm>
            <a:prstGeom prst="line">
              <a:avLst/>
            </a:prstGeom>
            <a:solidFill>
              <a:srgbClr val="C4D593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27125"/>
            <a:ext cx="9151620" cy="374078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TABLE_ENDDRAG_ORIGIN_RECT" val="350*300"/>
  <p:tag name="TABLE_ENDDRAG_RECT" val="340*94*350*300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TABLE_ENDDRAG_ORIGIN_RECT" val="216*288"/>
  <p:tag name="TABLE_ENDDRAG_RECT" val="462*94*216*288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TABLE_ENDDRAG_ORIGIN_RECT" val="216*288"/>
  <p:tag name="TABLE_ENDDRAG_RECT" val="462*94*216*288"/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TABLE_ENDDRAG_ORIGIN_RECT" val="216*288"/>
  <p:tag name="TABLE_ENDDRAG_RECT" val="462*94*216*288"/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TABLE_ENDDRAG_ORIGIN_RECT" val="216*288"/>
  <p:tag name="TABLE_ENDDRAG_RECT" val="462*94*216*288"/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TABLE_ENDDRAG_ORIGIN_RECT" val="216*288"/>
  <p:tag name="TABLE_ENDDRAG_RECT" val="462*94*216*288"/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TABLE_ENDDRAG_ORIGIN_RECT" val="215*233"/>
  <p:tag name="TABLE_ENDDRAG_RECT" val="462*123*215*233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UNIT_PLACING_PICTURE_USER_VIEWPORT" val="{&quot;height&quot;:4083,&quot;width&quot;:2507}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COMMONDATA" val="eyJoZGlkIjoiYTc4YmMxMDI4MGMxNmMwOWViMzdhZWJjOTdkNmExNzAifQ=="/>
  <p:tag name="commondata" val="eyJoZGlkIjoiNTQ0MmY2NzcyMGU0MWE0YTJiOTZlNDMzMThiNzIxYTkifQ==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TABLE_ENDDRAG_ORIGIN_RECT" val="629*234"/>
  <p:tag name="TABLE_ENDDRAG_RECT" val="102*52*629*234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629*234"/>
  <p:tag name="TABLE_ENDDRAG_RECT" val="102*52*629*234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2399</Words>
  <Application>WPS 演示</Application>
  <PresentationFormat>全屏显示(16:9)</PresentationFormat>
  <Paragraphs>1085</Paragraphs>
  <Slides>26</Slides>
  <Notes>8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26</vt:i4>
      </vt:variant>
    </vt:vector>
  </HeadingPairs>
  <TitlesOfParts>
    <vt:vector size="77" baseType="lpstr">
      <vt:lpstr>Arial</vt:lpstr>
      <vt:lpstr>宋体</vt:lpstr>
      <vt:lpstr>Wingdings</vt:lpstr>
      <vt:lpstr>楷体</vt:lpstr>
      <vt:lpstr>思源黑体 CN Heavy</vt:lpstr>
      <vt:lpstr>黑体</vt:lpstr>
      <vt:lpstr>Times New Roman</vt:lpstr>
      <vt:lpstr>Symbol</vt:lpstr>
      <vt:lpstr>Calibri</vt:lpstr>
      <vt:lpstr>微软雅黑</vt:lpstr>
      <vt:lpstr>Arial Unicode MS</vt:lpstr>
      <vt:lpstr>仿宋</vt:lpstr>
      <vt:lpstr>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小橙妈</cp:lastModifiedBy>
  <cp:revision>205</cp:revision>
  <dcterms:created xsi:type="dcterms:W3CDTF">2022-09-02T03:12:00Z</dcterms:created>
  <dcterms:modified xsi:type="dcterms:W3CDTF">2023-12-18T06:24:52Z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2052-12.1.0.15990</vt:lpwstr>
  </property>
  <property fmtid="{D5CDD505-2E9C-101B-9397-08002B2CF9AE}" pid="4" name="ICV">
    <vt:lpwstr>E4538A3EAD0043B1AA73E8BACB96BA7C_13</vt:lpwstr>
  </property>
</Properties>
</file>