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c0024dfcbb464975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6aa68a0743745d9" /><Relationship Type="http://schemas.openxmlformats.org/package/2006/relationships/metadata/core-properties" Target="/package/services/metadata/core-properties/d7df217af0214aef838709b267564009.psmdcp" Id="R062a23cae80841d2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