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  <p:sldMasterId id="2147483672" r:id="rId4"/>
  </p:sldMasterIdLst>
  <p:notesMasterIdLst>
    <p:notesMasterId r:id="rId17"/>
  </p:notesMasterIdLst>
  <p:sldIdLst>
    <p:sldId id="276" r:id="rId5"/>
    <p:sldId id="415" r:id="rId6"/>
    <p:sldId id="419" r:id="rId7"/>
    <p:sldId id="413" r:id="rId8"/>
    <p:sldId id="364" r:id="rId9"/>
    <p:sldId id="418" r:id="rId10"/>
    <p:sldId id="342" r:id="rId11"/>
    <p:sldId id="425" r:id="rId12"/>
    <p:sldId id="426" r:id="rId13"/>
    <p:sldId id="427" r:id="rId14"/>
    <p:sldId id="428" r:id="rId15"/>
    <p:sldId id="295" r:id="rId16"/>
  </p:sldIdLst>
  <p:sldSz cx="9144000" cy="6858000" type="screen4x3"/>
  <p:notesSz cx="6858000" cy="9144000"/>
  <p:custDataLst>
    <p:tags r:id="rId21"/>
  </p:custDataLst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1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1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1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1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1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1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1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1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1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90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0099"/>
    <a:srgbClr val="006600"/>
    <a:srgbClr val="CC6600"/>
    <a:srgbClr val="FF9933"/>
    <a:srgbClr val="5348E4"/>
    <a:srgbClr val="CC3399"/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913"/>
    <p:restoredTop sz="94398"/>
  </p:normalViewPr>
  <p:slideViewPr>
    <p:cSldViewPr showGuides="1">
      <p:cViewPr>
        <p:scale>
          <a:sx n="75" d="100"/>
          <a:sy n="75" d="100"/>
        </p:scale>
        <p:origin x="-1008" y="-126"/>
      </p:cViewPr>
      <p:guideLst>
        <p:guide orient="horz" pos="2160"/>
        <p:guide pos="290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3.xml"/><Relationship Id="rId3" Type="http://schemas.openxmlformats.org/officeDocument/2006/relationships/slideMaster" Target="slideMasters/slideMaster2.xml"/><Relationship Id="rId21" Type="http://schemas.openxmlformats.org/officeDocument/2006/relationships/tags" Target="tags/tag15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notesMaster" Target="notesMasters/notesMaster1.xml"/><Relationship Id="rId16" Type="http://schemas.openxmlformats.org/officeDocument/2006/relationships/slide" Target="slides/slide12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19138" name="页眉占位符 219137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 fontAlgn="base"/>
            <a:endParaRPr lang="zh-CN" altLang="en-US" sz="1200" b="0" strike="noStrike" noProof="1" dirty="0">
              <a:ea typeface="宋体" panose="02010600030101010101" pitchFamily="2" charset="-122"/>
            </a:endParaRPr>
          </a:p>
        </p:txBody>
      </p:sp>
      <p:sp>
        <p:nvSpPr>
          <p:cNvPr id="219139" name="日期占位符 219138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 algn="r" fontAlgn="base"/>
            <a:endParaRPr lang="zh-CN" altLang="en-US" sz="1200" b="0" strike="noStrike" noProof="1" dirty="0">
              <a:ea typeface="宋体" panose="02010600030101010101" pitchFamily="2" charset="-122"/>
            </a:endParaRPr>
          </a:p>
        </p:txBody>
      </p:sp>
      <p:sp>
        <p:nvSpPr>
          <p:cNvPr id="5124" name="幻灯片图像占位符 219139"/>
          <p:cNvSpPr>
            <a:spLocks noRot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5125" name="文本占位符 219140"/>
          <p:cNvSpPr>
            <a:spLocks noGrp="1"/>
          </p:cNvSpPr>
          <p:nvPr>
            <p:ph type="body" sz="quarter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219142" name="页脚占位符 219141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fontAlgn="base"/>
            <a:endParaRPr lang="zh-CN" altLang="en-US" sz="1200" b="0" strike="noStrike" noProof="1" dirty="0">
              <a:ea typeface="宋体" panose="02010600030101010101" pitchFamily="2" charset="-122"/>
            </a:endParaRPr>
          </a:p>
        </p:txBody>
      </p:sp>
      <p:sp>
        <p:nvSpPr>
          <p:cNvPr id="219143" name="灯片编号占位符 219142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fontAlgn="base"/>
            <a:fld id="{9A0DB2DC-4C9A-4742-B13C-FB6460FD3503}" type="slidenum">
              <a:rPr lang="zh-CN" altLang="en-US" sz="1200" b="0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z="1200" b="0" strike="noStrike" noProof="1" dirty="0">
              <a:ea typeface="宋体" panose="02010600030101010101" pitchFamily="2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lvl="0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PhAnim="0" showMasterSp="0">
  <p:cSld name="标题幻灯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椭圆 3109"/>
          <p:cNvSpPr/>
          <p:nvPr/>
        </p:nvSpPr>
        <p:spPr>
          <a:xfrm>
            <a:off x="684213" y="333375"/>
            <a:ext cx="5905500" cy="5761038"/>
          </a:xfrm>
          <a:prstGeom prst="ellipse">
            <a:avLst/>
          </a:prstGeom>
          <a:gradFill rotWithShape="1">
            <a:gsLst>
              <a:gs pos="0">
                <a:schemeClr val="bg2">
                  <a:alpha val="48000"/>
                </a:schemeClr>
              </a:gs>
              <a:gs pos="100000">
                <a:srgbClr val="FFFFFF">
                  <a:alpha val="80000"/>
                </a:srgbClr>
              </a:gs>
            </a:gsLst>
            <a:lin ang="0" scaled="1"/>
            <a:tileRect/>
          </a:gradFill>
          <a:ln w="9525">
            <a:noFill/>
          </a:ln>
        </p:spPr>
        <p:txBody>
          <a:bodyPr anchor="t" anchorCtr="0"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3" name="矩形 3110"/>
          <p:cNvSpPr/>
          <p:nvPr/>
        </p:nvSpPr>
        <p:spPr>
          <a:xfrm>
            <a:off x="0" y="4437063"/>
            <a:ext cx="9144000" cy="1728787"/>
          </a:xfrm>
          <a:prstGeom prst="rect">
            <a:avLst/>
          </a:prstGeom>
          <a:solidFill>
            <a:srgbClr val="0000FF">
              <a:alpha val="75999"/>
            </a:srgbClr>
          </a:solidFill>
          <a:ln w="9525">
            <a:noFill/>
          </a:ln>
        </p:spPr>
        <p:txBody>
          <a:bodyPr anchor="t" anchorCtr="0"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3076" name="椭圆 3111"/>
          <p:cNvSpPr/>
          <p:nvPr/>
        </p:nvSpPr>
        <p:spPr>
          <a:xfrm>
            <a:off x="971550" y="1628775"/>
            <a:ext cx="3529013" cy="3671888"/>
          </a:xfrm>
          <a:prstGeom prst="ellipse">
            <a:avLst/>
          </a:prstGeom>
          <a:solidFill>
            <a:schemeClr val="accent2"/>
          </a:solidFill>
          <a:ln w="38100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dist="89803" dir="2699999" algn="ctr" rotWithShape="0">
              <a:srgbClr val="000000">
                <a:alpha val="19000"/>
              </a:srgbClr>
            </a:outerShdw>
          </a:effectLst>
        </p:spPr>
        <p:txBody>
          <a:bodyPr anchor="t" anchorCtr="0"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3077" name="椭圆 3113"/>
          <p:cNvSpPr/>
          <p:nvPr/>
        </p:nvSpPr>
        <p:spPr>
          <a:xfrm>
            <a:off x="1258888" y="260350"/>
            <a:ext cx="935037" cy="936625"/>
          </a:xfrm>
          <a:prstGeom prst="ellipse">
            <a:avLst/>
          </a:prstGeom>
          <a:solidFill>
            <a:schemeClr val="tx2"/>
          </a:solidFill>
          <a:ln w="38100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dist="89803" dir="2699999" algn="ctr" rotWithShape="0">
              <a:srgbClr val="000000">
                <a:alpha val="19000"/>
              </a:srgbClr>
            </a:outerShdw>
          </a:effectLst>
        </p:spPr>
        <p:txBody>
          <a:bodyPr anchor="t" anchorCtr="0"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3078" name="椭圆 3114"/>
          <p:cNvSpPr/>
          <p:nvPr/>
        </p:nvSpPr>
        <p:spPr>
          <a:xfrm>
            <a:off x="4211638" y="2636838"/>
            <a:ext cx="1223962" cy="1223962"/>
          </a:xfrm>
          <a:prstGeom prst="ellipse">
            <a:avLst/>
          </a:prstGeom>
          <a:solidFill>
            <a:srgbClr val="1BABE5">
              <a:alpha val="10001"/>
            </a:srgbClr>
          </a:solidFill>
          <a:ln w="9525">
            <a:noFill/>
          </a:ln>
        </p:spPr>
        <p:txBody>
          <a:bodyPr anchor="t" anchorCtr="0"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3079" name="椭圆 3120"/>
          <p:cNvSpPr/>
          <p:nvPr/>
        </p:nvSpPr>
        <p:spPr>
          <a:xfrm>
            <a:off x="993775" y="1651000"/>
            <a:ext cx="3490913" cy="3629025"/>
          </a:xfrm>
          <a:prstGeom prst="ellipse">
            <a:avLst/>
          </a:prstGeom>
          <a:blipFill rotWithShape="1">
            <a:blip r:embed="rId2"/>
            <a:stretch>
              <a:fillRect/>
            </a:stretch>
          </a:blipFill>
          <a:ln w="9525">
            <a:noFill/>
          </a:ln>
        </p:spPr>
        <p:txBody>
          <a:bodyPr anchor="t" anchorCtr="0"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3080" name="椭圆 3121"/>
          <p:cNvSpPr/>
          <p:nvPr/>
        </p:nvSpPr>
        <p:spPr>
          <a:xfrm>
            <a:off x="1276350" y="277813"/>
            <a:ext cx="900113" cy="900112"/>
          </a:xfrm>
          <a:prstGeom prst="ellipse">
            <a:avLst/>
          </a:prstGeom>
          <a:blipFill rotWithShape="1">
            <a:blip r:embed="rId3"/>
            <a:stretch>
              <a:fillRect/>
            </a:stretch>
          </a:blipFill>
          <a:ln w="9525">
            <a:noFill/>
          </a:ln>
        </p:spPr>
        <p:txBody>
          <a:bodyPr anchor="t" anchorCtr="0"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3081" name="椭圆 3115"/>
          <p:cNvSpPr/>
          <p:nvPr/>
        </p:nvSpPr>
        <p:spPr>
          <a:xfrm>
            <a:off x="3856038" y="3500438"/>
            <a:ext cx="1582737" cy="1582737"/>
          </a:xfrm>
          <a:prstGeom prst="ellipse">
            <a:avLst/>
          </a:prstGeom>
          <a:solidFill>
            <a:schemeClr val="folHlink"/>
          </a:solidFill>
          <a:ln w="38100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dist="89803" dir="2699999" algn="ctr" rotWithShape="0">
              <a:srgbClr val="000000">
                <a:alpha val="19000"/>
              </a:srgbClr>
            </a:outerShdw>
          </a:effectLst>
        </p:spPr>
        <p:txBody>
          <a:bodyPr wrap="none" anchor="ctr" anchorCtr="0"/>
          <a:p>
            <a:pPr lvl="0" algn="ctr"/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082" name="椭圆 3122"/>
          <p:cNvSpPr/>
          <p:nvPr/>
        </p:nvSpPr>
        <p:spPr>
          <a:xfrm>
            <a:off x="3881438" y="3521075"/>
            <a:ext cx="1533525" cy="1543050"/>
          </a:xfrm>
          <a:prstGeom prst="ellipse">
            <a:avLst/>
          </a:prstGeom>
          <a:blipFill rotWithShape="1">
            <a:blip r:embed="rId4"/>
            <a:stretch>
              <a:fillRect/>
            </a:stretch>
          </a:blipFill>
          <a:ln w="9525">
            <a:noFill/>
          </a:ln>
        </p:spPr>
        <p:txBody>
          <a:bodyPr anchor="t" anchorCtr="0"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3083" name="椭圆 3112"/>
          <p:cNvSpPr/>
          <p:nvPr/>
        </p:nvSpPr>
        <p:spPr>
          <a:xfrm>
            <a:off x="323850" y="1268413"/>
            <a:ext cx="1438275" cy="1511300"/>
          </a:xfrm>
          <a:prstGeom prst="ellipse">
            <a:avLst/>
          </a:prstGeom>
          <a:solidFill>
            <a:schemeClr val="folHlink"/>
          </a:solidFill>
          <a:ln w="38100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dist="89803" dir="2699999" algn="ctr" rotWithShape="0">
              <a:srgbClr val="000000">
                <a:alpha val="19000"/>
              </a:srgbClr>
            </a:outerShdw>
          </a:effectLst>
        </p:spPr>
        <p:txBody>
          <a:bodyPr anchor="t" anchorCtr="0"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3084" name="椭圆 3123"/>
          <p:cNvSpPr/>
          <p:nvPr/>
        </p:nvSpPr>
        <p:spPr>
          <a:xfrm>
            <a:off x="330200" y="1287463"/>
            <a:ext cx="1419225" cy="1462087"/>
          </a:xfrm>
          <a:prstGeom prst="ellipse">
            <a:avLst/>
          </a:prstGeom>
          <a:blipFill rotWithShape="1">
            <a:blip r:embed="rId5"/>
            <a:stretch>
              <a:fillRect/>
            </a:stretch>
          </a:blipFill>
          <a:ln w="9525">
            <a:noFill/>
          </a:ln>
        </p:spPr>
        <p:txBody>
          <a:bodyPr anchor="t" anchorCtr="0"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3085" name="文本框 3124"/>
          <p:cNvSpPr txBox="1"/>
          <p:nvPr userDrawn="1"/>
        </p:nvSpPr>
        <p:spPr>
          <a:xfrm>
            <a:off x="6084888" y="6308725"/>
            <a:ext cx="2951162" cy="33655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lvl="0">
              <a:spcBef>
                <a:spcPct val="50000"/>
              </a:spcBef>
            </a:pPr>
            <a:r>
              <a:rPr lang="en-US" altLang="zh-CN" sz="1600">
                <a:solidFill>
                  <a:srgbClr val="5348E4"/>
                </a:solidFill>
                <a:latin typeface="楷体_GB2312" pitchFamily="49" charset="-122"/>
                <a:ea typeface="楷体_GB2312" pitchFamily="49" charset="-122"/>
              </a:rPr>
              <a:t>《</a:t>
            </a:r>
            <a:r>
              <a:rPr lang="zh-CN" altLang="en-US" sz="1600" dirty="0">
                <a:solidFill>
                  <a:srgbClr val="5348E4"/>
                </a:solidFill>
                <a:latin typeface="楷体_GB2312" pitchFamily="49" charset="-122"/>
                <a:ea typeface="楷体_GB2312" pitchFamily="49" charset="-122"/>
              </a:rPr>
              <a:t>议论文课时写作教程</a:t>
            </a:r>
            <a:r>
              <a:rPr lang="en-US" altLang="zh-CN" sz="1600">
                <a:solidFill>
                  <a:srgbClr val="5348E4"/>
                </a:solidFill>
                <a:latin typeface="楷体_GB2312" pitchFamily="49" charset="-122"/>
                <a:ea typeface="楷体_GB2312" pitchFamily="49" charset="-122"/>
              </a:rPr>
              <a:t>》</a:t>
            </a:r>
            <a:endParaRPr lang="zh-CN" altLang="en-US" sz="1600" dirty="0">
              <a:solidFill>
                <a:srgbClr val="5348E4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3074" name="标题 3073"/>
          <p:cNvSpPr>
            <a:spLocks noGrp="1"/>
          </p:cNvSpPr>
          <p:nvPr>
            <p:ph type="ctrTitle"/>
          </p:nvPr>
        </p:nvSpPr>
        <p:spPr>
          <a:xfrm>
            <a:off x="4267200" y="1219200"/>
            <a:ext cx="4495800" cy="17526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lvl="0" algn="r">
              <a:buClrTx/>
              <a:buSzTx/>
              <a:buFontTx/>
              <a:defRPr sz="4800">
                <a:solidFill>
                  <a:schemeClr val="tx2"/>
                </a:solidFill>
              </a:defRPr>
            </a:lvl1pPr>
          </a:lstStyle>
          <a:p>
            <a:pPr lvl="0" fontAlgn="base"/>
            <a:r>
              <a:rPr lang="zh-CN" altLang="en-US" strike="noStrike" noProof="1" dirty="0"/>
              <a:t>单击此处编辑母版标题样式</a:t>
            </a:r>
            <a:endParaRPr lang="zh-CN" altLang="en-US" strike="noStrike" noProof="1" dirty="0"/>
          </a:p>
        </p:txBody>
      </p:sp>
      <p:sp>
        <p:nvSpPr>
          <p:cNvPr id="3075" name="副标题 3074"/>
          <p:cNvSpPr>
            <a:spLocks noGrp="1"/>
          </p:cNvSpPr>
          <p:nvPr>
            <p:ph type="subTitle" idx="1"/>
          </p:nvPr>
        </p:nvSpPr>
        <p:spPr>
          <a:xfrm>
            <a:off x="685800" y="5486400"/>
            <a:ext cx="7620000" cy="3048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>
            <a:lvl1pPr marL="0" lvl="0" indent="0" algn="ctr">
              <a:buClr>
                <a:schemeClr val="tx2"/>
              </a:buClr>
              <a:buSzTx/>
              <a:buFont typeface="Wingdings" panose="05000000000000000000" pitchFamily="2" charset="2"/>
              <a:buNone/>
              <a:defRPr sz="2000">
                <a:solidFill>
                  <a:schemeClr val="bg1"/>
                </a:solidFill>
              </a:defRPr>
            </a:lvl1pPr>
            <a:lvl2pPr marL="457200" lvl="1" indent="0" algn="ctr">
              <a:buClr>
                <a:schemeClr val="accent1"/>
              </a:buClr>
              <a:buSzTx/>
              <a:buFont typeface="Wingdings" panose="05000000000000000000" pitchFamily="2" charset="2"/>
              <a:buNone/>
              <a:defRPr sz="2000">
                <a:solidFill>
                  <a:schemeClr val="bg1"/>
                </a:solidFill>
              </a:defRPr>
            </a:lvl2pPr>
            <a:lvl3pPr marL="914400" lvl="2" indent="0" algn="ctr">
              <a:buClr>
                <a:schemeClr val="accent2"/>
              </a:buClr>
              <a:buSzTx/>
              <a:buFontTx/>
              <a:buNone/>
              <a:defRPr sz="2000">
                <a:solidFill>
                  <a:schemeClr val="bg1"/>
                </a:solidFill>
              </a:defRPr>
            </a:lvl3pPr>
            <a:lvl4pPr marL="1371600" lvl="3" indent="0" algn="ctr">
              <a:buClrTx/>
              <a:buSzTx/>
              <a:buFontTx/>
              <a:buNone/>
              <a:defRPr sz="2000">
                <a:solidFill>
                  <a:schemeClr val="bg1"/>
                </a:solidFill>
              </a:defRPr>
            </a:lvl4pPr>
            <a:lvl5pPr marL="1828800" lvl="4" indent="0" algn="ctr">
              <a:buClrTx/>
              <a:buSzTx/>
              <a:buFontTx/>
              <a:buNone/>
              <a:defRPr sz="2000">
                <a:solidFill>
                  <a:schemeClr val="bg1"/>
                </a:solidFill>
              </a:defRPr>
            </a:lvl5pPr>
          </a:lstStyle>
          <a:p>
            <a:pPr lvl="0" fontAlgn="base"/>
            <a:r>
              <a:rPr lang="zh-CN" altLang="en-US" strike="noStrike" noProof="1" dirty="0"/>
              <a:t>单击此处编辑母版副标题样式</a:t>
            </a:r>
            <a:endParaRPr lang="zh-CN" altLang="en-US" strike="noStrike" noProof="1" dirty="0"/>
          </a:p>
        </p:txBody>
      </p:sp>
      <p:sp>
        <p:nvSpPr>
          <p:cNvPr id="4" name="灯片编号占位符 3077"/>
          <p:cNvSpPr>
            <a:spLocks noGrp="1"/>
          </p:cNvSpPr>
          <p:nvPr>
            <p:ph type="sldNum" sz="quarter" idx="4"/>
          </p:nvPr>
        </p:nvSpPr>
        <p:spPr>
          <a:xfrm>
            <a:off x="381000" y="6400800"/>
            <a:ext cx="2133600" cy="244475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>
            <a:lvl1pPr>
              <a:defRPr sz="1200" b="0">
                <a:ea typeface="宋体" panose="02010600030101010101" pitchFamily="2" charset="-122"/>
              </a:defRPr>
            </a:lvl1pPr>
          </a:lstStyle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  <p:hf sldNum="0" hd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57975" y="609600"/>
            <a:ext cx="2066925" cy="5051425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80953" cy="505142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PhAnim="0" showMasterSp="0">
  <p:cSld name="标题幻灯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4098" name="椭圆 3109"/>
          <p:cNvSpPr/>
          <p:nvPr/>
        </p:nvSpPr>
        <p:spPr>
          <a:xfrm>
            <a:off x="684213" y="333375"/>
            <a:ext cx="5905500" cy="5761038"/>
          </a:xfrm>
          <a:prstGeom prst="ellipse">
            <a:avLst/>
          </a:prstGeom>
          <a:gradFill rotWithShape="1">
            <a:gsLst>
              <a:gs pos="0">
                <a:schemeClr val="bg2">
                  <a:alpha val="48000"/>
                </a:schemeClr>
              </a:gs>
              <a:gs pos="100000">
                <a:srgbClr val="FFFFFF">
                  <a:alpha val="79999"/>
                </a:srgbClr>
              </a:gs>
            </a:gsLst>
            <a:lin ang="0" scaled="1"/>
            <a:tileRect/>
          </a:gradFill>
          <a:ln w="9525">
            <a:noFill/>
          </a:ln>
        </p:spPr>
        <p:txBody>
          <a:bodyPr anchor="t" anchorCtr="0"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099" name="矩形 3110"/>
          <p:cNvSpPr/>
          <p:nvPr/>
        </p:nvSpPr>
        <p:spPr>
          <a:xfrm>
            <a:off x="0" y="4437063"/>
            <a:ext cx="9144000" cy="1728787"/>
          </a:xfrm>
          <a:prstGeom prst="rect">
            <a:avLst/>
          </a:prstGeom>
          <a:solidFill>
            <a:srgbClr val="0000FF">
              <a:alpha val="75998"/>
            </a:srgbClr>
          </a:solidFill>
          <a:ln w="9525">
            <a:noFill/>
          </a:ln>
        </p:spPr>
        <p:txBody>
          <a:bodyPr anchor="t" anchorCtr="0"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100" name="椭圆 3111"/>
          <p:cNvSpPr/>
          <p:nvPr/>
        </p:nvSpPr>
        <p:spPr>
          <a:xfrm>
            <a:off x="971550" y="1628775"/>
            <a:ext cx="3529013" cy="3671888"/>
          </a:xfrm>
          <a:prstGeom prst="ellipse">
            <a:avLst/>
          </a:prstGeom>
          <a:solidFill>
            <a:schemeClr val="accent2"/>
          </a:solidFill>
          <a:ln w="38100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dist="89803" dir="2699999" algn="ctr" rotWithShape="0">
              <a:srgbClr val="000000">
                <a:alpha val="18999"/>
              </a:srgbClr>
            </a:outerShdw>
          </a:effectLst>
        </p:spPr>
        <p:txBody>
          <a:bodyPr anchor="t" anchorCtr="0"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101" name="椭圆 3113"/>
          <p:cNvSpPr/>
          <p:nvPr/>
        </p:nvSpPr>
        <p:spPr>
          <a:xfrm>
            <a:off x="1258888" y="260350"/>
            <a:ext cx="935037" cy="936625"/>
          </a:xfrm>
          <a:prstGeom prst="ellipse">
            <a:avLst/>
          </a:prstGeom>
          <a:solidFill>
            <a:schemeClr val="tx2"/>
          </a:solidFill>
          <a:ln w="38100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dist="89803" dir="2699999" algn="ctr" rotWithShape="0">
              <a:srgbClr val="000000">
                <a:alpha val="18999"/>
              </a:srgbClr>
            </a:outerShdw>
          </a:effectLst>
        </p:spPr>
        <p:txBody>
          <a:bodyPr anchor="t" anchorCtr="0"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102" name="椭圆 3114"/>
          <p:cNvSpPr/>
          <p:nvPr/>
        </p:nvSpPr>
        <p:spPr>
          <a:xfrm>
            <a:off x="4211638" y="2636838"/>
            <a:ext cx="1223962" cy="1223962"/>
          </a:xfrm>
          <a:prstGeom prst="ellipse">
            <a:avLst/>
          </a:prstGeom>
          <a:solidFill>
            <a:srgbClr val="1BABE5">
              <a:alpha val="10001"/>
            </a:srgbClr>
          </a:solidFill>
          <a:ln w="9525">
            <a:noFill/>
          </a:ln>
        </p:spPr>
        <p:txBody>
          <a:bodyPr anchor="t" anchorCtr="0"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103" name="椭圆 3120"/>
          <p:cNvSpPr/>
          <p:nvPr/>
        </p:nvSpPr>
        <p:spPr>
          <a:xfrm>
            <a:off x="993775" y="1651000"/>
            <a:ext cx="3490913" cy="3629025"/>
          </a:xfrm>
          <a:prstGeom prst="ellipse">
            <a:avLst/>
          </a:prstGeom>
          <a:blipFill rotWithShape="1">
            <a:blip r:embed="rId2"/>
            <a:stretch>
              <a:fillRect/>
            </a:stretch>
          </a:blipFill>
          <a:ln w="9525">
            <a:noFill/>
          </a:ln>
        </p:spPr>
        <p:txBody>
          <a:bodyPr anchor="t" anchorCtr="0"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104" name="椭圆 3121"/>
          <p:cNvSpPr/>
          <p:nvPr/>
        </p:nvSpPr>
        <p:spPr>
          <a:xfrm>
            <a:off x="1276350" y="277813"/>
            <a:ext cx="900113" cy="900112"/>
          </a:xfrm>
          <a:prstGeom prst="ellipse">
            <a:avLst/>
          </a:prstGeom>
          <a:blipFill rotWithShape="1">
            <a:blip r:embed="rId3"/>
            <a:stretch>
              <a:fillRect/>
            </a:stretch>
          </a:blipFill>
          <a:ln w="9525">
            <a:noFill/>
          </a:ln>
        </p:spPr>
        <p:txBody>
          <a:bodyPr anchor="t" anchorCtr="0"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105" name="椭圆 3115"/>
          <p:cNvSpPr/>
          <p:nvPr/>
        </p:nvSpPr>
        <p:spPr>
          <a:xfrm>
            <a:off x="3856038" y="3500438"/>
            <a:ext cx="1582737" cy="1582737"/>
          </a:xfrm>
          <a:prstGeom prst="ellipse">
            <a:avLst/>
          </a:prstGeom>
          <a:solidFill>
            <a:schemeClr val="folHlink"/>
          </a:solidFill>
          <a:ln w="38100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dist="89803" dir="2699999" algn="ctr" rotWithShape="0">
              <a:srgbClr val="000000">
                <a:alpha val="18999"/>
              </a:srgbClr>
            </a:outerShdw>
          </a:effectLst>
        </p:spPr>
        <p:txBody>
          <a:bodyPr wrap="none" anchor="ctr" anchorCtr="0"/>
          <a:p>
            <a:pPr lvl="0" algn="ctr"/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4106" name="椭圆 3122"/>
          <p:cNvSpPr/>
          <p:nvPr/>
        </p:nvSpPr>
        <p:spPr>
          <a:xfrm>
            <a:off x="3881438" y="3521075"/>
            <a:ext cx="1533525" cy="1543050"/>
          </a:xfrm>
          <a:prstGeom prst="ellipse">
            <a:avLst/>
          </a:prstGeom>
          <a:blipFill rotWithShape="1">
            <a:blip r:embed="rId4"/>
            <a:stretch>
              <a:fillRect/>
            </a:stretch>
          </a:blipFill>
          <a:ln w="9525">
            <a:noFill/>
          </a:ln>
        </p:spPr>
        <p:txBody>
          <a:bodyPr anchor="t" anchorCtr="0"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107" name="椭圆 3112"/>
          <p:cNvSpPr/>
          <p:nvPr/>
        </p:nvSpPr>
        <p:spPr>
          <a:xfrm>
            <a:off x="323850" y="1268413"/>
            <a:ext cx="1438275" cy="1511300"/>
          </a:xfrm>
          <a:prstGeom prst="ellipse">
            <a:avLst/>
          </a:prstGeom>
          <a:solidFill>
            <a:schemeClr val="folHlink"/>
          </a:solidFill>
          <a:ln w="38100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dist="89803" dir="2699999" algn="ctr" rotWithShape="0">
              <a:srgbClr val="000000">
                <a:alpha val="18999"/>
              </a:srgbClr>
            </a:outerShdw>
          </a:effectLst>
        </p:spPr>
        <p:txBody>
          <a:bodyPr anchor="t" anchorCtr="0"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108" name="椭圆 3123"/>
          <p:cNvSpPr/>
          <p:nvPr/>
        </p:nvSpPr>
        <p:spPr>
          <a:xfrm>
            <a:off x="330200" y="1287463"/>
            <a:ext cx="1419225" cy="1462087"/>
          </a:xfrm>
          <a:prstGeom prst="ellipse">
            <a:avLst/>
          </a:prstGeom>
          <a:blipFill rotWithShape="1">
            <a:blip r:embed="rId5"/>
            <a:stretch>
              <a:fillRect/>
            </a:stretch>
          </a:blipFill>
          <a:ln w="9525">
            <a:noFill/>
          </a:ln>
        </p:spPr>
        <p:txBody>
          <a:bodyPr anchor="t" anchorCtr="0"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109" name="文本框 3124"/>
          <p:cNvSpPr txBox="1"/>
          <p:nvPr userDrawn="1"/>
        </p:nvSpPr>
        <p:spPr>
          <a:xfrm>
            <a:off x="6084888" y="6308725"/>
            <a:ext cx="2951162" cy="33655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lvl="0">
              <a:spcBef>
                <a:spcPct val="50000"/>
              </a:spcBef>
            </a:pPr>
            <a:r>
              <a:rPr lang="en-US" altLang="zh-CN" sz="1600">
                <a:solidFill>
                  <a:srgbClr val="5348E4"/>
                </a:solidFill>
                <a:latin typeface="楷体_GB2312" pitchFamily="49" charset="-122"/>
                <a:ea typeface="楷体_GB2312" pitchFamily="49" charset="-122"/>
              </a:rPr>
              <a:t>《</a:t>
            </a:r>
            <a:r>
              <a:rPr lang="zh-CN" altLang="en-US" sz="1600" dirty="0">
                <a:solidFill>
                  <a:srgbClr val="5348E4"/>
                </a:solidFill>
                <a:latin typeface="楷体_GB2312" pitchFamily="49" charset="-122"/>
                <a:ea typeface="楷体_GB2312" pitchFamily="49" charset="-122"/>
              </a:rPr>
              <a:t>议论文课时写作教程</a:t>
            </a:r>
            <a:r>
              <a:rPr lang="en-US" altLang="zh-CN" sz="1600">
                <a:solidFill>
                  <a:srgbClr val="5348E4"/>
                </a:solidFill>
                <a:latin typeface="楷体_GB2312" pitchFamily="49" charset="-122"/>
                <a:ea typeface="楷体_GB2312" pitchFamily="49" charset="-122"/>
              </a:rPr>
              <a:t>》</a:t>
            </a:r>
            <a:endParaRPr lang="zh-CN" altLang="en-US" sz="1600" dirty="0">
              <a:solidFill>
                <a:srgbClr val="5348E4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3074" name="标题 3073"/>
          <p:cNvSpPr>
            <a:spLocks noGrp="1"/>
          </p:cNvSpPr>
          <p:nvPr>
            <p:ph type="ctrTitle"/>
          </p:nvPr>
        </p:nvSpPr>
        <p:spPr>
          <a:xfrm>
            <a:off x="4267200" y="1219200"/>
            <a:ext cx="4495800" cy="17526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lvl="0" algn="r">
              <a:buClrTx/>
              <a:buSzTx/>
              <a:buFontTx/>
              <a:defRPr sz="4800">
                <a:solidFill>
                  <a:schemeClr val="tx2"/>
                </a:solidFill>
              </a:defRPr>
            </a:lvl1pPr>
          </a:lstStyle>
          <a:p>
            <a:pPr lvl="0" fontAlgn="base"/>
            <a:r>
              <a:rPr lang="zh-CN" altLang="en-US" strike="noStrike" noProof="1" dirty="0"/>
              <a:t>单击此处编辑母版标题样式</a:t>
            </a:r>
            <a:endParaRPr lang="zh-CN" altLang="en-US" strike="noStrike" noProof="1" dirty="0"/>
          </a:p>
        </p:txBody>
      </p:sp>
      <p:sp>
        <p:nvSpPr>
          <p:cNvPr id="3075" name="副标题 3074"/>
          <p:cNvSpPr>
            <a:spLocks noGrp="1"/>
          </p:cNvSpPr>
          <p:nvPr>
            <p:ph type="subTitle" idx="1"/>
          </p:nvPr>
        </p:nvSpPr>
        <p:spPr>
          <a:xfrm>
            <a:off x="685800" y="5486400"/>
            <a:ext cx="7620000" cy="3048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>
            <a:lvl1pPr marL="0" lvl="0" indent="0" algn="ctr">
              <a:buClr>
                <a:schemeClr val="tx2"/>
              </a:buClr>
              <a:buSzTx/>
              <a:buFont typeface="Wingdings" panose="05000000000000000000" pitchFamily="2" charset="2"/>
              <a:buNone/>
              <a:defRPr sz="2000">
                <a:solidFill>
                  <a:schemeClr val="bg1"/>
                </a:solidFill>
              </a:defRPr>
            </a:lvl1pPr>
            <a:lvl2pPr marL="457200" lvl="1" indent="0" algn="ctr">
              <a:buClr>
                <a:schemeClr val="accent1"/>
              </a:buClr>
              <a:buSzTx/>
              <a:buFont typeface="Wingdings" panose="05000000000000000000" pitchFamily="2" charset="2"/>
              <a:buNone/>
              <a:defRPr sz="2000">
                <a:solidFill>
                  <a:schemeClr val="bg1"/>
                </a:solidFill>
              </a:defRPr>
            </a:lvl2pPr>
            <a:lvl3pPr marL="914400" lvl="2" indent="0" algn="ctr">
              <a:buClr>
                <a:schemeClr val="accent2"/>
              </a:buClr>
              <a:buSzTx/>
              <a:buFontTx/>
              <a:buNone/>
              <a:defRPr sz="2000">
                <a:solidFill>
                  <a:schemeClr val="bg1"/>
                </a:solidFill>
              </a:defRPr>
            </a:lvl3pPr>
            <a:lvl4pPr marL="1371600" lvl="3" indent="0" algn="ctr">
              <a:buClrTx/>
              <a:buSzTx/>
              <a:buFontTx/>
              <a:buNone/>
              <a:defRPr sz="2000">
                <a:solidFill>
                  <a:schemeClr val="bg1"/>
                </a:solidFill>
              </a:defRPr>
            </a:lvl4pPr>
            <a:lvl5pPr marL="1828800" lvl="4" indent="0" algn="ctr">
              <a:buClrTx/>
              <a:buSzTx/>
              <a:buFontTx/>
              <a:buNone/>
              <a:defRPr sz="2000">
                <a:solidFill>
                  <a:schemeClr val="bg1"/>
                </a:solidFill>
              </a:defRPr>
            </a:lvl5pPr>
          </a:lstStyle>
          <a:p>
            <a:pPr lvl="0" fontAlgn="base"/>
            <a:r>
              <a:rPr lang="zh-CN" altLang="en-US" strike="noStrike" noProof="1" dirty="0"/>
              <a:t>单击此处编辑母版副标题样式</a:t>
            </a:r>
            <a:endParaRPr lang="zh-CN" altLang="en-US" strike="noStrike" noProof="1" dirty="0"/>
          </a:p>
        </p:txBody>
      </p:sp>
      <p:sp>
        <p:nvSpPr>
          <p:cNvPr id="4" name="灯片编号占位符 3077"/>
          <p:cNvSpPr>
            <a:spLocks noGrp="1"/>
          </p:cNvSpPr>
          <p:nvPr>
            <p:ph type="sldNum" sz="quarter" idx="4"/>
          </p:nvPr>
        </p:nvSpPr>
        <p:spPr>
          <a:xfrm>
            <a:off x="381000" y="6400800"/>
            <a:ext cx="2133600" cy="244475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>
            <a:lvl1pPr>
              <a:defRPr sz="1200" b="0">
                <a:ea typeface="宋体" panose="02010600030101010101" pitchFamily="2" charset="-122"/>
              </a:defRPr>
            </a:lvl1pPr>
          </a:lstStyle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  <p:hf sldNum="0" hd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76400"/>
            <a:ext cx="4051173" cy="3984625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73727" y="1676400"/>
            <a:ext cx="4051173" cy="3984625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57975" y="609600"/>
            <a:ext cx="2066925" cy="5051425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80953" cy="505142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PhAnim="0" showMasterSp="0">
  <p:cSld name="标题幻灯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椭圆 3109"/>
          <p:cNvSpPr/>
          <p:nvPr/>
        </p:nvSpPr>
        <p:spPr>
          <a:xfrm>
            <a:off x="684213" y="333375"/>
            <a:ext cx="5905500" cy="5761038"/>
          </a:xfrm>
          <a:prstGeom prst="ellipse">
            <a:avLst/>
          </a:prstGeom>
          <a:gradFill rotWithShape="1">
            <a:gsLst>
              <a:gs pos="0">
                <a:schemeClr val="bg2">
                  <a:alpha val="48000"/>
                </a:schemeClr>
              </a:gs>
              <a:gs pos="100000">
                <a:srgbClr val="FFFFFF">
                  <a:alpha val="80000"/>
                </a:srgbClr>
              </a:gs>
            </a:gsLst>
            <a:lin ang="0" scaled="1"/>
            <a:tileRect/>
          </a:gradFill>
          <a:ln w="9525">
            <a:noFill/>
          </a:ln>
        </p:spPr>
        <p:txBody>
          <a:bodyPr anchor="t" anchorCtr="0"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3" name="矩形 3110"/>
          <p:cNvSpPr/>
          <p:nvPr/>
        </p:nvSpPr>
        <p:spPr>
          <a:xfrm>
            <a:off x="0" y="4437063"/>
            <a:ext cx="9144000" cy="1728787"/>
          </a:xfrm>
          <a:prstGeom prst="rect">
            <a:avLst/>
          </a:prstGeom>
          <a:solidFill>
            <a:srgbClr val="0000FF">
              <a:alpha val="75999"/>
            </a:srgbClr>
          </a:solidFill>
          <a:ln w="9525">
            <a:noFill/>
          </a:ln>
        </p:spPr>
        <p:txBody>
          <a:bodyPr anchor="t" anchorCtr="0"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3076" name="椭圆 3111"/>
          <p:cNvSpPr/>
          <p:nvPr/>
        </p:nvSpPr>
        <p:spPr>
          <a:xfrm>
            <a:off x="971550" y="1628775"/>
            <a:ext cx="3529013" cy="3671888"/>
          </a:xfrm>
          <a:prstGeom prst="ellipse">
            <a:avLst/>
          </a:prstGeom>
          <a:solidFill>
            <a:schemeClr val="accent2"/>
          </a:solidFill>
          <a:ln w="38100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dist="89803" dir="2699999" algn="ctr" rotWithShape="0">
              <a:srgbClr val="000000">
                <a:alpha val="19000"/>
              </a:srgbClr>
            </a:outerShdw>
          </a:effectLst>
        </p:spPr>
        <p:txBody>
          <a:bodyPr anchor="t" anchorCtr="0"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3077" name="椭圆 3113"/>
          <p:cNvSpPr/>
          <p:nvPr/>
        </p:nvSpPr>
        <p:spPr>
          <a:xfrm>
            <a:off x="1258888" y="260350"/>
            <a:ext cx="935037" cy="936625"/>
          </a:xfrm>
          <a:prstGeom prst="ellipse">
            <a:avLst/>
          </a:prstGeom>
          <a:solidFill>
            <a:schemeClr val="tx2"/>
          </a:solidFill>
          <a:ln w="38100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dist="89803" dir="2699999" algn="ctr" rotWithShape="0">
              <a:srgbClr val="000000">
                <a:alpha val="19000"/>
              </a:srgbClr>
            </a:outerShdw>
          </a:effectLst>
        </p:spPr>
        <p:txBody>
          <a:bodyPr anchor="t" anchorCtr="0"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3078" name="椭圆 3114"/>
          <p:cNvSpPr/>
          <p:nvPr/>
        </p:nvSpPr>
        <p:spPr>
          <a:xfrm>
            <a:off x="4211638" y="2636838"/>
            <a:ext cx="1223962" cy="1223962"/>
          </a:xfrm>
          <a:prstGeom prst="ellipse">
            <a:avLst/>
          </a:prstGeom>
          <a:solidFill>
            <a:srgbClr val="1BABE5">
              <a:alpha val="10001"/>
            </a:srgbClr>
          </a:solidFill>
          <a:ln w="9525">
            <a:noFill/>
          </a:ln>
        </p:spPr>
        <p:txBody>
          <a:bodyPr anchor="t" anchorCtr="0"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3079" name="椭圆 3120"/>
          <p:cNvSpPr/>
          <p:nvPr/>
        </p:nvSpPr>
        <p:spPr>
          <a:xfrm>
            <a:off x="993775" y="1651000"/>
            <a:ext cx="3490913" cy="3629025"/>
          </a:xfrm>
          <a:prstGeom prst="ellipse">
            <a:avLst/>
          </a:prstGeom>
          <a:blipFill rotWithShape="1">
            <a:blip r:embed="rId2"/>
            <a:stretch>
              <a:fillRect/>
            </a:stretch>
          </a:blipFill>
          <a:ln w="9525">
            <a:noFill/>
          </a:ln>
        </p:spPr>
        <p:txBody>
          <a:bodyPr anchor="t" anchorCtr="0"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3080" name="椭圆 3121"/>
          <p:cNvSpPr/>
          <p:nvPr/>
        </p:nvSpPr>
        <p:spPr>
          <a:xfrm>
            <a:off x="1276350" y="277813"/>
            <a:ext cx="900113" cy="900112"/>
          </a:xfrm>
          <a:prstGeom prst="ellipse">
            <a:avLst/>
          </a:prstGeom>
          <a:blipFill rotWithShape="1">
            <a:blip r:embed="rId3"/>
            <a:stretch>
              <a:fillRect/>
            </a:stretch>
          </a:blipFill>
          <a:ln w="9525">
            <a:noFill/>
          </a:ln>
        </p:spPr>
        <p:txBody>
          <a:bodyPr anchor="t" anchorCtr="0"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3081" name="椭圆 3115"/>
          <p:cNvSpPr/>
          <p:nvPr/>
        </p:nvSpPr>
        <p:spPr>
          <a:xfrm>
            <a:off x="3856038" y="3500438"/>
            <a:ext cx="1582737" cy="1582737"/>
          </a:xfrm>
          <a:prstGeom prst="ellipse">
            <a:avLst/>
          </a:prstGeom>
          <a:solidFill>
            <a:schemeClr val="folHlink"/>
          </a:solidFill>
          <a:ln w="38100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dist="89803" dir="2699999" algn="ctr" rotWithShape="0">
              <a:srgbClr val="000000">
                <a:alpha val="19000"/>
              </a:srgbClr>
            </a:outerShdw>
          </a:effectLst>
        </p:spPr>
        <p:txBody>
          <a:bodyPr wrap="none" anchor="ctr" anchorCtr="0"/>
          <a:p>
            <a:pPr lvl="0" algn="ctr"/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082" name="椭圆 3122"/>
          <p:cNvSpPr/>
          <p:nvPr/>
        </p:nvSpPr>
        <p:spPr>
          <a:xfrm>
            <a:off x="3881438" y="3521075"/>
            <a:ext cx="1533525" cy="1543050"/>
          </a:xfrm>
          <a:prstGeom prst="ellipse">
            <a:avLst/>
          </a:prstGeom>
          <a:blipFill rotWithShape="1">
            <a:blip r:embed="rId4"/>
            <a:stretch>
              <a:fillRect/>
            </a:stretch>
          </a:blipFill>
          <a:ln w="9525">
            <a:noFill/>
          </a:ln>
        </p:spPr>
        <p:txBody>
          <a:bodyPr anchor="t" anchorCtr="0"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3083" name="椭圆 3112"/>
          <p:cNvSpPr/>
          <p:nvPr/>
        </p:nvSpPr>
        <p:spPr>
          <a:xfrm>
            <a:off x="323850" y="1268413"/>
            <a:ext cx="1438275" cy="1511300"/>
          </a:xfrm>
          <a:prstGeom prst="ellipse">
            <a:avLst/>
          </a:prstGeom>
          <a:solidFill>
            <a:schemeClr val="folHlink"/>
          </a:solidFill>
          <a:ln w="38100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dist="89803" dir="2699999" algn="ctr" rotWithShape="0">
              <a:srgbClr val="000000">
                <a:alpha val="19000"/>
              </a:srgbClr>
            </a:outerShdw>
          </a:effectLst>
        </p:spPr>
        <p:txBody>
          <a:bodyPr anchor="t" anchorCtr="0"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3084" name="椭圆 3123"/>
          <p:cNvSpPr/>
          <p:nvPr/>
        </p:nvSpPr>
        <p:spPr>
          <a:xfrm>
            <a:off x="330200" y="1287463"/>
            <a:ext cx="1419225" cy="1462087"/>
          </a:xfrm>
          <a:prstGeom prst="ellipse">
            <a:avLst/>
          </a:prstGeom>
          <a:blipFill rotWithShape="1">
            <a:blip r:embed="rId5"/>
            <a:stretch>
              <a:fillRect/>
            </a:stretch>
          </a:blipFill>
          <a:ln w="9525">
            <a:noFill/>
          </a:ln>
        </p:spPr>
        <p:txBody>
          <a:bodyPr anchor="t" anchorCtr="0"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3085" name="文本框 3124"/>
          <p:cNvSpPr txBox="1"/>
          <p:nvPr userDrawn="1"/>
        </p:nvSpPr>
        <p:spPr>
          <a:xfrm>
            <a:off x="6084888" y="6308725"/>
            <a:ext cx="2951162" cy="33655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lvl="0">
              <a:spcBef>
                <a:spcPct val="50000"/>
              </a:spcBef>
            </a:pPr>
            <a:r>
              <a:rPr lang="en-US" altLang="zh-CN" sz="1600">
                <a:solidFill>
                  <a:srgbClr val="5348E4"/>
                </a:solidFill>
                <a:latin typeface="楷体_GB2312" pitchFamily="49" charset="-122"/>
                <a:ea typeface="楷体_GB2312" pitchFamily="49" charset="-122"/>
              </a:rPr>
              <a:t>《</a:t>
            </a:r>
            <a:r>
              <a:rPr lang="zh-CN" altLang="en-US" sz="1600" dirty="0">
                <a:solidFill>
                  <a:srgbClr val="5348E4"/>
                </a:solidFill>
                <a:latin typeface="楷体_GB2312" pitchFamily="49" charset="-122"/>
                <a:ea typeface="楷体_GB2312" pitchFamily="49" charset="-122"/>
              </a:rPr>
              <a:t>议论文课时写作教程</a:t>
            </a:r>
            <a:r>
              <a:rPr lang="en-US" altLang="zh-CN" sz="1600">
                <a:solidFill>
                  <a:srgbClr val="5348E4"/>
                </a:solidFill>
                <a:latin typeface="楷体_GB2312" pitchFamily="49" charset="-122"/>
                <a:ea typeface="楷体_GB2312" pitchFamily="49" charset="-122"/>
              </a:rPr>
              <a:t>》</a:t>
            </a:r>
            <a:endParaRPr lang="zh-CN" altLang="en-US" sz="1600" dirty="0">
              <a:solidFill>
                <a:srgbClr val="5348E4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3074" name="标题 3073"/>
          <p:cNvSpPr>
            <a:spLocks noGrp="1"/>
          </p:cNvSpPr>
          <p:nvPr>
            <p:ph type="ctrTitle"/>
          </p:nvPr>
        </p:nvSpPr>
        <p:spPr>
          <a:xfrm>
            <a:off x="4267200" y="1219200"/>
            <a:ext cx="4495800" cy="17526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lvl="0" algn="r">
              <a:buClrTx/>
              <a:buSzTx/>
              <a:buFontTx/>
              <a:defRPr sz="4800">
                <a:solidFill>
                  <a:schemeClr val="tx2"/>
                </a:solidFill>
              </a:defRPr>
            </a:lvl1pPr>
          </a:lstStyle>
          <a:p>
            <a:pPr lvl="0" fontAlgn="base"/>
            <a:r>
              <a:rPr lang="zh-CN" altLang="en-US" strike="noStrike" noProof="1" dirty="0"/>
              <a:t>单击此处编辑母版标题样式</a:t>
            </a:r>
            <a:endParaRPr lang="zh-CN" altLang="en-US" strike="noStrike" noProof="1" dirty="0"/>
          </a:p>
        </p:txBody>
      </p:sp>
      <p:sp>
        <p:nvSpPr>
          <p:cNvPr id="3075" name="副标题 3074"/>
          <p:cNvSpPr>
            <a:spLocks noGrp="1"/>
          </p:cNvSpPr>
          <p:nvPr>
            <p:ph type="subTitle" idx="1"/>
          </p:nvPr>
        </p:nvSpPr>
        <p:spPr>
          <a:xfrm>
            <a:off x="685800" y="5486400"/>
            <a:ext cx="7620000" cy="3048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>
            <a:lvl1pPr marL="0" lvl="0" indent="0" algn="ctr">
              <a:buClr>
                <a:schemeClr val="tx2"/>
              </a:buClr>
              <a:buSzTx/>
              <a:buFont typeface="Wingdings" panose="05000000000000000000" pitchFamily="2" charset="2"/>
              <a:buNone/>
              <a:defRPr sz="2000">
                <a:solidFill>
                  <a:schemeClr val="bg1"/>
                </a:solidFill>
              </a:defRPr>
            </a:lvl1pPr>
            <a:lvl2pPr marL="457200" lvl="1" indent="0" algn="ctr">
              <a:buClr>
                <a:schemeClr val="accent1"/>
              </a:buClr>
              <a:buSzTx/>
              <a:buFont typeface="Wingdings" panose="05000000000000000000" pitchFamily="2" charset="2"/>
              <a:buNone/>
              <a:defRPr sz="2000">
                <a:solidFill>
                  <a:schemeClr val="bg1"/>
                </a:solidFill>
              </a:defRPr>
            </a:lvl2pPr>
            <a:lvl3pPr marL="914400" lvl="2" indent="0" algn="ctr">
              <a:buClr>
                <a:schemeClr val="accent2"/>
              </a:buClr>
              <a:buSzTx/>
              <a:buFontTx/>
              <a:buNone/>
              <a:defRPr sz="2000">
                <a:solidFill>
                  <a:schemeClr val="bg1"/>
                </a:solidFill>
              </a:defRPr>
            </a:lvl3pPr>
            <a:lvl4pPr marL="1371600" lvl="3" indent="0" algn="ctr">
              <a:buClrTx/>
              <a:buSzTx/>
              <a:buFontTx/>
              <a:buNone/>
              <a:defRPr sz="2000">
                <a:solidFill>
                  <a:schemeClr val="bg1"/>
                </a:solidFill>
              </a:defRPr>
            </a:lvl4pPr>
            <a:lvl5pPr marL="1828800" lvl="4" indent="0" algn="ctr">
              <a:buClrTx/>
              <a:buSzTx/>
              <a:buFontTx/>
              <a:buNone/>
              <a:defRPr sz="2000">
                <a:solidFill>
                  <a:schemeClr val="bg1"/>
                </a:solidFill>
              </a:defRPr>
            </a:lvl5pPr>
          </a:lstStyle>
          <a:p>
            <a:pPr lvl="0" fontAlgn="base"/>
            <a:r>
              <a:rPr lang="zh-CN" altLang="en-US" strike="noStrike" noProof="1" dirty="0"/>
              <a:t>单击此处编辑母版副标题样式</a:t>
            </a:r>
            <a:endParaRPr lang="zh-CN" altLang="en-US" strike="noStrike" noProof="1" dirty="0"/>
          </a:p>
        </p:txBody>
      </p:sp>
      <p:sp>
        <p:nvSpPr>
          <p:cNvPr id="4" name="灯片编号占位符 3077"/>
          <p:cNvSpPr>
            <a:spLocks noGrp="1"/>
          </p:cNvSpPr>
          <p:nvPr>
            <p:ph type="sldNum" sz="quarter" idx="4"/>
          </p:nvPr>
        </p:nvSpPr>
        <p:spPr>
          <a:xfrm>
            <a:off x="381000" y="6400800"/>
            <a:ext cx="2133600" cy="244475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>
            <a:lvl1pPr>
              <a:defRPr sz="1200" b="0">
                <a:ea typeface="宋体" panose="02010600030101010101" pitchFamily="2" charset="-122"/>
              </a:defRPr>
            </a:lvl1pPr>
          </a:lstStyle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  <p:hf sldNum="0" hdr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76400"/>
            <a:ext cx="4051173" cy="3984625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73727" y="1676400"/>
            <a:ext cx="4051173" cy="3984625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57975" y="609600"/>
            <a:ext cx="2066925" cy="5051425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80953" cy="505142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76400"/>
            <a:ext cx="4051173" cy="3984625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73727" y="1676400"/>
            <a:ext cx="4051173" cy="3984625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5" Type="http://schemas.openxmlformats.org/officeDocument/2006/relationships/theme" Target="../theme/theme1.xml"/><Relationship Id="rId14" Type="http://schemas.openxmlformats.org/officeDocument/2006/relationships/image" Target="../media/image2.jpeg"/><Relationship Id="rId13" Type="http://schemas.openxmlformats.org/officeDocument/2006/relationships/image" Target="../media/image3.jpeg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5" Type="http://schemas.openxmlformats.org/officeDocument/2006/relationships/theme" Target="../theme/theme2.xml"/><Relationship Id="rId14" Type="http://schemas.openxmlformats.org/officeDocument/2006/relationships/image" Target="../media/image2.jpeg"/><Relationship Id="rId13" Type="http://schemas.openxmlformats.org/officeDocument/2006/relationships/image" Target="../media/image3.jpeg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31.xml"/><Relationship Id="rId8" Type="http://schemas.openxmlformats.org/officeDocument/2006/relationships/slideLayout" Target="../slideLayouts/slideLayout30.xml"/><Relationship Id="rId7" Type="http://schemas.openxmlformats.org/officeDocument/2006/relationships/slideLayout" Target="../slideLayouts/slideLayout29.xml"/><Relationship Id="rId6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4.xml"/><Relationship Id="rId15" Type="http://schemas.openxmlformats.org/officeDocument/2006/relationships/theme" Target="../theme/theme3.xml"/><Relationship Id="rId14" Type="http://schemas.openxmlformats.org/officeDocument/2006/relationships/image" Target="../media/image2.jpeg"/><Relationship Id="rId13" Type="http://schemas.openxmlformats.org/officeDocument/2006/relationships/image" Target="../media/image3.jpeg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2.xml"/><Relationship Id="rId1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椭圆 1128"/>
          <p:cNvSpPr/>
          <p:nvPr/>
        </p:nvSpPr>
        <p:spPr>
          <a:xfrm>
            <a:off x="179388" y="0"/>
            <a:ext cx="6804025" cy="6858000"/>
          </a:xfrm>
          <a:prstGeom prst="ellipse">
            <a:avLst/>
          </a:prstGeom>
          <a:gradFill rotWithShape="1">
            <a:gsLst>
              <a:gs pos="0">
                <a:schemeClr val="bg2">
                  <a:alpha val="44000"/>
                </a:schemeClr>
              </a:gs>
              <a:gs pos="100000">
                <a:srgbClr val="FFFFFF">
                  <a:alpha val="0"/>
                </a:srgbClr>
              </a:gs>
            </a:gsLst>
            <a:lin ang="0" scaled="1"/>
            <a:tileRect/>
          </a:gradFill>
          <a:ln w="9525">
            <a:noFill/>
          </a:ln>
        </p:spPr>
        <p:txBody>
          <a:bodyPr anchor="t" anchorCtr="0"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27" name="矩形 1129"/>
          <p:cNvSpPr/>
          <p:nvPr/>
        </p:nvSpPr>
        <p:spPr>
          <a:xfrm>
            <a:off x="0" y="549275"/>
            <a:ext cx="9144000" cy="647700"/>
          </a:xfrm>
          <a:prstGeom prst="rect">
            <a:avLst/>
          </a:prstGeom>
          <a:solidFill>
            <a:srgbClr val="0000FF">
              <a:alpha val="67000"/>
            </a:srgbClr>
          </a:solidFill>
          <a:ln w="9525">
            <a:noFill/>
          </a:ln>
        </p:spPr>
        <p:txBody>
          <a:bodyPr anchor="t" anchorCtr="0"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28" name="椭圆 1130"/>
          <p:cNvSpPr/>
          <p:nvPr/>
        </p:nvSpPr>
        <p:spPr>
          <a:xfrm>
            <a:off x="1116013" y="58738"/>
            <a:ext cx="865187" cy="892175"/>
          </a:xfrm>
          <a:prstGeom prst="ellipse">
            <a:avLst/>
          </a:prstGeom>
          <a:solidFill>
            <a:schemeClr val="accent2"/>
          </a:solidFill>
          <a:ln w="38100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dist="89803" dir="2699999" algn="ctr" rotWithShape="0">
              <a:srgbClr val="000000">
                <a:alpha val="19000"/>
              </a:srgbClr>
            </a:outerShdw>
          </a:effectLst>
        </p:spPr>
        <p:txBody>
          <a:bodyPr anchor="t" anchorCtr="0"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29" name="椭圆 1131"/>
          <p:cNvSpPr/>
          <p:nvPr/>
        </p:nvSpPr>
        <p:spPr>
          <a:xfrm>
            <a:off x="8101013" y="106363"/>
            <a:ext cx="790575" cy="830262"/>
          </a:xfrm>
          <a:prstGeom prst="ellipse">
            <a:avLst/>
          </a:prstGeom>
          <a:solidFill>
            <a:schemeClr val="tx2"/>
          </a:solidFill>
          <a:ln w="38100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dist="89803" dir="2699999" algn="ctr" rotWithShape="0">
              <a:srgbClr val="000000">
                <a:alpha val="19000"/>
              </a:srgbClr>
            </a:outerShdw>
          </a:effectLst>
        </p:spPr>
        <p:txBody>
          <a:bodyPr anchor="t" anchorCtr="0"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30" name="文本占位符 1026"/>
          <p:cNvSpPr>
            <a:spLocks noGrp="1"/>
          </p:cNvSpPr>
          <p:nvPr>
            <p:ph type="body"/>
          </p:nvPr>
        </p:nvSpPr>
        <p:spPr>
          <a:xfrm>
            <a:off x="457200" y="1676400"/>
            <a:ext cx="8267700" cy="3984625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3"/>
            <a:endParaRPr lang="zh-CN" altLang="en-US" dirty="0"/>
          </a:p>
        </p:txBody>
      </p:sp>
      <p:sp>
        <p:nvSpPr>
          <p:cNvPr id="1031" name="标题 1025"/>
          <p:cNvSpPr>
            <a:spLocks noGrp="1"/>
          </p:cNvSpPr>
          <p:nvPr>
            <p:ph type="title"/>
          </p:nvPr>
        </p:nvSpPr>
        <p:spPr>
          <a:xfrm>
            <a:off x="2057400" y="609600"/>
            <a:ext cx="6019800" cy="48736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2" name="日期占位符 1027"/>
          <p:cNvSpPr>
            <a:spLocks noGrp="1"/>
          </p:cNvSpPr>
          <p:nvPr>
            <p:ph type="dt" sz="half" idx="2"/>
          </p:nvPr>
        </p:nvSpPr>
        <p:spPr>
          <a:xfrm>
            <a:off x="381000" y="6534150"/>
            <a:ext cx="1905000" cy="261938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000" b="0">
                <a:ea typeface="宋体" panose="02010600030101010101" pitchFamily="2" charset="-122"/>
              </a:defRPr>
            </a:lvl1pPr>
          </a:lstStyle>
          <a:p>
            <a:pPr lvl="0" fontAlgn="base"/>
            <a:endParaRPr lang="zh-CN" altLang="en-US" strike="noStrike" noProof="1" dirty="0"/>
          </a:p>
        </p:txBody>
      </p:sp>
      <p:sp>
        <p:nvSpPr>
          <p:cNvPr id="1033" name="椭圆 1134"/>
          <p:cNvSpPr/>
          <p:nvPr/>
        </p:nvSpPr>
        <p:spPr>
          <a:xfrm>
            <a:off x="1133475" y="76200"/>
            <a:ext cx="828675" cy="857250"/>
          </a:xfrm>
          <a:prstGeom prst="ellipse">
            <a:avLst/>
          </a:prstGeom>
          <a:blipFill rotWithShape="1">
            <a:blip r:embed="rId12"/>
            <a:stretch>
              <a:fillRect/>
            </a:stretch>
          </a:blipFill>
          <a:ln w="9525">
            <a:noFill/>
          </a:ln>
        </p:spPr>
        <p:txBody>
          <a:bodyPr anchor="t" anchorCtr="0"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34" name="椭圆 1132"/>
          <p:cNvSpPr/>
          <p:nvPr/>
        </p:nvSpPr>
        <p:spPr>
          <a:xfrm>
            <a:off x="179388" y="333375"/>
            <a:ext cx="1152525" cy="1223963"/>
          </a:xfrm>
          <a:prstGeom prst="ellipse">
            <a:avLst/>
          </a:prstGeom>
          <a:solidFill>
            <a:schemeClr val="folHlink"/>
          </a:solidFill>
          <a:ln w="38100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dist="89803" dir="2699999" algn="ctr" rotWithShape="0">
              <a:srgbClr val="000000">
                <a:alpha val="19000"/>
              </a:srgbClr>
            </a:outerShdw>
          </a:effectLst>
        </p:spPr>
        <p:txBody>
          <a:bodyPr anchor="t" anchorCtr="0"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35" name="椭圆 1133"/>
          <p:cNvSpPr/>
          <p:nvPr/>
        </p:nvSpPr>
        <p:spPr>
          <a:xfrm>
            <a:off x="190500" y="352425"/>
            <a:ext cx="1128713" cy="1185863"/>
          </a:xfrm>
          <a:prstGeom prst="ellipse">
            <a:avLst/>
          </a:prstGeom>
          <a:blipFill rotWithShape="1">
            <a:blip r:embed="rId13"/>
            <a:stretch>
              <a:fillRect/>
            </a:stretch>
          </a:blipFill>
          <a:ln w="9525">
            <a:noFill/>
          </a:ln>
        </p:spPr>
        <p:txBody>
          <a:bodyPr anchor="t" anchorCtr="0"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36" name="椭圆 1136"/>
          <p:cNvSpPr/>
          <p:nvPr userDrawn="1"/>
        </p:nvSpPr>
        <p:spPr>
          <a:xfrm>
            <a:off x="8047038" y="115888"/>
            <a:ext cx="792162" cy="792162"/>
          </a:xfrm>
          <a:prstGeom prst="ellipse">
            <a:avLst/>
          </a:prstGeom>
          <a:blipFill rotWithShape="1">
            <a:blip r:embed="rId14"/>
            <a:stretch>
              <a:fillRect/>
            </a:stretch>
          </a:blipFill>
          <a:ln w="9525">
            <a:noFill/>
          </a:ln>
        </p:spPr>
        <p:txBody>
          <a:bodyPr anchor="t" anchorCtr="0"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37" name="文本框 1137"/>
          <p:cNvSpPr txBox="1"/>
          <p:nvPr userDrawn="1"/>
        </p:nvSpPr>
        <p:spPr>
          <a:xfrm>
            <a:off x="6300788" y="6308725"/>
            <a:ext cx="2663825" cy="3667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lvl="0">
              <a:spcBef>
                <a:spcPct val="50000"/>
              </a:spcBef>
            </a:pPr>
            <a:r>
              <a:rPr lang="en-US" altLang="zh-CN">
                <a:solidFill>
                  <a:srgbClr val="6666FF"/>
                </a:solidFill>
                <a:latin typeface="楷体_GB2312" pitchFamily="49" charset="-122"/>
                <a:ea typeface="楷体_GB2312" pitchFamily="49" charset="-122"/>
              </a:rPr>
              <a:t>《</a:t>
            </a:r>
            <a:r>
              <a:rPr lang="zh-CN" altLang="en-US" dirty="0">
                <a:solidFill>
                  <a:srgbClr val="6666FF"/>
                </a:solidFill>
                <a:latin typeface="楷体_GB2312" pitchFamily="49" charset="-122"/>
                <a:ea typeface="楷体_GB2312" pitchFamily="49" charset="-122"/>
              </a:rPr>
              <a:t>议论文课时写作教程</a:t>
            </a:r>
            <a:r>
              <a:rPr lang="en-US" altLang="zh-CN">
                <a:solidFill>
                  <a:srgbClr val="6666FF"/>
                </a:solidFill>
                <a:latin typeface="楷体_GB2312" pitchFamily="49" charset="-122"/>
                <a:ea typeface="楷体_GB2312" pitchFamily="49" charset="-122"/>
              </a:rPr>
              <a:t>》</a:t>
            </a:r>
            <a:endParaRPr lang="en-US" altLang="zh-CN">
              <a:solidFill>
                <a:srgbClr val="6666FF"/>
              </a:solidFill>
              <a:latin typeface="楷体_GB2312" pitchFamily="49" charset="-122"/>
              <a:ea typeface="楷体_GB2312" pitchFamily="49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3200" b="1" i="0" u="none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v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accent2"/>
        </a:buClr>
        <a:buFontTx/>
        <a:buChar char="•"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FontTx/>
        <a:buChar char="–"/>
        <a:defRPr sz="16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FontTx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FontTx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FontTx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FontTx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FontTx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1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1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1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1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1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1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1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1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050" name="椭圆 1128"/>
          <p:cNvSpPr/>
          <p:nvPr/>
        </p:nvSpPr>
        <p:spPr>
          <a:xfrm>
            <a:off x="179388" y="0"/>
            <a:ext cx="6804025" cy="6858000"/>
          </a:xfrm>
          <a:prstGeom prst="ellipse">
            <a:avLst/>
          </a:prstGeom>
          <a:gradFill rotWithShape="1">
            <a:gsLst>
              <a:gs pos="0">
                <a:schemeClr val="bg2">
                  <a:alpha val="43999"/>
                </a:schemeClr>
              </a:gs>
              <a:gs pos="100000">
                <a:srgbClr val="FFFFFF">
                  <a:alpha val="0"/>
                </a:srgbClr>
              </a:gs>
            </a:gsLst>
            <a:lin ang="0" scaled="1"/>
            <a:tileRect/>
          </a:gradFill>
          <a:ln w="9525">
            <a:noFill/>
          </a:ln>
        </p:spPr>
        <p:txBody>
          <a:bodyPr anchor="t" anchorCtr="0"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2051" name="矩形 1129"/>
          <p:cNvSpPr/>
          <p:nvPr/>
        </p:nvSpPr>
        <p:spPr>
          <a:xfrm>
            <a:off x="0" y="549275"/>
            <a:ext cx="9144000" cy="647700"/>
          </a:xfrm>
          <a:prstGeom prst="rect">
            <a:avLst/>
          </a:prstGeom>
          <a:solidFill>
            <a:srgbClr val="0000FF">
              <a:alpha val="67000"/>
            </a:srgbClr>
          </a:solidFill>
          <a:ln w="9525">
            <a:noFill/>
          </a:ln>
        </p:spPr>
        <p:txBody>
          <a:bodyPr anchor="t" anchorCtr="0"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2052" name="椭圆 1130"/>
          <p:cNvSpPr/>
          <p:nvPr/>
        </p:nvSpPr>
        <p:spPr>
          <a:xfrm>
            <a:off x="1116013" y="58738"/>
            <a:ext cx="865187" cy="892175"/>
          </a:xfrm>
          <a:prstGeom prst="ellipse">
            <a:avLst/>
          </a:prstGeom>
          <a:solidFill>
            <a:schemeClr val="accent2"/>
          </a:solidFill>
          <a:ln w="38100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dist="89803" dir="2699999" algn="ctr" rotWithShape="0">
              <a:srgbClr val="000000">
                <a:alpha val="18999"/>
              </a:srgbClr>
            </a:outerShdw>
          </a:effectLst>
        </p:spPr>
        <p:txBody>
          <a:bodyPr anchor="t" anchorCtr="0"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2053" name="椭圆 1131"/>
          <p:cNvSpPr/>
          <p:nvPr/>
        </p:nvSpPr>
        <p:spPr>
          <a:xfrm>
            <a:off x="8101013" y="106363"/>
            <a:ext cx="790575" cy="830262"/>
          </a:xfrm>
          <a:prstGeom prst="ellipse">
            <a:avLst/>
          </a:prstGeom>
          <a:solidFill>
            <a:schemeClr val="tx2"/>
          </a:solidFill>
          <a:ln w="38100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dist="89803" dir="2699999" algn="ctr" rotWithShape="0">
              <a:srgbClr val="000000">
                <a:alpha val="18999"/>
              </a:srgbClr>
            </a:outerShdw>
          </a:effectLst>
        </p:spPr>
        <p:txBody>
          <a:bodyPr anchor="t" anchorCtr="0"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2054" name="文本占位符 1026"/>
          <p:cNvSpPr>
            <a:spLocks noGrp="1"/>
          </p:cNvSpPr>
          <p:nvPr>
            <p:ph type="body"/>
          </p:nvPr>
        </p:nvSpPr>
        <p:spPr>
          <a:xfrm>
            <a:off x="457200" y="1676400"/>
            <a:ext cx="8267700" cy="3984625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3"/>
            <a:endParaRPr lang="zh-CN" altLang="en-US" dirty="0"/>
          </a:p>
        </p:txBody>
      </p:sp>
      <p:sp>
        <p:nvSpPr>
          <p:cNvPr id="2055" name="标题 1025"/>
          <p:cNvSpPr>
            <a:spLocks noGrp="1"/>
          </p:cNvSpPr>
          <p:nvPr>
            <p:ph type="title"/>
          </p:nvPr>
        </p:nvSpPr>
        <p:spPr>
          <a:xfrm>
            <a:off x="2057400" y="609600"/>
            <a:ext cx="6019800" cy="48736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2" name="日期占位符 1027"/>
          <p:cNvSpPr>
            <a:spLocks noGrp="1"/>
          </p:cNvSpPr>
          <p:nvPr>
            <p:ph type="dt" sz="half" idx="2"/>
          </p:nvPr>
        </p:nvSpPr>
        <p:spPr>
          <a:xfrm>
            <a:off x="381000" y="6534150"/>
            <a:ext cx="1905000" cy="261938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000" b="0">
                <a:ea typeface="宋体" panose="02010600030101010101" pitchFamily="2" charset="-122"/>
              </a:defRPr>
            </a:lvl1pPr>
          </a:lstStyle>
          <a:p>
            <a:pPr lvl="0" fontAlgn="base"/>
            <a:endParaRPr lang="zh-CN" altLang="en-US" strike="noStrike" noProof="1" dirty="0"/>
          </a:p>
        </p:txBody>
      </p:sp>
      <p:sp>
        <p:nvSpPr>
          <p:cNvPr id="2057" name="椭圆 1134"/>
          <p:cNvSpPr/>
          <p:nvPr/>
        </p:nvSpPr>
        <p:spPr>
          <a:xfrm>
            <a:off x="1133475" y="76200"/>
            <a:ext cx="828675" cy="857250"/>
          </a:xfrm>
          <a:prstGeom prst="ellipse">
            <a:avLst/>
          </a:prstGeom>
          <a:blipFill rotWithShape="1">
            <a:blip r:embed="rId12"/>
            <a:stretch>
              <a:fillRect/>
            </a:stretch>
          </a:blipFill>
          <a:ln w="9525">
            <a:noFill/>
          </a:ln>
        </p:spPr>
        <p:txBody>
          <a:bodyPr anchor="t" anchorCtr="0"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2058" name="椭圆 1132"/>
          <p:cNvSpPr/>
          <p:nvPr/>
        </p:nvSpPr>
        <p:spPr>
          <a:xfrm>
            <a:off x="179388" y="333375"/>
            <a:ext cx="1152525" cy="1223963"/>
          </a:xfrm>
          <a:prstGeom prst="ellipse">
            <a:avLst/>
          </a:prstGeom>
          <a:solidFill>
            <a:schemeClr val="folHlink"/>
          </a:solidFill>
          <a:ln w="38100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dist="89803" dir="2699999" algn="ctr" rotWithShape="0">
              <a:srgbClr val="000000">
                <a:alpha val="18999"/>
              </a:srgbClr>
            </a:outerShdw>
          </a:effectLst>
        </p:spPr>
        <p:txBody>
          <a:bodyPr anchor="t" anchorCtr="0"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2059" name="椭圆 1133"/>
          <p:cNvSpPr/>
          <p:nvPr/>
        </p:nvSpPr>
        <p:spPr>
          <a:xfrm>
            <a:off x="190500" y="352425"/>
            <a:ext cx="1128713" cy="1185863"/>
          </a:xfrm>
          <a:prstGeom prst="ellipse">
            <a:avLst/>
          </a:prstGeom>
          <a:blipFill rotWithShape="1">
            <a:blip r:embed="rId13"/>
            <a:stretch>
              <a:fillRect/>
            </a:stretch>
          </a:blipFill>
          <a:ln w="9525">
            <a:noFill/>
          </a:ln>
        </p:spPr>
        <p:txBody>
          <a:bodyPr anchor="t" anchorCtr="0"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2060" name="椭圆 1136"/>
          <p:cNvSpPr/>
          <p:nvPr userDrawn="1"/>
        </p:nvSpPr>
        <p:spPr>
          <a:xfrm>
            <a:off x="8047038" y="115888"/>
            <a:ext cx="792162" cy="792162"/>
          </a:xfrm>
          <a:prstGeom prst="ellipse">
            <a:avLst/>
          </a:prstGeom>
          <a:blipFill rotWithShape="1">
            <a:blip r:embed="rId14"/>
            <a:stretch>
              <a:fillRect/>
            </a:stretch>
          </a:blipFill>
          <a:ln w="9525">
            <a:noFill/>
          </a:ln>
        </p:spPr>
        <p:txBody>
          <a:bodyPr anchor="t" anchorCtr="0"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2061" name="文本框 1137"/>
          <p:cNvSpPr txBox="1"/>
          <p:nvPr userDrawn="1"/>
        </p:nvSpPr>
        <p:spPr>
          <a:xfrm>
            <a:off x="6300788" y="6308725"/>
            <a:ext cx="2663825" cy="3667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lvl="0">
              <a:spcBef>
                <a:spcPct val="50000"/>
              </a:spcBef>
            </a:pPr>
            <a:r>
              <a:rPr lang="en-US" altLang="zh-CN">
                <a:solidFill>
                  <a:srgbClr val="6666FF"/>
                </a:solidFill>
                <a:latin typeface="楷体_GB2312" pitchFamily="49" charset="-122"/>
                <a:ea typeface="楷体_GB2312" pitchFamily="49" charset="-122"/>
              </a:rPr>
              <a:t>《</a:t>
            </a:r>
            <a:r>
              <a:rPr lang="zh-CN" altLang="en-US" dirty="0">
                <a:solidFill>
                  <a:srgbClr val="6666FF"/>
                </a:solidFill>
                <a:latin typeface="楷体_GB2312" pitchFamily="49" charset="-122"/>
                <a:ea typeface="楷体_GB2312" pitchFamily="49" charset="-122"/>
              </a:rPr>
              <a:t>议论文课时写作教程</a:t>
            </a:r>
            <a:r>
              <a:rPr lang="en-US" altLang="zh-CN">
                <a:solidFill>
                  <a:srgbClr val="6666FF"/>
                </a:solidFill>
                <a:latin typeface="楷体_GB2312" pitchFamily="49" charset="-122"/>
                <a:ea typeface="楷体_GB2312" pitchFamily="49" charset="-122"/>
              </a:rPr>
              <a:t>》</a:t>
            </a:r>
            <a:endParaRPr lang="en-US" altLang="zh-CN">
              <a:solidFill>
                <a:srgbClr val="6666FF"/>
              </a:solidFill>
              <a:latin typeface="楷体_GB2312" pitchFamily="49" charset="-122"/>
              <a:ea typeface="楷体_GB2312" pitchFamily="49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marL="0" lvl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3200" b="1" i="0" u="none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v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accent2"/>
        </a:buClr>
        <a:buFontTx/>
        <a:buChar char="•"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FontTx/>
        <a:buChar char="–"/>
        <a:defRPr sz="16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FontTx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FontTx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FontTx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FontTx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FontTx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1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1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1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1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1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1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1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1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椭圆 1128"/>
          <p:cNvSpPr/>
          <p:nvPr/>
        </p:nvSpPr>
        <p:spPr>
          <a:xfrm>
            <a:off x="179388" y="0"/>
            <a:ext cx="6804025" cy="6858000"/>
          </a:xfrm>
          <a:prstGeom prst="ellipse">
            <a:avLst/>
          </a:prstGeom>
          <a:gradFill rotWithShape="1">
            <a:gsLst>
              <a:gs pos="0">
                <a:schemeClr val="bg2">
                  <a:alpha val="44000"/>
                </a:schemeClr>
              </a:gs>
              <a:gs pos="100000">
                <a:srgbClr val="FFFFFF">
                  <a:alpha val="0"/>
                </a:srgbClr>
              </a:gs>
            </a:gsLst>
            <a:lin ang="0" scaled="1"/>
            <a:tileRect/>
          </a:gradFill>
          <a:ln w="9525">
            <a:noFill/>
          </a:ln>
        </p:spPr>
        <p:txBody>
          <a:bodyPr anchor="t" anchorCtr="0"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27" name="矩形 1129"/>
          <p:cNvSpPr/>
          <p:nvPr/>
        </p:nvSpPr>
        <p:spPr>
          <a:xfrm>
            <a:off x="0" y="549275"/>
            <a:ext cx="9144000" cy="647700"/>
          </a:xfrm>
          <a:prstGeom prst="rect">
            <a:avLst/>
          </a:prstGeom>
          <a:solidFill>
            <a:srgbClr val="0000FF">
              <a:alpha val="67000"/>
            </a:srgbClr>
          </a:solidFill>
          <a:ln w="9525">
            <a:noFill/>
          </a:ln>
        </p:spPr>
        <p:txBody>
          <a:bodyPr anchor="t" anchorCtr="0"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28" name="椭圆 1130"/>
          <p:cNvSpPr/>
          <p:nvPr/>
        </p:nvSpPr>
        <p:spPr>
          <a:xfrm>
            <a:off x="1116013" y="58738"/>
            <a:ext cx="865187" cy="892175"/>
          </a:xfrm>
          <a:prstGeom prst="ellipse">
            <a:avLst/>
          </a:prstGeom>
          <a:solidFill>
            <a:schemeClr val="accent2"/>
          </a:solidFill>
          <a:ln w="38100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dist="89803" dir="2699999" algn="ctr" rotWithShape="0">
              <a:srgbClr val="000000">
                <a:alpha val="19000"/>
              </a:srgbClr>
            </a:outerShdw>
          </a:effectLst>
        </p:spPr>
        <p:txBody>
          <a:bodyPr anchor="t" anchorCtr="0"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29" name="椭圆 1131"/>
          <p:cNvSpPr/>
          <p:nvPr/>
        </p:nvSpPr>
        <p:spPr>
          <a:xfrm>
            <a:off x="8101013" y="106363"/>
            <a:ext cx="790575" cy="830262"/>
          </a:xfrm>
          <a:prstGeom prst="ellipse">
            <a:avLst/>
          </a:prstGeom>
          <a:solidFill>
            <a:schemeClr val="tx2"/>
          </a:solidFill>
          <a:ln w="38100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dist="89803" dir="2699999" algn="ctr" rotWithShape="0">
              <a:srgbClr val="000000">
                <a:alpha val="19000"/>
              </a:srgbClr>
            </a:outerShdw>
          </a:effectLst>
        </p:spPr>
        <p:txBody>
          <a:bodyPr anchor="t" anchorCtr="0"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30" name="文本占位符 1026"/>
          <p:cNvSpPr>
            <a:spLocks noGrp="1"/>
          </p:cNvSpPr>
          <p:nvPr>
            <p:ph type="body"/>
          </p:nvPr>
        </p:nvSpPr>
        <p:spPr>
          <a:xfrm>
            <a:off x="457200" y="1676400"/>
            <a:ext cx="8267700" cy="3984625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3"/>
            <a:endParaRPr lang="zh-CN" altLang="en-US" dirty="0"/>
          </a:p>
        </p:txBody>
      </p:sp>
      <p:sp>
        <p:nvSpPr>
          <p:cNvPr id="1031" name="标题 1025"/>
          <p:cNvSpPr>
            <a:spLocks noGrp="1"/>
          </p:cNvSpPr>
          <p:nvPr>
            <p:ph type="title"/>
          </p:nvPr>
        </p:nvSpPr>
        <p:spPr>
          <a:xfrm>
            <a:off x="2057400" y="609600"/>
            <a:ext cx="6019800" cy="48736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2" name="日期占位符 1027"/>
          <p:cNvSpPr>
            <a:spLocks noGrp="1"/>
          </p:cNvSpPr>
          <p:nvPr>
            <p:ph type="dt" sz="half" idx="2"/>
          </p:nvPr>
        </p:nvSpPr>
        <p:spPr>
          <a:xfrm>
            <a:off x="381000" y="6534150"/>
            <a:ext cx="1905000" cy="261938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000" b="0">
                <a:ea typeface="宋体" panose="02010600030101010101" pitchFamily="2" charset="-122"/>
              </a:defRPr>
            </a:lvl1pPr>
          </a:lstStyle>
          <a:p>
            <a:pPr lvl="0" fontAlgn="base"/>
            <a:endParaRPr lang="zh-CN" altLang="en-US" strike="noStrike" noProof="1" dirty="0"/>
          </a:p>
        </p:txBody>
      </p:sp>
      <p:sp>
        <p:nvSpPr>
          <p:cNvPr id="1033" name="椭圆 1134"/>
          <p:cNvSpPr/>
          <p:nvPr/>
        </p:nvSpPr>
        <p:spPr>
          <a:xfrm>
            <a:off x="1133475" y="76200"/>
            <a:ext cx="828675" cy="857250"/>
          </a:xfrm>
          <a:prstGeom prst="ellipse">
            <a:avLst/>
          </a:prstGeom>
          <a:blipFill rotWithShape="1">
            <a:blip r:embed="rId12"/>
            <a:stretch>
              <a:fillRect/>
            </a:stretch>
          </a:blipFill>
          <a:ln w="9525">
            <a:noFill/>
          </a:ln>
        </p:spPr>
        <p:txBody>
          <a:bodyPr anchor="t" anchorCtr="0"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34" name="椭圆 1132"/>
          <p:cNvSpPr/>
          <p:nvPr/>
        </p:nvSpPr>
        <p:spPr>
          <a:xfrm>
            <a:off x="179388" y="333375"/>
            <a:ext cx="1152525" cy="1223963"/>
          </a:xfrm>
          <a:prstGeom prst="ellipse">
            <a:avLst/>
          </a:prstGeom>
          <a:solidFill>
            <a:schemeClr val="folHlink"/>
          </a:solidFill>
          <a:ln w="38100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dist="89803" dir="2699999" algn="ctr" rotWithShape="0">
              <a:srgbClr val="000000">
                <a:alpha val="19000"/>
              </a:srgbClr>
            </a:outerShdw>
          </a:effectLst>
        </p:spPr>
        <p:txBody>
          <a:bodyPr anchor="t" anchorCtr="0"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35" name="椭圆 1133"/>
          <p:cNvSpPr/>
          <p:nvPr/>
        </p:nvSpPr>
        <p:spPr>
          <a:xfrm>
            <a:off x="190500" y="352425"/>
            <a:ext cx="1128713" cy="1185863"/>
          </a:xfrm>
          <a:prstGeom prst="ellipse">
            <a:avLst/>
          </a:prstGeom>
          <a:blipFill rotWithShape="1">
            <a:blip r:embed="rId13"/>
            <a:stretch>
              <a:fillRect/>
            </a:stretch>
          </a:blipFill>
          <a:ln w="9525">
            <a:noFill/>
          </a:ln>
        </p:spPr>
        <p:txBody>
          <a:bodyPr anchor="t" anchorCtr="0"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36" name="椭圆 1136"/>
          <p:cNvSpPr/>
          <p:nvPr userDrawn="1"/>
        </p:nvSpPr>
        <p:spPr>
          <a:xfrm>
            <a:off x="8047038" y="115888"/>
            <a:ext cx="792162" cy="792162"/>
          </a:xfrm>
          <a:prstGeom prst="ellipse">
            <a:avLst/>
          </a:prstGeom>
          <a:blipFill rotWithShape="1">
            <a:blip r:embed="rId14"/>
            <a:stretch>
              <a:fillRect/>
            </a:stretch>
          </a:blipFill>
          <a:ln w="9525">
            <a:noFill/>
          </a:ln>
        </p:spPr>
        <p:txBody>
          <a:bodyPr anchor="t" anchorCtr="0"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37" name="文本框 1137"/>
          <p:cNvSpPr txBox="1"/>
          <p:nvPr userDrawn="1"/>
        </p:nvSpPr>
        <p:spPr>
          <a:xfrm>
            <a:off x="6300788" y="6308725"/>
            <a:ext cx="2663825" cy="3667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lvl="0">
              <a:spcBef>
                <a:spcPct val="50000"/>
              </a:spcBef>
            </a:pPr>
            <a:r>
              <a:rPr lang="en-US" altLang="zh-CN">
                <a:solidFill>
                  <a:srgbClr val="6666FF"/>
                </a:solidFill>
                <a:latin typeface="楷体_GB2312" pitchFamily="49" charset="-122"/>
                <a:ea typeface="楷体_GB2312" pitchFamily="49" charset="-122"/>
              </a:rPr>
              <a:t>《</a:t>
            </a:r>
            <a:r>
              <a:rPr lang="zh-CN" altLang="en-US" dirty="0">
                <a:solidFill>
                  <a:srgbClr val="6666FF"/>
                </a:solidFill>
                <a:latin typeface="楷体_GB2312" pitchFamily="49" charset="-122"/>
                <a:ea typeface="楷体_GB2312" pitchFamily="49" charset="-122"/>
              </a:rPr>
              <a:t>议论文课时写作教程</a:t>
            </a:r>
            <a:r>
              <a:rPr lang="en-US" altLang="zh-CN">
                <a:solidFill>
                  <a:srgbClr val="6666FF"/>
                </a:solidFill>
                <a:latin typeface="楷体_GB2312" pitchFamily="49" charset="-122"/>
                <a:ea typeface="楷体_GB2312" pitchFamily="49" charset="-122"/>
              </a:rPr>
              <a:t>》</a:t>
            </a:r>
            <a:endParaRPr lang="en-US" altLang="zh-CN">
              <a:solidFill>
                <a:srgbClr val="6666FF"/>
              </a:solidFill>
              <a:latin typeface="楷体_GB2312" pitchFamily="49" charset="-122"/>
              <a:ea typeface="楷体_GB2312" pitchFamily="49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marL="0" lvl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3200" b="1" i="0" u="none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v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accent2"/>
        </a:buClr>
        <a:buFontTx/>
        <a:buChar char="•"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FontTx/>
        <a:buChar char="–"/>
        <a:defRPr sz="16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FontTx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FontTx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FontTx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FontTx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FontTx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1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1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1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1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1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1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1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1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5.xml"/><Relationship Id="rId1" Type="http://schemas.openxmlformats.org/officeDocument/2006/relationships/tags" Target="../tags/tag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5.xml"/><Relationship Id="rId1" Type="http://schemas.openxmlformats.org/officeDocument/2006/relationships/tags" Target="../tags/tag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4.xml"/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4.xml"/><Relationship Id="rId5" Type="http://schemas.openxmlformats.org/officeDocument/2006/relationships/image" Target="../media/image6.png"/><Relationship Id="rId4" Type="http://schemas.openxmlformats.org/officeDocument/2006/relationships/image" Target="../media/image7.jpeg"/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4.xml"/><Relationship Id="rId4" Type="http://schemas.openxmlformats.org/officeDocument/2006/relationships/tags" Target="../tags/tag9.xml"/><Relationship Id="rId3" Type="http://schemas.openxmlformats.org/officeDocument/2006/relationships/tags" Target="../tags/tag8.xml"/><Relationship Id="rId2" Type="http://schemas.openxmlformats.org/officeDocument/2006/relationships/tags" Target="../tags/tag7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1.xml"/><Relationship Id="rId1" Type="http://schemas.openxmlformats.org/officeDocument/2006/relationships/tags" Target="../tags/tag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5.xml"/><Relationship Id="rId1" Type="http://schemas.openxmlformats.org/officeDocument/2006/relationships/tags" Target="../tags/tag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0660" name="标题 70659"/>
          <p:cNvSpPr>
            <a:spLocks noGrp="1"/>
          </p:cNvSpPr>
          <p:nvPr>
            <p:ph type="ctrTitle"/>
          </p:nvPr>
        </p:nvSpPr>
        <p:spPr>
          <a:xfrm>
            <a:off x="2700338" y="404813"/>
            <a:ext cx="5905500" cy="2747963"/>
          </a:xfrm>
        </p:spPr>
        <p:txBody>
          <a:bodyPr anchor="ctr" anchorCtr="0"/>
          <a:p>
            <a:pPr marL="0" marR="0" indent="0" algn="ctr" defTabSz="914400" rtl="0" eaLnBrk="1" fontAlgn="base" latinLnBrk="0" hangingPunct="1">
              <a:lnSpc>
                <a:spcPct val="13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4800" b="1" i="0" u="none" strike="noStrike" kern="1200" cap="none" spc="0" normalizeH="0" baseline="0" noProof="1" dirty="0">
                <a:solidFill>
                  <a:srgbClr val="FF0000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j-cs"/>
              </a:rPr>
              <a:t>议论文写作的思辨性</a:t>
            </a:r>
            <a:br>
              <a:rPr kumimoji="0" lang="zh-CN" altLang="en-US" sz="4800" b="1" i="0" u="none" strike="noStrike" kern="1200" cap="none" spc="0" normalizeH="0" baseline="0" noProof="1" dirty="0">
                <a:solidFill>
                  <a:srgbClr val="FF0000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j-cs"/>
              </a:rPr>
            </a:br>
            <a:r>
              <a:rPr kumimoji="0" lang="en-US" altLang="zh-CN" sz="4800" b="1" i="0" u="none" strike="noStrike" kern="1200" cap="none" spc="0" normalizeH="0" baseline="0" noProof="1" dirty="0">
                <a:solidFill>
                  <a:srgbClr val="FF0000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j-cs"/>
              </a:rPr>
              <a:t>          </a:t>
            </a:r>
            <a:r>
              <a:rPr kumimoji="0" lang="zh-CN" altLang="en-US" sz="4800" b="1" i="0" u="none" strike="noStrike" kern="1200" cap="none" spc="0" normalizeH="0" baseline="0" noProof="1" dirty="0">
                <a:solidFill>
                  <a:srgbClr val="FF0000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j-cs"/>
              </a:rPr>
              <a:t>表达</a:t>
            </a:r>
            <a:endParaRPr kumimoji="0" lang="zh-CN" altLang="en-US" sz="4800" b="1" i="0" u="none" strike="noStrike" kern="1200" cap="none" spc="0" normalizeH="0" baseline="0" noProof="1" dirty="0">
              <a:solidFill>
                <a:srgbClr val="FF0000"/>
              </a:solidFill>
              <a:latin typeface="Arial" panose="020B0604020202020204" pitchFamily="34" charset="0"/>
              <a:ea typeface="微软雅黑" panose="020B0503020204020204" pitchFamily="34" charset="-122"/>
              <a:cs typeface="+mj-cs"/>
            </a:endParaRPr>
          </a:p>
        </p:txBody>
      </p:sp>
      <p:sp>
        <p:nvSpPr>
          <p:cNvPr id="6146" name="文本框 3"/>
          <p:cNvSpPr txBox="1"/>
          <p:nvPr/>
        </p:nvSpPr>
        <p:spPr>
          <a:xfrm>
            <a:off x="5927725" y="3854450"/>
            <a:ext cx="3048000" cy="3683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>
                <a:solidFill>
                  <a:srgbClr val="000099"/>
                </a:solidFill>
                <a:latin typeface="Arial" panose="020B0604020202020204" pitchFamily="34" charset="0"/>
              </a:rPr>
              <a:t>梁丰初级中学</a:t>
            </a:r>
            <a:r>
              <a:rPr lang="en-US" altLang="zh-CN">
                <a:solidFill>
                  <a:srgbClr val="000099"/>
                </a:solidFill>
                <a:latin typeface="Arial" panose="020B0604020202020204" pitchFamily="34" charset="0"/>
              </a:rPr>
              <a:t> </a:t>
            </a:r>
            <a:r>
              <a:rPr lang="zh-CN" altLang="en-US">
                <a:solidFill>
                  <a:srgbClr val="000099"/>
                </a:solidFill>
                <a:latin typeface="Arial" panose="020B0604020202020204" pitchFamily="34" charset="0"/>
              </a:rPr>
              <a:t>戴欣</a:t>
            </a:r>
            <a:r>
              <a:rPr lang="en-US" altLang="zh-CN">
                <a:solidFill>
                  <a:srgbClr val="000099"/>
                </a:solidFill>
                <a:latin typeface="Arial" panose="020B0604020202020204" pitchFamily="34" charset="0"/>
              </a:rPr>
              <a:t> 2023.11</a:t>
            </a:r>
            <a:endParaRPr lang="en-US" altLang="zh-CN">
              <a:solidFill>
                <a:srgbClr val="000099"/>
              </a:solidFill>
              <a:latin typeface="Arial" panose="020B0604020202020204" pitchFamily="34" charset="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6227763" y="6300788"/>
            <a:ext cx="2239963" cy="500063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 fontAlgn="base"/>
            <a:endParaRPr lang="zh-CN" altLang="en-US" strike="noStrike" noProof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06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06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60" grpId="0"/>
      <p:bldP spid="70660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341438"/>
            <a:ext cx="7264400" cy="785812"/>
          </a:xfrm>
        </p:spPr>
        <p:txBody>
          <a:bodyPr anchor="b" anchorCtr="0"/>
          <a:p>
            <a:pPr defTabSz="914400">
              <a:buNone/>
            </a:pPr>
            <a:r>
              <a:rPr lang="zh-CN" altLang="en-US" kern="1200" baseline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旋转视角：增加思辨</a:t>
            </a:r>
            <a:r>
              <a:rPr lang="zh-CN" altLang="en-US" kern="1200" baseline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力度</a:t>
            </a:r>
            <a:endParaRPr lang="zh-CN" altLang="en-US" kern="1200" baseline="0">
              <a:solidFill>
                <a:srgbClr val="FF00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矩形 4"/>
          <p:cNvSpPr/>
          <p:nvPr>
            <p:custDataLst>
              <p:tags r:id="rId1"/>
            </p:custDataLst>
          </p:nvPr>
        </p:nvSpPr>
        <p:spPr>
          <a:xfrm>
            <a:off x="6457950" y="6237288"/>
            <a:ext cx="2370138" cy="500063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 fontAlgn="base"/>
            <a:endParaRPr lang="zh-CN" altLang="en-US" strike="noStrike" noProof="1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341438"/>
            <a:ext cx="7264400" cy="785812"/>
          </a:xfrm>
        </p:spPr>
        <p:txBody>
          <a:bodyPr anchor="b" anchorCtr="0"/>
          <a:p>
            <a:pPr defTabSz="914400">
              <a:buNone/>
            </a:pPr>
            <a:r>
              <a:rPr lang="zh-CN" altLang="en-US" kern="1200" baseline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畅想未来：收束思辨</a:t>
            </a:r>
            <a:r>
              <a:rPr lang="zh-CN" altLang="en-US" kern="1200" baseline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新度</a:t>
            </a:r>
            <a:endParaRPr lang="zh-CN" altLang="en-US" kern="1200" baseline="0">
              <a:solidFill>
                <a:srgbClr val="FF00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矩形 4"/>
          <p:cNvSpPr/>
          <p:nvPr>
            <p:custDataLst>
              <p:tags r:id="rId1"/>
            </p:custDataLst>
          </p:nvPr>
        </p:nvSpPr>
        <p:spPr>
          <a:xfrm>
            <a:off x="6457950" y="6237288"/>
            <a:ext cx="2370138" cy="500063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 fontAlgn="base"/>
            <a:endParaRPr lang="zh-CN" altLang="en-US" strike="noStrike" noProof="1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13" name="文本框 93189"/>
          <p:cNvSpPr txBox="1"/>
          <p:nvPr/>
        </p:nvSpPr>
        <p:spPr>
          <a:xfrm>
            <a:off x="4427538" y="1628775"/>
            <a:ext cx="4248150" cy="14335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>
              <a:spcBef>
                <a:spcPct val="50000"/>
              </a:spcBef>
            </a:pPr>
            <a:r>
              <a:rPr lang="zh-CN" altLang="en-US" sz="8800" dirty="0">
                <a:latin typeface="Arial" panose="020B0604020202020204" pitchFamily="34" charset="0"/>
                <a:ea typeface="宋体" panose="02010600030101010101" pitchFamily="2" charset="-122"/>
              </a:rPr>
              <a:t>    再见</a:t>
            </a:r>
            <a:endParaRPr lang="zh-CN" altLang="en-US" sz="880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341438"/>
            <a:ext cx="7264400" cy="785812"/>
          </a:xfrm>
        </p:spPr>
        <p:txBody>
          <a:bodyPr anchor="b" anchorCtr="0"/>
          <a:p>
            <a:pPr defTabSz="914400">
              <a:buNone/>
            </a:pPr>
            <a:r>
              <a:rPr lang="zh-CN" altLang="en-US" kern="1200" baseline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穷本溯源：确定思辨角度</a:t>
            </a:r>
            <a:endParaRPr lang="zh-CN" altLang="en-US" kern="1200" baseline="0">
              <a:solidFill>
                <a:srgbClr val="FF00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矩形 4"/>
          <p:cNvSpPr/>
          <p:nvPr>
            <p:custDataLst>
              <p:tags r:id="rId1"/>
            </p:custDataLst>
          </p:nvPr>
        </p:nvSpPr>
        <p:spPr>
          <a:xfrm>
            <a:off x="6457950" y="6308408"/>
            <a:ext cx="2370138" cy="500063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 fontAlgn="base"/>
            <a:endParaRPr lang="zh-CN" altLang="en-US" strike="noStrike" noProof="1">
              <a:solidFill>
                <a:srgbClr val="FF0000"/>
              </a:solidFill>
            </a:endParaRPr>
          </a:p>
        </p:txBody>
      </p:sp>
      <p:pic>
        <p:nvPicPr>
          <p:cNvPr id="7171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8798" y="2310765"/>
            <a:ext cx="2830512" cy="17986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115" y="4221480"/>
            <a:ext cx="2816225" cy="1497965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>
          <a:xfrm>
            <a:off x="4283710" y="2493010"/>
            <a:ext cx="1224915" cy="500380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 fontAlgn="base"/>
            <a:r>
              <a:rPr lang="zh-CN" altLang="en-US" strike="noStrike" noProof="1">
                <a:solidFill>
                  <a:srgbClr val="FF0000"/>
                </a:solidFill>
              </a:rPr>
              <a:t>分数</a:t>
            </a:r>
            <a:endParaRPr lang="zh-CN" altLang="en-US" strike="noStrike" noProof="1">
              <a:solidFill>
                <a:srgbClr val="FF0000"/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6732270" y="2493010"/>
            <a:ext cx="1224915" cy="500380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 fontAlgn="base"/>
            <a:r>
              <a:rPr lang="zh-CN" altLang="en-US" strike="noStrike" noProof="1">
                <a:solidFill>
                  <a:srgbClr val="FF0000"/>
                </a:solidFill>
              </a:rPr>
              <a:t>评价标准</a:t>
            </a:r>
            <a:endParaRPr lang="zh-CN" altLang="en-US" strike="noStrike" noProof="1">
              <a:solidFill>
                <a:srgbClr val="FF0000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6732270" y="3213100"/>
            <a:ext cx="1224915" cy="500380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 fontAlgn="base"/>
            <a:r>
              <a:rPr lang="zh-CN" altLang="en-US" strike="noStrike" noProof="1">
                <a:solidFill>
                  <a:srgbClr val="FF0000"/>
                </a:solidFill>
              </a:rPr>
              <a:t>衡量标准</a:t>
            </a:r>
            <a:endParaRPr lang="zh-CN" altLang="en-US" strike="noStrike" noProof="1">
              <a:solidFill>
                <a:srgbClr val="FF0000"/>
              </a:solidFill>
            </a:endParaRPr>
          </a:p>
        </p:txBody>
      </p:sp>
      <p:sp>
        <p:nvSpPr>
          <p:cNvPr id="8" name="矩形 7"/>
          <p:cNvSpPr/>
          <p:nvPr/>
        </p:nvSpPr>
        <p:spPr>
          <a:xfrm>
            <a:off x="6732270" y="3861435"/>
            <a:ext cx="1224915" cy="500380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 fontAlgn="base"/>
            <a:r>
              <a:rPr lang="zh-CN" altLang="en-US" strike="noStrike" noProof="1">
                <a:solidFill>
                  <a:srgbClr val="FF0000"/>
                </a:solidFill>
              </a:rPr>
              <a:t>学生</a:t>
            </a:r>
            <a:r>
              <a:rPr lang="zh-CN" altLang="en-US" strike="noStrike" noProof="1">
                <a:solidFill>
                  <a:srgbClr val="FF0000"/>
                </a:solidFill>
              </a:rPr>
              <a:t>成长</a:t>
            </a:r>
            <a:endParaRPr lang="zh-CN" altLang="en-US" strike="noStrike" noProof="1">
              <a:solidFill>
                <a:srgbClr val="FF0000"/>
              </a:solidFill>
            </a:endParaRPr>
          </a:p>
        </p:txBody>
      </p:sp>
      <p:sp>
        <p:nvSpPr>
          <p:cNvPr id="9" name="矩形 8"/>
          <p:cNvSpPr/>
          <p:nvPr/>
        </p:nvSpPr>
        <p:spPr>
          <a:xfrm>
            <a:off x="6732270" y="4509770"/>
            <a:ext cx="1224915" cy="500380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 fontAlgn="base"/>
            <a:r>
              <a:rPr lang="zh-CN" altLang="en-US" strike="noStrike" noProof="1">
                <a:solidFill>
                  <a:srgbClr val="FF0000"/>
                </a:solidFill>
              </a:rPr>
              <a:t>亲子关系</a:t>
            </a:r>
            <a:endParaRPr lang="zh-CN" altLang="en-US" strike="noStrike" noProof="1">
              <a:solidFill>
                <a:srgbClr val="FF0000"/>
              </a:solidFill>
            </a:endParaRPr>
          </a:p>
        </p:txBody>
      </p:sp>
      <p:sp>
        <p:nvSpPr>
          <p:cNvPr id="10" name="矩形 9"/>
          <p:cNvSpPr/>
          <p:nvPr/>
        </p:nvSpPr>
        <p:spPr>
          <a:xfrm>
            <a:off x="6732270" y="5158105"/>
            <a:ext cx="1224915" cy="500380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 fontAlgn="base"/>
            <a:r>
              <a:rPr lang="zh-CN" altLang="en-US" strike="noStrike" noProof="1">
                <a:solidFill>
                  <a:srgbClr val="FF0000"/>
                </a:solidFill>
              </a:rPr>
              <a:t>激励措施</a:t>
            </a:r>
            <a:endParaRPr lang="zh-CN" altLang="en-US" strike="noStrike" noProof="1">
              <a:solidFill>
                <a:srgbClr val="FF0000"/>
              </a:solidFill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6732270" y="5733415"/>
            <a:ext cx="1224915" cy="500380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 fontAlgn="base"/>
            <a:r>
              <a:rPr lang="en-US" altLang="zh-CN" strike="noStrike" noProof="1">
                <a:solidFill>
                  <a:srgbClr val="FF0000"/>
                </a:solidFill>
              </a:rPr>
              <a:t>......</a:t>
            </a:r>
            <a:endParaRPr lang="en-US" altLang="zh-CN" strike="noStrike" noProof="1">
              <a:solidFill>
                <a:srgbClr val="FF0000"/>
              </a:solidFill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3707765" y="3573145"/>
            <a:ext cx="2786380" cy="1014730"/>
          </a:xfrm>
          <a:prstGeom prst="rect">
            <a:avLst/>
          </a:prstGeom>
          <a:noFill/>
          <a:ln>
            <a:noFill/>
          </a:ln>
        </p:spPr>
        <p:txBody>
          <a:bodyPr wrap="square" rtlCol="0" anchor="t">
            <a:spAutoFit/>
          </a:bodyPr>
          <a:p>
            <a:pPr algn="ctr"/>
            <a:r>
              <a:rPr lang="zh-CN" altLang="en-US" sz="6000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联系法</a:t>
            </a:r>
            <a:endParaRPr lang="zh-CN" altLang="en-US" sz="6000"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4" grpId="0" animBg="1"/>
      <p:bldP spid="4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/>
      <p:bldP spid="12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矩形 4"/>
          <p:cNvSpPr/>
          <p:nvPr>
            <p:custDataLst>
              <p:tags r:id="rId1"/>
            </p:custDataLst>
          </p:nvPr>
        </p:nvSpPr>
        <p:spPr>
          <a:xfrm>
            <a:off x="6457950" y="6237288"/>
            <a:ext cx="2370138" cy="500063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 fontAlgn="base"/>
            <a:endParaRPr lang="zh-CN" altLang="en-US" strike="noStrike" noProof="1">
              <a:solidFill>
                <a:srgbClr val="FF0000"/>
              </a:solidFill>
            </a:endParaRPr>
          </a:p>
        </p:txBody>
      </p:sp>
      <p:sp>
        <p:nvSpPr>
          <p:cNvPr id="11" name="标题 70659"/>
          <p:cNvSpPr>
            <a:spLocks noGrp="1"/>
          </p:cNvSpPr>
          <p:nvPr>
            <p:custDataLst>
              <p:tags r:id="rId2"/>
            </p:custDataLst>
          </p:nvPr>
        </p:nvSpPr>
        <p:spPr>
          <a:xfrm>
            <a:off x="1116013" y="981075"/>
            <a:ext cx="7083425" cy="142557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algn="ctr">
              <a:lnSpc>
                <a:spcPct val="135000"/>
              </a:lnSpc>
              <a:buClrTx/>
              <a:buFontTx/>
            </a:pPr>
            <a:r>
              <a:rPr lang="zh-CN" altLang="en-US" sz="4800" dirty="0">
                <a:solidFill>
                  <a:srgbClr val="FF0000"/>
                </a:solidFill>
                <a:latin typeface="Arial" panose="020B0604020202020204" pitchFamily="34" charset="0"/>
                <a:ea typeface="微软雅黑" panose="020B0503020204020204" pitchFamily="34" charset="-122"/>
              </a:rPr>
              <a:t>分析说理：聚焦思辨锐度</a:t>
            </a:r>
            <a:endParaRPr lang="zh-CN" altLang="en-US" sz="4800" dirty="0">
              <a:solidFill>
                <a:srgbClr val="FF0000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8195" name="图片 102"/>
          <p:cNvPicPr/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1331913" y="2205038"/>
            <a:ext cx="2139950" cy="2513012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" name="图片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03350" y="4796790"/>
            <a:ext cx="1994535" cy="1497965"/>
          </a:xfrm>
          <a:prstGeom prst="rect">
            <a:avLst/>
          </a:prstGeom>
        </p:spPr>
      </p:pic>
      <p:sp>
        <p:nvSpPr>
          <p:cNvPr id="3" name="矩形 2"/>
          <p:cNvSpPr/>
          <p:nvPr/>
        </p:nvSpPr>
        <p:spPr>
          <a:xfrm>
            <a:off x="3640455" y="2421255"/>
            <a:ext cx="4093845" cy="500380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 fontAlgn="base"/>
            <a:r>
              <a:rPr lang="zh-CN" altLang="en-US" strike="noStrike" noProof="1">
                <a:solidFill>
                  <a:srgbClr val="FF0000"/>
                </a:solidFill>
              </a:rPr>
              <a:t>定义法：</a:t>
            </a:r>
            <a:r>
              <a:rPr lang="en-US" altLang="zh-CN" strike="noStrike" noProof="1">
                <a:solidFill>
                  <a:srgbClr val="FF0000"/>
                </a:solidFill>
              </a:rPr>
              <a:t>......</a:t>
            </a:r>
            <a:r>
              <a:rPr lang="zh-CN" altLang="en-US" strike="noStrike" noProof="1">
                <a:solidFill>
                  <a:srgbClr val="FF0000"/>
                </a:solidFill>
              </a:rPr>
              <a:t>是</a:t>
            </a:r>
            <a:r>
              <a:rPr lang="en-US" altLang="zh-CN" strike="noStrike" noProof="1">
                <a:solidFill>
                  <a:srgbClr val="FF0000"/>
                </a:solidFill>
              </a:rPr>
              <a:t>......</a:t>
            </a:r>
            <a:endParaRPr lang="en-US" altLang="zh-CN" strike="noStrike" noProof="1">
              <a:solidFill>
                <a:srgbClr val="FF0000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3648710" y="3284855"/>
            <a:ext cx="4085590" cy="500380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 fontAlgn="base"/>
            <a:r>
              <a:rPr lang="zh-CN" altLang="en-US" strike="noStrike" noProof="1">
                <a:solidFill>
                  <a:srgbClr val="FF0000"/>
                </a:solidFill>
              </a:rPr>
              <a:t>比较法：若是</a:t>
            </a:r>
            <a:r>
              <a:rPr lang="en-US" altLang="zh-CN" strike="noStrike" noProof="1">
                <a:solidFill>
                  <a:srgbClr val="FF0000"/>
                </a:solidFill>
              </a:rPr>
              <a:t>...... </a:t>
            </a:r>
            <a:r>
              <a:rPr lang="zh-CN" altLang="en-US" strike="noStrike" noProof="1">
                <a:solidFill>
                  <a:srgbClr val="FF0000"/>
                </a:solidFill>
              </a:rPr>
              <a:t>那么</a:t>
            </a:r>
            <a:r>
              <a:rPr lang="en-US" altLang="zh-CN" strike="noStrike" noProof="1">
                <a:solidFill>
                  <a:srgbClr val="FF0000"/>
                </a:solidFill>
              </a:rPr>
              <a:t>......</a:t>
            </a:r>
            <a:endParaRPr lang="en-US" altLang="zh-CN" strike="noStrike" noProof="1">
              <a:solidFill>
                <a:srgbClr val="FF0000"/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3648710" y="4221480"/>
            <a:ext cx="4085590" cy="500380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 fontAlgn="base"/>
            <a:r>
              <a:rPr lang="zh-CN" altLang="en-US" strike="noStrike" noProof="1">
                <a:solidFill>
                  <a:srgbClr val="FF0000"/>
                </a:solidFill>
              </a:rPr>
              <a:t>情景法：在</a:t>
            </a:r>
            <a:r>
              <a:rPr lang="en-US" altLang="zh-CN" strike="noStrike" noProof="1">
                <a:solidFill>
                  <a:srgbClr val="FF0000"/>
                </a:solidFill>
              </a:rPr>
              <a:t>......</a:t>
            </a:r>
            <a:r>
              <a:rPr lang="zh-CN" altLang="en-US" strike="noStrike" noProof="1">
                <a:solidFill>
                  <a:srgbClr val="FF0000"/>
                </a:solidFill>
              </a:rPr>
              <a:t>情况下</a:t>
            </a:r>
            <a:r>
              <a:rPr lang="en-US" altLang="zh-CN" strike="noStrike" noProof="1">
                <a:solidFill>
                  <a:srgbClr val="FF0000"/>
                </a:solidFill>
              </a:rPr>
              <a:t> </a:t>
            </a:r>
            <a:endParaRPr lang="en-US" altLang="zh-CN" strike="noStrike" noProof="1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  <p:bldP spid="3" grpId="0" animBg="1"/>
      <p:bldP spid="3" grpId="1" animBg="1"/>
      <p:bldP spid="4" grpId="0" animBg="1"/>
      <p:bldP spid="4" grpId="1" animBg="1"/>
      <p:bldP spid="6" grpId="0" animBg="1"/>
      <p:bldP spid="6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70659"/>
          <p:cNvSpPr>
            <a:spLocks noGrp="1"/>
          </p:cNvSpPr>
          <p:nvPr/>
        </p:nvSpPr>
        <p:spPr>
          <a:xfrm>
            <a:off x="2195513" y="260350"/>
            <a:ext cx="5905500" cy="24479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algn="ctr">
              <a:lnSpc>
                <a:spcPct val="135000"/>
              </a:lnSpc>
              <a:buClrTx/>
              <a:buFontTx/>
            </a:pPr>
            <a:r>
              <a:rPr lang="zh-CN" altLang="en-US" sz="4800" dirty="0">
                <a:solidFill>
                  <a:srgbClr val="FF0000"/>
                </a:solidFill>
                <a:latin typeface="Arial" panose="020B0604020202020204" pitchFamily="34" charset="0"/>
                <a:ea typeface="微软雅黑" panose="020B0503020204020204" pitchFamily="34" charset="-122"/>
              </a:rPr>
              <a:t>思辨性表达</a:t>
            </a:r>
            <a:endParaRPr lang="zh-CN" altLang="en-US" sz="4800" dirty="0">
              <a:solidFill>
                <a:srgbClr val="FF0000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6227763" y="6300788"/>
            <a:ext cx="2239963" cy="500063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 fontAlgn="base"/>
            <a:endParaRPr lang="zh-CN" altLang="en-US" strike="noStrike" noProof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1" name="标题 263169"/>
          <p:cNvSpPr>
            <a:spLocks noGrp="1"/>
          </p:cNvSpPr>
          <p:nvPr>
            <p:ph type="title"/>
          </p:nvPr>
        </p:nvSpPr>
        <p:spPr/>
        <p:txBody>
          <a:bodyPr anchor="ctr" anchorCtr="0"/>
          <a:p>
            <a:r>
              <a:rPr lang="zh-CN" altLang="en-US" sz="3600" dirty="0">
                <a:solidFill>
                  <a:srgbClr val="FF0000"/>
                </a:solidFill>
                <a:ea typeface="宋体" panose="02010600030101010101" pitchFamily="2" charset="-122"/>
              </a:rPr>
              <a:t>概念界定</a:t>
            </a:r>
            <a:endParaRPr lang="zh-CN" altLang="en-US" sz="3600" dirty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10242" name="内容占位符 263170"/>
          <p:cNvSpPr>
            <a:spLocks noGrp="1"/>
          </p:cNvSpPr>
          <p:nvPr>
            <p:ph idx="1"/>
          </p:nvPr>
        </p:nvSpPr>
        <p:spPr>
          <a:xfrm>
            <a:off x="250825" y="1628775"/>
            <a:ext cx="8686800" cy="876300"/>
          </a:xfrm>
        </p:spPr>
        <p:txBody>
          <a:bodyPr anchor="t" anchorCtr="0"/>
          <a:p>
            <a:pPr>
              <a:lnSpc>
                <a:spcPct val="90000"/>
              </a:lnSpc>
              <a:buNone/>
            </a:pPr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    思辨性，顾名思义，就是在思维过程中对一些事物或现象进行全面的思考，辩证的分析。</a:t>
            </a:r>
            <a:endParaRPr lang="zh-CN" altLang="en-US" sz="2800" b="1" dirty="0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lnSpc>
                <a:spcPct val="90000"/>
              </a:lnSpc>
              <a:buNone/>
            </a:pPr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 </a:t>
            </a:r>
            <a:r>
              <a:rPr lang="en-US" altLang="zh-CN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   </a:t>
            </a:r>
            <a:r>
              <a:rPr lang="zh-CN" altLang="en-US" sz="2800" b="1" dirty="0">
                <a:solidFill>
                  <a:srgbClr val="000099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思辩性议论文，就是对一些习以为常的事物或现象进行辩证分析思考，</a:t>
            </a:r>
            <a:r>
              <a:rPr lang="zh-CN" altLang="en-US" sz="2800" b="1" dirty="0">
                <a:solidFill>
                  <a:srgbClr val="CC3399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运用联系的观点，一分为二的观点和发展变化的观点，</a:t>
            </a:r>
            <a:r>
              <a:rPr lang="zh-CN" altLang="en-US" sz="2800" b="1" dirty="0">
                <a:solidFill>
                  <a:srgbClr val="CC3399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学会由表及里由此及彼推陈出新的</a:t>
            </a:r>
            <a:r>
              <a:rPr lang="zh-CN" altLang="en-US" sz="2800" b="1" dirty="0">
                <a:solidFill>
                  <a:srgbClr val="002673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从</a:t>
            </a:r>
            <a:r>
              <a:rPr lang="zh-CN" altLang="en-US" sz="2800" b="1" dirty="0">
                <a:solidFill>
                  <a:srgbClr val="000099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司空见惯的事物或现象中发掘出蕴含其中的哲理。</a:t>
            </a:r>
            <a:endParaRPr lang="zh-CN" altLang="en-US" sz="2800" b="1" dirty="0">
              <a:solidFill>
                <a:srgbClr val="000099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lnSpc>
                <a:spcPct val="90000"/>
              </a:lnSpc>
              <a:buNone/>
            </a:pPr>
            <a:r>
              <a:rPr lang="zh-CN" altLang="en-US" sz="2800" b="1" dirty="0">
                <a:solidFill>
                  <a:srgbClr val="000099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     </a:t>
            </a:r>
            <a:endParaRPr lang="zh-CN" altLang="en-US" sz="2800" b="1" dirty="0">
              <a:solidFill>
                <a:srgbClr val="000099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lnSpc>
                <a:spcPct val="90000"/>
              </a:lnSpc>
              <a:buNone/>
            </a:pP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</a:rPr>
              <a:t>    </a:t>
            </a:r>
            <a:endParaRPr lang="zh-CN" altLang="en-US" sz="2800" b="1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4" name="矩形 3"/>
          <p:cNvSpPr/>
          <p:nvPr>
            <p:custDataLst>
              <p:tags r:id="rId1"/>
            </p:custDataLst>
          </p:nvPr>
        </p:nvSpPr>
        <p:spPr>
          <a:xfrm>
            <a:off x="6227763" y="6300788"/>
            <a:ext cx="2608263" cy="500063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 fontAlgn="base"/>
            <a:endParaRPr lang="zh-CN" altLang="en-US" strike="noStrike" noProof="1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矩形 4"/>
          <p:cNvSpPr/>
          <p:nvPr>
            <p:custDataLst>
              <p:tags r:id="rId1"/>
            </p:custDataLst>
          </p:nvPr>
        </p:nvSpPr>
        <p:spPr>
          <a:xfrm>
            <a:off x="6457950" y="6237288"/>
            <a:ext cx="2370138" cy="500063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 fontAlgn="base"/>
            <a:endParaRPr lang="zh-CN" altLang="en-US" strike="noStrike" noProof="1">
              <a:solidFill>
                <a:srgbClr val="FF0000"/>
              </a:solidFill>
            </a:endParaRPr>
          </a:p>
        </p:txBody>
      </p:sp>
      <p:sp>
        <p:nvSpPr>
          <p:cNvPr id="4" name="矩形 3"/>
          <p:cNvSpPr/>
          <p:nvPr>
            <p:custDataLst>
              <p:tags r:id="rId2"/>
            </p:custDataLst>
          </p:nvPr>
        </p:nvSpPr>
        <p:spPr>
          <a:xfrm>
            <a:off x="684213" y="2276475"/>
            <a:ext cx="7173913" cy="1657350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 fontAlgn="base"/>
            <a:r>
              <a:rPr lang="zh-CN" altLang="en-US" sz="3600" strike="noStrike" noProof="1">
                <a:solidFill>
                  <a:schemeClr val="accent3"/>
                </a:solidFill>
                <a:sym typeface="+mn-ea"/>
              </a:rPr>
              <a:t>如果你有两块面包，请拿一块去换取</a:t>
            </a:r>
            <a:r>
              <a:rPr lang="zh-CN" altLang="en-US" sz="3600" strike="noStrike" noProof="1">
                <a:solidFill>
                  <a:schemeClr val="accent3"/>
                </a:solidFill>
                <a:sym typeface="+mn-ea"/>
              </a:rPr>
              <a:t>水仙花。</a:t>
            </a:r>
            <a:endParaRPr lang="zh-CN" altLang="en-US" sz="3600" strike="noStrike" noProof="1">
              <a:solidFill>
                <a:schemeClr val="accent3"/>
              </a:solidFill>
              <a:sym typeface="+mn-ea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684213" y="4149725"/>
            <a:ext cx="3476625" cy="498475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 fontAlgn="base"/>
            <a:r>
              <a:rPr lang="zh-CN" altLang="en-US" strike="noStrike" noProof="1">
                <a:solidFill>
                  <a:schemeClr val="accent3"/>
                </a:solidFill>
              </a:rPr>
              <a:t>第一步：判断</a:t>
            </a:r>
            <a:r>
              <a:rPr lang="en-US" altLang="zh-CN" strike="noStrike" noProof="1">
                <a:solidFill>
                  <a:schemeClr val="accent3"/>
                </a:solidFill>
              </a:rPr>
              <a:t>“</a:t>
            </a:r>
            <a:r>
              <a:rPr lang="zh-CN" altLang="en-US" strike="noStrike" noProof="1">
                <a:solidFill>
                  <a:schemeClr val="accent3"/>
                </a:solidFill>
              </a:rPr>
              <a:t>是什么</a:t>
            </a:r>
            <a:r>
              <a:rPr lang="en-US" altLang="zh-CN" strike="noStrike" noProof="1">
                <a:solidFill>
                  <a:schemeClr val="accent3"/>
                </a:solidFill>
              </a:rPr>
              <a:t>”</a:t>
            </a:r>
            <a:r>
              <a:rPr lang="zh-CN" altLang="en-US" strike="noStrike" noProof="1">
                <a:solidFill>
                  <a:schemeClr val="accent3"/>
                </a:solidFill>
                <a:ea typeface="宋体" panose="02010600030101010101" pitchFamily="2" charset="-122"/>
              </a:rPr>
              <a:t>：</a:t>
            </a:r>
            <a:r>
              <a:rPr lang="zh-CN" altLang="en-US" strike="noStrike" noProof="1">
                <a:solidFill>
                  <a:schemeClr val="accent3"/>
                </a:solidFill>
                <a:ea typeface="宋体" panose="02010600030101010101" pitchFamily="2" charset="-122"/>
              </a:rPr>
              <a:t>联系法</a:t>
            </a:r>
            <a:endParaRPr lang="zh-CN" altLang="en-US" strike="noStrike" noProof="1">
              <a:solidFill>
                <a:schemeClr val="accent3"/>
              </a:solidFill>
              <a:ea typeface="宋体" panose="02010600030101010101" pitchFamily="2" charset="-122"/>
            </a:endParaRPr>
          </a:p>
        </p:txBody>
      </p:sp>
      <p:sp>
        <p:nvSpPr>
          <p:cNvPr id="11" name="标题 70659"/>
          <p:cNvSpPr>
            <a:spLocks noGrp="1"/>
          </p:cNvSpPr>
          <p:nvPr>
            <p:custDataLst>
              <p:tags r:id="rId3"/>
            </p:custDataLst>
          </p:nvPr>
        </p:nvSpPr>
        <p:spPr>
          <a:xfrm>
            <a:off x="1116013" y="981075"/>
            <a:ext cx="7137400" cy="142557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algn="ctr">
              <a:lnSpc>
                <a:spcPct val="135000"/>
              </a:lnSpc>
              <a:buClrTx/>
              <a:buFontTx/>
            </a:pPr>
            <a:r>
              <a:rPr lang="zh-CN" altLang="en-US" sz="4800" dirty="0">
                <a:solidFill>
                  <a:srgbClr val="FF0000"/>
                </a:solidFill>
                <a:latin typeface="Arial" panose="020B0604020202020204" pitchFamily="34" charset="0"/>
                <a:ea typeface="微软雅黑" panose="020B0503020204020204" pitchFamily="34" charset="-122"/>
              </a:rPr>
              <a:t>议论文写作的思辨性表达：</a:t>
            </a:r>
            <a:endParaRPr lang="zh-CN" altLang="en-US" sz="4800" dirty="0">
              <a:solidFill>
                <a:srgbClr val="FF0000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4532313" y="4187825"/>
            <a:ext cx="2370138" cy="500063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 fontAlgn="base"/>
            <a:r>
              <a:rPr lang="zh-CN" altLang="en-US" strike="noStrike" noProof="1">
                <a:solidFill>
                  <a:srgbClr val="FF0000"/>
                </a:solidFill>
              </a:rPr>
              <a:t>定义法：由浅到</a:t>
            </a:r>
            <a:r>
              <a:rPr lang="zh-CN" altLang="en-US" strike="noStrike" noProof="1">
                <a:solidFill>
                  <a:srgbClr val="FF0000"/>
                </a:solidFill>
              </a:rPr>
              <a:t>深</a:t>
            </a:r>
            <a:endParaRPr lang="zh-CN" altLang="en-US" strike="noStrike" noProof="1">
              <a:solidFill>
                <a:srgbClr val="FF0000"/>
              </a:solidFill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4531678" y="4835525"/>
            <a:ext cx="2370138" cy="500063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 fontAlgn="base"/>
            <a:r>
              <a:rPr lang="zh-CN" altLang="en-US" strike="noStrike" noProof="1">
                <a:solidFill>
                  <a:srgbClr val="FF0000"/>
                </a:solidFill>
              </a:rPr>
              <a:t>比较法：由此及彼</a:t>
            </a:r>
            <a:endParaRPr lang="zh-CN" altLang="en-US" strike="noStrike" noProof="1">
              <a:solidFill>
                <a:srgbClr val="FF0000"/>
              </a:solidFill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4499293" y="5536565"/>
            <a:ext cx="2370138" cy="500063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 fontAlgn="base"/>
            <a:r>
              <a:rPr lang="zh-CN" altLang="en-US" strike="noStrike" noProof="1">
                <a:solidFill>
                  <a:srgbClr val="FF0000"/>
                </a:solidFill>
              </a:rPr>
              <a:t>情景</a:t>
            </a:r>
            <a:r>
              <a:rPr lang="zh-CN" altLang="en-US" strike="noStrike" noProof="1">
                <a:solidFill>
                  <a:srgbClr val="FF0000"/>
                </a:solidFill>
              </a:rPr>
              <a:t>法：</a:t>
            </a:r>
            <a:r>
              <a:rPr lang="en-US" altLang="zh-CN" strike="noStrike" noProof="1">
                <a:solidFill>
                  <a:srgbClr val="FF0000"/>
                </a:solidFill>
              </a:rPr>
              <a:t> </a:t>
            </a:r>
            <a:r>
              <a:rPr lang="zh-CN" altLang="en-US" strike="noStrike" noProof="1">
                <a:solidFill>
                  <a:srgbClr val="FF0000"/>
                </a:solidFill>
              </a:rPr>
              <a:t>推陈出新</a:t>
            </a:r>
            <a:endParaRPr lang="zh-CN" altLang="en-US" strike="noStrike" noProof="1">
              <a:solidFill>
                <a:srgbClr val="FF0000"/>
              </a:solidFill>
            </a:endParaRPr>
          </a:p>
        </p:txBody>
      </p:sp>
      <p:sp>
        <p:nvSpPr>
          <p:cNvPr id="2" name="矩形 1"/>
          <p:cNvSpPr/>
          <p:nvPr>
            <p:custDataLst>
              <p:tags r:id="rId4"/>
            </p:custDataLst>
          </p:nvPr>
        </p:nvSpPr>
        <p:spPr>
          <a:xfrm>
            <a:off x="684213" y="5084763"/>
            <a:ext cx="3421063" cy="500063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 fontAlgn="base"/>
            <a:r>
              <a:rPr lang="zh-CN" altLang="en-US" strike="noStrike" noProof="1">
                <a:solidFill>
                  <a:schemeClr val="accent3"/>
                </a:solidFill>
              </a:rPr>
              <a:t>第二步：思考</a:t>
            </a:r>
            <a:r>
              <a:rPr lang="en-US" altLang="zh-CN" strike="noStrike" noProof="1">
                <a:solidFill>
                  <a:schemeClr val="accent3"/>
                </a:solidFill>
              </a:rPr>
              <a:t>“</a:t>
            </a:r>
            <a:r>
              <a:rPr lang="zh-CN" altLang="en-US" strike="noStrike" noProof="1">
                <a:solidFill>
                  <a:schemeClr val="accent3"/>
                </a:solidFill>
              </a:rPr>
              <a:t>为什么</a:t>
            </a:r>
            <a:r>
              <a:rPr lang="en-US" altLang="zh-CN" strike="noStrike" noProof="1">
                <a:solidFill>
                  <a:schemeClr val="accent3"/>
                </a:solidFill>
              </a:rPr>
              <a:t>”</a:t>
            </a:r>
            <a:endParaRPr lang="zh-CN" altLang="en-US" strike="noStrike" noProof="1">
              <a:solidFill>
                <a:schemeClr val="accent3"/>
              </a:solidFill>
              <a:ea typeface="宋体" panose="02010600030101010101" pitchFamily="2" charset="-122"/>
            </a:endParaRPr>
          </a:p>
        </p:txBody>
      </p:sp>
      <p:sp>
        <p:nvSpPr>
          <p:cNvPr id="3" name="左中括号 2"/>
          <p:cNvSpPr/>
          <p:nvPr/>
        </p:nvSpPr>
        <p:spPr>
          <a:xfrm>
            <a:off x="4283710" y="4375150"/>
            <a:ext cx="176213" cy="1209675"/>
          </a:xfrm>
          <a:prstGeom prst="leftBracket">
            <a:avLst/>
          </a:prstGeom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p>
            <a:pPr algn="ctr" fontAlgn="base"/>
            <a:endParaRPr lang="zh-CN" altLang="en-US" strike="noStrike" noProof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4" grpId="1" animBg="1"/>
      <p:bldP spid="11" grpId="0"/>
      <p:bldP spid="11" grpId="1"/>
      <p:bldP spid="10" grpId="0" bldLvl="0" animBg="1"/>
      <p:bldP spid="10" grpId="1" animBg="1"/>
      <p:bldP spid="12" grpId="0" bldLvl="0" animBg="1"/>
      <p:bldP spid="12" grpId="1" animBg="1"/>
      <p:bldP spid="13" grpId="0" bldLvl="0" animBg="1"/>
      <p:bldP spid="13" grpId="1" animBg="1"/>
      <p:bldP spid="14" grpId="0" bldLvl="0" animBg="1"/>
      <p:bldP spid="14" grpId="1" animBg="1"/>
      <p:bldP spid="2" grpId="0" bldLvl="0" animBg="1"/>
      <p:bldP spid="2" grpId="1" animBg="1"/>
      <p:bldP spid="3" grpId="0" bldLvl="0" animBg="1"/>
      <p:bldP spid="3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289" name="标题 237569"/>
          <p:cNvSpPr>
            <a:spLocks noGrp="1"/>
          </p:cNvSpPr>
          <p:nvPr>
            <p:ph type="title"/>
          </p:nvPr>
        </p:nvSpPr>
        <p:spPr/>
        <p:txBody>
          <a:bodyPr anchor="ctr" anchorCtr="0"/>
          <a:p>
            <a:r>
              <a:rPr lang="zh-CN" altLang="en-US" sz="4000" dirty="0">
                <a:latin typeface="楷体_GB2312" pitchFamily="49" charset="-122"/>
                <a:ea typeface="楷体_GB2312" pitchFamily="49" charset="-122"/>
              </a:rPr>
              <a:t>思辨话题</a:t>
            </a:r>
            <a:endParaRPr lang="zh-CN" altLang="en-US" sz="4000" dirty="0"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12290" name="文本占位符 237570"/>
          <p:cNvSpPr>
            <a:spLocks noGrp="1"/>
          </p:cNvSpPr>
          <p:nvPr>
            <p:ph idx="1"/>
          </p:nvPr>
        </p:nvSpPr>
        <p:spPr>
          <a:xfrm>
            <a:off x="457200" y="1341438"/>
            <a:ext cx="8267700" cy="2963862"/>
          </a:xfrm>
        </p:spPr>
        <p:txBody>
          <a:bodyPr anchor="t" anchorCtr="0"/>
          <a:p>
            <a:pPr>
              <a:lnSpc>
                <a:spcPct val="125000"/>
              </a:lnSpc>
              <a:buNone/>
            </a:pPr>
            <a:r>
              <a:rPr lang="zh-CN" altLang="en-US" sz="32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    开卷一定有益吗？</a:t>
            </a:r>
            <a:r>
              <a:rPr lang="zh-CN" altLang="en-US" sz="3200" b="1" dirty="0">
                <a:latin typeface="黑体" panose="02010609060101010101" pitchFamily="2" charset="-122"/>
                <a:ea typeface="黑体" panose="02010609060101010101" pitchFamily="2" charset="-122"/>
              </a:rPr>
              <a:t>  </a:t>
            </a:r>
            <a:endParaRPr lang="zh-CN" altLang="en-US" sz="3200" b="1" dirty="0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lnSpc>
                <a:spcPct val="125000"/>
              </a:lnSpc>
              <a:buNone/>
            </a:pPr>
            <a:r>
              <a:rPr lang="en-US" altLang="zh-CN" sz="32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   </a:t>
            </a:r>
            <a:r>
              <a:rPr lang="zh-CN" altLang="en-US" sz="32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“仰望星空”与“脚踏实地”</a:t>
            </a:r>
            <a:endParaRPr lang="zh-CN" altLang="en-US" sz="3200" b="1" dirty="0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lnSpc>
                <a:spcPct val="125000"/>
              </a:lnSpc>
              <a:buNone/>
            </a:pPr>
            <a:r>
              <a:rPr lang="zh-CN" altLang="en-US" sz="32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“从外打破是蛋”与“从内打破是生命”</a:t>
            </a:r>
            <a:endParaRPr lang="zh-CN" altLang="en-US" sz="3200" b="1" dirty="0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lnSpc>
                <a:spcPct val="125000"/>
              </a:lnSpc>
              <a:buNone/>
            </a:pPr>
            <a:endParaRPr lang="zh-CN" altLang="en-US" sz="3200" b="1" dirty="0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12291" name="文本占位符 237570"/>
          <p:cNvSpPr>
            <a:spLocks noGrp="1"/>
          </p:cNvSpPr>
          <p:nvPr>
            <p:custDataLst>
              <p:tags r:id="rId1"/>
            </p:custDataLst>
          </p:nvPr>
        </p:nvSpPr>
        <p:spPr>
          <a:xfrm>
            <a:off x="539750" y="3141663"/>
            <a:ext cx="8267700" cy="1560512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marL="342900" indent="-342900">
              <a:lnSpc>
                <a:spcPct val="125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</a:pPr>
            <a:r>
              <a:rPr lang="zh-CN" altLang="en-US" sz="3200" dirty="0">
                <a:latin typeface="黑体" panose="02010609060101010101" pitchFamily="2" charset="-122"/>
                <a:ea typeface="黑体" panose="02010609060101010101" pitchFamily="2" charset="-122"/>
              </a:rPr>
              <a:t>    </a:t>
            </a:r>
            <a:endParaRPr lang="zh-CN" altLang="en-US" sz="3200" dirty="0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4" name="矩形 3"/>
          <p:cNvSpPr/>
          <p:nvPr>
            <p:custDataLst>
              <p:tags r:id="rId2"/>
            </p:custDataLst>
          </p:nvPr>
        </p:nvSpPr>
        <p:spPr>
          <a:xfrm>
            <a:off x="6227763" y="6300788"/>
            <a:ext cx="2667000" cy="500063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 fontAlgn="base"/>
            <a:endParaRPr lang="zh-CN" altLang="en-US" strike="noStrike" noProof="1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0660" name="标题 70659"/>
          <p:cNvSpPr>
            <a:spLocks noGrp="1"/>
          </p:cNvSpPr>
          <p:nvPr>
            <p:ph type="ctrTitle"/>
          </p:nvPr>
        </p:nvSpPr>
        <p:spPr>
          <a:xfrm>
            <a:off x="2700338" y="404813"/>
            <a:ext cx="5905500" cy="2747963"/>
          </a:xfrm>
        </p:spPr>
        <p:txBody>
          <a:bodyPr anchor="ctr" anchorCtr="0"/>
          <a:p>
            <a:pPr marL="0" marR="0" indent="0" algn="ctr" defTabSz="914400" rtl="0" eaLnBrk="1" fontAlgn="base" latinLnBrk="0" hangingPunct="1">
              <a:lnSpc>
                <a:spcPct val="13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4800" b="1" i="0" u="none" strike="noStrike" kern="1200" cap="none" spc="0" normalizeH="0" baseline="0" noProof="1" dirty="0">
                <a:solidFill>
                  <a:srgbClr val="FF0000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j-cs"/>
              </a:rPr>
              <a:t>议论文写作的思辨性</a:t>
            </a:r>
            <a:br>
              <a:rPr kumimoji="0" lang="zh-CN" altLang="en-US" sz="4800" b="1" i="0" u="none" strike="noStrike" kern="1200" cap="none" spc="0" normalizeH="0" baseline="0" noProof="1" dirty="0">
                <a:solidFill>
                  <a:srgbClr val="FF0000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j-cs"/>
              </a:rPr>
            </a:br>
            <a:r>
              <a:rPr kumimoji="0" lang="en-US" altLang="zh-CN" sz="4800" b="1" i="0" u="none" strike="noStrike" kern="1200" cap="none" spc="0" normalizeH="0" baseline="0" noProof="1" dirty="0">
                <a:solidFill>
                  <a:srgbClr val="FF0000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j-cs"/>
              </a:rPr>
              <a:t>          </a:t>
            </a:r>
            <a:r>
              <a:rPr kumimoji="0" lang="zh-CN" altLang="en-US" sz="4800" b="1" i="0" u="none" strike="noStrike" kern="1200" cap="none" spc="0" normalizeH="0" baseline="0" noProof="1" dirty="0">
                <a:solidFill>
                  <a:srgbClr val="FF0000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j-cs"/>
              </a:rPr>
              <a:t>表达（</a:t>
            </a:r>
            <a:r>
              <a:rPr kumimoji="0" lang="zh-CN" altLang="en-US" sz="4800" b="1" i="0" u="none" strike="noStrike" kern="1200" cap="none" spc="0" normalizeH="0" baseline="0" noProof="1" dirty="0">
                <a:solidFill>
                  <a:srgbClr val="FF0000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j-cs"/>
              </a:rPr>
              <a:t>二）</a:t>
            </a:r>
            <a:endParaRPr kumimoji="0" lang="zh-CN" altLang="en-US" sz="4800" b="1" i="0" u="none" strike="noStrike" kern="1200" cap="none" spc="0" normalizeH="0" baseline="0" noProof="1" dirty="0">
              <a:solidFill>
                <a:srgbClr val="FF0000"/>
              </a:solidFill>
              <a:latin typeface="Arial" panose="020B0604020202020204" pitchFamily="34" charset="0"/>
              <a:ea typeface="微软雅黑" panose="020B0503020204020204" pitchFamily="34" charset="-122"/>
              <a:cs typeface="+mj-cs"/>
            </a:endParaRPr>
          </a:p>
        </p:txBody>
      </p:sp>
      <p:sp>
        <p:nvSpPr>
          <p:cNvPr id="6146" name="文本框 3"/>
          <p:cNvSpPr txBox="1"/>
          <p:nvPr/>
        </p:nvSpPr>
        <p:spPr>
          <a:xfrm>
            <a:off x="5927725" y="3854450"/>
            <a:ext cx="3048000" cy="3683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>
                <a:solidFill>
                  <a:srgbClr val="000099"/>
                </a:solidFill>
                <a:latin typeface="Arial" panose="020B0604020202020204" pitchFamily="34" charset="0"/>
              </a:rPr>
              <a:t>梁丰初级中学</a:t>
            </a:r>
            <a:r>
              <a:rPr lang="en-US" altLang="zh-CN">
                <a:solidFill>
                  <a:srgbClr val="000099"/>
                </a:solidFill>
                <a:latin typeface="Arial" panose="020B0604020202020204" pitchFamily="34" charset="0"/>
              </a:rPr>
              <a:t> </a:t>
            </a:r>
            <a:r>
              <a:rPr lang="zh-CN" altLang="en-US">
                <a:solidFill>
                  <a:srgbClr val="000099"/>
                </a:solidFill>
                <a:latin typeface="Arial" panose="020B0604020202020204" pitchFamily="34" charset="0"/>
              </a:rPr>
              <a:t>戴欣</a:t>
            </a:r>
            <a:r>
              <a:rPr lang="en-US" altLang="zh-CN">
                <a:solidFill>
                  <a:srgbClr val="000099"/>
                </a:solidFill>
                <a:latin typeface="Arial" panose="020B0604020202020204" pitchFamily="34" charset="0"/>
              </a:rPr>
              <a:t> 2023.11</a:t>
            </a:r>
            <a:endParaRPr lang="en-US" altLang="zh-CN">
              <a:solidFill>
                <a:srgbClr val="000099"/>
              </a:solidFill>
              <a:latin typeface="Arial" panose="020B0604020202020204" pitchFamily="34" charset="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6227763" y="6300788"/>
            <a:ext cx="2239963" cy="500063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 fontAlgn="base"/>
            <a:endParaRPr lang="zh-CN" altLang="en-US" strike="noStrike" noProof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06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06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60" grpId="0"/>
      <p:bldP spid="70660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341438"/>
            <a:ext cx="7264400" cy="785812"/>
          </a:xfrm>
        </p:spPr>
        <p:txBody>
          <a:bodyPr anchor="b" anchorCtr="0"/>
          <a:p>
            <a:pPr defTabSz="914400">
              <a:buNone/>
            </a:pPr>
            <a:r>
              <a:rPr lang="zh-CN" altLang="en-US" kern="1200" baseline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反举对象：强化思辨</a:t>
            </a:r>
            <a:r>
              <a:rPr lang="zh-CN" altLang="en-US" kern="1200" baseline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深度</a:t>
            </a:r>
            <a:endParaRPr lang="zh-CN" altLang="en-US" kern="1200" baseline="0">
              <a:solidFill>
                <a:srgbClr val="FF00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矩形 4"/>
          <p:cNvSpPr/>
          <p:nvPr>
            <p:custDataLst>
              <p:tags r:id="rId1"/>
            </p:custDataLst>
          </p:nvPr>
        </p:nvSpPr>
        <p:spPr>
          <a:xfrm>
            <a:off x="6457950" y="6237288"/>
            <a:ext cx="2370138" cy="500063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 fontAlgn="base"/>
            <a:endParaRPr lang="zh-CN" altLang="en-US" strike="noStrike" noProof="1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tags/tag1.xml><?xml version="1.0" encoding="utf-8"?>
<p:tagLst xmlns:p="http://schemas.openxmlformats.org/presentationml/2006/main">
  <p:tag name="KSO_WM_BEAUTIFY_FLAG" val=""/>
</p:tagLst>
</file>

<file path=ppt/tags/tag10.xml><?xml version="1.0" encoding="utf-8"?>
<p:tagLst xmlns:p="http://schemas.openxmlformats.org/presentationml/2006/main">
  <p:tag name="KSO_WM_BEAUTIFY_FLAG" val=""/>
</p:tagLst>
</file>

<file path=ppt/tags/tag11.xml><?xml version="1.0" encoding="utf-8"?>
<p:tagLst xmlns:p="http://schemas.openxmlformats.org/presentationml/2006/main">
  <p:tag name="KSO_WM_BEAUTIFY_FLAG" val=""/>
</p:tagLst>
</file>

<file path=ppt/tags/tag12.xml><?xml version="1.0" encoding="utf-8"?>
<p:tagLst xmlns:p="http://schemas.openxmlformats.org/presentationml/2006/main">
  <p:tag name="KSO_WM_BEAUTIFY_FLAG" val=""/>
</p:tagLst>
</file>

<file path=ppt/tags/tag13.xml><?xml version="1.0" encoding="utf-8"?>
<p:tagLst xmlns:p="http://schemas.openxmlformats.org/presentationml/2006/main">
  <p:tag name="KSO_WM_BEAUTIFY_FLAG" val=""/>
</p:tagLst>
</file>

<file path=ppt/tags/tag14.xml><?xml version="1.0" encoding="utf-8"?>
<p:tagLst xmlns:p="http://schemas.openxmlformats.org/presentationml/2006/main">
  <p:tag name="KSO_WM_BEAUTIFY_FLAG" val=""/>
</p:tagLst>
</file>

<file path=ppt/tags/tag15.xml><?xml version="1.0" encoding="utf-8"?>
<p:tagLst xmlns:p="http://schemas.openxmlformats.org/presentationml/2006/main">
  <p:tag name="commondata" val="eyJoZGlkIjoiN2M4MTAzZWIyMDc3MTgyMjhhYTQ5Y2ZhY2JmZTJlZmIifQ=="/>
</p:tagLst>
</file>

<file path=ppt/tags/tag2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KSO_WM_BEAUTIFY_FLAG" val=""/>
</p:tagLst>
</file>

<file path=ppt/tags/tag4.xml><?xml version="1.0" encoding="utf-8"?>
<p:tagLst xmlns:p="http://schemas.openxmlformats.org/presentationml/2006/main">
  <p:tag name="KSO_WM_BEAUTIFY_FLAG" val=""/>
</p:tagLst>
</file>

<file path=ppt/tags/tag5.xml><?xml version="1.0" encoding="utf-8"?>
<p:tagLst xmlns:p="http://schemas.openxmlformats.org/presentationml/2006/main">
  <p:tag name="KSO_WM_BEAUTIFY_FLAG" val=""/>
</p:tagLst>
</file>

<file path=ppt/tags/tag6.xml><?xml version="1.0" encoding="utf-8"?>
<p:tagLst xmlns:p="http://schemas.openxmlformats.org/presentationml/2006/main">
  <p:tag name="KSO_WM_BEAUTIFY_FLAG" val=""/>
</p:tagLst>
</file>

<file path=ppt/tags/tag7.xml><?xml version="1.0" encoding="utf-8"?>
<p:tagLst xmlns:p="http://schemas.openxmlformats.org/presentationml/2006/main">
  <p:tag name="KSO_WM_BEAUTIFY_FLAG" val=""/>
</p:tagLst>
</file>

<file path=ppt/tags/tag8.xml><?xml version="1.0" encoding="utf-8"?>
<p:tagLst xmlns:p="http://schemas.openxmlformats.org/presentationml/2006/main">
  <p:tag name="KSO_WM_BEAUTIFY_FLAG" val=""/>
</p:tagLst>
</file>

<file path=ppt/tags/tag9.xml><?xml version="1.0" encoding="utf-8"?>
<p:tagLst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ppt模版">
  <a:themeElements>
    <a:clrScheme name="">
      <a:dk1>
        <a:srgbClr val="000000"/>
      </a:dk1>
      <a:lt1>
        <a:srgbClr val="FFFFFF"/>
      </a:lt1>
      <a:dk2>
        <a:srgbClr val="003399"/>
      </a:dk2>
      <a:lt2>
        <a:srgbClr val="C0C0C0"/>
      </a:lt2>
      <a:accent1>
        <a:srgbClr val="5E9CDA"/>
      </a:accent1>
      <a:accent2>
        <a:srgbClr val="93C052"/>
      </a:accent2>
      <a:accent3>
        <a:srgbClr val="FFFFFF"/>
      </a:accent3>
      <a:accent4>
        <a:srgbClr val="000000"/>
      </a:accent4>
      <a:accent5>
        <a:srgbClr val="B6CBE9"/>
      </a:accent5>
      <a:accent6>
        <a:srgbClr val="83AC49"/>
      </a:accent6>
      <a:hlink>
        <a:srgbClr val="FF9933"/>
      </a:hlink>
      <a:folHlink>
        <a:srgbClr val="855ADA"/>
      </a:folHlink>
    </a:clrScheme>
    <a:fontScheme name="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142288"/>
        </a:dk2>
        <a:lt2>
          <a:srgbClr val="C0C0C0"/>
        </a:lt2>
        <a:accent1>
          <a:srgbClr val="39998E"/>
        </a:accent1>
        <a:accent2>
          <a:srgbClr val="14CAEE"/>
        </a:accent2>
        <a:accent3>
          <a:srgbClr val="FFFFFF"/>
        </a:accent3>
        <a:accent4>
          <a:srgbClr val="000000"/>
        </a:accent4>
        <a:accent5>
          <a:srgbClr val="AECAC6"/>
        </a:accent5>
        <a:accent6>
          <a:srgbClr val="11B5D5"/>
        </a:accent6>
        <a:hlink>
          <a:srgbClr val="8963E9"/>
        </a:hlink>
        <a:folHlink>
          <a:srgbClr val="3067B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3399"/>
        </a:dk2>
        <a:lt2>
          <a:srgbClr val="C0C0C0"/>
        </a:lt2>
        <a:accent1>
          <a:srgbClr val="5E9CDA"/>
        </a:accent1>
        <a:accent2>
          <a:srgbClr val="93C052"/>
        </a:accent2>
        <a:accent3>
          <a:srgbClr val="FFFFFF"/>
        </a:accent3>
        <a:accent4>
          <a:srgbClr val="000000"/>
        </a:accent4>
        <a:accent5>
          <a:srgbClr val="B6CBE9"/>
        </a:accent5>
        <a:accent6>
          <a:srgbClr val="83AC49"/>
        </a:accent6>
        <a:hlink>
          <a:srgbClr val="FF9933"/>
        </a:hlink>
        <a:folHlink>
          <a:srgbClr val="855AD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124458"/>
        </a:dk2>
        <a:lt2>
          <a:srgbClr val="C0C0C0"/>
        </a:lt2>
        <a:accent1>
          <a:srgbClr val="98C13D"/>
        </a:accent1>
        <a:accent2>
          <a:srgbClr val="40BAD2"/>
        </a:accent2>
        <a:accent3>
          <a:srgbClr val="FFFFFF"/>
        </a:accent3>
        <a:accent4>
          <a:srgbClr val="000000"/>
        </a:accent4>
        <a:accent5>
          <a:srgbClr val="CADCAF"/>
        </a:accent5>
        <a:accent6>
          <a:srgbClr val="39A6BC"/>
        </a:accent6>
        <a:hlink>
          <a:srgbClr val="715EE6"/>
        </a:hlink>
        <a:folHlink>
          <a:srgbClr val="238DD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ppt模版">
  <a:themeElements>
    <a:clrScheme name="">
      <a:dk1>
        <a:srgbClr val="000000"/>
      </a:dk1>
      <a:lt1>
        <a:srgbClr val="FFFFFF"/>
      </a:lt1>
      <a:dk2>
        <a:srgbClr val="003399"/>
      </a:dk2>
      <a:lt2>
        <a:srgbClr val="C0C0C0"/>
      </a:lt2>
      <a:accent1>
        <a:srgbClr val="5E9CDA"/>
      </a:accent1>
      <a:accent2>
        <a:srgbClr val="93C052"/>
      </a:accent2>
      <a:accent3>
        <a:srgbClr val="FFFFFF"/>
      </a:accent3>
      <a:accent4>
        <a:srgbClr val="000000"/>
      </a:accent4>
      <a:accent5>
        <a:srgbClr val="B6CBE9"/>
      </a:accent5>
      <a:accent6>
        <a:srgbClr val="83AC49"/>
      </a:accent6>
      <a:hlink>
        <a:srgbClr val="FF9933"/>
      </a:hlink>
      <a:folHlink>
        <a:srgbClr val="855ADA"/>
      </a:folHlink>
    </a:clrScheme>
    <a:fontScheme name="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142288"/>
        </a:dk2>
        <a:lt2>
          <a:srgbClr val="C0C0C0"/>
        </a:lt2>
        <a:accent1>
          <a:srgbClr val="39998E"/>
        </a:accent1>
        <a:accent2>
          <a:srgbClr val="14CAEE"/>
        </a:accent2>
        <a:accent3>
          <a:srgbClr val="FFFFFF"/>
        </a:accent3>
        <a:accent4>
          <a:srgbClr val="000000"/>
        </a:accent4>
        <a:accent5>
          <a:srgbClr val="AECAC6"/>
        </a:accent5>
        <a:accent6>
          <a:srgbClr val="11B5D5"/>
        </a:accent6>
        <a:hlink>
          <a:srgbClr val="8963E9"/>
        </a:hlink>
        <a:folHlink>
          <a:srgbClr val="3067B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3399"/>
        </a:dk2>
        <a:lt2>
          <a:srgbClr val="C0C0C0"/>
        </a:lt2>
        <a:accent1>
          <a:srgbClr val="5E9CDA"/>
        </a:accent1>
        <a:accent2>
          <a:srgbClr val="93C052"/>
        </a:accent2>
        <a:accent3>
          <a:srgbClr val="FFFFFF"/>
        </a:accent3>
        <a:accent4>
          <a:srgbClr val="000000"/>
        </a:accent4>
        <a:accent5>
          <a:srgbClr val="B6CBE9"/>
        </a:accent5>
        <a:accent6>
          <a:srgbClr val="83AC49"/>
        </a:accent6>
        <a:hlink>
          <a:srgbClr val="FF9933"/>
        </a:hlink>
        <a:folHlink>
          <a:srgbClr val="855AD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124458"/>
        </a:dk2>
        <a:lt2>
          <a:srgbClr val="C0C0C0"/>
        </a:lt2>
        <a:accent1>
          <a:srgbClr val="98C13D"/>
        </a:accent1>
        <a:accent2>
          <a:srgbClr val="40BAD2"/>
        </a:accent2>
        <a:accent3>
          <a:srgbClr val="FFFFFF"/>
        </a:accent3>
        <a:accent4>
          <a:srgbClr val="000000"/>
        </a:accent4>
        <a:accent5>
          <a:srgbClr val="CADCAF"/>
        </a:accent5>
        <a:accent6>
          <a:srgbClr val="39A6BC"/>
        </a:accent6>
        <a:hlink>
          <a:srgbClr val="715EE6"/>
        </a:hlink>
        <a:folHlink>
          <a:srgbClr val="238DD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ppt模版">
  <a:themeElements>
    <a:clrScheme name="">
      <a:dk1>
        <a:srgbClr val="000000"/>
      </a:dk1>
      <a:lt1>
        <a:srgbClr val="FFFFFF"/>
      </a:lt1>
      <a:dk2>
        <a:srgbClr val="003399"/>
      </a:dk2>
      <a:lt2>
        <a:srgbClr val="C0C0C0"/>
      </a:lt2>
      <a:accent1>
        <a:srgbClr val="5E9CDA"/>
      </a:accent1>
      <a:accent2>
        <a:srgbClr val="93C052"/>
      </a:accent2>
      <a:accent3>
        <a:srgbClr val="FFFFFF"/>
      </a:accent3>
      <a:accent4>
        <a:srgbClr val="000000"/>
      </a:accent4>
      <a:accent5>
        <a:srgbClr val="B6CBE9"/>
      </a:accent5>
      <a:accent6>
        <a:srgbClr val="83AC49"/>
      </a:accent6>
      <a:hlink>
        <a:srgbClr val="FF9933"/>
      </a:hlink>
      <a:folHlink>
        <a:srgbClr val="855ADA"/>
      </a:folHlink>
    </a:clrScheme>
    <a:fontScheme name="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142288"/>
        </a:dk2>
        <a:lt2>
          <a:srgbClr val="C0C0C0"/>
        </a:lt2>
        <a:accent1>
          <a:srgbClr val="39998E"/>
        </a:accent1>
        <a:accent2>
          <a:srgbClr val="14CAEE"/>
        </a:accent2>
        <a:accent3>
          <a:srgbClr val="FFFFFF"/>
        </a:accent3>
        <a:accent4>
          <a:srgbClr val="000000"/>
        </a:accent4>
        <a:accent5>
          <a:srgbClr val="AECAC6"/>
        </a:accent5>
        <a:accent6>
          <a:srgbClr val="11B5D5"/>
        </a:accent6>
        <a:hlink>
          <a:srgbClr val="8963E9"/>
        </a:hlink>
        <a:folHlink>
          <a:srgbClr val="3067B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3399"/>
        </a:dk2>
        <a:lt2>
          <a:srgbClr val="C0C0C0"/>
        </a:lt2>
        <a:accent1>
          <a:srgbClr val="5E9CDA"/>
        </a:accent1>
        <a:accent2>
          <a:srgbClr val="93C052"/>
        </a:accent2>
        <a:accent3>
          <a:srgbClr val="FFFFFF"/>
        </a:accent3>
        <a:accent4>
          <a:srgbClr val="000000"/>
        </a:accent4>
        <a:accent5>
          <a:srgbClr val="B6CBE9"/>
        </a:accent5>
        <a:accent6>
          <a:srgbClr val="83AC49"/>
        </a:accent6>
        <a:hlink>
          <a:srgbClr val="FF9933"/>
        </a:hlink>
        <a:folHlink>
          <a:srgbClr val="855AD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124458"/>
        </a:dk2>
        <a:lt2>
          <a:srgbClr val="C0C0C0"/>
        </a:lt2>
        <a:accent1>
          <a:srgbClr val="98C13D"/>
        </a:accent1>
        <a:accent2>
          <a:srgbClr val="40BAD2"/>
        </a:accent2>
        <a:accent3>
          <a:srgbClr val="FFFFFF"/>
        </a:accent3>
        <a:accent4>
          <a:srgbClr val="000000"/>
        </a:accent4>
        <a:accent5>
          <a:srgbClr val="CADCAF"/>
        </a:accent5>
        <a:accent6>
          <a:srgbClr val="39A6BC"/>
        </a:accent6>
        <a:hlink>
          <a:srgbClr val="715EE6"/>
        </a:hlink>
        <a:folHlink>
          <a:srgbClr val="238DD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ppt模版</Template>
  <TotalTime>0</TotalTime>
  <Words>523</Words>
  <Application>WPS 演示</Application>
  <PresentationFormat>在屏幕上显示</PresentationFormat>
  <Paragraphs>74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3</vt:i4>
      </vt:variant>
      <vt:variant>
        <vt:lpstr>幻灯片标题</vt:lpstr>
      </vt:variant>
      <vt:variant>
        <vt:i4>12</vt:i4>
      </vt:variant>
    </vt:vector>
  </HeadingPairs>
  <TitlesOfParts>
    <vt:vector size="23" baseType="lpstr">
      <vt:lpstr>Arial</vt:lpstr>
      <vt:lpstr>宋体</vt:lpstr>
      <vt:lpstr>Wingdings</vt:lpstr>
      <vt:lpstr>楷体_GB2312</vt:lpstr>
      <vt:lpstr>新宋体</vt:lpstr>
      <vt:lpstr>微软雅黑</vt:lpstr>
      <vt:lpstr>黑体</vt:lpstr>
      <vt:lpstr>Arial Unicode MS</vt:lpstr>
      <vt:lpstr>ppt模版</vt:lpstr>
      <vt:lpstr>2_ppt模版</vt:lpstr>
      <vt:lpstr>1_ppt模版</vt:lpstr>
      <vt:lpstr>议论文写作的思辨性           表达</vt:lpstr>
      <vt:lpstr>穷本溯源：确定思辨角度</vt:lpstr>
      <vt:lpstr>PowerPoint 演示文稿</vt:lpstr>
      <vt:lpstr>PowerPoint 演示文稿</vt:lpstr>
      <vt:lpstr>概念界定</vt:lpstr>
      <vt:lpstr>PowerPoint 演示文稿</vt:lpstr>
      <vt:lpstr>思辨话题</vt:lpstr>
      <vt:lpstr>议论文写作的思辨性           表达（二）</vt:lpstr>
      <vt:lpstr>反举对象：强化思辨深度</vt:lpstr>
      <vt:lpstr>旋转视角：增加思辨力度</vt:lpstr>
      <vt:lpstr>畅想未来：收束思辨新度</vt:lpstr>
      <vt:lpstr>PowerPoint 演示文稿</vt:lpstr>
    </vt:vector>
  </TitlesOfParts>
  <Company>Lenovo (Beijing) Limited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Template</dc:title>
  <dc:creator>Lenovo User</dc:creator>
  <cp:lastModifiedBy>欣欣香容</cp:lastModifiedBy>
  <cp:revision>82</cp:revision>
  <dcterms:created xsi:type="dcterms:W3CDTF">2010-12-28T08:07:00Z</dcterms:created>
  <dcterms:modified xsi:type="dcterms:W3CDTF">2023-11-16T04:20:14Z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BB7EAF0C46104830B220713D0C613B92_12</vt:lpwstr>
  </property>
  <property fmtid="{D5CDD505-2E9C-101B-9397-08002B2CF9AE}" pid="3" name="KSOProductBuildVer">
    <vt:lpwstr>2052-12.1.0.15712</vt:lpwstr>
  </property>
</Properties>
</file>